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90" r:id="rId7"/>
    <p:sldId id="264" r:id="rId8"/>
    <p:sldId id="265" r:id="rId9"/>
    <p:sldId id="266" r:id="rId10"/>
    <p:sldId id="282" r:id="rId11"/>
    <p:sldId id="287" r:id="rId12"/>
    <p:sldId id="267" r:id="rId13"/>
    <p:sldId id="283" r:id="rId14"/>
    <p:sldId id="268" r:id="rId15"/>
    <p:sldId id="284" r:id="rId16"/>
    <p:sldId id="29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85" r:id="rId27"/>
    <p:sldId id="27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4839-9D1C-4E9A-ADD3-843B66429D2B}" v="73" dt="2020-11-03T17:44:46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6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8CE67DB-6870-4C41-AA9F-23F6F9A2A3F9}"/>
    <pc:docChg chg="undo custSel addSld delSld modSld sldOrd">
      <pc:chgData name="Fabio Di Troia" userId="7de80edd88c2c9de" providerId="LiveId" clId="{68CE67DB-6870-4C41-AA9F-23F6F9A2A3F9}" dt="2020-04-23T19:08:48.753" v="1590" actId="47"/>
      <pc:docMkLst>
        <pc:docMk/>
      </pc:docMkLst>
      <pc:sldChg chg="modSp mod">
        <pc:chgData name="Fabio Di Troia" userId="7de80edd88c2c9de" providerId="LiveId" clId="{68CE67DB-6870-4C41-AA9F-23F6F9A2A3F9}" dt="2020-04-16T18:51:15.469" v="1546" actId="6549"/>
        <pc:sldMkLst>
          <pc:docMk/>
          <pc:sldMk cId="1764038185" sldId="256"/>
        </pc:sldMkLst>
        <pc:spChg chg="mod">
          <ac:chgData name="Fabio Di Troia" userId="7de80edd88c2c9de" providerId="LiveId" clId="{68CE67DB-6870-4C41-AA9F-23F6F9A2A3F9}" dt="2020-04-16T18:51:15.469" v="1546" actId="6549"/>
          <ac:spMkLst>
            <pc:docMk/>
            <pc:sldMk cId="1764038185" sldId="256"/>
            <ac:spMk id="2" creationId="{92458996-2654-415D-9C63-5CEDCF709717}"/>
          </ac:spMkLst>
        </pc:spChg>
      </pc:sldChg>
      <pc:sldChg chg="modSp mod">
        <pc:chgData name="Fabio Di Troia" userId="7de80edd88c2c9de" providerId="LiveId" clId="{68CE67DB-6870-4C41-AA9F-23F6F9A2A3F9}" dt="2020-04-16T18:51:25.306" v="1552" actId="20577"/>
        <pc:sldMkLst>
          <pc:docMk/>
          <pc:sldMk cId="4247411995" sldId="257"/>
        </pc:sldMkLst>
        <pc:spChg chg="mod">
          <ac:chgData name="Fabio Di Troia" userId="7de80edd88c2c9de" providerId="LiveId" clId="{68CE67DB-6870-4C41-AA9F-23F6F9A2A3F9}" dt="2020-04-16T18:51:25.306" v="1552" actId="20577"/>
          <ac:spMkLst>
            <pc:docMk/>
            <pc:sldMk cId="4247411995" sldId="257"/>
            <ac:spMk id="2" creationId="{ED9921D4-2176-41D7-82C8-E0CB9D9EF749}"/>
          </ac:spMkLst>
        </pc:spChg>
        <pc:spChg chg="mod">
          <ac:chgData name="Fabio Di Troia" userId="7de80edd88c2c9de" providerId="LiveId" clId="{68CE67DB-6870-4C41-AA9F-23F6F9A2A3F9}" dt="2020-04-16T17:29:20.379" v="674" actId="20577"/>
          <ac:spMkLst>
            <pc:docMk/>
            <pc:sldMk cId="4247411995" sldId="257"/>
            <ac:spMk id="3" creationId="{73CEF30D-C19F-4945-9B4C-53925BD89C07}"/>
          </ac:spMkLst>
        </pc:spChg>
      </pc:sldChg>
      <pc:sldChg chg="modSp mod modNotesTx">
        <pc:chgData name="Fabio Di Troia" userId="7de80edd88c2c9de" providerId="LiveId" clId="{68CE67DB-6870-4C41-AA9F-23F6F9A2A3F9}" dt="2020-04-16T17:31:07.716" v="756" actId="20577"/>
        <pc:sldMkLst>
          <pc:docMk/>
          <pc:sldMk cId="3771908260" sldId="258"/>
        </pc:sldMkLst>
        <pc:spChg chg="mod">
          <ac:chgData name="Fabio Di Troia" userId="7de80edd88c2c9de" providerId="LiveId" clId="{68CE67DB-6870-4C41-AA9F-23F6F9A2A3F9}" dt="2020-04-16T17:31:07.716" v="756" actId="20577"/>
          <ac:spMkLst>
            <pc:docMk/>
            <pc:sldMk cId="3771908260" sldId="258"/>
            <ac:spMk id="3" creationId="{73CEF30D-C19F-4945-9B4C-53925BD89C07}"/>
          </ac:spMkLst>
        </pc:spChg>
      </pc:sldChg>
      <pc:sldChg chg="modSp del mod">
        <pc:chgData name="Fabio Di Troia" userId="7de80edd88c2c9de" providerId="LiveId" clId="{68CE67DB-6870-4C41-AA9F-23F6F9A2A3F9}" dt="2020-04-15T18:31:43.422" v="68" actId="47"/>
        <pc:sldMkLst>
          <pc:docMk/>
          <pc:sldMk cId="3264069603" sldId="259"/>
        </pc:sldMkLst>
        <pc:spChg chg="mod">
          <ac:chgData name="Fabio Di Troia" userId="7de80edd88c2c9de" providerId="LiveId" clId="{68CE67DB-6870-4C41-AA9F-23F6F9A2A3F9}" dt="2020-04-15T18:31:35.812" v="67" actId="27636"/>
          <ac:spMkLst>
            <pc:docMk/>
            <pc:sldMk cId="3264069603" sldId="259"/>
            <ac:spMk id="3" creationId="{73CEF30D-C19F-4945-9B4C-53925BD89C07}"/>
          </ac:spMkLst>
        </pc:spChg>
      </pc:sldChg>
      <pc:sldChg chg="modSp mod">
        <pc:chgData name="Fabio Di Troia" userId="7de80edd88c2c9de" providerId="LiveId" clId="{68CE67DB-6870-4C41-AA9F-23F6F9A2A3F9}" dt="2020-04-16T18:52:31.121" v="1570" actId="20577"/>
        <pc:sldMkLst>
          <pc:docMk/>
          <pc:sldMk cId="25578251" sldId="260"/>
        </pc:sldMkLst>
        <pc:spChg chg="mod">
          <ac:chgData name="Fabio Di Troia" userId="7de80edd88c2c9de" providerId="LiveId" clId="{68CE67DB-6870-4C41-AA9F-23F6F9A2A3F9}" dt="2020-04-16T18:52:31.121" v="1570" actId="20577"/>
          <ac:spMkLst>
            <pc:docMk/>
            <pc:sldMk cId="25578251" sldId="260"/>
            <ac:spMk id="3" creationId="{73CEF30D-C19F-4945-9B4C-53925BD89C07}"/>
          </ac:spMkLst>
        </pc:spChg>
      </pc:sldChg>
      <pc:sldChg chg="modSp mod modNotesTx">
        <pc:chgData name="Fabio Di Troia" userId="7de80edd88c2c9de" providerId="LiveId" clId="{68CE67DB-6870-4C41-AA9F-23F6F9A2A3F9}" dt="2020-04-16T18:52:53.961" v="1572" actId="207"/>
        <pc:sldMkLst>
          <pc:docMk/>
          <pc:sldMk cId="755113396" sldId="261"/>
        </pc:sldMkLst>
        <pc:spChg chg="mod">
          <ac:chgData name="Fabio Di Troia" userId="7de80edd88c2c9de" providerId="LiveId" clId="{68CE67DB-6870-4C41-AA9F-23F6F9A2A3F9}" dt="2020-04-16T18:52:53.961" v="1572" actId="207"/>
          <ac:spMkLst>
            <pc:docMk/>
            <pc:sldMk cId="755113396" sldId="261"/>
            <ac:spMk id="3" creationId="{73CEF30D-C19F-4945-9B4C-53925BD89C07}"/>
          </ac:spMkLst>
        </pc:spChg>
      </pc:sldChg>
      <pc:sldChg chg="modSp mod modTransition">
        <pc:chgData name="Fabio Di Troia" userId="7de80edd88c2c9de" providerId="LiveId" clId="{68CE67DB-6870-4C41-AA9F-23F6F9A2A3F9}" dt="2020-04-15T18:38:00.507" v="234"/>
        <pc:sldMkLst>
          <pc:docMk/>
          <pc:sldMk cId="1636504001" sldId="262"/>
        </pc:sldMkLst>
        <pc:spChg chg="mod">
          <ac:chgData name="Fabio Di Troia" userId="7de80edd88c2c9de" providerId="LiveId" clId="{68CE67DB-6870-4C41-AA9F-23F6F9A2A3F9}" dt="2020-04-15T18:36:46.583" v="224" actId="12"/>
          <ac:spMkLst>
            <pc:docMk/>
            <pc:sldMk cId="1636504001" sldId="262"/>
            <ac:spMk id="3" creationId="{73CEF30D-C19F-4945-9B4C-53925BD89C07}"/>
          </ac:spMkLst>
        </pc:spChg>
      </pc:sldChg>
      <pc:sldChg chg="modSp mod modTransition">
        <pc:chgData name="Fabio Di Troia" userId="7de80edd88c2c9de" providerId="LiveId" clId="{68CE67DB-6870-4C41-AA9F-23F6F9A2A3F9}" dt="2020-04-15T18:38:00.507" v="234"/>
        <pc:sldMkLst>
          <pc:docMk/>
          <pc:sldMk cId="3158709017" sldId="263"/>
        </pc:sldMkLst>
        <pc:spChg chg="mod">
          <ac:chgData name="Fabio Di Troia" userId="7de80edd88c2c9de" providerId="LiveId" clId="{68CE67DB-6870-4C41-AA9F-23F6F9A2A3F9}" dt="2020-04-15T18:37:22.368" v="233" actId="20577"/>
          <ac:spMkLst>
            <pc:docMk/>
            <pc:sldMk cId="3158709017" sldId="263"/>
            <ac:spMk id="3" creationId="{73CEF30D-C19F-4945-9B4C-53925BD89C07}"/>
          </ac:spMkLst>
        </pc:spChg>
      </pc:sldChg>
      <pc:sldChg chg="addSp modSp mod ord modTransition">
        <pc:chgData name="Fabio Di Troia" userId="7de80edd88c2c9de" providerId="LiveId" clId="{68CE67DB-6870-4C41-AA9F-23F6F9A2A3F9}" dt="2020-04-16T18:18:19.877" v="1545" actId="113"/>
        <pc:sldMkLst>
          <pc:docMk/>
          <pc:sldMk cId="2726053700" sldId="264"/>
        </pc:sldMkLst>
        <pc:spChg chg="mod">
          <ac:chgData name="Fabio Di Troia" userId="7de80edd88c2c9de" providerId="LiveId" clId="{68CE67DB-6870-4C41-AA9F-23F6F9A2A3F9}" dt="2020-04-16T18:17:14.087" v="1515" actId="20577"/>
          <ac:spMkLst>
            <pc:docMk/>
            <pc:sldMk cId="2726053700" sldId="264"/>
            <ac:spMk id="2" creationId="{ED9921D4-2176-41D7-82C8-E0CB9D9EF749}"/>
          </ac:spMkLst>
        </pc:spChg>
        <pc:spChg chg="mod">
          <ac:chgData name="Fabio Di Troia" userId="7de80edd88c2c9de" providerId="LiveId" clId="{68CE67DB-6870-4C41-AA9F-23F6F9A2A3F9}" dt="2020-04-16T18:18:19.877" v="1545" actId="113"/>
          <ac:spMkLst>
            <pc:docMk/>
            <pc:sldMk cId="2726053700" sldId="264"/>
            <ac:spMk id="3" creationId="{73CEF30D-C19F-4945-9B4C-53925BD89C07}"/>
          </ac:spMkLst>
        </pc:spChg>
        <pc:picChg chg="add mod">
          <ac:chgData name="Fabio Di Troia" userId="7de80edd88c2c9de" providerId="LiveId" clId="{68CE67DB-6870-4C41-AA9F-23F6F9A2A3F9}" dt="2020-04-16T18:16:37.996" v="1499" actId="1076"/>
          <ac:picMkLst>
            <pc:docMk/>
            <pc:sldMk cId="2726053700" sldId="264"/>
            <ac:picMk id="4" creationId="{FEC68DD1-2F42-4033-8FE1-38A494916CBB}"/>
          </ac:picMkLst>
        </pc:picChg>
      </pc:sldChg>
      <pc:sldChg chg="modSp mod">
        <pc:chgData name="Fabio Di Troia" userId="7de80edd88c2c9de" providerId="LiveId" clId="{68CE67DB-6870-4C41-AA9F-23F6F9A2A3F9}" dt="2020-04-16T17:36:04.002" v="838" actId="20577"/>
        <pc:sldMkLst>
          <pc:docMk/>
          <pc:sldMk cId="764657681" sldId="265"/>
        </pc:sldMkLst>
        <pc:spChg chg="mod">
          <ac:chgData name="Fabio Di Troia" userId="7de80edd88c2c9de" providerId="LiveId" clId="{68CE67DB-6870-4C41-AA9F-23F6F9A2A3F9}" dt="2020-04-16T17:36:04.002" v="838" actId="20577"/>
          <ac:spMkLst>
            <pc:docMk/>
            <pc:sldMk cId="764657681" sldId="265"/>
            <ac:spMk id="3" creationId="{784F58B8-7A1B-449E-94F3-3AD2C85A8AFE}"/>
          </ac:spMkLst>
        </pc:spChg>
      </pc:sldChg>
      <pc:sldChg chg="modSp mod modNotesTx">
        <pc:chgData name="Fabio Di Troia" userId="7de80edd88c2c9de" providerId="LiveId" clId="{68CE67DB-6870-4C41-AA9F-23F6F9A2A3F9}" dt="2020-04-16T17:37:48.367" v="860" actId="207"/>
        <pc:sldMkLst>
          <pc:docMk/>
          <pc:sldMk cId="3047575088" sldId="266"/>
        </pc:sldMkLst>
        <pc:spChg chg="mod">
          <ac:chgData name="Fabio Di Troia" userId="7de80edd88c2c9de" providerId="LiveId" clId="{68CE67DB-6870-4C41-AA9F-23F6F9A2A3F9}" dt="2020-04-16T17:37:48.367" v="860" actId="207"/>
          <ac:spMkLst>
            <pc:docMk/>
            <pc:sldMk cId="3047575088" sldId="266"/>
            <ac:spMk id="3" creationId="{784F58B8-7A1B-449E-94F3-3AD2C85A8AFE}"/>
          </ac:spMkLst>
        </pc:spChg>
      </pc:sldChg>
      <pc:sldChg chg="modSp mod">
        <pc:chgData name="Fabio Di Troia" userId="7de80edd88c2c9de" providerId="LiveId" clId="{68CE67DB-6870-4C41-AA9F-23F6F9A2A3F9}" dt="2020-04-16T17:44:59.617" v="1002" actId="207"/>
        <pc:sldMkLst>
          <pc:docMk/>
          <pc:sldMk cId="431564812" sldId="267"/>
        </pc:sldMkLst>
        <pc:spChg chg="mod">
          <ac:chgData name="Fabio Di Troia" userId="7de80edd88c2c9de" providerId="LiveId" clId="{68CE67DB-6870-4C41-AA9F-23F6F9A2A3F9}" dt="2020-04-16T17:44:59.617" v="1002" actId="207"/>
          <ac:spMkLst>
            <pc:docMk/>
            <pc:sldMk cId="431564812" sldId="267"/>
            <ac:spMk id="3" creationId="{784F58B8-7A1B-449E-94F3-3AD2C85A8AFE}"/>
          </ac:spMkLst>
        </pc:spChg>
      </pc:sldChg>
      <pc:sldChg chg="modSp mod">
        <pc:chgData name="Fabio Di Troia" userId="7de80edd88c2c9de" providerId="LiveId" clId="{68CE67DB-6870-4C41-AA9F-23F6F9A2A3F9}" dt="2020-04-16T17:50:05.246" v="1048" actId="207"/>
        <pc:sldMkLst>
          <pc:docMk/>
          <pc:sldMk cId="2205242594" sldId="268"/>
        </pc:sldMkLst>
        <pc:spChg chg="mod">
          <ac:chgData name="Fabio Di Troia" userId="7de80edd88c2c9de" providerId="LiveId" clId="{68CE67DB-6870-4C41-AA9F-23F6F9A2A3F9}" dt="2020-04-16T17:50:05.246" v="1048" actId="207"/>
          <ac:spMkLst>
            <pc:docMk/>
            <pc:sldMk cId="2205242594" sldId="268"/>
            <ac:spMk id="3" creationId="{784F58B8-7A1B-449E-94F3-3AD2C85A8AFE}"/>
          </ac:spMkLst>
        </pc:spChg>
      </pc:sldChg>
      <pc:sldChg chg="modSp mod">
        <pc:chgData name="Fabio Di Troia" userId="7de80edd88c2c9de" providerId="LiveId" clId="{68CE67DB-6870-4C41-AA9F-23F6F9A2A3F9}" dt="2020-04-16T17:51:19.472" v="1125" actId="20577"/>
        <pc:sldMkLst>
          <pc:docMk/>
          <pc:sldMk cId="3648509350" sldId="269"/>
        </pc:sldMkLst>
        <pc:spChg chg="mod">
          <ac:chgData name="Fabio Di Troia" userId="7de80edd88c2c9de" providerId="LiveId" clId="{68CE67DB-6870-4C41-AA9F-23F6F9A2A3F9}" dt="2020-04-16T17:51:19.472" v="1125" actId="20577"/>
          <ac:spMkLst>
            <pc:docMk/>
            <pc:sldMk cId="3648509350" sldId="269"/>
            <ac:spMk id="3" creationId="{784F58B8-7A1B-449E-94F3-3AD2C85A8AFE}"/>
          </ac:spMkLst>
        </pc:spChg>
      </pc:sldChg>
      <pc:sldChg chg="addSp modSp mod">
        <pc:chgData name="Fabio Di Troia" userId="7de80edd88c2c9de" providerId="LiveId" clId="{68CE67DB-6870-4C41-AA9F-23F6F9A2A3F9}" dt="2020-04-16T17:51:46.714" v="1129" actId="20577"/>
        <pc:sldMkLst>
          <pc:docMk/>
          <pc:sldMk cId="220244673" sldId="270"/>
        </pc:sldMkLst>
        <pc:spChg chg="mod">
          <ac:chgData name="Fabio Di Troia" userId="7de80edd88c2c9de" providerId="LiveId" clId="{68CE67DB-6870-4C41-AA9F-23F6F9A2A3F9}" dt="2020-04-16T17:51:46.714" v="1129" actId="20577"/>
          <ac:spMkLst>
            <pc:docMk/>
            <pc:sldMk cId="220244673" sldId="270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7:51:42.088" v="1127" actId="1076"/>
          <ac:picMkLst>
            <pc:docMk/>
            <pc:sldMk cId="220244673" sldId="270"/>
            <ac:picMk id="4" creationId="{5A109BC4-1DD8-4F07-A83C-CE63A953E140}"/>
          </ac:picMkLst>
        </pc:picChg>
      </pc:sldChg>
      <pc:sldChg chg="addSp modSp mod">
        <pc:chgData name="Fabio Di Troia" userId="7de80edd88c2c9de" providerId="LiveId" clId="{68CE67DB-6870-4C41-AA9F-23F6F9A2A3F9}" dt="2020-04-16T17:52:06.048" v="1132" actId="20577"/>
        <pc:sldMkLst>
          <pc:docMk/>
          <pc:sldMk cId="4229911961" sldId="271"/>
        </pc:sldMkLst>
        <pc:spChg chg="mod">
          <ac:chgData name="Fabio Di Troia" userId="7de80edd88c2c9de" providerId="LiveId" clId="{68CE67DB-6870-4C41-AA9F-23F6F9A2A3F9}" dt="2020-04-16T17:52:06.048" v="1132" actId="20577"/>
          <ac:spMkLst>
            <pc:docMk/>
            <pc:sldMk cId="4229911961" sldId="271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7:52:02.918" v="1130" actId="1076"/>
          <ac:picMkLst>
            <pc:docMk/>
            <pc:sldMk cId="4229911961" sldId="271"/>
            <ac:picMk id="4" creationId="{70E6B036-DAFB-4E63-8369-32E4BD1857B3}"/>
          </ac:picMkLst>
        </pc:picChg>
      </pc:sldChg>
      <pc:sldChg chg="addSp modSp mod">
        <pc:chgData name="Fabio Di Troia" userId="7de80edd88c2c9de" providerId="LiveId" clId="{68CE67DB-6870-4C41-AA9F-23F6F9A2A3F9}" dt="2020-04-16T17:54:29.099" v="1160" actId="207"/>
        <pc:sldMkLst>
          <pc:docMk/>
          <pc:sldMk cId="975187976" sldId="272"/>
        </pc:sldMkLst>
        <pc:spChg chg="mod">
          <ac:chgData name="Fabio Di Troia" userId="7de80edd88c2c9de" providerId="LiveId" clId="{68CE67DB-6870-4C41-AA9F-23F6F9A2A3F9}" dt="2020-04-15T18:46:08.578" v="413" actId="1035"/>
          <ac:spMkLst>
            <pc:docMk/>
            <pc:sldMk cId="975187976" sldId="272"/>
            <ac:spMk id="2" creationId="{BAB079F3-6648-4EE5-95C8-34DE64D51C3F}"/>
          </ac:spMkLst>
        </pc:spChg>
        <pc:spChg chg="mod">
          <ac:chgData name="Fabio Di Troia" userId="7de80edd88c2c9de" providerId="LiveId" clId="{68CE67DB-6870-4C41-AA9F-23F6F9A2A3F9}" dt="2020-04-16T17:54:29.099" v="1160" actId="207"/>
          <ac:spMkLst>
            <pc:docMk/>
            <pc:sldMk cId="975187976" sldId="272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7:53:57.033" v="1155" actId="1076"/>
          <ac:picMkLst>
            <pc:docMk/>
            <pc:sldMk cId="975187976" sldId="272"/>
            <ac:picMk id="4" creationId="{59EA3412-DB05-4326-85C1-CDE51FD60025}"/>
          </ac:picMkLst>
        </pc:picChg>
      </pc:sldChg>
      <pc:sldChg chg="modSp mod">
        <pc:chgData name="Fabio Di Troia" userId="7de80edd88c2c9de" providerId="LiveId" clId="{68CE67DB-6870-4C41-AA9F-23F6F9A2A3F9}" dt="2020-04-16T17:57:12.188" v="1202" actId="20577"/>
        <pc:sldMkLst>
          <pc:docMk/>
          <pc:sldMk cId="2579512369" sldId="273"/>
        </pc:sldMkLst>
        <pc:spChg chg="mod">
          <ac:chgData name="Fabio Di Troia" userId="7de80edd88c2c9de" providerId="LiveId" clId="{68CE67DB-6870-4C41-AA9F-23F6F9A2A3F9}" dt="2020-04-16T17:57:12.188" v="1202" actId="20577"/>
          <ac:spMkLst>
            <pc:docMk/>
            <pc:sldMk cId="2579512369" sldId="273"/>
            <ac:spMk id="3" creationId="{784F58B8-7A1B-449E-94F3-3AD2C85A8AFE}"/>
          </ac:spMkLst>
        </pc:spChg>
        <pc:picChg chg="mod">
          <ac:chgData name="Fabio Di Troia" userId="7de80edd88c2c9de" providerId="LiveId" clId="{68CE67DB-6870-4C41-AA9F-23F6F9A2A3F9}" dt="2020-04-16T17:57:07.247" v="1200" actId="1076"/>
          <ac:picMkLst>
            <pc:docMk/>
            <pc:sldMk cId="2579512369" sldId="273"/>
            <ac:picMk id="4" creationId="{C631F063-1B25-4743-9E0E-318A36A4FA90}"/>
          </ac:picMkLst>
        </pc:picChg>
      </pc:sldChg>
      <pc:sldChg chg="modSp mod">
        <pc:chgData name="Fabio Di Troia" userId="7de80edd88c2c9de" providerId="LiveId" clId="{68CE67DB-6870-4C41-AA9F-23F6F9A2A3F9}" dt="2020-04-16T17:57:38.417" v="1213" actId="12"/>
        <pc:sldMkLst>
          <pc:docMk/>
          <pc:sldMk cId="2619419726" sldId="274"/>
        </pc:sldMkLst>
        <pc:spChg chg="mod">
          <ac:chgData name="Fabio Di Troia" userId="7de80edd88c2c9de" providerId="LiveId" clId="{68CE67DB-6870-4C41-AA9F-23F6F9A2A3F9}" dt="2020-04-16T17:57:38.417" v="1213" actId="12"/>
          <ac:spMkLst>
            <pc:docMk/>
            <pc:sldMk cId="2619419726" sldId="274"/>
            <ac:spMk id="3" creationId="{784F58B8-7A1B-449E-94F3-3AD2C85A8AFE}"/>
          </ac:spMkLst>
        </pc:spChg>
        <pc:picChg chg="mod">
          <ac:chgData name="Fabio Di Troia" userId="7de80edd88c2c9de" providerId="LiveId" clId="{68CE67DB-6870-4C41-AA9F-23F6F9A2A3F9}" dt="2020-04-16T17:57:23.545" v="1205" actId="1076"/>
          <ac:picMkLst>
            <pc:docMk/>
            <pc:sldMk cId="2619419726" sldId="274"/>
            <ac:picMk id="5" creationId="{116361CC-9BCA-4F17-9FAB-795F2312CF9E}"/>
          </ac:picMkLst>
        </pc:picChg>
      </pc:sldChg>
      <pc:sldChg chg="addSp modSp mod">
        <pc:chgData name="Fabio Di Troia" userId="7de80edd88c2c9de" providerId="LiveId" clId="{68CE67DB-6870-4C41-AA9F-23F6F9A2A3F9}" dt="2020-04-16T17:59:46.565" v="1219" actId="1076"/>
        <pc:sldMkLst>
          <pc:docMk/>
          <pc:sldMk cId="3387892240" sldId="275"/>
        </pc:sldMkLst>
        <pc:spChg chg="mod">
          <ac:chgData name="Fabio Di Troia" userId="7de80edd88c2c9de" providerId="LiveId" clId="{68CE67DB-6870-4C41-AA9F-23F6F9A2A3F9}" dt="2020-04-16T17:59:43.255" v="1218" actId="207"/>
          <ac:spMkLst>
            <pc:docMk/>
            <pc:sldMk cId="3387892240" sldId="275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7:59:46.565" v="1219" actId="1076"/>
          <ac:picMkLst>
            <pc:docMk/>
            <pc:sldMk cId="3387892240" sldId="275"/>
            <ac:picMk id="4" creationId="{03AFE065-DEFA-4FC1-B72D-78D93722B49D}"/>
          </ac:picMkLst>
        </pc:picChg>
      </pc:sldChg>
      <pc:sldChg chg="addSp delSp modSp mod ord">
        <pc:chgData name="Fabio Di Troia" userId="7de80edd88c2c9de" providerId="LiveId" clId="{68CE67DB-6870-4C41-AA9F-23F6F9A2A3F9}" dt="2020-04-16T19:00:32.488" v="1584"/>
        <pc:sldMkLst>
          <pc:docMk/>
          <pc:sldMk cId="2020607242" sldId="276"/>
        </pc:sldMkLst>
        <pc:spChg chg="mod">
          <ac:chgData name="Fabio Di Troia" userId="7de80edd88c2c9de" providerId="LiveId" clId="{68CE67DB-6870-4C41-AA9F-23F6F9A2A3F9}" dt="2020-04-16T18:03:00.540" v="1276" actId="20577"/>
          <ac:spMkLst>
            <pc:docMk/>
            <pc:sldMk cId="2020607242" sldId="276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8:02:22.335" v="1261" actId="1076"/>
          <ac:picMkLst>
            <pc:docMk/>
            <pc:sldMk cId="2020607242" sldId="276"/>
            <ac:picMk id="4" creationId="{AF35C1BD-C828-40F6-A491-81D725CF14D8}"/>
          </ac:picMkLst>
        </pc:picChg>
        <pc:picChg chg="add del mod">
          <ac:chgData name="Fabio Di Troia" userId="7de80edd88c2c9de" providerId="LiveId" clId="{68CE67DB-6870-4C41-AA9F-23F6F9A2A3F9}" dt="2020-04-16T18:00:36.703" v="1221" actId="478"/>
          <ac:picMkLst>
            <pc:docMk/>
            <pc:sldMk cId="2020607242" sldId="276"/>
            <ac:picMk id="5" creationId="{B8CCC663-E9D5-461D-BADF-5EE4B2245158}"/>
          </ac:picMkLst>
        </pc:picChg>
        <pc:picChg chg="add del mod">
          <ac:chgData name="Fabio Di Troia" userId="7de80edd88c2c9de" providerId="LiveId" clId="{68CE67DB-6870-4C41-AA9F-23F6F9A2A3F9}" dt="2020-04-16T18:00:37.414" v="1222" actId="478"/>
          <ac:picMkLst>
            <pc:docMk/>
            <pc:sldMk cId="2020607242" sldId="276"/>
            <ac:picMk id="6" creationId="{A422AB10-432D-43F0-AFDC-B0E1ABB65F6F}"/>
          </ac:picMkLst>
        </pc:picChg>
      </pc:sldChg>
      <pc:sldChg chg="addSp delSp modSp mod">
        <pc:chgData name="Fabio Di Troia" userId="7de80edd88c2c9de" providerId="LiveId" clId="{68CE67DB-6870-4C41-AA9F-23F6F9A2A3F9}" dt="2020-04-16T18:10:55.766" v="1397" actId="6549"/>
        <pc:sldMkLst>
          <pc:docMk/>
          <pc:sldMk cId="1855931124" sldId="277"/>
        </pc:sldMkLst>
        <pc:spChg chg="mod">
          <ac:chgData name="Fabio Di Troia" userId="7de80edd88c2c9de" providerId="LiveId" clId="{68CE67DB-6870-4C41-AA9F-23F6F9A2A3F9}" dt="2020-04-16T18:10:55.766" v="1397" actId="6549"/>
          <ac:spMkLst>
            <pc:docMk/>
            <pc:sldMk cId="1855931124" sldId="277"/>
            <ac:spMk id="3" creationId="{784F58B8-7A1B-449E-94F3-3AD2C85A8AFE}"/>
          </ac:spMkLst>
        </pc:spChg>
        <pc:picChg chg="add mod">
          <ac:chgData name="Fabio Di Troia" userId="7de80edd88c2c9de" providerId="LiveId" clId="{68CE67DB-6870-4C41-AA9F-23F6F9A2A3F9}" dt="2020-04-16T18:10:28.688" v="1392" actId="1076"/>
          <ac:picMkLst>
            <pc:docMk/>
            <pc:sldMk cId="1855931124" sldId="277"/>
            <ac:picMk id="4" creationId="{E1582B2E-1310-4048-A372-872ECE5663B3}"/>
          </ac:picMkLst>
        </pc:picChg>
        <pc:picChg chg="add del mod">
          <ac:chgData name="Fabio Di Troia" userId="7de80edd88c2c9de" providerId="LiveId" clId="{68CE67DB-6870-4C41-AA9F-23F6F9A2A3F9}" dt="2020-04-16T18:10:45.255" v="1396" actId="478"/>
          <ac:picMkLst>
            <pc:docMk/>
            <pc:sldMk cId="1855931124" sldId="277"/>
            <ac:picMk id="5" creationId="{1096CF80-6A66-43F9-8DDF-FE3EFA1AB605}"/>
          </ac:picMkLst>
        </pc:picChg>
      </pc:sldChg>
      <pc:sldChg chg="addSp modSp mod">
        <pc:chgData name="Fabio Di Troia" userId="7de80edd88c2c9de" providerId="LiveId" clId="{68CE67DB-6870-4C41-AA9F-23F6F9A2A3F9}" dt="2020-04-16T18:12:15.887" v="1420" actId="167"/>
        <pc:sldMkLst>
          <pc:docMk/>
          <pc:sldMk cId="4250049975" sldId="278"/>
        </pc:sldMkLst>
        <pc:spChg chg="mod">
          <ac:chgData name="Fabio Di Troia" userId="7de80edd88c2c9de" providerId="LiveId" clId="{68CE67DB-6870-4C41-AA9F-23F6F9A2A3F9}" dt="2020-04-16T18:11:46.641" v="1417" actId="20577"/>
          <ac:spMkLst>
            <pc:docMk/>
            <pc:sldMk cId="4250049975" sldId="278"/>
            <ac:spMk id="3" creationId="{784F58B8-7A1B-449E-94F3-3AD2C85A8AFE}"/>
          </ac:spMkLst>
        </pc:spChg>
        <pc:picChg chg="add mod ord">
          <ac:chgData name="Fabio Di Troia" userId="7de80edd88c2c9de" providerId="LiveId" clId="{68CE67DB-6870-4C41-AA9F-23F6F9A2A3F9}" dt="2020-04-16T18:12:15.887" v="1420" actId="167"/>
          <ac:picMkLst>
            <pc:docMk/>
            <pc:sldMk cId="4250049975" sldId="278"/>
            <ac:picMk id="4" creationId="{9D6872D3-42B7-42B7-B853-31D18B8C8655}"/>
          </ac:picMkLst>
        </pc:picChg>
      </pc:sldChg>
      <pc:sldChg chg="addSp delSp modSp del mod">
        <pc:chgData name="Fabio Di Troia" userId="7de80edd88c2c9de" providerId="LiveId" clId="{68CE67DB-6870-4C41-AA9F-23F6F9A2A3F9}" dt="2020-04-23T19:08:48.753" v="1590" actId="47"/>
        <pc:sldMkLst>
          <pc:docMk/>
          <pc:sldMk cId="3696516329" sldId="279"/>
        </pc:sldMkLst>
        <pc:spChg chg="mod">
          <ac:chgData name="Fabio Di Troia" userId="7de80edd88c2c9de" providerId="LiveId" clId="{68CE67DB-6870-4C41-AA9F-23F6F9A2A3F9}" dt="2020-04-16T18:13:59.084" v="1453" actId="20577"/>
          <ac:spMkLst>
            <pc:docMk/>
            <pc:sldMk cId="3696516329" sldId="279"/>
            <ac:spMk id="3" creationId="{784F58B8-7A1B-449E-94F3-3AD2C85A8AFE}"/>
          </ac:spMkLst>
        </pc:spChg>
        <pc:picChg chg="add del mod">
          <ac:chgData name="Fabio Di Troia" userId="7de80edd88c2c9de" providerId="LiveId" clId="{68CE67DB-6870-4C41-AA9F-23F6F9A2A3F9}" dt="2020-04-15T18:53:10.058" v="649" actId="478"/>
          <ac:picMkLst>
            <pc:docMk/>
            <pc:sldMk cId="3696516329" sldId="279"/>
            <ac:picMk id="4" creationId="{4EE0585B-4498-4AF6-8093-790882774D4D}"/>
          </ac:picMkLst>
        </pc:picChg>
      </pc:sldChg>
      <pc:sldChg chg="modSp add del mod">
        <pc:chgData name="Fabio Di Troia" userId="7de80edd88c2c9de" providerId="LiveId" clId="{68CE67DB-6870-4C41-AA9F-23F6F9A2A3F9}" dt="2020-04-23T19:08:47.780" v="1589" actId="47"/>
        <pc:sldMkLst>
          <pc:docMk/>
          <pc:sldMk cId="4106316247" sldId="280"/>
        </pc:sldMkLst>
        <pc:spChg chg="mod">
          <ac:chgData name="Fabio Di Troia" userId="7de80edd88c2c9de" providerId="LiveId" clId="{68CE67DB-6870-4C41-AA9F-23F6F9A2A3F9}" dt="2020-04-16T18:14:49.250" v="1474" actId="20577"/>
          <ac:spMkLst>
            <pc:docMk/>
            <pc:sldMk cId="4106316247" sldId="280"/>
            <ac:spMk id="3" creationId="{784F58B8-7A1B-449E-94F3-3AD2C85A8AFE}"/>
          </ac:spMkLst>
        </pc:spChg>
      </pc:sldChg>
      <pc:sldChg chg="del">
        <pc:chgData name="Fabio Di Troia" userId="7de80edd88c2c9de" providerId="LiveId" clId="{68CE67DB-6870-4C41-AA9F-23F6F9A2A3F9}" dt="2020-04-23T19:08:39.247" v="1585" actId="47"/>
        <pc:sldMkLst>
          <pc:docMk/>
          <pc:sldMk cId="2200480886" sldId="281"/>
        </pc:sldMkLst>
      </pc:sldChg>
      <pc:sldChg chg="addSp delSp modSp add mod modNotesTx">
        <pc:chgData name="Fabio Di Troia" userId="7de80edd88c2c9de" providerId="LiveId" clId="{68CE67DB-6870-4C41-AA9F-23F6F9A2A3F9}" dt="2020-04-16T18:59:11.210" v="1578" actId="1076"/>
        <pc:sldMkLst>
          <pc:docMk/>
          <pc:sldMk cId="1039409835" sldId="282"/>
        </pc:sldMkLst>
        <pc:spChg chg="mod">
          <ac:chgData name="Fabio Di Troia" userId="7de80edd88c2c9de" providerId="LiveId" clId="{68CE67DB-6870-4C41-AA9F-23F6F9A2A3F9}" dt="2020-04-16T17:40:33.576" v="892" actId="20577"/>
          <ac:spMkLst>
            <pc:docMk/>
            <pc:sldMk cId="1039409835" sldId="282"/>
            <ac:spMk id="3" creationId="{784F58B8-7A1B-449E-94F3-3AD2C85A8AFE}"/>
          </ac:spMkLst>
        </pc:spChg>
        <pc:picChg chg="add del mod">
          <ac:chgData name="Fabio Di Troia" userId="7de80edd88c2c9de" providerId="LiveId" clId="{68CE67DB-6870-4C41-AA9F-23F6F9A2A3F9}" dt="2020-04-16T18:59:00.694" v="1576" actId="478"/>
          <ac:picMkLst>
            <pc:docMk/>
            <pc:sldMk cId="1039409835" sldId="282"/>
            <ac:picMk id="4" creationId="{4FE8CFC1-CCFD-450C-AD2C-C0496A194304}"/>
          </ac:picMkLst>
        </pc:picChg>
        <pc:picChg chg="add mod">
          <ac:chgData name="Fabio Di Troia" userId="7de80edd88c2c9de" providerId="LiveId" clId="{68CE67DB-6870-4C41-AA9F-23F6F9A2A3F9}" dt="2020-04-16T18:59:11.210" v="1578" actId="1076"/>
          <ac:picMkLst>
            <pc:docMk/>
            <pc:sldMk cId="1039409835" sldId="282"/>
            <ac:picMk id="5" creationId="{CB86E550-9BBE-4DD0-B7BA-B635523F6BB7}"/>
          </ac:picMkLst>
        </pc:picChg>
      </pc:sldChg>
      <pc:sldChg chg="addSp delSp modSp add mod">
        <pc:chgData name="Fabio Di Troia" userId="7de80edd88c2c9de" providerId="LiveId" clId="{68CE67DB-6870-4C41-AA9F-23F6F9A2A3F9}" dt="2020-04-16T18:59:50.238" v="1582" actId="207"/>
        <pc:sldMkLst>
          <pc:docMk/>
          <pc:sldMk cId="1482474973" sldId="283"/>
        </pc:sldMkLst>
        <pc:spChg chg="mod">
          <ac:chgData name="Fabio Di Troia" userId="7de80edd88c2c9de" providerId="LiveId" clId="{68CE67DB-6870-4C41-AA9F-23F6F9A2A3F9}" dt="2020-04-16T18:59:50.238" v="1582" actId="207"/>
          <ac:spMkLst>
            <pc:docMk/>
            <pc:sldMk cId="1482474973" sldId="283"/>
            <ac:spMk id="3" creationId="{784F58B8-7A1B-449E-94F3-3AD2C85A8AFE}"/>
          </ac:spMkLst>
        </pc:spChg>
        <pc:picChg chg="add del mod">
          <ac:chgData name="Fabio Di Troia" userId="7de80edd88c2c9de" providerId="LiveId" clId="{68CE67DB-6870-4C41-AA9F-23F6F9A2A3F9}" dt="2020-04-16T18:59:25.628" v="1579" actId="478"/>
          <ac:picMkLst>
            <pc:docMk/>
            <pc:sldMk cId="1482474973" sldId="283"/>
            <ac:picMk id="4" creationId="{5343BC5B-E93E-4440-9C4E-27304D7EFFA2}"/>
          </ac:picMkLst>
        </pc:picChg>
        <pc:picChg chg="add mod">
          <ac:chgData name="Fabio Di Troia" userId="7de80edd88c2c9de" providerId="LiveId" clId="{68CE67DB-6870-4C41-AA9F-23F6F9A2A3F9}" dt="2020-04-16T18:59:31.509" v="1581" actId="1076"/>
          <ac:picMkLst>
            <pc:docMk/>
            <pc:sldMk cId="1482474973" sldId="283"/>
            <ac:picMk id="5" creationId="{9DE50A69-244F-4AF4-B6D3-6C7D2BAE5CC8}"/>
          </ac:picMkLst>
        </pc:picChg>
      </pc:sldChg>
      <pc:sldChg chg="modSp add mod">
        <pc:chgData name="Fabio Di Troia" userId="7de80edd88c2c9de" providerId="LiveId" clId="{68CE67DB-6870-4C41-AA9F-23F6F9A2A3F9}" dt="2020-04-16T17:51:09.770" v="1124" actId="20577"/>
        <pc:sldMkLst>
          <pc:docMk/>
          <pc:sldMk cId="501682639" sldId="284"/>
        </pc:sldMkLst>
        <pc:spChg chg="mod">
          <ac:chgData name="Fabio Di Troia" userId="7de80edd88c2c9de" providerId="LiveId" clId="{68CE67DB-6870-4C41-AA9F-23F6F9A2A3F9}" dt="2020-04-16T17:51:09.770" v="1124" actId="20577"/>
          <ac:spMkLst>
            <pc:docMk/>
            <pc:sldMk cId="501682639" sldId="284"/>
            <ac:spMk id="3" creationId="{784F58B8-7A1B-449E-94F3-3AD2C85A8AFE}"/>
          </ac:spMkLst>
        </pc:spChg>
      </pc:sldChg>
      <pc:sldChg chg="modSp add mod modTransition">
        <pc:chgData name="Fabio Di Troia" userId="7de80edd88c2c9de" providerId="LiveId" clId="{68CE67DB-6870-4C41-AA9F-23F6F9A2A3F9}" dt="2020-04-16T18:13:27.779" v="1448" actId="12"/>
        <pc:sldMkLst>
          <pc:docMk/>
          <pc:sldMk cId="591950915" sldId="285"/>
        </pc:sldMkLst>
        <pc:spChg chg="mod">
          <ac:chgData name="Fabio Di Troia" userId="7de80edd88c2c9de" providerId="LiveId" clId="{68CE67DB-6870-4C41-AA9F-23F6F9A2A3F9}" dt="2020-04-16T18:13:27.779" v="1448" actId="12"/>
          <ac:spMkLst>
            <pc:docMk/>
            <pc:sldMk cId="591950915" sldId="285"/>
            <ac:spMk id="3" creationId="{784F58B8-7A1B-449E-94F3-3AD2C85A8AFE}"/>
          </ac:spMkLst>
        </pc:spChg>
        <pc:picChg chg="mod ord">
          <ac:chgData name="Fabio Di Troia" userId="7de80edd88c2c9de" providerId="LiveId" clId="{68CE67DB-6870-4C41-AA9F-23F6F9A2A3F9}" dt="2020-04-16T18:12:19.543" v="1421" actId="167"/>
          <ac:picMkLst>
            <pc:docMk/>
            <pc:sldMk cId="591950915" sldId="285"/>
            <ac:picMk id="4" creationId="{9D6872D3-42B7-42B7-B853-31D18B8C8655}"/>
          </ac:picMkLst>
        </pc:picChg>
      </pc:sldChg>
      <pc:sldChg chg="modSp add del mod">
        <pc:chgData name="Fabio Di Troia" userId="7de80edd88c2c9de" providerId="LiveId" clId="{68CE67DB-6870-4C41-AA9F-23F6F9A2A3F9}" dt="2020-04-23T19:08:46.565" v="1588" actId="47"/>
        <pc:sldMkLst>
          <pc:docMk/>
          <pc:sldMk cId="2233319517" sldId="286"/>
        </pc:sldMkLst>
        <pc:spChg chg="mod">
          <ac:chgData name="Fabio Di Troia" userId="7de80edd88c2c9de" providerId="LiveId" clId="{68CE67DB-6870-4C41-AA9F-23F6F9A2A3F9}" dt="2020-04-16T18:14:40.753" v="1469" actId="27636"/>
          <ac:spMkLst>
            <pc:docMk/>
            <pc:sldMk cId="2233319517" sldId="286"/>
            <ac:spMk id="3" creationId="{784F58B8-7A1B-449E-94F3-3AD2C85A8AFE}"/>
          </ac:spMkLst>
        </pc:spChg>
        <pc:picChg chg="mod">
          <ac:chgData name="Fabio Di Troia" userId="7de80edd88c2c9de" providerId="LiveId" clId="{68CE67DB-6870-4C41-AA9F-23F6F9A2A3F9}" dt="2020-04-16T18:14:42.145" v="1470" actId="1076"/>
          <ac:picMkLst>
            <pc:docMk/>
            <pc:sldMk cId="2233319517" sldId="286"/>
            <ac:picMk id="4" creationId="{4EE0585B-4498-4AF6-8093-790882774D4D}"/>
          </ac:picMkLst>
        </pc:picChg>
      </pc:sldChg>
      <pc:sldChg chg="addSp delSp modSp add mod">
        <pc:chgData name="Fabio Di Troia" userId="7de80edd88c2c9de" providerId="LiveId" clId="{68CE67DB-6870-4C41-AA9F-23F6F9A2A3F9}" dt="2020-04-16T17:43:20.085" v="988" actId="14100"/>
        <pc:sldMkLst>
          <pc:docMk/>
          <pc:sldMk cId="2002289334" sldId="287"/>
        </pc:sldMkLst>
        <pc:spChg chg="del">
          <ac:chgData name="Fabio Di Troia" userId="7de80edd88c2c9de" providerId="LiveId" clId="{68CE67DB-6870-4C41-AA9F-23F6F9A2A3F9}" dt="2020-04-16T17:42:09.951" v="950" actId="478"/>
          <ac:spMkLst>
            <pc:docMk/>
            <pc:sldMk cId="2002289334" sldId="287"/>
            <ac:spMk id="2" creationId="{C0FA19B2-58DE-468D-90E0-599D0F015863}"/>
          </ac:spMkLst>
        </pc:spChg>
        <pc:spChg chg="del">
          <ac:chgData name="Fabio Di Troia" userId="7de80edd88c2c9de" providerId="LiveId" clId="{68CE67DB-6870-4C41-AA9F-23F6F9A2A3F9}" dt="2020-04-16T17:40:57.728" v="894" actId="3680"/>
          <ac:spMkLst>
            <pc:docMk/>
            <pc:sldMk cId="2002289334" sldId="287"/>
            <ac:spMk id="3" creationId="{39B6A3F8-7DC1-4100-B230-EC387B7C3227}"/>
          </ac:spMkLst>
        </pc:spChg>
        <pc:spChg chg="add del mod">
          <ac:chgData name="Fabio Di Troia" userId="7de80edd88c2c9de" providerId="LiveId" clId="{68CE67DB-6870-4C41-AA9F-23F6F9A2A3F9}" dt="2020-04-16T17:42:35.882" v="972"/>
          <ac:spMkLst>
            <pc:docMk/>
            <pc:sldMk cId="2002289334" sldId="287"/>
            <ac:spMk id="6" creationId="{19601626-2569-4D8C-BC35-47D42AEEDD56}"/>
          </ac:spMkLst>
        </pc:spChg>
        <pc:spChg chg="add mod">
          <ac:chgData name="Fabio Di Troia" userId="7de80edd88c2c9de" providerId="LiveId" clId="{68CE67DB-6870-4C41-AA9F-23F6F9A2A3F9}" dt="2020-04-16T17:42:25.690" v="962" actId="1076"/>
          <ac:spMkLst>
            <pc:docMk/>
            <pc:sldMk cId="2002289334" sldId="287"/>
            <ac:spMk id="7" creationId="{04F6695F-E712-454B-BC2D-3F886D073F15}"/>
          </ac:spMkLst>
        </pc:spChg>
        <pc:spChg chg="add mod">
          <ac:chgData name="Fabio Di Troia" userId="7de80edd88c2c9de" providerId="LiveId" clId="{68CE67DB-6870-4C41-AA9F-23F6F9A2A3F9}" dt="2020-04-16T17:42:40.859" v="973" actId="1076"/>
          <ac:spMkLst>
            <pc:docMk/>
            <pc:sldMk cId="2002289334" sldId="287"/>
            <ac:spMk id="8" creationId="{451A5890-EFF4-4C11-B190-B3162659E538}"/>
          </ac:spMkLst>
        </pc:spChg>
        <pc:spChg chg="add mod">
          <ac:chgData name="Fabio Di Troia" userId="7de80edd88c2c9de" providerId="LiveId" clId="{68CE67DB-6870-4C41-AA9F-23F6F9A2A3F9}" dt="2020-04-16T17:42:43.451" v="974" actId="1076"/>
          <ac:spMkLst>
            <pc:docMk/>
            <pc:sldMk cId="2002289334" sldId="287"/>
            <ac:spMk id="9" creationId="{4766C0B4-C7AF-4EBC-89EF-3955B688A7E1}"/>
          </ac:spMkLst>
        </pc:spChg>
        <pc:spChg chg="add mod">
          <ac:chgData name="Fabio Di Troia" userId="7de80edd88c2c9de" providerId="LiveId" clId="{68CE67DB-6870-4C41-AA9F-23F6F9A2A3F9}" dt="2020-04-16T17:43:20.085" v="988" actId="14100"/>
          <ac:spMkLst>
            <pc:docMk/>
            <pc:sldMk cId="2002289334" sldId="287"/>
            <ac:spMk id="10" creationId="{A8CE5A31-A3A9-494C-8D20-94F7F415844B}"/>
          </ac:spMkLst>
        </pc:spChg>
        <pc:graphicFrameChg chg="add mod ord modGraphic">
          <ac:chgData name="Fabio Di Troia" userId="7de80edd88c2c9de" providerId="LiveId" clId="{68CE67DB-6870-4C41-AA9F-23F6F9A2A3F9}" dt="2020-04-16T17:42:15.045" v="951" actId="1076"/>
          <ac:graphicFrameMkLst>
            <pc:docMk/>
            <pc:sldMk cId="2002289334" sldId="287"/>
            <ac:graphicFrameMk id="4" creationId="{045E3017-B3FD-4019-8F42-A0CE1E275773}"/>
          </ac:graphicFrameMkLst>
        </pc:graphicFrameChg>
      </pc:sldChg>
      <pc:sldChg chg="delSp modSp add mod ord">
        <pc:chgData name="Fabio Di Troia" userId="7de80edd88c2c9de" providerId="LiveId" clId="{68CE67DB-6870-4C41-AA9F-23F6F9A2A3F9}" dt="2020-04-16T19:00:32.488" v="1584"/>
        <pc:sldMkLst>
          <pc:docMk/>
          <pc:sldMk cId="1306051273" sldId="288"/>
        </pc:sldMkLst>
        <pc:spChg chg="mod">
          <ac:chgData name="Fabio Di Troia" userId="7de80edd88c2c9de" providerId="LiveId" clId="{68CE67DB-6870-4C41-AA9F-23F6F9A2A3F9}" dt="2020-04-16T18:02:51.373" v="1273" actId="12"/>
          <ac:spMkLst>
            <pc:docMk/>
            <pc:sldMk cId="1306051273" sldId="288"/>
            <ac:spMk id="3" creationId="{784F58B8-7A1B-449E-94F3-3AD2C85A8AFE}"/>
          </ac:spMkLst>
        </pc:spChg>
        <pc:picChg chg="del">
          <ac:chgData name="Fabio Di Troia" userId="7de80edd88c2c9de" providerId="LiveId" clId="{68CE67DB-6870-4C41-AA9F-23F6F9A2A3F9}" dt="2020-04-16T18:02:32.698" v="1265" actId="478"/>
          <ac:picMkLst>
            <pc:docMk/>
            <pc:sldMk cId="1306051273" sldId="288"/>
            <ac:picMk id="4" creationId="{AF35C1BD-C828-40F6-A491-81D725CF14D8}"/>
          </ac:picMkLst>
        </pc:picChg>
        <pc:picChg chg="mod">
          <ac:chgData name="Fabio Di Troia" userId="7de80edd88c2c9de" providerId="LiveId" clId="{68CE67DB-6870-4C41-AA9F-23F6F9A2A3F9}" dt="2020-04-16T18:02:48.233" v="1268" actId="1076"/>
          <ac:picMkLst>
            <pc:docMk/>
            <pc:sldMk cId="1306051273" sldId="288"/>
            <ac:picMk id="5" creationId="{B8CCC663-E9D5-461D-BADF-5EE4B2245158}"/>
          </ac:picMkLst>
        </pc:picChg>
        <pc:picChg chg="mod">
          <ac:chgData name="Fabio Di Troia" userId="7de80edd88c2c9de" providerId="LiveId" clId="{68CE67DB-6870-4C41-AA9F-23F6F9A2A3F9}" dt="2020-04-16T18:02:54.520" v="1274" actId="1076"/>
          <ac:picMkLst>
            <pc:docMk/>
            <pc:sldMk cId="1306051273" sldId="288"/>
            <ac:picMk id="6" creationId="{A422AB10-432D-43F0-AFDC-B0E1ABB65F6F}"/>
          </ac:picMkLst>
        </pc:picChg>
      </pc:sldChg>
      <pc:sldChg chg="delSp modSp add mod ord modNotesTx">
        <pc:chgData name="Fabio Di Troia" userId="7de80edd88c2c9de" providerId="LiveId" clId="{68CE67DB-6870-4C41-AA9F-23F6F9A2A3F9}" dt="2020-04-16T19:00:32.488" v="1584"/>
        <pc:sldMkLst>
          <pc:docMk/>
          <pc:sldMk cId="1299337954" sldId="289"/>
        </pc:sldMkLst>
        <pc:spChg chg="mod">
          <ac:chgData name="Fabio Di Troia" userId="7de80edd88c2c9de" providerId="LiveId" clId="{68CE67DB-6870-4C41-AA9F-23F6F9A2A3F9}" dt="2020-04-16T18:09:17.566" v="1384" actId="6549"/>
          <ac:spMkLst>
            <pc:docMk/>
            <pc:sldMk cId="1299337954" sldId="289"/>
            <ac:spMk id="2" creationId="{BAB079F3-6648-4EE5-95C8-34DE64D51C3F}"/>
          </ac:spMkLst>
        </pc:spChg>
        <pc:spChg chg="mod">
          <ac:chgData name="Fabio Di Troia" userId="7de80edd88c2c9de" providerId="LiveId" clId="{68CE67DB-6870-4C41-AA9F-23F6F9A2A3F9}" dt="2020-04-16T18:08:34.926" v="1383" actId="6549"/>
          <ac:spMkLst>
            <pc:docMk/>
            <pc:sldMk cId="1299337954" sldId="289"/>
            <ac:spMk id="3" creationId="{784F58B8-7A1B-449E-94F3-3AD2C85A8AFE}"/>
          </ac:spMkLst>
        </pc:spChg>
        <pc:picChg chg="del">
          <ac:chgData name="Fabio Di Troia" userId="7de80edd88c2c9de" providerId="LiveId" clId="{68CE67DB-6870-4C41-AA9F-23F6F9A2A3F9}" dt="2020-04-16T18:05:58.898" v="1279" actId="478"/>
          <ac:picMkLst>
            <pc:docMk/>
            <pc:sldMk cId="1299337954" sldId="289"/>
            <ac:picMk id="5" creationId="{B8CCC663-E9D5-461D-BADF-5EE4B2245158}"/>
          </ac:picMkLst>
        </pc:picChg>
        <pc:picChg chg="del">
          <ac:chgData name="Fabio Di Troia" userId="7de80edd88c2c9de" providerId="LiveId" clId="{68CE67DB-6870-4C41-AA9F-23F6F9A2A3F9}" dt="2020-04-16T18:05:58.188" v="1278" actId="478"/>
          <ac:picMkLst>
            <pc:docMk/>
            <pc:sldMk cId="1299337954" sldId="289"/>
            <ac:picMk id="6" creationId="{A422AB10-432D-43F0-AFDC-B0E1ABB65F6F}"/>
          </ac:picMkLst>
        </pc:picChg>
      </pc:sldChg>
      <pc:sldChg chg="modSp add mod">
        <pc:chgData name="Fabio Di Troia" userId="7de80edd88c2c9de" providerId="LiveId" clId="{68CE67DB-6870-4C41-AA9F-23F6F9A2A3F9}" dt="2020-04-16T18:53:14.956" v="1574" actId="113"/>
        <pc:sldMkLst>
          <pc:docMk/>
          <pc:sldMk cId="1121987369" sldId="290"/>
        </pc:sldMkLst>
        <pc:spChg chg="mod">
          <ac:chgData name="Fabio Di Troia" userId="7de80edd88c2c9de" providerId="LiveId" clId="{68CE67DB-6870-4C41-AA9F-23F6F9A2A3F9}" dt="2020-04-16T18:15:16.742" v="1483" actId="20577"/>
          <ac:spMkLst>
            <pc:docMk/>
            <pc:sldMk cId="1121987369" sldId="290"/>
            <ac:spMk id="2" creationId="{1E4A52EF-B4C4-452D-AA57-BAE7E8A0B7F4}"/>
          </ac:spMkLst>
        </pc:spChg>
        <pc:spChg chg="mod">
          <ac:chgData name="Fabio Di Troia" userId="7de80edd88c2c9de" providerId="LiveId" clId="{68CE67DB-6870-4C41-AA9F-23F6F9A2A3F9}" dt="2020-04-16T18:53:14.956" v="1574" actId="113"/>
          <ac:spMkLst>
            <pc:docMk/>
            <pc:sldMk cId="1121987369" sldId="290"/>
            <ac:spMk id="3" creationId="{88232231-6FE6-473D-970C-A7377FF9D9FC}"/>
          </ac:spMkLst>
        </pc:spChg>
      </pc:sldChg>
    </pc:docChg>
  </pc:docChgLst>
  <pc:docChgLst>
    <pc:chgData name="Fabio Di Troia" userId="7de80edd88c2c9de" providerId="LiveId" clId="{DBD27FE6-F710-46BF-B5D3-8C1120920020}"/>
    <pc:docChg chg="custSel modSld">
      <pc:chgData name="Fabio Di Troia" userId="7de80edd88c2c9de" providerId="LiveId" clId="{DBD27FE6-F710-46BF-B5D3-8C1120920020}" dt="2020-04-29T18:51:27.356" v="1" actId="33524"/>
      <pc:docMkLst>
        <pc:docMk/>
      </pc:docMkLst>
      <pc:sldChg chg="modSp mod">
        <pc:chgData name="Fabio Di Troia" userId="7de80edd88c2c9de" providerId="LiveId" clId="{DBD27FE6-F710-46BF-B5D3-8C1120920020}" dt="2020-04-29T18:51:27.356" v="1" actId="33524"/>
        <pc:sldMkLst>
          <pc:docMk/>
          <pc:sldMk cId="431564812" sldId="267"/>
        </pc:sldMkLst>
        <pc:spChg chg="mod">
          <ac:chgData name="Fabio Di Troia" userId="7de80edd88c2c9de" providerId="LiveId" clId="{DBD27FE6-F710-46BF-B5D3-8C1120920020}" dt="2020-04-29T18:51:27.356" v="1" actId="33524"/>
          <ac:spMkLst>
            <pc:docMk/>
            <pc:sldMk cId="431564812" sldId="267"/>
            <ac:spMk id="3" creationId="{784F58B8-7A1B-449E-94F3-3AD2C85A8AFE}"/>
          </ac:spMkLst>
        </pc:spChg>
      </pc:sldChg>
      <pc:sldChg chg="modSp mod">
        <pc:chgData name="Fabio Di Troia" userId="7de80edd88c2c9de" providerId="LiveId" clId="{DBD27FE6-F710-46BF-B5D3-8C1120920020}" dt="2020-04-29T18:50:37.696" v="0" actId="33524"/>
        <pc:sldMkLst>
          <pc:docMk/>
          <pc:sldMk cId="1299337954" sldId="289"/>
        </pc:sldMkLst>
        <pc:spChg chg="mod">
          <ac:chgData name="Fabio Di Troia" userId="7de80edd88c2c9de" providerId="LiveId" clId="{DBD27FE6-F710-46BF-B5D3-8C1120920020}" dt="2020-04-29T18:50:37.696" v="0" actId="33524"/>
          <ac:spMkLst>
            <pc:docMk/>
            <pc:sldMk cId="1299337954" sldId="289"/>
            <ac:spMk id="3" creationId="{784F58B8-7A1B-449E-94F3-3AD2C85A8AFE}"/>
          </ac:spMkLst>
        </pc:spChg>
      </pc:sldChg>
    </pc:docChg>
  </pc:docChgLst>
  <pc:docChgLst>
    <pc:chgData name="Fabio Di Troia" userId="7de80edd88c2c9de" providerId="LiveId" clId="{20D04839-9D1C-4E9A-ADD3-843B66429D2B}"/>
    <pc:docChg chg="undo custSel addSld delSld modSld">
      <pc:chgData name="Fabio Di Troia" userId="7de80edd88c2c9de" providerId="LiveId" clId="{20D04839-9D1C-4E9A-ADD3-843B66429D2B}" dt="2020-11-03T17:44:46.298" v="502" actId="20577"/>
      <pc:docMkLst>
        <pc:docMk/>
      </pc:docMkLst>
      <pc:sldChg chg="modSp mod">
        <pc:chgData name="Fabio Di Troia" userId="7de80edd88c2c9de" providerId="LiveId" clId="{20D04839-9D1C-4E9A-ADD3-843B66429D2B}" dt="2020-11-03T17:23:40.485" v="1" actId="115"/>
        <pc:sldMkLst>
          <pc:docMk/>
          <pc:sldMk cId="3771908260" sldId="258"/>
        </pc:sldMkLst>
        <pc:spChg chg="mod">
          <ac:chgData name="Fabio Di Troia" userId="7de80edd88c2c9de" providerId="LiveId" clId="{20D04839-9D1C-4E9A-ADD3-843B66429D2B}" dt="2020-11-03T17:23:40.485" v="1" actId="115"/>
          <ac:spMkLst>
            <pc:docMk/>
            <pc:sldMk cId="3771908260" sldId="258"/>
            <ac:spMk id="3" creationId="{73CEF30D-C19F-4945-9B4C-53925BD89C07}"/>
          </ac:spMkLst>
        </pc:spChg>
      </pc:sldChg>
      <pc:sldChg chg="addSp modSp mod">
        <pc:chgData name="Fabio Di Troia" userId="7de80edd88c2c9de" providerId="LiveId" clId="{20D04839-9D1C-4E9A-ADD3-843B66429D2B}" dt="2020-11-03T17:25:45.385" v="8" actId="1076"/>
        <pc:sldMkLst>
          <pc:docMk/>
          <pc:sldMk cId="755113396" sldId="261"/>
        </pc:sldMkLst>
        <pc:spChg chg="add mod">
          <ac:chgData name="Fabio Di Troia" userId="7de80edd88c2c9de" providerId="LiveId" clId="{20D04839-9D1C-4E9A-ADD3-843B66429D2B}" dt="2020-11-03T17:25:45.385" v="8" actId="1076"/>
          <ac:spMkLst>
            <pc:docMk/>
            <pc:sldMk cId="755113396" sldId="261"/>
            <ac:spMk id="5" creationId="{1FE80AB8-4B3A-414D-91A1-9414D2DA3CAC}"/>
          </ac:spMkLst>
        </pc:spChg>
      </pc:sldChg>
      <pc:sldChg chg="del">
        <pc:chgData name="Fabio Di Troia" userId="7de80edd88c2c9de" providerId="LiveId" clId="{20D04839-9D1C-4E9A-ADD3-843B66429D2B}" dt="2020-11-03T17:27:59.892" v="9" actId="47"/>
        <pc:sldMkLst>
          <pc:docMk/>
          <pc:sldMk cId="1636504001" sldId="262"/>
        </pc:sldMkLst>
      </pc:sldChg>
      <pc:sldChg chg="del">
        <pc:chgData name="Fabio Di Troia" userId="7de80edd88c2c9de" providerId="LiveId" clId="{20D04839-9D1C-4E9A-ADD3-843B66429D2B}" dt="2020-11-03T17:28:06.341" v="10" actId="47"/>
        <pc:sldMkLst>
          <pc:docMk/>
          <pc:sldMk cId="3158709017" sldId="263"/>
        </pc:sldMkLst>
      </pc:sldChg>
      <pc:sldChg chg="modSp mod">
        <pc:chgData name="Fabio Di Troia" userId="7de80edd88c2c9de" providerId="LiveId" clId="{20D04839-9D1C-4E9A-ADD3-843B66429D2B}" dt="2020-11-03T17:28:12.136" v="11" actId="33524"/>
        <pc:sldMkLst>
          <pc:docMk/>
          <pc:sldMk cId="764657681" sldId="265"/>
        </pc:sldMkLst>
        <pc:spChg chg="mod">
          <ac:chgData name="Fabio Di Troia" userId="7de80edd88c2c9de" providerId="LiveId" clId="{20D04839-9D1C-4E9A-ADD3-843B66429D2B}" dt="2020-11-03T17:28:12.136" v="11" actId="33524"/>
          <ac:spMkLst>
            <pc:docMk/>
            <pc:sldMk cId="764657681" sldId="265"/>
            <ac:spMk id="3" creationId="{784F58B8-7A1B-449E-94F3-3AD2C85A8AFE}"/>
          </ac:spMkLst>
        </pc:spChg>
      </pc:sldChg>
      <pc:sldChg chg="addSp modSp mod">
        <pc:chgData name="Fabio Di Troia" userId="7de80edd88c2c9de" providerId="LiveId" clId="{20D04839-9D1C-4E9A-ADD3-843B66429D2B}" dt="2020-11-03T17:38:33.143" v="330" actId="27636"/>
        <pc:sldMkLst>
          <pc:docMk/>
          <pc:sldMk cId="2205242594" sldId="268"/>
        </pc:sldMkLst>
        <pc:spChg chg="mod">
          <ac:chgData name="Fabio Di Troia" userId="7de80edd88c2c9de" providerId="LiveId" clId="{20D04839-9D1C-4E9A-ADD3-843B66429D2B}" dt="2020-11-03T17:38:33.143" v="330" actId="27636"/>
          <ac:spMkLst>
            <pc:docMk/>
            <pc:sldMk cId="2205242594" sldId="268"/>
            <ac:spMk id="3" creationId="{784F58B8-7A1B-449E-94F3-3AD2C85A8AFE}"/>
          </ac:spMkLst>
        </pc:spChg>
        <pc:picChg chg="add mod">
          <ac:chgData name="Fabio Di Troia" userId="7de80edd88c2c9de" providerId="LiveId" clId="{20D04839-9D1C-4E9A-ADD3-843B66429D2B}" dt="2020-11-03T17:38:31.583" v="328" actId="1076"/>
          <ac:picMkLst>
            <pc:docMk/>
            <pc:sldMk cId="2205242594" sldId="268"/>
            <ac:picMk id="5" creationId="{04058B87-7500-4AF9-8CCE-13D9CCC0302F}"/>
          </ac:picMkLst>
        </pc:picChg>
      </pc:sldChg>
      <pc:sldChg chg="modSp mod">
        <pc:chgData name="Fabio Di Troia" userId="7de80edd88c2c9de" providerId="LiveId" clId="{20D04839-9D1C-4E9A-ADD3-843B66429D2B}" dt="2020-11-03T17:40:43.276" v="477" actId="33524"/>
        <pc:sldMkLst>
          <pc:docMk/>
          <pc:sldMk cId="3648509350" sldId="269"/>
        </pc:sldMkLst>
        <pc:spChg chg="mod">
          <ac:chgData name="Fabio Di Troia" userId="7de80edd88c2c9de" providerId="LiveId" clId="{20D04839-9D1C-4E9A-ADD3-843B66429D2B}" dt="2020-11-03T17:40:43.276" v="477" actId="33524"/>
          <ac:spMkLst>
            <pc:docMk/>
            <pc:sldMk cId="3648509350" sldId="269"/>
            <ac:spMk id="3" creationId="{784F58B8-7A1B-449E-94F3-3AD2C85A8AFE}"/>
          </ac:spMkLst>
        </pc:spChg>
      </pc:sldChg>
      <pc:sldChg chg="modSp mod">
        <pc:chgData name="Fabio Di Troia" userId="7de80edd88c2c9de" providerId="LiveId" clId="{20D04839-9D1C-4E9A-ADD3-843B66429D2B}" dt="2020-11-03T17:44:46.298" v="502" actId="20577"/>
        <pc:sldMkLst>
          <pc:docMk/>
          <pc:sldMk cId="2020607242" sldId="276"/>
        </pc:sldMkLst>
        <pc:spChg chg="mod">
          <ac:chgData name="Fabio Di Troia" userId="7de80edd88c2c9de" providerId="LiveId" clId="{20D04839-9D1C-4E9A-ADD3-843B66429D2B}" dt="2020-11-03T17:44:46.298" v="502" actId="20577"/>
          <ac:spMkLst>
            <pc:docMk/>
            <pc:sldMk cId="2020607242" sldId="276"/>
            <ac:spMk id="3" creationId="{784F58B8-7A1B-449E-94F3-3AD2C85A8AFE}"/>
          </ac:spMkLst>
        </pc:spChg>
      </pc:sldChg>
      <pc:sldChg chg="modSp mod">
        <pc:chgData name="Fabio Di Troia" userId="7de80edd88c2c9de" providerId="LiveId" clId="{20D04839-9D1C-4E9A-ADD3-843B66429D2B}" dt="2020-11-03T17:30:20.882" v="15" actId="27636"/>
        <pc:sldMkLst>
          <pc:docMk/>
          <pc:sldMk cId="1039409835" sldId="282"/>
        </pc:sldMkLst>
        <pc:spChg chg="mod">
          <ac:chgData name="Fabio Di Troia" userId="7de80edd88c2c9de" providerId="LiveId" clId="{20D04839-9D1C-4E9A-ADD3-843B66429D2B}" dt="2020-11-03T17:30:20.882" v="15" actId="27636"/>
          <ac:spMkLst>
            <pc:docMk/>
            <pc:sldMk cId="1039409835" sldId="282"/>
            <ac:spMk id="3" creationId="{784F58B8-7A1B-449E-94F3-3AD2C85A8AFE}"/>
          </ac:spMkLst>
        </pc:spChg>
      </pc:sldChg>
      <pc:sldChg chg="modSp mod">
        <pc:chgData name="Fabio Di Troia" userId="7de80edd88c2c9de" providerId="LiveId" clId="{20D04839-9D1C-4E9A-ADD3-843B66429D2B}" dt="2020-11-03T17:32:06.687" v="57" actId="113"/>
        <pc:sldMkLst>
          <pc:docMk/>
          <pc:sldMk cId="1482474973" sldId="283"/>
        </pc:sldMkLst>
        <pc:spChg chg="mod">
          <ac:chgData name="Fabio Di Troia" userId="7de80edd88c2c9de" providerId="LiveId" clId="{20D04839-9D1C-4E9A-ADD3-843B66429D2B}" dt="2020-11-03T17:32:06.687" v="57" actId="113"/>
          <ac:spMkLst>
            <pc:docMk/>
            <pc:sldMk cId="1482474973" sldId="283"/>
            <ac:spMk id="3" creationId="{784F58B8-7A1B-449E-94F3-3AD2C85A8AFE}"/>
          </ac:spMkLst>
        </pc:spChg>
      </pc:sldChg>
      <pc:sldChg chg="addSp modSp mod">
        <pc:chgData name="Fabio Di Troia" userId="7de80edd88c2c9de" providerId="LiveId" clId="{20D04839-9D1C-4E9A-ADD3-843B66429D2B}" dt="2020-11-03T17:31:09.478" v="56" actId="1035"/>
        <pc:sldMkLst>
          <pc:docMk/>
          <pc:sldMk cId="2002289334" sldId="287"/>
        </pc:sldMkLst>
        <pc:spChg chg="mod">
          <ac:chgData name="Fabio Di Troia" userId="7de80edd88c2c9de" providerId="LiveId" clId="{20D04839-9D1C-4E9A-ADD3-843B66429D2B}" dt="2020-11-03T17:31:02.568" v="39" actId="1035"/>
          <ac:spMkLst>
            <pc:docMk/>
            <pc:sldMk cId="2002289334" sldId="287"/>
            <ac:spMk id="7" creationId="{04F6695F-E712-454B-BC2D-3F886D073F15}"/>
          </ac:spMkLst>
        </pc:spChg>
        <pc:spChg chg="mod">
          <ac:chgData name="Fabio Di Troia" userId="7de80edd88c2c9de" providerId="LiveId" clId="{20D04839-9D1C-4E9A-ADD3-843B66429D2B}" dt="2020-11-03T17:31:02.568" v="39" actId="1035"/>
          <ac:spMkLst>
            <pc:docMk/>
            <pc:sldMk cId="2002289334" sldId="287"/>
            <ac:spMk id="8" creationId="{451A5890-EFF4-4C11-B190-B3162659E538}"/>
          </ac:spMkLst>
        </pc:spChg>
        <pc:spChg chg="mod">
          <ac:chgData name="Fabio Di Troia" userId="7de80edd88c2c9de" providerId="LiveId" clId="{20D04839-9D1C-4E9A-ADD3-843B66429D2B}" dt="2020-11-03T17:31:02.568" v="39" actId="1035"/>
          <ac:spMkLst>
            <pc:docMk/>
            <pc:sldMk cId="2002289334" sldId="287"/>
            <ac:spMk id="9" creationId="{4766C0B4-C7AF-4EBC-89EF-3955B688A7E1}"/>
          </ac:spMkLst>
        </pc:spChg>
        <pc:spChg chg="mod">
          <ac:chgData name="Fabio Di Troia" userId="7de80edd88c2c9de" providerId="LiveId" clId="{20D04839-9D1C-4E9A-ADD3-843B66429D2B}" dt="2020-11-03T17:31:02.568" v="39" actId="1035"/>
          <ac:spMkLst>
            <pc:docMk/>
            <pc:sldMk cId="2002289334" sldId="287"/>
            <ac:spMk id="10" creationId="{A8CE5A31-A3A9-494C-8D20-94F7F415844B}"/>
          </ac:spMkLst>
        </pc:spChg>
        <pc:spChg chg="add mod">
          <ac:chgData name="Fabio Di Troia" userId="7de80edd88c2c9de" providerId="LiveId" clId="{20D04839-9D1C-4E9A-ADD3-843B66429D2B}" dt="2020-11-03T17:31:09.478" v="56" actId="1035"/>
          <ac:spMkLst>
            <pc:docMk/>
            <pc:sldMk cId="2002289334" sldId="287"/>
            <ac:spMk id="11" creationId="{ACDEC0F4-1C4E-4445-8638-8CDDA752BB5C}"/>
          </ac:spMkLst>
        </pc:spChg>
        <pc:graphicFrameChg chg="mod">
          <ac:chgData name="Fabio Di Troia" userId="7de80edd88c2c9de" providerId="LiveId" clId="{20D04839-9D1C-4E9A-ADD3-843B66429D2B}" dt="2020-11-03T17:31:02.568" v="39" actId="1035"/>
          <ac:graphicFrameMkLst>
            <pc:docMk/>
            <pc:sldMk cId="2002289334" sldId="287"/>
            <ac:graphicFrameMk id="4" creationId="{045E3017-B3FD-4019-8F42-A0CE1E275773}"/>
          </ac:graphicFrameMkLst>
        </pc:graphicFrameChg>
      </pc:sldChg>
      <pc:sldChg chg="addSp delSp modSp new mod">
        <pc:chgData name="Fabio Di Troia" userId="7de80edd88c2c9de" providerId="LiveId" clId="{20D04839-9D1C-4E9A-ADD3-843B66429D2B}" dt="2020-11-03T17:40:23.900" v="476" actId="255"/>
        <pc:sldMkLst>
          <pc:docMk/>
          <pc:sldMk cId="425314477" sldId="291"/>
        </pc:sldMkLst>
        <pc:spChg chg="mod">
          <ac:chgData name="Fabio Di Troia" userId="7de80edd88c2c9de" providerId="LiveId" clId="{20D04839-9D1C-4E9A-ADD3-843B66429D2B}" dt="2020-11-03T17:32:54.547" v="74" actId="20577"/>
          <ac:spMkLst>
            <pc:docMk/>
            <pc:sldMk cId="425314477" sldId="291"/>
            <ac:spMk id="2" creationId="{356FD93F-AA76-4C67-BF40-A9F4B988FAC6}"/>
          </ac:spMkLst>
        </pc:spChg>
        <pc:spChg chg="mod">
          <ac:chgData name="Fabio Di Troia" userId="7de80edd88c2c9de" providerId="LiveId" clId="{20D04839-9D1C-4E9A-ADD3-843B66429D2B}" dt="2020-11-03T17:40:23.900" v="476" actId="255"/>
          <ac:spMkLst>
            <pc:docMk/>
            <pc:sldMk cId="425314477" sldId="291"/>
            <ac:spMk id="3" creationId="{662E2E1C-C9FA-4F85-8B22-863776F71E75}"/>
          </ac:spMkLst>
        </pc:spChg>
        <pc:spChg chg="add mod">
          <ac:chgData name="Fabio Di Troia" userId="7de80edd88c2c9de" providerId="LiveId" clId="{20D04839-9D1C-4E9A-ADD3-843B66429D2B}" dt="2020-11-03T17:38:53.699" v="335" actId="14100"/>
          <ac:spMkLst>
            <pc:docMk/>
            <pc:sldMk cId="425314477" sldId="291"/>
            <ac:spMk id="8" creationId="{3E8B1E11-592A-4079-B969-B379FE716784}"/>
          </ac:spMkLst>
        </pc:spChg>
        <pc:spChg chg="add del">
          <ac:chgData name="Fabio Di Troia" userId="7de80edd88c2c9de" providerId="LiveId" clId="{20D04839-9D1C-4E9A-ADD3-843B66429D2B}" dt="2020-11-03T17:37:21.134" v="320" actId="22"/>
          <ac:spMkLst>
            <pc:docMk/>
            <pc:sldMk cId="425314477" sldId="291"/>
            <ac:spMk id="10" creationId="{94C83890-2D32-475E-A2E5-816B8822A8CC}"/>
          </ac:spMkLst>
        </pc:spChg>
        <pc:spChg chg="add mod">
          <ac:chgData name="Fabio Di Troia" userId="7de80edd88c2c9de" providerId="LiveId" clId="{20D04839-9D1C-4E9A-ADD3-843B66429D2B}" dt="2020-11-03T17:39:36.621" v="423" actId="14100"/>
          <ac:spMkLst>
            <pc:docMk/>
            <pc:sldMk cId="425314477" sldId="291"/>
            <ac:spMk id="12" creationId="{C133B4D5-623B-4FDF-BA22-CF2865079882}"/>
          </ac:spMkLst>
        </pc:spChg>
        <pc:spChg chg="add mod">
          <ac:chgData name="Fabio Di Troia" userId="7de80edd88c2c9de" providerId="LiveId" clId="{20D04839-9D1C-4E9A-ADD3-843B66429D2B}" dt="2020-11-03T17:39:40.243" v="424" actId="14100"/>
          <ac:spMkLst>
            <pc:docMk/>
            <pc:sldMk cId="425314477" sldId="291"/>
            <ac:spMk id="14" creationId="{9BDC3275-9417-46E0-BC09-6A8F26F504D9}"/>
          </ac:spMkLst>
        </pc:spChg>
        <pc:picChg chg="add mod">
          <ac:chgData name="Fabio Di Troia" userId="7de80edd88c2c9de" providerId="LiveId" clId="{20D04839-9D1C-4E9A-ADD3-843B66429D2B}" dt="2020-11-03T17:39:19.624" v="404" actId="1036"/>
          <ac:picMkLst>
            <pc:docMk/>
            <pc:sldMk cId="425314477" sldId="291"/>
            <ac:picMk id="5" creationId="{7D1B80DB-6001-4E1A-ABF6-937B21F30ABB}"/>
          </ac:picMkLst>
        </pc:picChg>
        <pc:picChg chg="add mod">
          <ac:chgData name="Fabio Di Troia" userId="7de80edd88c2c9de" providerId="LiveId" clId="{20D04839-9D1C-4E9A-ADD3-843B66429D2B}" dt="2020-11-03T17:39:18.531" v="401" actId="1036"/>
          <ac:picMkLst>
            <pc:docMk/>
            <pc:sldMk cId="425314477" sldId="291"/>
            <ac:picMk id="7" creationId="{1B06C363-C9EA-4F12-A18E-3BAE04A3837E}"/>
          </ac:picMkLst>
        </pc:picChg>
        <pc:picChg chg="add mod">
          <ac:chgData name="Fabio Di Troia" userId="7de80edd88c2c9de" providerId="LiveId" clId="{20D04839-9D1C-4E9A-ADD3-843B66429D2B}" dt="2020-11-03T17:39:22.579" v="419" actId="1035"/>
          <ac:picMkLst>
            <pc:docMk/>
            <pc:sldMk cId="425314477" sldId="291"/>
            <ac:picMk id="16" creationId="{05024CB3-92E6-4857-94BD-C2154ABF6C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4D18-E29F-4B77-AFA7-41A0E5BE6FD1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0C02-1FF4-4F64-8CE2-DBA608FA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case of the Netflix prize, the winning team was awarded $1,000,000, yet Netflix never implement the winning scheme, since the improvements in accuracy “did not seem to justify the engineering effort needed to bring them into a production environment”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0C02-1FF4-4F64-8CE2-DBA608FA35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0C02-1FF4-4F64-8CE2-DBA608FA35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bagging is used when generating a random forest, where each individual scoring function is based on a decision tree structure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0C02-1FF4-4F64-8CE2-DBA608FA35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course, we can easily extend this to bagging based on both the data and features simultaneously, as in a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0C02-1FF4-4F64-8CE2-DBA608FA35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2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AdaBoost has many desirable properties, one inherent problem is that errors in the training data tend to grow, due to the iterative nature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0C02-1FF4-4F64-8CE2-DBA608FA35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D93E-8F33-4D2E-8F78-5CBE98B7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CEB0-49CC-46BA-A860-EC22BBED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0C82-06C3-4240-AAC8-DE1A2A73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5B24-351C-49C7-A76B-624DBC1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63F9-F1DA-498B-9F7A-857F99A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E286-3E35-4CB2-820F-6813D6C1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BDA6F-0D68-4C5B-8574-CFFEE6CF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536B-9E07-4C01-AA71-04C9C1B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7EDD-EDF2-458A-90B2-FCCED6E5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488F-B5F2-408C-A487-A8637B15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4D9B6-60F0-48BA-A5E3-DCA0369D1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FAF4C-2DF8-4A2F-91A5-59F3659D0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A233-F1FB-454C-A7CB-AC3CC01A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232C-ACBD-49DC-816C-8E7EBE32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0C9E-3A09-4FAF-B57E-A3E4D3C0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4138-2849-4E70-81C1-30CB2A9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A8-3486-4900-AEE1-4A1EB40B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6AED-85E2-4603-908F-80E5393F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B0D-65CB-4790-99F5-D5C282E1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A4F8-EB91-45B5-8345-DA31957F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9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706E-007F-43A9-A957-F69A274A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FD27-66A5-4526-8FE9-4CB9F2F5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F8CF-00EC-4654-9D22-4A838FA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291B-BD57-4948-B024-004C779B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2438-C7B6-4578-A58A-88927B76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64C-59AB-47B4-B9C7-7160269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982C-41DB-4FA0-BCA6-61E97421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997E1-1B79-4067-80CF-8D0298B68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D45E-0D8B-489E-A347-10A55B2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C7CCF-D74F-40DC-B4E9-72260B96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E230-0EAE-41C9-8A8C-B16BB63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1CF-965A-4315-B88A-954E3047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977D-8FA9-415C-B21F-8907A479B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C321-E9EE-4F6C-9288-1EE083D76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C959A-1475-44AB-8B9E-C6D8D566B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45775-05C1-4FD6-8D42-7181C23B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F600A-F988-4F43-BF03-0091408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29ECE-2CD0-44A5-B665-FAF485A9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BF972-CE01-48A5-8ABC-348D4BBD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E92F-3807-49E1-8259-20854B23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219C3-9778-4D4B-B2F8-BBB5A8B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A6075-D95B-445A-B3A7-9B56CA5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83EA3-DA4B-41E1-98BF-61D23FC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6783B-9EE7-498A-927E-9B89B3AF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DB779-D406-4A58-B8DB-0870810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FDB0E-7E12-4C4C-ADE8-8B53AE25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C8F-EEFE-4DA1-BC61-00108E88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CFFF-BC04-443B-8402-A0B59419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275D-4114-4134-A6D4-C427A090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51AB-807F-4C49-8586-FBF0F66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437D-DC6F-4221-A3E0-8C79660B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86C2-A630-4348-9B05-131EAC74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6CA5-96F7-4FFA-AF7A-7FA7719F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45C87-529E-4C6E-9ABE-24568F0A7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22A8-F895-4191-AE5F-DD4EBC36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CCAE-A7C1-4B8B-8472-F7499F0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1629-97EC-4830-AA8D-9E4DF30C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6739-C9C2-4911-9C6E-2A8C94C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897F1-FBA7-4F8F-A3A6-A428FD29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17B5-6E07-4450-97EE-58C28561C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EE7C-16F2-4CF7-A1D7-9F472B6B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433A-0A20-4363-A4A0-D03A5BDFFF84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B5A9-5153-4615-851D-F9E121E9F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7365-E522-4FD3-93D7-E3E9B29C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E042-743C-4119-8638-AA38FA17C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6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8996-2654-415D-9C63-5CEDCF709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DCC15-A0E8-4C21-A170-7AF867F35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3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bagging, the general equation is restricted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is, in bagging, </a:t>
            </a:r>
            <a:r>
              <a:rPr lang="en-US" dirty="0">
                <a:solidFill>
                  <a:srgbClr val="7030A0"/>
                </a:solidFill>
              </a:rPr>
              <a:t>each scoring function is essentially the same</a:t>
            </a:r>
            <a:r>
              <a:rPr lang="en-US" dirty="0"/>
              <a:t>, but each is </a:t>
            </a:r>
            <a:r>
              <a:rPr lang="en-US" dirty="0">
                <a:solidFill>
                  <a:schemeClr val="accent2"/>
                </a:solidFill>
              </a:rPr>
              <a:t>trained on a different feature set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6E550-9BBE-4DD0-B7BA-B635523F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404754"/>
            <a:ext cx="7315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E3017-B3FD-4019-8F42-A0CE1E275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139494"/>
              </p:ext>
            </p:extLst>
          </p:nvPr>
        </p:nvGraphicFramePr>
        <p:xfrm>
          <a:off x="838201" y="2071136"/>
          <a:ext cx="105155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849831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283426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508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5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4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462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F6695F-E712-454B-BC2D-3F886D073F15}"/>
              </a:ext>
            </a:extLst>
          </p:cNvPr>
          <p:cNvSpPr txBox="1"/>
          <p:nvPr/>
        </p:nvSpPr>
        <p:spPr>
          <a:xfrm>
            <a:off x="1956620" y="481486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A5890-EFF4-4C11-B190-B3162659E538}"/>
              </a:ext>
            </a:extLst>
          </p:cNvPr>
          <p:cNvSpPr txBox="1"/>
          <p:nvPr/>
        </p:nvSpPr>
        <p:spPr>
          <a:xfrm>
            <a:off x="5309418" y="481486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6C0B4-C7AF-4EBC-89EF-3955B688A7E1}"/>
              </a:ext>
            </a:extLst>
          </p:cNvPr>
          <p:cNvSpPr txBox="1"/>
          <p:nvPr/>
        </p:nvSpPr>
        <p:spPr>
          <a:xfrm>
            <a:off x="8976852" y="481486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3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E5A31-A3A9-494C-8D20-94F7F415844B}"/>
              </a:ext>
            </a:extLst>
          </p:cNvPr>
          <p:cNvSpPr txBox="1"/>
          <p:nvPr/>
        </p:nvSpPr>
        <p:spPr>
          <a:xfrm>
            <a:off x="191730" y="1484377"/>
            <a:ext cx="104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Matrix V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EC0F4-1C4E-4445-8638-8CDDA752BB5C}"/>
                  </a:ext>
                </a:extLst>
              </p:cNvPr>
              <p:cNvSpPr txBox="1"/>
              <p:nvPr/>
            </p:nvSpPr>
            <p:spPr>
              <a:xfrm>
                <a:off x="564909" y="5140530"/>
                <a:ext cx="1051559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example, suppose that we collect all available feature vectors into a matrix 𝑉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Then bagging based on subsets of samples would correspond to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deleting a subset of the columns of 𝑉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On the other hand, bagging based on features would correspond to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deleting a subset of the rows of 𝑉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EC0F4-1C4E-4445-8638-8CDDA752B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09" y="5140530"/>
                <a:ext cx="10515596" cy="1477328"/>
              </a:xfrm>
              <a:prstGeom prst="rect">
                <a:avLst/>
              </a:prstGeom>
              <a:blipFill>
                <a:blip r:embed="rId2"/>
                <a:stretch>
                  <a:fillRect t="-2881" r="-638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Boosting</a:t>
            </a:r>
            <a:r>
              <a:rPr lang="en-US" dirty="0"/>
              <a:t> is a process whereby </a:t>
            </a:r>
            <a:r>
              <a:rPr lang="en-US" b="1" dirty="0">
                <a:solidFill>
                  <a:srgbClr val="7030A0"/>
                </a:solidFill>
              </a:rPr>
              <a:t>distinct classifiers are combined</a:t>
            </a:r>
            <a:r>
              <a:rPr lang="en-US" dirty="0"/>
              <a:t> to produce a stronger classifier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Generally, boosting deals with weak classifiers that are combined in an adaptive or iterative manner to improve the overall classifier</a:t>
            </a:r>
          </a:p>
          <a:p>
            <a:pPr marL="0" indent="0">
              <a:buNone/>
            </a:pPr>
            <a:endParaRPr lang="en-US" sz="500" dirty="0"/>
          </a:p>
          <a:p>
            <a:r>
              <a:rPr lang="en-US" u="sng" dirty="0"/>
              <a:t>We restrict our definition of boosting</a:t>
            </a:r>
            <a:r>
              <a:rPr lang="en-US" dirty="0"/>
              <a:t> to cases where the classifiers are closely related, in the sense that they </a:t>
            </a:r>
            <a:r>
              <a:rPr lang="en-US" dirty="0">
                <a:solidFill>
                  <a:schemeClr val="accent2"/>
                </a:solidFill>
              </a:rPr>
              <a:t>differ only in terms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43156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this perspective, boosting can be viewed as “bagging” based on classifiers, rather than data or features </a:t>
            </a:r>
          </a:p>
          <a:p>
            <a:pPr marL="457200" lvl="1" indent="0">
              <a:buNone/>
            </a:pPr>
            <a:r>
              <a:rPr lang="en-US" dirty="0"/>
              <a:t>That is, all of the scoring functions are reparametrized versions of the same scoring technique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this definition of boosting, the general equation becomes: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That is, </a:t>
            </a:r>
            <a:r>
              <a:rPr lang="en-US" dirty="0">
                <a:solidFill>
                  <a:schemeClr val="accent2"/>
                </a:solidFill>
              </a:rPr>
              <a:t>the scoring functions differ only by re-parameterization</a:t>
            </a:r>
            <a:r>
              <a:rPr lang="en-US" dirty="0"/>
              <a:t>, while the </a:t>
            </a:r>
            <a:r>
              <a:rPr lang="en-US" b="1" dirty="0">
                <a:solidFill>
                  <a:srgbClr val="7030A0"/>
                </a:solidFill>
              </a:rPr>
              <a:t>scoring data and features do not change</a:t>
            </a:r>
          </a:p>
          <a:p>
            <a:r>
              <a:rPr lang="en-US" dirty="0"/>
              <a:t>We will see a specific examples of boosting, that is, the most popular method known as </a:t>
            </a:r>
            <a:r>
              <a:rPr lang="en-US" b="1" dirty="0"/>
              <a:t>AdaBoost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50A69-244F-4AF4-B6D3-6C7D2BAE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67" y="4008334"/>
            <a:ext cx="7419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Stacking</a:t>
            </a:r>
            <a:r>
              <a:rPr lang="en-US" dirty="0"/>
              <a:t> is an ensemble method that </a:t>
            </a:r>
            <a:r>
              <a:rPr lang="en-US" dirty="0">
                <a:solidFill>
                  <a:srgbClr val="7030A0"/>
                </a:solidFill>
              </a:rPr>
              <a:t>combines disparate scores using a </a:t>
            </a:r>
            <a:r>
              <a:rPr lang="en-US" b="1" dirty="0">
                <a:solidFill>
                  <a:srgbClr val="7030A0"/>
                </a:solidFill>
              </a:rPr>
              <a:t>metaclassifier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In this generic form, stacking is defined by the general case in equation, where </a:t>
            </a:r>
            <a:r>
              <a:rPr lang="en-US" dirty="0">
                <a:solidFill>
                  <a:schemeClr val="accent2"/>
                </a:solidFill>
              </a:rPr>
              <a:t>the scoring functions can be (and typically are) significantly different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Note that from this perspective, stacking is easily seen to be a </a:t>
            </a:r>
            <a:r>
              <a:rPr lang="en-US" u="sng" dirty="0"/>
              <a:t>generalization of both bagging and boosting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Because stacking generalizes both bagging and boosting, it is not surprising that stacking based ensemble methods can </a:t>
            </a:r>
            <a:r>
              <a:rPr lang="en-US" dirty="0">
                <a:solidFill>
                  <a:srgbClr val="00B050"/>
                </a:solidFill>
              </a:rPr>
              <a:t>outperform bagging and boosting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8B87-7500-4AF9-8CCE-13D9CCC03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67" y="3429000"/>
            <a:ext cx="8181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this is not the end of the story, because stacking </a:t>
            </a:r>
            <a:r>
              <a:rPr lang="en-US" dirty="0">
                <a:solidFill>
                  <a:srgbClr val="C00000"/>
                </a:solidFill>
              </a:rPr>
              <a:t>introduces a large overhead</a:t>
            </a:r>
          </a:p>
          <a:p>
            <a:endParaRPr lang="en-US" dirty="0"/>
          </a:p>
          <a:p>
            <a:r>
              <a:rPr lang="en-US" dirty="0"/>
              <a:t>Of course, the appropriate tradeoffs will depend on the specifics of the problem at hand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D93F-AA76-4C67-BF40-A9F4B988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E2E1C-C9FA-4F85-8B22-863776F71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Bagging:</a:t>
                </a:r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pPr marL="457200" lvl="1" indent="0">
                  <a:buNone/>
                </a:pPr>
                <a:r>
                  <a:rPr lang="en-US" sz="1900" dirty="0"/>
                  <a:t>Same Scoring function with the same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0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900" dirty="0"/>
                  <a:t>, but training data/features wary</a:t>
                </a:r>
              </a:p>
              <a:p>
                <a:endParaRPr lang="en-US" dirty="0"/>
              </a:p>
              <a:p>
                <a:r>
                  <a:rPr lang="en-US" dirty="0"/>
                  <a:t>Boosting:</a:t>
                </a:r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pPr marL="457200" lvl="1" indent="0">
                  <a:buNone/>
                </a:pPr>
                <a:r>
                  <a:rPr lang="en-US" sz="1900" dirty="0"/>
                  <a:t>Same Scoring function with the same training data/features, but different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0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dirty="0"/>
                  <a:t>Stacking</a:t>
                </a:r>
              </a:p>
              <a:p>
                <a:endParaRPr lang="it-IT" sz="1800" dirty="0"/>
              </a:p>
              <a:p>
                <a:pPr marL="457200" lvl="1" indent="0">
                  <a:buNone/>
                </a:pPr>
                <a:r>
                  <a:rPr lang="it-IT" sz="1800" dirty="0"/>
                  <a:t>Totally different Scoring functions combined via a </a:t>
                </a:r>
                <a:r>
                  <a:rPr lang="it-IT" sz="1800" i="1" dirty="0"/>
                  <a:t>meta-classifier</a:t>
                </a:r>
                <a:r>
                  <a:rPr lang="it-IT" sz="18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E2E1C-C9FA-4F85-8B22-863776F71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1B80DB-6001-4E1A-ABF6-937B21F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648" y="1630793"/>
            <a:ext cx="731520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6C363-C9EA-4F12-A18E-3BAE04A3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73" y="3106444"/>
            <a:ext cx="7419975" cy="8667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8B1E11-592A-4079-B969-B379FE716784}"/>
              </a:ext>
            </a:extLst>
          </p:cNvPr>
          <p:cNvSpPr/>
          <p:nvPr/>
        </p:nvSpPr>
        <p:spPr>
          <a:xfrm>
            <a:off x="600364" y="1468582"/>
            <a:ext cx="10515598" cy="16691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33B4D5-623B-4FDF-BA22-CF2865079882}"/>
              </a:ext>
            </a:extLst>
          </p:cNvPr>
          <p:cNvSpPr/>
          <p:nvPr/>
        </p:nvSpPr>
        <p:spPr>
          <a:xfrm>
            <a:off x="600363" y="3166704"/>
            <a:ext cx="10515599" cy="147254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C3275-9417-46E0-BC09-6A8F26F504D9}"/>
              </a:ext>
            </a:extLst>
          </p:cNvPr>
          <p:cNvSpPr/>
          <p:nvPr/>
        </p:nvSpPr>
        <p:spPr>
          <a:xfrm>
            <a:off x="600362" y="4668188"/>
            <a:ext cx="10515600" cy="18658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024CB3-92E6-4857-94BD-C2154ABF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873" y="4758385"/>
            <a:ext cx="8181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we consider a variety of ensemble methods</a:t>
            </a:r>
          </a:p>
          <a:p>
            <a:endParaRPr lang="en-US" dirty="0"/>
          </a:p>
          <a:p>
            <a:r>
              <a:rPr lang="en-US" dirty="0"/>
              <a:t>We begin with a few generic examples, and then discuss several more specific examples.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50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case, we have: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9BC4-1DD8-4F07-A83C-CE63A953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600325"/>
            <a:ext cx="11791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case, we have: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6B036-DAFB-4E63-8369-32E4BD18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540563"/>
            <a:ext cx="11744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21D4-2176-41D7-82C8-E0CB9D9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30D-C19F-4945-9B4C-53925BD8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</a:t>
            </a:r>
            <a:r>
              <a:rPr lang="en-US" b="1" dirty="0"/>
              <a:t>ensemble classifiers</a:t>
            </a:r>
            <a:r>
              <a:rPr lang="en-US" dirty="0"/>
              <a:t>, that is, machine learning based classifiers that utilize a </a:t>
            </a:r>
            <a:r>
              <a:rPr lang="en-US" u="sng" dirty="0"/>
              <a:t>combination of scoring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1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248"/>
            <a:ext cx="10515600" cy="1325563"/>
          </a:xfrm>
        </p:spPr>
        <p:txBody>
          <a:bodyPr/>
          <a:lstStyle/>
          <a:p>
            <a:r>
              <a:rPr lang="en-GB" dirty="0"/>
              <a:t>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315"/>
            <a:ext cx="10515600" cy="4894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Voting could be </a:t>
            </a:r>
            <a:r>
              <a:rPr lang="en-US" dirty="0">
                <a:solidFill>
                  <a:srgbClr val="7030A0"/>
                </a:solidFill>
              </a:rPr>
              <a:t>used as a form of </a:t>
            </a:r>
            <a:r>
              <a:rPr lang="en-US" b="1" dirty="0">
                <a:solidFill>
                  <a:srgbClr val="7030A0"/>
                </a:solidFill>
              </a:rPr>
              <a:t>boosting</a:t>
            </a:r>
            <a:r>
              <a:rPr lang="en-US" dirty="0"/>
              <a:t>, provided that </a:t>
            </a:r>
            <a:r>
              <a:rPr lang="en-US" dirty="0">
                <a:solidFill>
                  <a:schemeClr val="accent2"/>
                </a:solidFill>
              </a:rPr>
              <a:t>no bagging is involved</a:t>
            </a:r>
            <a:r>
              <a:rPr lang="en-US" dirty="0"/>
              <a:t> (i.e., the same data and features are used in each case)</a:t>
            </a:r>
          </a:p>
          <a:p>
            <a:r>
              <a:rPr lang="en-US" dirty="0"/>
              <a:t>Voting is </a:t>
            </a:r>
            <a:r>
              <a:rPr lang="en-US" dirty="0">
                <a:solidFill>
                  <a:srgbClr val="7030A0"/>
                </a:solidFill>
              </a:rPr>
              <a:t>also applicable to </a:t>
            </a:r>
            <a:r>
              <a:rPr lang="en-US" b="1" dirty="0">
                <a:solidFill>
                  <a:srgbClr val="7030A0"/>
                </a:solidFill>
              </a:rPr>
              <a:t>stacking</a:t>
            </a:r>
            <a:r>
              <a:rPr lang="en-US" dirty="0"/>
              <a:t>, and in the case of stacking, a simple majority vote is of the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“</a:t>
            </a:r>
            <a:r>
              <a:rPr lang="en-US" dirty="0" err="1"/>
              <a:t>maj</a:t>
            </a:r>
            <a:r>
              <a:rPr lang="en-US" dirty="0"/>
              <a:t>” is the majority vote function</a:t>
            </a:r>
          </a:p>
          <a:p>
            <a:pPr lvl="1"/>
            <a:r>
              <a:rPr lang="en-US" dirty="0"/>
              <a:t>Note that the majority vote is well defined in this case, provided that ℓ is </a:t>
            </a:r>
            <a:r>
              <a:rPr lang="en-US" dirty="0">
                <a:solidFill>
                  <a:srgbClr val="00B050"/>
                </a:solidFill>
              </a:rPr>
              <a:t>odd</a:t>
            </a:r>
            <a:r>
              <a:rPr lang="en-US" dirty="0"/>
              <a:t>—if ℓ is </a:t>
            </a:r>
            <a:r>
              <a:rPr lang="en-US" dirty="0">
                <a:solidFill>
                  <a:schemeClr val="accent2"/>
                </a:solidFill>
              </a:rPr>
              <a:t>even</a:t>
            </a:r>
            <a:r>
              <a:rPr lang="en-US" dirty="0"/>
              <a:t>, we can simply </a:t>
            </a:r>
            <a:r>
              <a:rPr lang="en-US" dirty="0">
                <a:solidFill>
                  <a:schemeClr val="accent2"/>
                </a:solidFill>
              </a:rPr>
              <a:t>flip a coin in case of a tie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A3412-DB05-4326-85C1-CDE51FD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247704"/>
            <a:ext cx="11610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8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F58B8-7A1B-449E-94F3-3AD2C85A8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 an aside, we note that it is easy to see why </a:t>
                </a:r>
                <a:r>
                  <a:rPr lang="en-US" dirty="0">
                    <a:solidFill>
                      <a:srgbClr val="C00000"/>
                    </a:solidFill>
                  </a:rPr>
                  <a:t>we want to avoid correlation </a:t>
                </a:r>
                <a:r>
                  <a:rPr lang="en-US" dirty="0"/>
                  <a:t>when voting is used as a combining function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Suppose that we have the </a:t>
                </a:r>
                <a:r>
                  <a:rPr lang="en-US" u="sng" dirty="0"/>
                  <a:t>three highly correlated scores: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500" dirty="0"/>
              </a:p>
              <a:p>
                <a:pPr marL="457200" lvl="1" indent="0">
                  <a:buNone/>
                </a:pPr>
                <a:r>
                  <a:rPr lang="en-US" dirty="0"/>
                  <a:t>where each 1 indicates correct classification, and each 0 is an incorrect classification</a:t>
                </a:r>
              </a:p>
              <a:p>
                <a:pPr lvl="1"/>
                <a:r>
                  <a:rPr lang="en-US" dirty="0"/>
                  <a:t>Then, 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80% accurate, and︀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70% accurate. If we use a simple majority vote, then we obtain the classifier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𝐶 = ( 1 1 1 1 1 1 1 1 0 0 )</a:t>
                </a:r>
              </a:p>
              <a:p>
                <a:pPr marL="914400" lvl="2" indent="0">
                  <a:buNone/>
                </a:pPr>
                <a:r>
                  <a:rPr lang="en-GB" dirty="0"/>
                  <a:t>which is 80% accurate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F58B8-7A1B-449E-94F3-3AD2C85A8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631F063-1B25-4743-9E0E-318A36A4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70" y="3130550"/>
            <a:ext cx="4210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other hand, the </a:t>
            </a:r>
            <a:r>
              <a:rPr lang="en-US" u="sng" dirty="0"/>
              <a:t>less correlated classifiers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are only 80%, 70% and 60% accurate, respectively, but the majority vote in </a:t>
            </a:r>
            <a:r>
              <a:rPr lang="en-GB" dirty="0"/>
              <a:t>this case gives us</a:t>
            </a:r>
          </a:p>
          <a:p>
            <a:pPr marL="457200" lvl="1" indent="0" algn="ctr">
              <a:buNone/>
            </a:pPr>
            <a:r>
              <a:rPr lang="en-GB" dirty="0"/>
              <a:t>𝐶′ = ( 1 1 1 1 1 1 1 1 0 1 )</a:t>
            </a:r>
          </a:p>
          <a:p>
            <a:pPr marL="457200" lvl="1" indent="0">
              <a:buNone/>
            </a:pPr>
            <a:r>
              <a:rPr lang="en-GB" dirty="0"/>
              <a:t>which is 90% accurate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361CC-9BCA-4F17-9FAB-795F2312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438400"/>
            <a:ext cx="4219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1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ML-Based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the most general formulation of an ensemble classifier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In this formulation, </a:t>
            </a:r>
            <a:r>
              <a:rPr lang="en-US" dirty="0">
                <a:solidFill>
                  <a:srgbClr val="7030A0"/>
                </a:solidFill>
              </a:rPr>
              <a:t>we can select the function 𝐹 based on a machine learning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FE065-DEFA-4FC1-B72D-78D93722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3028950"/>
            <a:ext cx="8239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as Meta-Classifier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It is natural to use an SVM as a meta-classifier to combine scores </a:t>
            </a:r>
          </a:p>
          <a:p>
            <a:endParaRPr lang="en-US" dirty="0"/>
          </a:p>
          <a:p>
            <a:r>
              <a:rPr lang="en-US" dirty="0"/>
              <a:t>The use of SVM in this meta-classifier mode can be viewed as a </a:t>
            </a:r>
            <a:r>
              <a:rPr lang="en-US" dirty="0">
                <a:solidFill>
                  <a:srgbClr val="7030A0"/>
                </a:solidFill>
              </a:rPr>
              <a:t>general </a:t>
            </a:r>
            <a:r>
              <a:rPr lang="en-US" b="1" dirty="0">
                <a:solidFill>
                  <a:srgbClr val="7030A0"/>
                </a:solidFill>
              </a:rPr>
              <a:t>stacking</a:t>
            </a:r>
            <a:r>
              <a:rPr lang="en-US" dirty="0">
                <a:solidFill>
                  <a:srgbClr val="7030A0"/>
                </a:solidFill>
              </a:rPr>
              <a:t> method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Thus, this SVM technique is equivalent to the equation: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where the function 𝐹 is simply an SVM classifier based on the component </a:t>
            </a:r>
            <a:r>
              <a:rPr lang="en-GB" dirty="0"/>
              <a:t>scores 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82B2E-1310-4048-A372-872ECE56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4159250"/>
            <a:ext cx="8239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872D3-42B7-42B7-B853-31D18B8C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5896640"/>
            <a:ext cx="10925175" cy="771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HMM with Random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>
            <a:normAutofit/>
          </a:bodyPr>
          <a:lstStyle/>
          <a:p>
            <a:r>
              <a:rPr lang="en-US" dirty="0"/>
              <a:t>A hidden Markov model can be viewed as a discrete hill climb technique </a:t>
            </a:r>
          </a:p>
          <a:p>
            <a:pPr marL="457200" lvl="1" indent="0">
              <a:buNone/>
            </a:pPr>
            <a:r>
              <a:rPr lang="en-US" dirty="0"/>
              <a:t>As with any hill climb, when training an HMM we are only assured of a local maximum, and we can often significantly improve our results by executing the hill climb multiple times with different initial values, and selecting the best of the resulting models</a:t>
            </a:r>
          </a:p>
          <a:p>
            <a:endParaRPr lang="en-US" dirty="0"/>
          </a:p>
          <a:p>
            <a:r>
              <a:rPr lang="en-US" dirty="0"/>
              <a:t>An HMM with random restarts can be seen as </a:t>
            </a:r>
            <a:r>
              <a:rPr lang="en-US" dirty="0">
                <a:solidFill>
                  <a:srgbClr val="7030A0"/>
                </a:solidFill>
              </a:rPr>
              <a:t>special case of </a:t>
            </a:r>
            <a:r>
              <a:rPr lang="en-US" b="1" dirty="0">
                <a:solidFill>
                  <a:srgbClr val="7030A0"/>
                </a:solidFill>
              </a:rPr>
              <a:t>boosting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 we simply select the best model, then the “combining” function is particularly simple, and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4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872D3-42B7-42B7-B853-31D18B8C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771377"/>
            <a:ext cx="10925175" cy="771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HMM with Random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1875"/>
            <a:ext cx="10515600" cy="372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Here, each scoring function is an HMM, where the trained models differ based only on different initial values</a:t>
            </a:r>
          </a:p>
          <a:p>
            <a:pPr marL="457200" lvl="1" indent="0">
              <a:buNone/>
            </a:pPr>
            <a:r>
              <a:rPr lang="en-US" dirty="0"/>
              <a:t>Note that the “max” is the maximum over the HMM model scores, not the maximum over any particular set of input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That is, </a:t>
            </a:r>
            <a:r>
              <a:rPr lang="en-US" dirty="0">
                <a:solidFill>
                  <a:srgbClr val="7030A0"/>
                </a:solidFill>
              </a:rPr>
              <a:t>we select the highest scoring model and use it for scoring</a:t>
            </a:r>
          </a:p>
          <a:p>
            <a:endParaRPr lang="en-US" dirty="0"/>
          </a:p>
          <a:p>
            <a:r>
              <a:rPr lang="en-US" dirty="0"/>
              <a:t>Of course, </a:t>
            </a:r>
            <a:r>
              <a:rPr lang="en-US" dirty="0">
                <a:solidFill>
                  <a:schemeClr val="accent2"/>
                </a:solidFill>
              </a:rPr>
              <a:t>we could use other combining functions</a:t>
            </a:r>
            <a:r>
              <a:rPr lang="en-US" dirty="0"/>
              <a:t>, such as an average or majority vote of the corresponding classifiers</a:t>
            </a:r>
          </a:p>
          <a:p>
            <a:pPr marL="457200" lvl="1" indent="0">
              <a:buNone/>
            </a:pPr>
            <a:r>
              <a:rPr lang="en-US" dirty="0"/>
              <a:t>In any case, since there is a score associated with each model generated by an HMM, any such combining function is well-defined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5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F58B8-7A1B-449E-94F3-3AD2C85A8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01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collection of (weak)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, AdaBoost is an iterative algorithm that generates a series of (generally, stronger) classifiers,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based on the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classifier is determined from the previous classifier by the simple linear extension: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and the final classifier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500" dirty="0"/>
              </a:p>
              <a:p>
                <a:pPr lvl="1"/>
                <a:r>
                  <a:rPr lang="en-US" dirty="0"/>
                  <a:t>Note that at each iteration, we include a previously unused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the set of (weak) classifiers and determine a new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A </a:t>
                </a:r>
                <a:r>
                  <a:rPr lang="en-US" b="1" dirty="0"/>
                  <a:t>greedy approach</a:t>
                </a:r>
                <a:r>
                  <a:rPr lang="en-US" dirty="0"/>
                  <a:t> is used </a:t>
                </a:r>
                <a:r>
                  <a:rPr lang="en-US" dirty="0">
                    <a:solidFill>
                      <a:srgbClr val="7030A0"/>
                    </a:solidFill>
                  </a:rPr>
                  <a:t>when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but </a:t>
                </a:r>
                <a:r>
                  <a:rPr lang="en-US" dirty="0">
                    <a:solidFill>
                      <a:schemeClr val="accent2"/>
                    </a:solidFill>
                  </a:rPr>
                  <a:t>it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not a hill climb</a:t>
                </a:r>
                <a:r>
                  <a:rPr lang="en-US" dirty="0"/>
                  <a:t>, so that </a:t>
                </a:r>
                <a:r>
                  <a:rPr lang="en-US" dirty="0">
                    <a:solidFill>
                      <a:schemeClr val="accent2"/>
                    </a:solidFill>
                  </a:rPr>
                  <a:t>results might get worse at any step</a:t>
                </a:r>
                <a:r>
                  <a:rPr lang="en-US" dirty="0"/>
                  <a:t> in the AdaBoost </a:t>
                </a:r>
                <a:r>
                  <a:rPr lang="en-GB" dirty="0"/>
                  <a:t>process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F58B8-7A1B-449E-94F3-3AD2C85A8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0143"/>
              </a:xfrm>
              <a:blipFill>
                <a:blip r:embed="rId2"/>
                <a:stretch>
                  <a:fillRect l="-1043" t="-3129" r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35C1BD-C828-40F6-A491-81D725CF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3706554"/>
            <a:ext cx="5114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this description, we see that AdaBoost fits the form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CC663-E9D5-461D-BADF-5EE4B224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29" y="2475130"/>
            <a:ext cx="342900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2AB10-432D-43F0-AFDC-B0E1ABB6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601842"/>
            <a:ext cx="11868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AdaBoost is certainly the best-known</a:t>
            </a:r>
            <a:r>
              <a:rPr lang="en-GB" dirty="0"/>
              <a:t> boosting technique</a:t>
            </a:r>
          </a:p>
          <a:p>
            <a:endParaRPr lang="en-GB" dirty="0"/>
          </a:p>
          <a:p>
            <a:r>
              <a:rPr lang="en-US" dirty="0"/>
              <a:t>At each iteration, AdaBoost selects the “best” classifier from those available </a:t>
            </a:r>
          </a:p>
          <a:p>
            <a:pPr marL="457200" lvl="1" indent="0">
              <a:buNone/>
            </a:pPr>
            <a:r>
              <a:rPr lang="en-US" dirty="0"/>
              <a:t>Where “best” is defined as </a:t>
            </a:r>
            <a:r>
              <a:rPr lang="en-US" dirty="0">
                <a:solidFill>
                  <a:srgbClr val="7030A0"/>
                </a:solidFill>
              </a:rPr>
              <a:t>the classifier that most improves on the overall accuracy</a:t>
            </a:r>
            <a:r>
              <a:rPr lang="en-US" dirty="0"/>
              <a:t> of the new, combined classifier</a:t>
            </a:r>
          </a:p>
          <a:p>
            <a:pPr lvl="1"/>
            <a:r>
              <a:rPr lang="en-US" dirty="0"/>
              <a:t>That is, AdaBoost greedily selects a classifier that does the most to improve on the current iteration of the constructed classifier</a:t>
            </a:r>
          </a:p>
          <a:p>
            <a:pPr lvl="1"/>
            <a:endParaRPr lang="en-US" dirty="0"/>
          </a:p>
          <a:p>
            <a:r>
              <a:rPr lang="en-US" dirty="0"/>
              <a:t>In AdaBoost the selected classifiers are </a:t>
            </a:r>
            <a:r>
              <a:rPr lang="en-US" dirty="0">
                <a:solidFill>
                  <a:srgbClr val="7030A0"/>
                </a:solidFill>
              </a:rPr>
              <a:t>combined as a weighted linear combination</a:t>
            </a:r>
            <a:r>
              <a:rPr lang="en-US" dirty="0"/>
              <a:t>, where </a:t>
            </a:r>
            <a:r>
              <a:rPr lang="en-US" dirty="0">
                <a:solidFill>
                  <a:schemeClr val="accent2"/>
                </a:solidFill>
              </a:rPr>
              <a:t>an optimal weight is calculated at each iteration</a:t>
            </a:r>
            <a:r>
              <a:rPr lang="en-US" dirty="0"/>
              <a:t>, with all previously computed weights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21D4-2176-41D7-82C8-E0CB9D9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30D-C19F-4945-9B4C-53925BD8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ensemble learning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multiple learning algorithms are combined</a:t>
            </a:r>
            <a:r>
              <a:rPr lang="en-US" dirty="0"/>
              <a:t>, with the goal of improved accuracy as compared to the individual algorithms</a:t>
            </a:r>
          </a:p>
          <a:p>
            <a:pPr marL="457200" lvl="1" indent="0">
              <a:buNone/>
            </a:pPr>
            <a:r>
              <a:rPr lang="en-US" dirty="0"/>
              <a:t>Ensemble techniques are widely used, and as a testament to their strength, ensembles have won numerous machine learning contests in recent years, including the KDD Cup, the Kaggle competition, and the Netflix prize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Unfortunately, they aim to </a:t>
            </a:r>
            <a:r>
              <a:rPr lang="en-US" dirty="0">
                <a:solidFill>
                  <a:srgbClr val="C00000"/>
                </a:solidFill>
              </a:rPr>
              <a:t>accuracy more than efficiency</a:t>
            </a:r>
            <a:r>
              <a:rPr lang="en-US" dirty="0"/>
              <a:t>, and in real-world systems, practicality and efficiency are necessarily crucial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90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21D4-2176-41D7-82C8-E0CB9D9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30D-C19F-4945-9B4C-53925BD8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various </a:t>
            </a:r>
            <a:r>
              <a:rPr lang="en-US" dirty="0">
                <a:solidFill>
                  <a:schemeClr val="accent2"/>
                </a:solidFill>
              </a:rPr>
              <a:t>ways to combine classifiers</a:t>
            </a:r>
            <a:r>
              <a:rPr lang="en-US" dirty="0"/>
              <a:t>, for example straightforward combinations, such as a </a:t>
            </a:r>
            <a:r>
              <a:rPr lang="en-US" b="1" dirty="0">
                <a:solidFill>
                  <a:srgbClr val="7030A0"/>
                </a:solidFill>
              </a:rPr>
              <a:t>maximum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sum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majority vote</a:t>
            </a:r>
            <a:r>
              <a:rPr lang="en-US" dirty="0"/>
              <a:t>, and so 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approaches are classic, we will see also something “different”</a:t>
            </a:r>
          </a:p>
        </p:txBody>
      </p:sp>
    </p:spTree>
    <p:extLst>
      <p:ext uri="{BB962C8B-B14F-4D97-AF65-F5344CB8AC3E}">
        <p14:creationId xmlns:p14="http://schemas.microsoft.com/office/powerpoint/2010/main" val="255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21D4-2176-41D7-82C8-E0CB9D9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Framework for Ensemble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30D-C19F-4945-9B4C-53925BD8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consider ensemble learners that are based on combinations of scoring functions</a:t>
            </a:r>
          </a:p>
          <a:p>
            <a:endParaRPr lang="en-US" dirty="0"/>
          </a:p>
          <a:p>
            <a:r>
              <a:rPr lang="en-US" dirty="0"/>
              <a:t>Note that we place </a:t>
            </a:r>
            <a:r>
              <a:rPr lang="en-US" dirty="0">
                <a:solidFill>
                  <a:srgbClr val="7030A0"/>
                </a:solidFill>
              </a:rPr>
              <a:t>no additional restrictions on the scoring functions </a:t>
            </a:r>
            <a:r>
              <a:rPr lang="en-US" dirty="0"/>
              <a:t>and, in particular, they do not necessarily represent “learning” algorithms, per se. </a:t>
            </a:r>
          </a:p>
          <a:p>
            <a:endParaRPr lang="en-US" dirty="0"/>
          </a:p>
          <a:p>
            <a:r>
              <a:rPr lang="en-US" dirty="0"/>
              <a:t>Hence, we are dealing with </a:t>
            </a:r>
            <a:r>
              <a:rPr lang="en-US" b="1" dirty="0">
                <a:solidFill>
                  <a:schemeClr val="accent5"/>
                </a:solidFill>
              </a:rPr>
              <a:t>ensemble methods</a:t>
            </a:r>
            <a:r>
              <a:rPr lang="en-US" b="1" dirty="0"/>
              <a:t> </a:t>
            </a:r>
            <a:r>
              <a:rPr lang="en-US" dirty="0"/>
              <a:t>broadly speaking, rather than </a:t>
            </a:r>
            <a:r>
              <a:rPr lang="en-US" dirty="0">
                <a:solidFill>
                  <a:srgbClr val="C00000"/>
                </a:solidFill>
              </a:rPr>
              <a:t>ensemble learners </a:t>
            </a:r>
            <a:r>
              <a:rPr lang="en-US" dirty="0"/>
              <a:t>in a strict sense</a:t>
            </a:r>
          </a:p>
          <a:p>
            <a:pPr marL="457200" lvl="1" indent="0">
              <a:buNone/>
            </a:pPr>
            <a:r>
              <a:rPr lang="en-US" dirty="0"/>
              <a:t>We assume that the ensemble method itself—as opposed to the scoring functions that </a:t>
            </a:r>
            <a:r>
              <a:rPr lang="en-GB" dirty="0"/>
              <a:t>comprise the ensemble—is for classification, and hence ensemble functions are </a:t>
            </a:r>
            <a:r>
              <a:rPr lang="en-GB" u="sng" dirty="0"/>
              <a:t>0-1 loss functions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80AB8-4B3A-414D-91A1-9414D2DA3CAC}"/>
              </a:ext>
            </a:extLst>
          </p:cNvPr>
          <p:cNvSpPr txBox="1"/>
          <p:nvPr/>
        </p:nvSpPr>
        <p:spPr>
          <a:xfrm>
            <a:off x="5043054" y="5952292"/>
            <a:ext cx="616065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In a 0-1 loss function you simply count the number of misclassified items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511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52EF-B4C4-452D-AA57-BAE7E8A0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32231-6FE6-473D-970C-A7377FF9D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score generated by a </a:t>
                </a:r>
                <a:r>
                  <a:rPr lang="en-US" b="1" dirty="0"/>
                  <a:t>scoring function 𝒮 </a:t>
                </a:r>
                <a:r>
                  <a:rPr lang="en-US" dirty="0"/>
                  <a:t>when applied to </a:t>
                </a:r>
                <a:r>
                  <a:rPr lang="en-US" b="1" dirty="0"/>
                  <a:t>sample 𝑥</a:t>
                </a:r>
                <a:r>
                  <a:rPr lang="en-US" dirty="0"/>
                  <a:t> is given by: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where we have explicitly included the dependence on the </a:t>
                </a:r>
                <a:r>
                  <a:rPr lang="en-US" b="1" dirty="0"/>
                  <a:t>training data 𝑉</a:t>
                </a:r>
                <a:r>
                  <a:rPr lang="en-US" dirty="0"/>
                  <a:t> and </a:t>
                </a:r>
                <a:r>
                  <a:rPr lang="en-GB" dirty="0"/>
                  <a:t>the </a:t>
                </a:r>
                <a:r>
                  <a:rPr lang="en-GB" b="1" dirty="0"/>
                  <a:t>function parameters </a:t>
                </a:r>
                <a:r>
                  <a:rPr lang="el-GR" b="1" dirty="0"/>
                  <a:t>Λ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32231-6FE6-473D-970C-A7377FF9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9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21D4-2176-41D7-82C8-E0CB9D9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EF30D-C19F-4945-9B4C-53925BD89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its most general form, an ensemble method for a binary classification problem can be viewed as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→{0, 1} </m:t>
                    </m:r>
                  </m:oMath>
                </a14:m>
                <a:r>
                  <a:rPr lang="en-US" dirty="0"/>
                  <a:t>of the form: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is, the ensemble method defined by the function 𝐹 produces a classification based on the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Where scoring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trained using the </a:t>
                </a:r>
                <a:r>
                  <a:rPr lang="en-US" b="1" dirty="0"/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EF30D-C19F-4945-9B4C-53925BD89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C68DD1-2F42-4033-8FE1-38A49491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134519"/>
            <a:ext cx="8181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Ensemble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high-level perspective, ensemble classifiers can be categorized as </a:t>
            </a:r>
            <a:r>
              <a:rPr lang="en-US" b="1" dirty="0"/>
              <a:t>bagging</a:t>
            </a:r>
            <a:r>
              <a:rPr lang="en-US" dirty="0"/>
              <a:t>, </a:t>
            </a:r>
            <a:r>
              <a:rPr lang="en-US" b="1" dirty="0"/>
              <a:t>boosting</a:t>
            </a:r>
            <a:r>
              <a:rPr lang="en-US" dirty="0"/>
              <a:t>, </a:t>
            </a:r>
            <a:r>
              <a:rPr lang="en-US" b="1" dirty="0"/>
              <a:t>stacking</a:t>
            </a:r>
            <a:r>
              <a:rPr lang="en-US" dirty="0"/>
              <a:t>, or some combination thereof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5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9F3-6648-4EE5-95C8-34DE64D5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58B8-7A1B-449E-94F3-3AD2C85A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bootstrap aggregation</a:t>
            </a:r>
            <a:r>
              <a:rPr lang="en-US" dirty="0"/>
              <a:t> (i.e., </a:t>
            </a:r>
            <a:r>
              <a:rPr lang="en-US" b="1" dirty="0"/>
              <a:t>bagging</a:t>
            </a:r>
            <a:r>
              <a:rPr lang="en-US" dirty="0"/>
              <a:t>), </a:t>
            </a:r>
            <a:r>
              <a:rPr lang="en-US" dirty="0">
                <a:solidFill>
                  <a:srgbClr val="7030A0"/>
                </a:solidFill>
              </a:rPr>
              <a:t>different subsets of the data or features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or both</a:t>
            </a:r>
            <a:r>
              <a:rPr lang="en-US" dirty="0"/>
              <a:t>) are used to generate different scores</a:t>
            </a:r>
          </a:p>
          <a:p>
            <a:pPr marL="457200" lvl="1" indent="0">
              <a:buNone/>
            </a:pPr>
            <a:r>
              <a:rPr lang="en-US" dirty="0"/>
              <a:t>The results are then combined in some way, such as a sum of the scores, or a majority vote of the corresponding classifications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bagging we assume that the </a:t>
            </a:r>
            <a:r>
              <a:rPr lang="en-US" dirty="0">
                <a:solidFill>
                  <a:schemeClr val="accent2"/>
                </a:solidFill>
              </a:rPr>
              <a:t>same scoring method</a:t>
            </a:r>
            <a:r>
              <a:rPr lang="en-US" dirty="0"/>
              <a:t> is used for all scores in the ensemble. </a:t>
            </a:r>
          </a:p>
          <a:p>
            <a:endParaRPr lang="en-US" dirty="0"/>
          </a:p>
          <a:p>
            <a:r>
              <a:rPr lang="en-US" dirty="0"/>
              <a:t>One benefit of bagging is that it </a:t>
            </a:r>
            <a:r>
              <a:rPr lang="en-US" dirty="0">
                <a:solidFill>
                  <a:srgbClr val="00B050"/>
                </a:solidFill>
              </a:rPr>
              <a:t>reduces overfitting</a:t>
            </a:r>
          </a:p>
        </p:txBody>
      </p:sp>
    </p:spTree>
    <p:extLst>
      <p:ext uri="{BB962C8B-B14F-4D97-AF65-F5344CB8AC3E}">
        <p14:creationId xmlns:p14="http://schemas.microsoft.com/office/powerpoint/2010/main" val="304757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1900</Words>
  <Application>Microsoft Office PowerPoint</Application>
  <PresentationFormat>Widescreen</PresentationFormat>
  <Paragraphs>214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Ensemble Learning</vt:lpstr>
      <vt:lpstr>Intro</vt:lpstr>
      <vt:lpstr>Intro</vt:lpstr>
      <vt:lpstr>Ensemble Classifiers</vt:lpstr>
      <vt:lpstr>A Framework for Ensemble Classifiers</vt:lpstr>
      <vt:lpstr>Notation</vt:lpstr>
      <vt:lpstr>Notation</vt:lpstr>
      <vt:lpstr>Classifying Ensemble Classifiers</vt:lpstr>
      <vt:lpstr>Bagging</vt:lpstr>
      <vt:lpstr>Bagging</vt:lpstr>
      <vt:lpstr>PowerPoint Presentation</vt:lpstr>
      <vt:lpstr>Boosting</vt:lpstr>
      <vt:lpstr>Boosting</vt:lpstr>
      <vt:lpstr>Stacking</vt:lpstr>
      <vt:lpstr>Stacking</vt:lpstr>
      <vt:lpstr>Ensemble Methods</vt:lpstr>
      <vt:lpstr>Ensemble Classifier Examples</vt:lpstr>
      <vt:lpstr>Maximum</vt:lpstr>
      <vt:lpstr>Averaging</vt:lpstr>
      <vt:lpstr>Voting</vt:lpstr>
      <vt:lpstr>Voting</vt:lpstr>
      <vt:lpstr>Voting</vt:lpstr>
      <vt:lpstr>ML-Based Combination</vt:lpstr>
      <vt:lpstr>SVM as Meta-Classifier</vt:lpstr>
      <vt:lpstr>HMM with Random Restarts</vt:lpstr>
      <vt:lpstr>HMM with Random Restarts</vt:lpstr>
      <vt:lpstr>AdaBoost</vt:lpstr>
      <vt:lpstr>AdaBoost</vt:lpstr>
      <vt:lpstr>AdaBoost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Di Troia</dc:creator>
  <cp:lastModifiedBy>Fabio Di Troia</cp:lastModifiedBy>
  <cp:revision>3</cp:revision>
  <dcterms:created xsi:type="dcterms:W3CDTF">2020-04-15T16:34:23Z</dcterms:created>
  <dcterms:modified xsi:type="dcterms:W3CDTF">2020-11-03T17:45:19Z</dcterms:modified>
</cp:coreProperties>
</file>