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6" r:id="rId2"/>
    <p:sldId id="274" r:id="rId3"/>
    <p:sldId id="275" r:id="rId4"/>
    <p:sldId id="267" r:id="rId5"/>
    <p:sldId id="258" r:id="rId6"/>
    <p:sldId id="259" r:id="rId7"/>
    <p:sldId id="268" r:id="rId8"/>
    <p:sldId id="272" r:id="rId9"/>
    <p:sldId id="269" r:id="rId10"/>
    <p:sldId id="273" r:id="rId11"/>
    <p:sldId id="270" r:id="rId12"/>
    <p:sldId id="271" r:id="rId13"/>
    <p:sldId id="326" r:id="rId14"/>
    <p:sldId id="296" r:id="rId15"/>
    <p:sldId id="392" r:id="rId16"/>
    <p:sldId id="328" r:id="rId17"/>
    <p:sldId id="262" r:id="rId18"/>
    <p:sldId id="391" r:id="rId19"/>
    <p:sldId id="300" r:id="rId20"/>
    <p:sldId id="299" r:id="rId21"/>
    <p:sldId id="329" r:id="rId22"/>
    <p:sldId id="330" r:id="rId23"/>
    <p:sldId id="301" r:id="rId24"/>
    <p:sldId id="302" r:id="rId25"/>
    <p:sldId id="303" r:id="rId26"/>
    <p:sldId id="304" r:id="rId27"/>
    <p:sldId id="394" r:id="rId28"/>
    <p:sldId id="395" r:id="rId29"/>
    <p:sldId id="396" r:id="rId30"/>
    <p:sldId id="331" r:id="rId31"/>
    <p:sldId id="388" r:id="rId32"/>
    <p:sldId id="389" r:id="rId33"/>
    <p:sldId id="390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3" r:id="rId44"/>
    <p:sldId id="344" r:id="rId45"/>
    <p:sldId id="345" r:id="rId46"/>
    <p:sldId id="346" r:id="rId47"/>
    <p:sldId id="342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22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404179EC-4879-482D-982C-00485C2B4325}"/>
    <pc:docChg chg="undo custSel addSld delSld modSld">
      <pc:chgData name="Fabio Di Troia" userId="7de80edd88c2c9de" providerId="LiveId" clId="{404179EC-4879-482D-982C-00485C2B4325}" dt="2020-05-05T17:48:07.900" v="1009" actId="2696"/>
      <pc:docMkLst>
        <pc:docMk/>
      </pc:docMkLst>
      <pc:sldChg chg="modSp mod">
        <pc:chgData name="Fabio Di Troia" userId="7de80edd88c2c9de" providerId="LiveId" clId="{404179EC-4879-482D-982C-00485C2B4325}" dt="2020-05-05T05:57:28.410" v="11" actId="207"/>
        <pc:sldMkLst>
          <pc:docMk/>
          <pc:sldMk cId="0" sldId="262"/>
        </pc:sldMkLst>
        <pc:spChg chg="mod">
          <ac:chgData name="Fabio Di Troia" userId="7de80edd88c2c9de" providerId="LiveId" clId="{404179EC-4879-482D-982C-00485C2B4325}" dt="2020-05-05T05:57:28.410" v="11" actId="20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Fabio Di Troia" userId="7de80edd88c2c9de" providerId="LiveId" clId="{404179EC-4879-482D-982C-00485C2B4325}" dt="2020-05-05T05:58:05.112" v="12" actId="207"/>
        <pc:sldMkLst>
          <pc:docMk/>
          <pc:sldMk cId="3351570394" sldId="300"/>
        </pc:sldMkLst>
        <pc:spChg chg="mod">
          <ac:chgData name="Fabio Di Troia" userId="7de80edd88c2c9de" providerId="LiveId" clId="{404179EC-4879-482D-982C-00485C2B4325}" dt="2020-05-05T05:58:05.112" v="12" actId="207"/>
          <ac:spMkLst>
            <pc:docMk/>
            <pc:sldMk cId="3351570394" sldId="300"/>
            <ac:spMk id="3" creationId="{00000000-0000-0000-0000-000000000000}"/>
          </ac:spMkLst>
        </pc:spChg>
      </pc:sldChg>
      <pc:sldChg chg="addSp modSp mod">
        <pc:chgData name="Fabio Di Troia" userId="7de80edd88c2c9de" providerId="LiveId" clId="{404179EC-4879-482D-982C-00485C2B4325}" dt="2020-05-05T16:49:27.322" v="26" actId="1076"/>
        <pc:sldMkLst>
          <pc:docMk/>
          <pc:sldMk cId="4076540687" sldId="301"/>
        </pc:sldMkLst>
        <pc:spChg chg="mod">
          <ac:chgData name="Fabio Di Troia" userId="7de80edd88c2c9de" providerId="LiveId" clId="{404179EC-4879-482D-982C-00485C2B4325}" dt="2020-05-05T16:48:51.413" v="16" actId="207"/>
          <ac:spMkLst>
            <pc:docMk/>
            <pc:sldMk cId="4076540687" sldId="301"/>
            <ac:spMk id="3" creationId="{00000000-0000-0000-0000-000000000000}"/>
          </ac:spMkLst>
        </pc:spChg>
        <pc:spChg chg="add mod">
          <ac:chgData name="Fabio Di Troia" userId="7de80edd88c2c9de" providerId="LiveId" clId="{404179EC-4879-482D-982C-00485C2B4325}" dt="2020-05-05T16:49:27.322" v="26" actId="1076"/>
          <ac:spMkLst>
            <pc:docMk/>
            <pc:sldMk cId="4076540687" sldId="301"/>
            <ac:spMk id="4" creationId="{8CF6A40E-54FC-485C-B982-538B31B91958}"/>
          </ac:spMkLst>
        </pc:spChg>
      </pc:sldChg>
      <pc:sldChg chg="modSp">
        <pc:chgData name="Fabio Di Troia" userId="7de80edd88c2c9de" providerId="LiveId" clId="{404179EC-4879-482D-982C-00485C2B4325}" dt="2020-05-05T16:51:32.842" v="31" actId="207"/>
        <pc:sldMkLst>
          <pc:docMk/>
          <pc:sldMk cId="2799279443" sldId="302"/>
        </pc:sldMkLst>
        <pc:spChg chg="mod">
          <ac:chgData name="Fabio Di Troia" userId="7de80edd88c2c9de" providerId="LiveId" clId="{404179EC-4879-482D-982C-00485C2B4325}" dt="2020-05-05T16:51:32.842" v="31" actId="207"/>
          <ac:spMkLst>
            <pc:docMk/>
            <pc:sldMk cId="2799279443" sldId="302"/>
            <ac:spMk id="3" creationId="{00000000-0000-0000-0000-000000000000}"/>
          </ac:spMkLst>
        </pc:spChg>
      </pc:sldChg>
      <pc:sldChg chg="modSp mod">
        <pc:chgData name="Fabio Di Troia" userId="7de80edd88c2c9de" providerId="LiveId" clId="{404179EC-4879-482D-982C-00485C2B4325}" dt="2020-05-05T16:52:16.763" v="35" actId="20577"/>
        <pc:sldMkLst>
          <pc:docMk/>
          <pc:sldMk cId="2224534063" sldId="303"/>
        </pc:sldMkLst>
        <pc:spChg chg="mod">
          <ac:chgData name="Fabio Di Troia" userId="7de80edd88c2c9de" providerId="LiveId" clId="{404179EC-4879-482D-982C-00485C2B4325}" dt="2020-05-05T16:52:16.763" v="35" actId="20577"/>
          <ac:spMkLst>
            <pc:docMk/>
            <pc:sldMk cId="2224534063" sldId="303"/>
            <ac:spMk id="3" creationId="{00000000-0000-0000-0000-000000000000}"/>
          </ac:spMkLst>
        </pc:spChg>
      </pc:sldChg>
      <pc:sldChg chg="modSp mod">
        <pc:chgData name="Fabio Di Troia" userId="7de80edd88c2c9de" providerId="LiveId" clId="{404179EC-4879-482D-982C-00485C2B4325}" dt="2020-05-05T16:55:04.598" v="63" actId="207"/>
        <pc:sldMkLst>
          <pc:docMk/>
          <pc:sldMk cId="3884563237" sldId="304"/>
        </pc:sldMkLst>
        <pc:spChg chg="mod">
          <ac:chgData name="Fabio Di Troia" userId="7de80edd88c2c9de" providerId="LiveId" clId="{404179EC-4879-482D-982C-00485C2B4325}" dt="2020-05-05T16:55:04.598" v="63" actId="207"/>
          <ac:spMkLst>
            <pc:docMk/>
            <pc:sldMk cId="3884563237" sldId="304"/>
            <ac:spMk id="3" creationId="{00000000-0000-0000-0000-000000000000}"/>
          </ac:spMkLst>
        </pc:spChg>
        <pc:picChg chg="mod">
          <ac:chgData name="Fabio Di Troia" userId="7de80edd88c2c9de" providerId="LiveId" clId="{404179EC-4879-482D-982C-00485C2B4325}" dt="2020-05-05T16:54:08.934" v="52" actId="1038"/>
          <ac:picMkLst>
            <pc:docMk/>
            <pc:sldMk cId="3884563237" sldId="304"/>
            <ac:picMk id="6" creationId="{00000000-0000-0000-0000-000000000000}"/>
          </ac:picMkLst>
        </pc:picChg>
      </pc:sldChg>
      <pc:sldChg chg="del">
        <pc:chgData name="Fabio Di Troia" userId="7de80edd88c2c9de" providerId="LiveId" clId="{404179EC-4879-482D-982C-00485C2B4325}" dt="2020-05-05T17:48:07.900" v="1009" actId="2696"/>
        <pc:sldMkLst>
          <pc:docMk/>
          <pc:sldMk cId="3349619586" sldId="311"/>
        </pc:sldMkLst>
      </pc:sldChg>
      <pc:sldChg chg="modSp mod">
        <pc:chgData name="Fabio Di Troia" userId="7de80edd88c2c9de" providerId="LiveId" clId="{404179EC-4879-482D-982C-00485C2B4325}" dt="2020-05-05T05:56:11.029" v="3" actId="207"/>
        <pc:sldMkLst>
          <pc:docMk/>
          <pc:sldMk cId="3751150255" sldId="328"/>
        </pc:sldMkLst>
        <pc:spChg chg="mod">
          <ac:chgData name="Fabio Di Troia" userId="7de80edd88c2c9de" providerId="LiveId" clId="{404179EC-4879-482D-982C-00485C2B4325}" dt="2020-05-05T05:56:11.029" v="3" actId="207"/>
          <ac:spMkLst>
            <pc:docMk/>
            <pc:sldMk cId="3751150255" sldId="328"/>
            <ac:spMk id="3" creationId="{00000000-0000-0000-0000-000000000000}"/>
          </ac:spMkLst>
        </pc:spChg>
      </pc:sldChg>
      <pc:sldChg chg="addSp delSp modSp mod modAnim">
        <pc:chgData name="Fabio Di Troia" userId="7de80edd88c2c9de" providerId="LiveId" clId="{404179EC-4879-482D-982C-00485C2B4325}" dt="2020-05-05T16:59:58.437" v="377" actId="21"/>
        <pc:sldMkLst>
          <pc:docMk/>
          <pc:sldMk cId="4092877908" sldId="331"/>
        </pc:sldMkLst>
        <pc:spChg chg="mod">
          <ac:chgData name="Fabio Di Troia" userId="7de80edd88c2c9de" providerId="LiveId" clId="{404179EC-4879-482D-982C-00485C2B4325}" dt="2020-05-05T16:59:58.437" v="377" actId="21"/>
          <ac:spMkLst>
            <pc:docMk/>
            <pc:sldMk cId="4092877908" sldId="331"/>
            <ac:spMk id="3" creationId="{00000000-0000-0000-0000-000000000000}"/>
          </ac:spMkLst>
        </pc:spChg>
        <pc:spChg chg="add del mod">
          <ac:chgData name="Fabio Di Troia" userId="7de80edd88c2c9de" providerId="LiveId" clId="{404179EC-4879-482D-982C-00485C2B4325}" dt="2020-05-05T16:59:57.933" v="375"/>
          <ac:spMkLst>
            <pc:docMk/>
            <pc:sldMk cId="4092877908" sldId="331"/>
            <ac:spMk id="4" creationId="{8136D6F1-4FE5-4E67-8FCC-14EE210BFFA4}"/>
          </ac:spMkLst>
        </pc:spChg>
      </pc:sldChg>
      <pc:sldChg chg="del">
        <pc:chgData name="Fabio Di Troia" userId="7de80edd88c2c9de" providerId="LiveId" clId="{404179EC-4879-482D-982C-00485C2B4325}" dt="2020-05-05T17:06:28.137" v="633" actId="47"/>
        <pc:sldMkLst>
          <pc:docMk/>
          <pc:sldMk cId="309980995" sldId="332"/>
        </pc:sldMkLst>
      </pc:sldChg>
      <pc:sldChg chg="modSp mod">
        <pc:chgData name="Fabio Di Troia" userId="7de80edd88c2c9de" providerId="LiveId" clId="{404179EC-4879-482D-982C-00485C2B4325}" dt="2020-05-05T17:12:14.206" v="746" actId="113"/>
        <pc:sldMkLst>
          <pc:docMk/>
          <pc:sldMk cId="4317463" sldId="333"/>
        </pc:sldMkLst>
        <pc:spChg chg="mod">
          <ac:chgData name="Fabio Di Troia" userId="7de80edd88c2c9de" providerId="LiveId" clId="{404179EC-4879-482D-982C-00485C2B4325}" dt="2020-05-05T17:12:14.206" v="746" actId="113"/>
          <ac:spMkLst>
            <pc:docMk/>
            <pc:sldMk cId="4317463" sldId="333"/>
            <ac:spMk id="3" creationId="{00000000-0000-0000-0000-000000000000}"/>
          </ac:spMkLst>
        </pc:spChg>
      </pc:sldChg>
      <pc:sldChg chg="addSp modSp mod modAnim">
        <pc:chgData name="Fabio Di Troia" userId="7de80edd88c2c9de" providerId="LiveId" clId="{404179EC-4879-482D-982C-00485C2B4325}" dt="2020-05-05T17:14:00.702" v="861"/>
        <pc:sldMkLst>
          <pc:docMk/>
          <pc:sldMk cId="2650817288" sldId="334"/>
        </pc:sldMkLst>
        <pc:spChg chg="mod">
          <ac:chgData name="Fabio Di Troia" userId="7de80edd88c2c9de" providerId="LiveId" clId="{404179EC-4879-482D-982C-00485C2B4325}" dt="2020-05-05T17:13:56.730" v="860" actId="207"/>
          <ac:spMkLst>
            <pc:docMk/>
            <pc:sldMk cId="2650817288" sldId="334"/>
            <ac:spMk id="3" creationId="{00000000-0000-0000-0000-000000000000}"/>
          </ac:spMkLst>
        </pc:spChg>
        <pc:spChg chg="add mod">
          <ac:chgData name="Fabio Di Troia" userId="7de80edd88c2c9de" providerId="LiveId" clId="{404179EC-4879-482D-982C-00485C2B4325}" dt="2020-05-05T17:12:50.658" v="843" actId="1038"/>
          <ac:spMkLst>
            <pc:docMk/>
            <pc:sldMk cId="2650817288" sldId="334"/>
            <ac:spMk id="4" creationId="{4A8BFBA9-3210-42DA-88DF-81F2437E3940}"/>
          </ac:spMkLst>
        </pc:spChg>
      </pc:sldChg>
      <pc:sldChg chg="modSp modAnim">
        <pc:chgData name="Fabio Di Troia" userId="7de80edd88c2c9de" providerId="LiveId" clId="{404179EC-4879-482D-982C-00485C2B4325}" dt="2020-05-05T17:14:41.958" v="865" actId="207"/>
        <pc:sldMkLst>
          <pc:docMk/>
          <pc:sldMk cId="3810592313" sldId="335"/>
        </pc:sldMkLst>
        <pc:spChg chg="mod">
          <ac:chgData name="Fabio Di Troia" userId="7de80edd88c2c9de" providerId="LiveId" clId="{404179EC-4879-482D-982C-00485C2B4325}" dt="2020-05-05T17:14:41.958" v="865" actId="207"/>
          <ac:spMkLst>
            <pc:docMk/>
            <pc:sldMk cId="3810592313" sldId="335"/>
            <ac:spMk id="3" creationId="{00000000-0000-0000-0000-000000000000}"/>
          </ac:spMkLst>
        </pc:spChg>
      </pc:sldChg>
      <pc:sldChg chg="modSp mod">
        <pc:chgData name="Fabio Di Troia" userId="7de80edd88c2c9de" providerId="LiveId" clId="{404179EC-4879-482D-982C-00485C2B4325}" dt="2020-05-05T17:19:35.612" v="871" actId="207"/>
        <pc:sldMkLst>
          <pc:docMk/>
          <pc:sldMk cId="4102727889" sldId="336"/>
        </pc:sldMkLst>
        <pc:spChg chg="mod">
          <ac:chgData name="Fabio Di Troia" userId="7de80edd88c2c9de" providerId="LiveId" clId="{404179EC-4879-482D-982C-00485C2B4325}" dt="2020-05-05T17:19:35.612" v="871" actId="207"/>
          <ac:spMkLst>
            <pc:docMk/>
            <pc:sldMk cId="4102727889" sldId="336"/>
            <ac:spMk id="3" creationId="{00000000-0000-0000-0000-000000000000}"/>
          </ac:spMkLst>
        </pc:spChg>
      </pc:sldChg>
      <pc:sldChg chg="addSp modSp mod">
        <pc:chgData name="Fabio Di Troia" userId="7de80edd88c2c9de" providerId="LiveId" clId="{404179EC-4879-482D-982C-00485C2B4325}" dt="2020-05-05T17:21:34.723" v="905" actId="207"/>
        <pc:sldMkLst>
          <pc:docMk/>
          <pc:sldMk cId="2304022841" sldId="337"/>
        </pc:sldMkLst>
        <pc:spChg chg="mod">
          <ac:chgData name="Fabio Di Troia" userId="7de80edd88c2c9de" providerId="LiveId" clId="{404179EC-4879-482D-982C-00485C2B4325}" dt="2020-05-05T17:21:34.723" v="905" actId="207"/>
          <ac:spMkLst>
            <pc:docMk/>
            <pc:sldMk cId="2304022841" sldId="337"/>
            <ac:spMk id="3" creationId="{00000000-0000-0000-0000-000000000000}"/>
          </ac:spMkLst>
        </pc:spChg>
        <pc:spChg chg="add mod">
          <ac:chgData name="Fabio Di Troia" userId="7de80edd88c2c9de" providerId="LiveId" clId="{404179EC-4879-482D-982C-00485C2B4325}" dt="2020-05-05T17:21:18.087" v="902" actId="13822"/>
          <ac:spMkLst>
            <pc:docMk/>
            <pc:sldMk cId="2304022841" sldId="337"/>
            <ac:spMk id="4" creationId="{EBA42586-C781-4FA4-80F7-16AD84D2F54F}"/>
          </ac:spMkLst>
        </pc:spChg>
        <pc:picChg chg="mod">
          <ac:chgData name="Fabio Di Troia" userId="7de80edd88c2c9de" providerId="LiveId" clId="{404179EC-4879-482D-982C-00485C2B4325}" dt="2020-05-05T17:20:53.051" v="900" actId="1076"/>
          <ac:picMkLst>
            <pc:docMk/>
            <pc:sldMk cId="2304022841" sldId="337"/>
            <ac:picMk id="6" creationId="{00000000-0000-0000-0000-000000000000}"/>
          </ac:picMkLst>
        </pc:picChg>
      </pc:sldChg>
      <pc:sldChg chg="addSp delSp modSp mod modTransition">
        <pc:chgData name="Fabio Di Troia" userId="7de80edd88c2c9de" providerId="LiveId" clId="{404179EC-4879-482D-982C-00485C2B4325}" dt="2020-05-05T17:23:23.529" v="944" actId="207"/>
        <pc:sldMkLst>
          <pc:docMk/>
          <pc:sldMk cId="1554341088" sldId="339"/>
        </pc:sldMkLst>
        <pc:spChg chg="del">
          <ac:chgData name="Fabio Di Troia" userId="7de80edd88c2c9de" providerId="LiveId" clId="{404179EC-4879-482D-982C-00485C2B4325}" dt="2020-05-05T17:22:17.396" v="907" actId="478"/>
          <ac:spMkLst>
            <pc:docMk/>
            <pc:sldMk cId="1554341088" sldId="339"/>
            <ac:spMk id="2" creationId="{00000000-0000-0000-0000-000000000000}"/>
          </ac:spMkLst>
        </pc:spChg>
        <pc:spChg chg="mod">
          <ac:chgData name="Fabio Di Troia" userId="7de80edd88c2c9de" providerId="LiveId" clId="{404179EC-4879-482D-982C-00485C2B4325}" dt="2020-05-05T17:22:54.655" v="936" actId="20577"/>
          <ac:spMkLst>
            <pc:docMk/>
            <pc:sldMk cId="1554341088" sldId="339"/>
            <ac:spMk id="3" creationId="{00000000-0000-0000-0000-000000000000}"/>
          </ac:spMkLst>
        </pc:spChg>
        <pc:spChg chg="add del mod">
          <ac:chgData name="Fabio Di Troia" userId="7de80edd88c2c9de" providerId="LiveId" clId="{404179EC-4879-482D-982C-00485C2B4325}" dt="2020-05-05T17:22:18.062" v="908" actId="478"/>
          <ac:spMkLst>
            <pc:docMk/>
            <pc:sldMk cId="1554341088" sldId="339"/>
            <ac:spMk id="5" creationId="{31C07642-BBA8-467E-AC37-C01F989B89FD}"/>
          </ac:spMkLst>
        </pc:spChg>
        <pc:spChg chg="add mod">
          <ac:chgData name="Fabio Di Troia" userId="7de80edd88c2c9de" providerId="LiveId" clId="{404179EC-4879-482D-982C-00485C2B4325}" dt="2020-05-05T17:23:23.529" v="944" actId="207"/>
          <ac:spMkLst>
            <pc:docMk/>
            <pc:sldMk cId="1554341088" sldId="339"/>
            <ac:spMk id="8" creationId="{483A459E-4B52-4C2B-9C58-E1B66B2EFC63}"/>
          </ac:spMkLst>
        </pc:spChg>
        <pc:picChg chg="add mod">
          <ac:chgData name="Fabio Di Troia" userId="7de80edd88c2c9de" providerId="LiveId" clId="{404179EC-4879-482D-982C-00485C2B4325}" dt="2020-05-05T17:22:21.566" v="931" actId="1035"/>
          <ac:picMkLst>
            <pc:docMk/>
            <pc:sldMk cId="1554341088" sldId="339"/>
            <ac:picMk id="7" creationId="{1A156488-8496-4686-B6B7-827F4517B4B9}"/>
          </ac:picMkLst>
        </pc:picChg>
      </pc:sldChg>
      <pc:sldChg chg="modSp mod">
        <pc:chgData name="Fabio Di Troia" userId="7de80edd88c2c9de" providerId="LiveId" clId="{404179EC-4879-482D-982C-00485C2B4325}" dt="2020-05-05T17:23:53.702" v="950" actId="207"/>
        <pc:sldMkLst>
          <pc:docMk/>
          <pc:sldMk cId="2136303271" sldId="340"/>
        </pc:sldMkLst>
        <pc:spChg chg="mod">
          <ac:chgData name="Fabio Di Troia" userId="7de80edd88c2c9de" providerId="LiveId" clId="{404179EC-4879-482D-982C-00485C2B4325}" dt="2020-05-05T17:23:53.702" v="950" actId="207"/>
          <ac:spMkLst>
            <pc:docMk/>
            <pc:sldMk cId="2136303271" sldId="340"/>
            <ac:spMk id="3" creationId="{00000000-0000-0000-0000-000000000000}"/>
          </ac:spMkLst>
        </pc:spChg>
      </pc:sldChg>
      <pc:sldChg chg="modSp mod">
        <pc:chgData name="Fabio Di Troia" userId="7de80edd88c2c9de" providerId="LiveId" clId="{404179EC-4879-482D-982C-00485C2B4325}" dt="2020-05-05T17:32:40.525" v="995" actId="20577"/>
        <pc:sldMkLst>
          <pc:docMk/>
          <pc:sldMk cId="3547515101" sldId="341"/>
        </pc:sldMkLst>
        <pc:spChg chg="mod">
          <ac:chgData name="Fabio Di Troia" userId="7de80edd88c2c9de" providerId="LiveId" clId="{404179EC-4879-482D-982C-00485C2B4325}" dt="2020-05-05T17:32:40.525" v="995" actId="20577"/>
          <ac:spMkLst>
            <pc:docMk/>
            <pc:sldMk cId="3547515101" sldId="341"/>
            <ac:spMk id="3" creationId="{00000000-0000-0000-0000-000000000000}"/>
          </ac:spMkLst>
        </pc:spChg>
      </pc:sldChg>
      <pc:sldChg chg="modSp mod">
        <pc:chgData name="Fabio Di Troia" userId="7de80edd88c2c9de" providerId="LiveId" clId="{404179EC-4879-482D-982C-00485C2B4325}" dt="2020-05-05T17:26:53.505" v="966" actId="207"/>
        <pc:sldMkLst>
          <pc:docMk/>
          <pc:sldMk cId="2181029752" sldId="343"/>
        </pc:sldMkLst>
        <pc:spChg chg="mod">
          <ac:chgData name="Fabio Di Troia" userId="7de80edd88c2c9de" providerId="LiveId" clId="{404179EC-4879-482D-982C-00485C2B4325}" dt="2020-05-05T17:26:53.505" v="966" actId="207"/>
          <ac:spMkLst>
            <pc:docMk/>
            <pc:sldMk cId="2181029752" sldId="343"/>
            <ac:spMk id="3" creationId="{00000000-0000-0000-0000-000000000000}"/>
          </ac:spMkLst>
        </pc:spChg>
      </pc:sldChg>
      <pc:sldChg chg="modSp mod">
        <pc:chgData name="Fabio Di Troia" userId="7de80edd88c2c9de" providerId="LiveId" clId="{404179EC-4879-482D-982C-00485C2B4325}" dt="2020-05-05T17:27:33.176" v="967" actId="113"/>
        <pc:sldMkLst>
          <pc:docMk/>
          <pc:sldMk cId="3317534843" sldId="344"/>
        </pc:sldMkLst>
        <pc:spChg chg="mod">
          <ac:chgData name="Fabio Di Troia" userId="7de80edd88c2c9de" providerId="LiveId" clId="{404179EC-4879-482D-982C-00485C2B4325}" dt="2020-05-05T17:27:33.176" v="967" actId="113"/>
          <ac:spMkLst>
            <pc:docMk/>
            <pc:sldMk cId="3317534843" sldId="344"/>
            <ac:spMk id="3" creationId="{00000000-0000-0000-0000-000000000000}"/>
          </ac:spMkLst>
        </pc:spChg>
      </pc:sldChg>
      <pc:sldChg chg="modSp mod">
        <pc:chgData name="Fabio Di Troia" userId="7de80edd88c2c9de" providerId="LiveId" clId="{404179EC-4879-482D-982C-00485C2B4325}" dt="2020-05-05T17:29:55.612" v="976" actId="113"/>
        <pc:sldMkLst>
          <pc:docMk/>
          <pc:sldMk cId="2256339272" sldId="345"/>
        </pc:sldMkLst>
        <pc:spChg chg="mod">
          <ac:chgData name="Fabio Di Troia" userId="7de80edd88c2c9de" providerId="LiveId" clId="{404179EC-4879-482D-982C-00485C2B4325}" dt="2020-05-05T17:29:55.612" v="976" actId="113"/>
          <ac:spMkLst>
            <pc:docMk/>
            <pc:sldMk cId="2256339272" sldId="345"/>
            <ac:spMk id="3" creationId="{00000000-0000-0000-0000-000000000000}"/>
          </ac:spMkLst>
        </pc:spChg>
      </pc:sldChg>
      <pc:sldChg chg="modSp mod">
        <pc:chgData name="Fabio Di Troia" userId="7de80edd88c2c9de" providerId="LiveId" clId="{404179EC-4879-482D-982C-00485C2B4325}" dt="2020-05-05T17:30:09.628" v="981" actId="15"/>
        <pc:sldMkLst>
          <pc:docMk/>
          <pc:sldMk cId="2625314938" sldId="346"/>
        </pc:sldMkLst>
        <pc:spChg chg="mod">
          <ac:chgData name="Fabio Di Troia" userId="7de80edd88c2c9de" providerId="LiveId" clId="{404179EC-4879-482D-982C-00485C2B4325}" dt="2020-05-05T17:30:09.628" v="981" actId="15"/>
          <ac:spMkLst>
            <pc:docMk/>
            <pc:sldMk cId="2625314938" sldId="346"/>
            <ac:spMk id="3" creationId="{00000000-0000-0000-0000-000000000000}"/>
          </ac:spMkLst>
        </pc:spChg>
      </pc:sldChg>
      <pc:sldChg chg="modSp del">
        <pc:chgData name="Fabio Di Troia" userId="7de80edd88c2c9de" providerId="LiveId" clId="{404179EC-4879-482D-982C-00485C2B4325}" dt="2020-05-05T17:48:07.900" v="1009" actId="2696"/>
        <pc:sldMkLst>
          <pc:docMk/>
          <pc:sldMk cId="2193317384" sldId="380"/>
        </pc:sldMkLst>
        <pc:spChg chg="mod">
          <ac:chgData name="Fabio Di Troia" userId="7de80edd88c2c9de" providerId="LiveId" clId="{404179EC-4879-482D-982C-00485C2B4325}" dt="2020-05-05T17:42:05.470" v="997" actId="207"/>
          <ac:spMkLst>
            <pc:docMk/>
            <pc:sldMk cId="2193317384" sldId="380"/>
            <ac:spMk id="3" creationId="{00000000-0000-0000-0000-000000000000}"/>
          </ac:spMkLst>
        </pc:spChg>
      </pc:sldChg>
      <pc:sldChg chg="del">
        <pc:chgData name="Fabio Di Troia" userId="7de80edd88c2c9de" providerId="LiveId" clId="{404179EC-4879-482D-982C-00485C2B4325}" dt="2020-05-05T17:48:07.900" v="1009" actId="2696"/>
        <pc:sldMkLst>
          <pc:docMk/>
          <pc:sldMk cId="1380503887" sldId="381"/>
        </pc:sldMkLst>
      </pc:sldChg>
      <pc:sldChg chg="modSp del mod">
        <pc:chgData name="Fabio Di Troia" userId="7de80edd88c2c9de" providerId="LiveId" clId="{404179EC-4879-482D-982C-00485C2B4325}" dt="2020-05-05T17:48:07.900" v="1009" actId="2696"/>
        <pc:sldMkLst>
          <pc:docMk/>
          <pc:sldMk cId="214045025" sldId="382"/>
        </pc:sldMkLst>
        <pc:spChg chg="mod">
          <ac:chgData name="Fabio Di Troia" userId="7de80edd88c2c9de" providerId="LiveId" clId="{404179EC-4879-482D-982C-00485C2B4325}" dt="2020-05-05T17:43:46.201" v="1004" actId="113"/>
          <ac:spMkLst>
            <pc:docMk/>
            <pc:sldMk cId="214045025" sldId="382"/>
            <ac:spMk id="3" creationId="{00000000-0000-0000-0000-000000000000}"/>
          </ac:spMkLst>
        </pc:spChg>
      </pc:sldChg>
      <pc:sldChg chg="del">
        <pc:chgData name="Fabio Di Troia" userId="7de80edd88c2c9de" providerId="LiveId" clId="{404179EC-4879-482D-982C-00485C2B4325}" dt="2020-05-05T17:48:07.900" v="1009" actId="2696"/>
        <pc:sldMkLst>
          <pc:docMk/>
          <pc:sldMk cId="2578494726" sldId="383"/>
        </pc:sldMkLst>
      </pc:sldChg>
      <pc:sldChg chg="del">
        <pc:chgData name="Fabio Di Troia" userId="7de80edd88c2c9de" providerId="LiveId" clId="{404179EC-4879-482D-982C-00485C2B4325}" dt="2020-05-05T17:48:07.900" v="1009" actId="2696"/>
        <pc:sldMkLst>
          <pc:docMk/>
          <pc:sldMk cId="1762130595" sldId="384"/>
        </pc:sldMkLst>
      </pc:sldChg>
      <pc:sldChg chg="modSp del mod">
        <pc:chgData name="Fabio Di Troia" userId="7de80edd88c2c9de" providerId="LiveId" clId="{404179EC-4879-482D-982C-00485C2B4325}" dt="2020-05-05T17:48:07.900" v="1009" actId="2696"/>
        <pc:sldMkLst>
          <pc:docMk/>
          <pc:sldMk cId="4275653464" sldId="385"/>
        </pc:sldMkLst>
        <pc:spChg chg="mod">
          <ac:chgData name="Fabio Di Troia" userId="7de80edd88c2c9de" providerId="LiveId" clId="{404179EC-4879-482D-982C-00485C2B4325}" dt="2020-05-05T17:45:42.907" v="1008" actId="207"/>
          <ac:spMkLst>
            <pc:docMk/>
            <pc:sldMk cId="4275653464" sldId="385"/>
            <ac:spMk id="3" creationId="{00000000-0000-0000-0000-000000000000}"/>
          </ac:spMkLst>
        </pc:spChg>
      </pc:sldChg>
      <pc:sldChg chg="del">
        <pc:chgData name="Fabio Di Troia" userId="7de80edd88c2c9de" providerId="LiveId" clId="{404179EC-4879-482D-982C-00485C2B4325}" dt="2020-05-05T17:48:07.900" v="1009" actId="2696"/>
        <pc:sldMkLst>
          <pc:docMk/>
          <pc:sldMk cId="4186866470" sldId="386"/>
        </pc:sldMkLst>
      </pc:sldChg>
      <pc:sldChg chg="del">
        <pc:chgData name="Fabio Di Troia" userId="7de80edd88c2c9de" providerId="LiveId" clId="{404179EC-4879-482D-982C-00485C2B4325}" dt="2020-05-05T17:48:07.900" v="1009" actId="2696"/>
        <pc:sldMkLst>
          <pc:docMk/>
          <pc:sldMk cId="3108647334" sldId="387"/>
        </pc:sldMkLst>
      </pc:sldChg>
      <pc:sldChg chg="addSp delSp modSp add mod modTransition modAnim">
        <pc:chgData name="Fabio Di Troia" userId="7de80edd88c2c9de" providerId="LiveId" clId="{404179EC-4879-482D-982C-00485C2B4325}" dt="2020-05-05T17:04:24.928" v="524"/>
        <pc:sldMkLst>
          <pc:docMk/>
          <pc:sldMk cId="2717925888" sldId="388"/>
        </pc:sldMkLst>
        <pc:spChg chg="del">
          <ac:chgData name="Fabio Di Troia" userId="7de80edd88c2c9de" providerId="LiveId" clId="{404179EC-4879-482D-982C-00485C2B4325}" dt="2020-05-05T16:56:27.658" v="65" actId="478"/>
          <ac:spMkLst>
            <pc:docMk/>
            <pc:sldMk cId="2717925888" sldId="388"/>
            <ac:spMk id="2" creationId="{00000000-0000-0000-0000-000000000000}"/>
          </ac:spMkLst>
        </pc:spChg>
        <pc:spChg chg="mod">
          <ac:chgData name="Fabio Di Troia" userId="7de80edd88c2c9de" providerId="LiveId" clId="{404179EC-4879-482D-982C-00485C2B4325}" dt="2020-05-05T17:00:04.502" v="378" actId="115"/>
          <ac:spMkLst>
            <pc:docMk/>
            <pc:sldMk cId="2717925888" sldId="388"/>
            <ac:spMk id="3" creationId="{00000000-0000-0000-0000-000000000000}"/>
          </ac:spMkLst>
        </pc:spChg>
        <pc:spChg chg="add del mod">
          <ac:chgData name="Fabio Di Troia" userId="7de80edd88c2c9de" providerId="LiveId" clId="{404179EC-4879-482D-982C-00485C2B4325}" dt="2020-05-05T16:56:29.332" v="67" actId="478"/>
          <ac:spMkLst>
            <pc:docMk/>
            <pc:sldMk cId="2717925888" sldId="388"/>
            <ac:spMk id="5" creationId="{BE184094-18D7-40AD-8147-63496F5185AE}"/>
          </ac:spMkLst>
        </pc:spChg>
        <pc:spChg chg="add del mod">
          <ac:chgData name="Fabio Di Troia" userId="7de80edd88c2c9de" providerId="LiveId" clId="{404179EC-4879-482D-982C-00485C2B4325}" dt="2020-05-05T17:03:26.552" v="502" actId="20577"/>
          <ac:spMkLst>
            <pc:docMk/>
            <pc:sldMk cId="2717925888" sldId="388"/>
            <ac:spMk id="7" creationId="{F76910EE-E6E6-46ED-99AD-44054BDF9662}"/>
          </ac:spMkLst>
        </pc:spChg>
        <pc:spChg chg="add mod">
          <ac:chgData name="Fabio Di Troia" userId="7de80edd88c2c9de" providerId="LiveId" clId="{404179EC-4879-482D-982C-00485C2B4325}" dt="2020-05-05T17:02:59.199" v="452" actId="1076"/>
          <ac:spMkLst>
            <pc:docMk/>
            <pc:sldMk cId="2717925888" sldId="388"/>
            <ac:spMk id="8" creationId="{0A5EC1D0-9A75-4172-BD85-F620FC2BECEB}"/>
          </ac:spMkLst>
        </pc:spChg>
        <pc:spChg chg="add mod">
          <ac:chgData name="Fabio Di Troia" userId="7de80edd88c2c9de" providerId="LiveId" clId="{404179EC-4879-482D-982C-00485C2B4325}" dt="2020-05-05T17:03:01.493" v="465" actId="1038"/>
          <ac:spMkLst>
            <pc:docMk/>
            <pc:sldMk cId="2717925888" sldId="388"/>
            <ac:spMk id="9" creationId="{B4B1BEF8-C5B4-475C-B284-26160DA53A75}"/>
          </ac:spMkLst>
        </pc:spChg>
        <pc:spChg chg="add del mod">
          <ac:chgData name="Fabio Di Troia" userId="7de80edd88c2c9de" providerId="LiveId" clId="{404179EC-4879-482D-982C-00485C2B4325}" dt="2020-05-05T17:01:48.561" v="442" actId="478"/>
          <ac:spMkLst>
            <pc:docMk/>
            <pc:sldMk cId="2717925888" sldId="388"/>
            <ac:spMk id="10" creationId="{59162DEF-7E67-4087-8724-685AA0B0F2F9}"/>
          </ac:spMkLst>
        </pc:spChg>
        <pc:spChg chg="add del mod">
          <ac:chgData name="Fabio Di Troia" userId="7de80edd88c2c9de" providerId="LiveId" clId="{404179EC-4879-482D-982C-00485C2B4325}" dt="2020-05-05T17:01:47.749" v="441" actId="478"/>
          <ac:spMkLst>
            <pc:docMk/>
            <pc:sldMk cId="2717925888" sldId="388"/>
            <ac:spMk id="11" creationId="{99F5CDDA-9985-4C48-BF12-F891BBC450B0}"/>
          </ac:spMkLst>
        </pc:spChg>
        <pc:spChg chg="add mod">
          <ac:chgData name="Fabio Di Troia" userId="7de80edd88c2c9de" providerId="LiveId" clId="{404179EC-4879-482D-982C-00485C2B4325}" dt="2020-05-05T17:03:04.317" v="476" actId="1038"/>
          <ac:spMkLst>
            <pc:docMk/>
            <pc:sldMk cId="2717925888" sldId="388"/>
            <ac:spMk id="12" creationId="{574DB549-24B9-429E-B8A8-01C263557D78}"/>
          </ac:spMkLst>
        </pc:spChg>
        <pc:spChg chg="add mod">
          <ac:chgData name="Fabio Di Troia" userId="7de80edd88c2c9de" providerId="LiveId" clId="{404179EC-4879-482D-982C-00485C2B4325}" dt="2020-05-05T17:03:58.386" v="521" actId="1036"/>
          <ac:spMkLst>
            <pc:docMk/>
            <pc:sldMk cId="2717925888" sldId="388"/>
            <ac:spMk id="13" creationId="{6C08C02F-13D6-403F-B229-1BC863BB891C}"/>
          </ac:spMkLst>
        </pc:spChg>
        <pc:spChg chg="add mod">
          <ac:chgData name="Fabio Di Troia" userId="7de80edd88c2c9de" providerId="LiveId" clId="{404179EC-4879-482D-982C-00485C2B4325}" dt="2020-05-05T17:04:02.821" v="523" actId="1035"/>
          <ac:spMkLst>
            <pc:docMk/>
            <pc:sldMk cId="2717925888" sldId="388"/>
            <ac:spMk id="14" creationId="{6A34C611-4F04-4686-B3E4-84EE4F00B094}"/>
          </ac:spMkLst>
        </pc:spChg>
        <pc:picChg chg="mod">
          <ac:chgData name="Fabio Di Troia" userId="7de80edd88c2c9de" providerId="LiveId" clId="{404179EC-4879-482D-982C-00485C2B4325}" dt="2020-05-05T16:56:32.474" v="92" actId="1035"/>
          <ac:picMkLst>
            <pc:docMk/>
            <pc:sldMk cId="2717925888" sldId="388"/>
            <ac:picMk id="6" creationId="{00000000-0000-0000-0000-000000000000}"/>
          </ac:picMkLst>
        </pc:picChg>
      </pc:sldChg>
      <pc:sldChg chg="modSp add mod modAnim">
        <pc:chgData name="Fabio Di Troia" userId="7de80edd88c2c9de" providerId="LiveId" clId="{404179EC-4879-482D-982C-00485C2B4325}" dt="2020-05-05T17:06:21.933" v="632"/>
        <pc:sldMkLst>
          <pc:docMk/>
          <pc:sldMk cId="2288787198" sldId="389"/>
        </pc:sldMkLst>
        <pc:spChg chg="mod">
          <ac:chgData name="Fabio Di Troia" userId="7de80edd88c2c9de" providerId="LiveId" clId="{404179EC-4879-482D-982C-00485C2B4325}" dt="2020-05-05T17:05:35.418" v="618" actId="15"/>
          <ac:spMkLst>
            <pc:docMk/>
            <pc:sldMk cId="2288787198" sldId="389"/>
            <ac:spMk id="3" creationId="{00000000-0000-0000-0000-000000000000}"/>
          </ac:spMkLst>
        </pc:spChg>
        <pc:spChg chg="mod">
          <ac:chgData name="Fabio Di Troia" userId="7de80edd88c2c9de" providerId="LiveId" clId="{404179EC-4879-482D-982C-00485C2B4325}" dt="2020-05-05T17:06:15.005" v="627" actId="207"/>
          <ac:spMkLst>
            <pc:docMk/>
            <pc:sldMk cId="2288787198" sldId="389"/>
            <ac:spMk id="7" creationId="{F76910EE-E6E6-46ED-99AD-44054BDF9662}"/>
          </ac:spMkLst>
        </pc:spChg>
      </pc:sldChg>
      <pc:sldChg chg="addSp modSp add mod modNotesTx">
        <pc:chgData name="Fabio Di Troia" userId="7de80edd88c2c9de" providerId="LiveId" clId="{404179EC-4879-482D-982C-00485C2B4325}" dt="2020-05-05T17:10:32.828" v="743" actId="20577"/>
        <pc:sldMkLst>
          <pc:docMk/>
          <pc:sldMk cId="3820785581" sldId="390"/>
        </pc:sldMkLst>
        <pc:spChg chg="mod">
          <ac:chgData name="Fabio Di Troia" userId="7de80edd88c2c9de" providerId="LiveId" clId="{404179EC-4879-482D-982C-00485C2B4325}" dt="2020-05-05T17:08:12.778" v="657" actId="20577"/>
          <ac:spMkLst>
            <pc:docMk/>
            <pc:sldMk cId="3820785581" sldId="390"/>
            <ac:spMk id="3" creationId="{00000000-0000-0000-0000-000000000000}"/>
          </ac:spMkLst>
        </pc:spChg>
        <pc:spChg chg="mod">
          <ac:chgData name="Fabio Di Troia" userId="7de80edd88c2c9de" providerId="LiveId" clId="{404179EC-4879-482D-982C-00485C2B4325}" dt="2020-05-05T17:07:53.550" v="648" actId="1037"/>
          <ac:spMkLst>
            <pc:docMk/>
            <pc:sldMk cId="3820785581" sldId="390"/>
            <ac:spMk id="7" creationId="{F76910EE-E6E6-46ED-99AD-44054BDF9662}"/>
          </ac:spMkLst>
        </pc:spChg>
        <pc:picChg chg="add mod">
          <ac:chgData name="Fabio Di Troia" userId="7de80edd88c2c9de" providerId="LiveId" clId="{404179EC-4879-482D-982C-00485C2B4325}" dt="2020-05-05T17:07:19.986" v="644" actId="1076"/>
          <ac:picMkLst>
            <pc:docMk/>
            <pc:sldMk cId="3820785581" sldId="390"/>
            <ac:picMk id="10" creationId="{3F0DAEC5-94EB-4F97-A89B-40566D38D139}"/>
          </ac:picMkLst>
        </pc:picChg>
        <pc:picChg chg="add mod">
          <ac:chgData name="Fabio Di Troia" userId="7de80edd88c2c9de" providerId="LiveId" clId="{404179EC-4879-482D-982C-00485C2B4325}" dt="2020-05-05T17:08:20.266" v="661" actId="1076"/>
          <ac:picMkLst>
            <pc:docMk/>
            <pc:sldMk cId="3820785581" sldId="390"/>
            <ac:picMk id="11" creationId="{F6141753-120D-49EC-842C-6F50CA5F8E41}"/>
          </ac:picMkLst>
        </pc:picChg>
      </pc:sldChg>
    </pc:docChg>
  </pc:docChgLst>
  <pc:docChgLst>
    <pc:chgData name="Fabio Di Troia" userId="7de80edd88c2c9de" providerId="LiveId" clId="{554B0F87-48C1-4C36-8DB7-7461E1209C40}"/>
    <pc:docChg chg="undo custSel addSld delSld modSld sldOrd">
      <pc:chgData name="Fabio Di Troia" userId="7de80edd88c2c9de" providerId="LiveId" clId="{554B0F87-48C1-4C36-8DB7-7461E1209C40}" dt="2020-12-01T17:34:32.813" v="1210"/>
      <pc:docMkLst>
        <pc:docMk/>
      </pc:docMkLst>
      <pc:sldChg chg="add">
        <pc:chgData name="Fabio Di Troia" userId="7de80edd88c2c9de" providerId="LiveId" clId="{554B0F87-48C1-4C36-8DB7-7461E1209C40}" dt="2020-12-01T16:49:19.470" v="465"/>
        <pc:sldMkLst>
          <pc:docMk/>
          <pc:sldMk cId="856159669" sldId="256"/>
        </pc:sldMkLst>
      </pc:sldChg>
      <pc:sldChg chg="modSp add mod">
        <pc:chgData name="Fabio Di Troia" userId="7de80edd88c2c9de" providerId="LiveId" clId="{554B0F87-48C1-4C36-8DB7-7461E1209C40}" dt="2020-12-01T16:49:34.425" v="471" actId="1076"/>
        <pc:sldMkLst>
          <pc:docMk/>
          <pc:sldMk cId="1414281093" sldId="257"/>
        </pc:sldMkLst>
        <pc:spChg chg="mod">
          <ac:chgData name="Fabio Di Troia" userId="7de80edd88c2c9de" providerId="LiveId" clId="{554B0F87-48C1-4C36-8DB7-7461E1209C40}" dt="2020-12-01T16:49:33.247" v="470" actId="14100"/>
          <ac:spMkLst>
            <pc:docMk/>
            <pc:sldMk cId="1414281093" sldId="257"/>
            <ac:spMk id="2" creationId="{3E38CE12-D2C8-47F3-9A0A-D2E8365665D9}"/>
          </ac:spMkLst>
        </pc:spChg>
        <pc:spChg chg="mod">
          <ac:chgData name="Fabio Di Troia" userId="7de80edd88c2c9de" providerId="LiveId" clId="{554B0F87-48C1-4C36-8DB7-7461E1209C40}" dt="2020-12-01T16:49:19.543" v="466" actId="27636"/>
          <ac:spMkLst>
            <pc:docMk/>
            <pc:sldMk cId="1414281093" sldId="257"/>
            <ac:spMk id="3" creationId="{9702B6B2-5CC1-420C-A8E6-2AC15C95FF7D}"/>
          </ac:spMkLst>
        </pc:spChg>
        <pc:picChg chg="mod">
          <ac:chgData name="Fabio Di Troia" userId="7de80edd88c2c9de" providerId="LiveId" clId="{554B0F87-48C1-4C36-8DB7-7461E1209C40}" dt="2020-12-01T16:49:34.425" v="471" actId="1076"/>
          <ac:picMkLst>
            <pc:docMk/>
            <pc:sldMk cId="1414281093" sldId="257"/>
            <ac:picMk id="4" creationId="{22DE8B64-75A9-411C-B5D7-C5ABF112E220}"/>
          </ac:picMkLst>
        </pc:picChg>
      </pc:sldChg>
      <pc:sldChg chg="modSp add mod">
        <pc:chgData name="Fabio Di Troia" userId="7de80edd88c2c9de" providerId="LiveId" clId="{554B0F87-48C1-4C36-8DB7-7461E1209C40}" dt="2020-12-01T16:50:26.425" v="487" actId="6549"/>
        <pc:sldMkLst>
          <pc:docMk/>
          <pc:sldMk cId="298210062" sldId="260"/>
        </pc:sldMkLst>
        <pc:spChg chg="mod">
          <ac:chgData name="Fabio Di Troia" userId="7de80edd88c2c9de" providerId="LiveId" clId="{554B0F87-48C1-4C36-8DB7-7461E1209C40}" dt="2020-12-01T16:50:26.425" v="487" actId="6549"/>
          <ac:spMkLst>
            <pc:docMk/>
            <pc:sldMk cId="298210062" sldId="260"/>
            <ac:spMk id="3" creationId="{39E669A1-7CD4-4932-81BF-C4C837989026}"/>
          </ac:spMkLst>
        </pc:spChg>
        <pc:picChg chg="mod">
          <ac:chgData name="Fabio Di Troia" userId="7de80edd88c2c9de" providerId="LiveId" clId="{554B0F87-48C1-4C36-8DB7-7461E1209C40}" dt="2020-12-01T16:49:57.686" v="479" actId="1076"/>
          <ac:picMkLst>
            <pc:docMk/>
            <pc:sldMk cId="298210062" sldId="260"/>
            <ac:picMk id="4" creationId="{96477F5F-2077-434C-9E05-DC7F4D4D4FC3}"/>
          </ac:picMkLst>
        </pc:picChg>
      </pc:sldChg>
      <pc:sldChg chg="modSp mod">
        <pc:chgData name="Fabio Di Troia" userId="7de80edd88c2c9de" providerId="LiveId" clId="{554B0F87-48C1-4C36-8DB7-7461E1209C40}" dt="2020-11-19T15:07:44.439" v="18" actId="20577"/>
        <pc:sldMkLst>
          <pc:docMk/>
          <pc:sldMk cId="0" sldId="273"/>
        </pc:sldMkLst>
        <pc:spChg chg="mod">
          <ac:chgData name="Fabio Di Troia" userId="7de80edd88c2c9de" providerId="LiveId" clId="{554B0F87-48C1-4C36-8DB7-7461E1209C40}" dt="2020-11-19T15:07:44.439" v="18" actId="20577"/>
          <ac:spMkLst>
            <pc:docMk/>
            <pc:sldMk cId="0" sldId="273"/>
            <ac:spMk id="3" creationId="{00000000-0000-0000-0000-000000000000}"/>
          </ac:spMkLst>
        </pc:spChg>
      </pc:sldChg>
      <pc:sldChg chg="delSp mod">
        <pc:chgData name="Fabio Di Troia" userId="7de80edd88c2c9de" providerId="LiveId" clId="{554B0F87-48C1-4C36-8DB7-7461E1209C40}" dt="2020-11-19T17:58:47.979" v="321" actId="478"/>
        <pc:sldMkLst>
          <pc:docMk/>
          <pc:sldMk cId="3418259177" sldId="296"/>
        </pc:sldMkLst>
        <pc:spChg chg="del">
          <ac:chgData name="Fabio Di Troia" userId="7de80edd88c2c9de" providerId="LiveId" clId="{554B0F87-48C1-4C36-8DB7-7461E1209C40}" dt="2020-11-19T17:58:47.979" v="321" actId="478"/>
          <ac:spMkLst>
            <pc:docMk/>
            <pc:sldMk cId="3418259177" sldId="296"/>
            <ac:spMk id="4" creationId="{00000000-0000-0000-0000-000000000000}"/>
          </ac:spMkLst>
        </pc:spChg>
        <pc:spChg chg="del">
          <ac:chgData name="Fabio Di Troia" userId="7de80edd88c2c9de" providerId="LiveId" clId="{554B0F87-48C1-4C36-8DB7-7461E1209C40}" dt="2020-11-19T17:58:47.979" v="321" actId="478"/>
          <ac:spMkLst>
            <pc:docMk/>
            <pc:sldMk cId="3418259177" sldId="296"/>
            <ac:spMk id="5" creationId="{00000000-0000-0000-0000-000000000000}"/>
          </ac:spMkLst>
        </pc:spChg>
      </pc:sldChg>
      <pc:sldChg chg="modSp mod">
        <pc:chgData name="Fabio Di Troia" userId="7de80edd88c2c9de" providerId="LiveId" clId="{554B0F87-48C1-4C36-8DB7-7461E1209C40}" dt="2020-11-19T18:00:08.246" v="329" actId="20577"/>
        <pc:sldMkLst>
          <pc:docMk/>
          <pc:sldMk cId="3256148722" sldId="299"/>
        </pc:sldMkLst>
        <pc:spChg chg="mod">
          <ac:chgData name="Fabio Di Troia" userId="7de80edd88c2c9de" providerId="LiveId" clId="{554B0F87-48C1-4C36-8DB7-7461E1209C40}" dt="2020-11-19T18:00:08.246" v="329" actId="20577"/>
          <ac:spMkLst>
            <pc:docMk/>
            <pc:sldMk cId="3256148722" sldId="299"/>
            <ac:spMk id="3" creationId="{00000000-0000-0000-0000-000000000000}"/>
          </ac:spMkLst>
        </pc:spChg>
      </pc:sldChg>
      <pc:sldChg chg="delSp modSp mod modAnim modNotesTx">
        <pc:chgData name="Fabio Di Troia" userId="7de80edd88c2c9de" providerId="LiveId" clId="{554B0F87-48C1-4C36-8DB7-7461E1209C40}" dt="2020-12-01T16:05:42.280" v="451"/>
        <pc:sldMkLst>
          <pc:docMk/>
          <pc:sldMk cId="4076540687" sldId="301"/>
        </pc:sldMkLst>
        <pc:spChg chg="mod">
          <ac:chgData name="Fabio Di Troia" userId="7de80edd88c2c9de" providerId="LiveId" clId="{554B0F87-48C1-4C36-8DB7-7461E1209C40}" dt="2020-11-19T18:01:20.788" v="334" actId="113"/>
          <ac:spMkLst>
            <pc:docMk/>
            <pc:sldMk cId="4076540687" sldId="301"/>
            <ac:spMk id="3" creationId="{00000000-0000-0000-0000-000000000000}"/>
          </ac:spMkLst>
        </pc:spChg>
        <pc:spChg chg="del mod">
          <ac:chgData name="Fabio Di Troia" userId="7de80edd88c2c9de" providerId="LiveId" clId="{554B0F87-48C1-4C36-8DB7-7461E1209C40}" dt="2020-12-01T16:05:42.280" v="451"/>
          <ac:spMkLst>
            <pc:docMk/>
            <pc:sldMk cId="4076540687" sldId="301"/>
            <ac:spMk id="4" creationId="{8CF6A40E-54FC-485C-B982-538B31B91958}"/>
          </ac:spMkLst>
        </pc:spChg>
      </pc:sldChg>
      <pc:sldChg chg="modSp mod modNotesTx">
        <pc:chgData name="Fabio Di Troia" userId="7de80edd88c2c9de" providerId="LiveId" clId="{554B0F87-48C1-4C36-8DB7-7461E1209C40}" dt="2020-12-01T17:34:16.408" v="1206" actId="20577"/>
        <pc:sldMkLst>
          <pc:docMk/>
          <pc:sldMk cId="3884563237" sldId="304"/>
        </pc:sldMkLst>
        <pc:spChg chg="mod">
          <ac:chgData name="Fabio Di Troia" userId="7de80edd88c2c9de" providerId="LiveId" clId="{554B0F87-48C1-4C36-8DB7-7461E1209C40}" dt="2020-12-01T17:34:16.408" v="1206" actId="20577"/>
          <ac:spMkLst>
            <pc:docMk/>
            <pc:sldMk cId="3884563237" sldId="304"/>
            <ac:spMk id="3" creationId="{00000000-0000-0000-0000-000000000000}"/>
          </ac:spMkLst>
        </pc:spChg>
        <pc:picChg chg="mod">
          <ac:chgData name="Fabio Di Troia" userId="7de80edd88c2c9de" providerId="LiveId" clId="{554B0F87-48C1-4C36-8DB7-7461E1209C40}" dt="2020-12-01T17:23:31.253" v="613" actId="1035"/>
          <ac:picMkLst>
            <pc:docMk/>
            <pc:sldMk cId="3884563237" sldId="304"/>
            <ac:picMk id="6" creationId="{00000000-0000-0000-0000-000000000000}"/>
          </ac:picMkLst>
        </pc:picChg>
      </pc:sldChg>
      <pc:sldChg chg="delSp add del mod">
        <pc:chgData name="Fabio Di Troia" userId="7de80edd88c2c9de" providerId="LiveId" clId="{554B0F87-48C1-4C36-8DB7-7461E1209C40}" dt="2020-12-01T16:30:41.895" v="460" actId="47"/>
        <pc:sldMkLst>
          <pc:docMk/>
          <pc:sldMk cId="810087716" sldId="311"/>
        </pc:sldMkLst>
        <pc:spChg chg="del">
          <ac:chgData name="Fabio Di Troia" userId="7de80edd88c2c9de" providerId="LiveId" clId="{554B0F87-48C1-4C36-8DB7-7461E1209C40}" dt="2020-12-01T15:49:39.645" v="439" actId="478"/>
          <ac:spMkLst>
            <pc:docMk/>
            <pc:sldMk cId="810087716" sldId="311"/>
            <ac:spMk id="5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5:49:39.645" v="439" actId="478"/>
          <ac:spMkLst>
            <pc:docMk/>
            <pc:sldMk cId="810087716" sldId="311"/>
            <ac:spMk id="6" creationId="{00000000-0000-0000-0000-000000000000}"/>
          </ac:spMkLst>
        </pc:spChg>
      </pc:sldChg>
      <pc:sldChg chg="modSp mod">
        <pc:chgData name="Fabio Di Troia" userId="7de80edd88c2c9de" providerId="LiveId" clId="{554B0F87-48C1-4C36-8DB7-7461E1209C40}" dt="2020-11-19T18:03:09.181" v="336" actId="115"/>
        <pc:sldMkLst>
          <pc:docMk/>
          <pc:sldMk cId="4092877908" sldId="331"/>
        </pc:sldMkLst>
        <pc:spChg chg="mod">
          <ac:chgData name="Fabio Di Troia" userId="7de80edd88c2c9de" providerId="LiveId" clId="{554B0F87-48C1-4C36-8DB7-7461E1209C40}" dt="2020-11-19T18:03:09.181" v="336" actId="115"/>
          <ac:spMkLst>
            <pc:docMk/>
            <pc:sldMk cId="4092877908" sldId="331"/>
            <ac:spMk id="3" creationId="{00000000-0000-0000-0000-000000000000}"/>
          </ac:spMkLst>
        </pc:spChg>
      </pc:sldChg>
      <pc:sldChg chg="modSp mod modTransition">
        <pc:chgData name="Fabio Di Troia" userId="7de80edd88c2c9de" providerId="LiveId" clId="{554B0F87-48C1-4C36-8DB7-7461E1209C40}" dt="2020-11-19T18:05:04.881" v="338" actId="167"/>
        <pc:sldMkLst>
          <pc:docMk/>
          <pc:sldMk cId="4317463" sldId="333"/>
        </pc:sldMkLst>
        <pc:picChg chg="ord">
          <ac:chgData name="Fabio Di Troia" userId="7de80edd88c2c9de" providerId="LiveId" clId="{554B0F87-48C1-4C36-8DB7-7461E1209C40}" dt="2020-11-19T18:05:04.881" v="338" actId="167"/>
          <ac:picMkLst>
            <pc:docMk/>
            <pc:sldMk cId="4317463" sldId="333"/>
            <ac:picMk id="7" creationId="{00000000-0000-0000-0000-000000000000}"/>
          </ac:picMkLst>
        </pc:picChg>
      </pc:sldChg>
      <pc:sldChg chg="modSp">
        <pc:chgData name="Fabio Di Troia" userId="7de80edd88c2c9de" providerId="LiveId" clId="{554B0F87-48C1-4C36-8DB7-7461E1209C40}" dt="2020-11-19T18:06:49.827" v="407" actId="15"/>
        <pc:sldMkLst>
          <pc:docMk/>
          <pc:sldMk cId="2650817288" sldId="334"/>
        </pc:sldMkLst>
        <pc:spChg chg="mod">
          <ac:chgData name="Fabio Di Troia" userId="7de80edd88c2c9de" providerId="LiveId" clId="{554B0F87-48C1-4C36-8DB7-7461E1209C40}" dt="2020-11-19T18:06:49.827" v="407" actId="15"/>
          <ac:spMkLst>
            <pc:docMk/>
            <pc:sldMk cId="2650817288" sldId="334"/>
            <ac:spMk id="3" creationId="{00000000-0000-0000-0000-000000000000}"/>
          </ac:spMkLst>
        </pc:spChg>
      </pc:sldChg>
      <pc:sldChg chg="addSp modSp mod">
        <pc:chgData name="Fabio Di Troia" userId="7de80edd88c2c9de" providerId="LiveId" clId="{554B0F87-48C1-4C36-8DB7-7461E1209C40}" dt="2020-11-19T18:08:54.162" v="422" actId="1036"/>
        <pc:sldMkLst>
          <pc:docMk/>
          <pc:sldMk cId="2304022841" sldId="337"/>
        </pc:sldMkLst>
        <pc:cxnChg chg="add">
          <ac:chgData name="Fabio Di Troia" userId="7de80edd88c2c9de" providerId="LiveId" clId="{554B0F87-48C1-4C36-8DB7-7461E1209C40}" dt="2020-11-19T18:08:21.523" v="408" actId="11529"/>
          <ac:cxnSpMkLst>
            <pc:docMk/>
            <pc:sldMk cId="2304022841" sldId="337"/>
            <ac:cxnSpMk id="7" creationId="{BBF4A85F-18E5-4593-A2D1-540F57B5BDB1}"/>
          </ac:cxnSpMkLst>
        </pc:cxnChg>
        <pc:cxnChg chg="add mod">
          <ac:chgData name="Fabio Di Troia" userId="7de80edd88c2c9de" providerId="LiveId" clId="{554B0F87-48C1-4C36-8DB7-7461E1209C40}" dt="2020-11-19T18:08:54.162" v="422" actId="1036"/>
          <ac:cxnSpMkLst>
            <pc:docMk/>
            <pc:sldMk cId="2304022841" sldId="337"/>
            <ac:cxnSpMk id="9" creationId="{1AEBA11A-CC7F-4D97-8BD4-214214656561}"/>
          </ac:cxnSpMkLst>
        </pc:cxnChg>
      </pc:sldChg>
      <pc:sldChg chg="addSp modSp mod">
        <pc:chgData name="Fabio Di Troia" userId="7de80edd88c2c9de" providerId="LiveId" clId="{554B0F87-48C1-4C36-8DB7-7461E1209C40}" dt="2020-11-19T18:10:39.726" v="434" actId="255"/>
        <pc:sldMkLst>
          <pc:docMk/>
          <pc:sldMk cId="1554341088" sldId="339"/>
        </pc:sldMkLst>
        <pc:spChg chg="mod">
          <ac:chgData name="Fabio Di Troia" userId="7de80edd88c2c9de" providerId="LiveId" clId="{554B0F87-48C1-4C36-8DB7-7461E1209C40}" dt="2020-11-19T18:10:39.726" v="434" actId="255"/>
          <ac:spMkLst>
            <pc:docMk/>
            <pc:sldMk cId="1554341088" sldId="339"/>
            <ac:spMk id="3" creationId="{00000000-0000-0000-0000-000000000000}"/>
          </ac:spMkLst>
        </pc:spChg>
        <pc:picChg chg="add mod">
          <ac:chgData name="Fabio Di Troia" userId="7de80edd88c2c9de" providerId="LiveId" clId="{554B0F87-48C1-4C36-8DB7-7461E1209C40}" dt="2020-11-19T18:09:57.563" v="426" actId="1076"/>
          <ac:picMkLst>
            <pc:docMk/>
            <pc:sldMk cId="1554341088" sldId="339"/>
            <ac:picMk id="9" creationId="{05A8E76C-F454-4B83-8FF4-DDAEE8494344}"/>
          </ac:picMkLst>
        </pc:picChg>
        <pc:cxnChg chg="add mod">
          <ac:chgData name="Fabio Di Troia" userId="7de80edd88c2c9de" providerId="LiveId" clId="{554B0F87-48C1-4C36-8DB7-7461E1209C40}" dt="2020-11-19T18:10:05.438" v="428" actId="14100"/>
          <ac:cxnSpMkLst>
            <pc:docMk/>
            <pc:sldMk cId="1554341088" sldId="339"/>
            <ac:cxnSpMk id="10" creationId="{5A974272-2F05-4794-828A-5497C99B378F}"/>
          </ac:cxnSpMkLst>
        </pc:cxnChg>
        <pc:cxnChg chg="add mod">
          <ac:chgData name="Fabio Di Troia" userId="7de80edd88c2c9de" providerId="LiveId" clId="{554B0F87-48C1-4C36-8DB7-7461E1209C40}" dt="2020-11-19T18:10:28.691" v="433" actId="1036"/>
          <ac:cxnSpMkLst>
            <pc:docMk/>
            <pc:sldMk cId="1554341088" sldId="339"/>
            <ac:cxnSpMk id="11" creationId="{F550612E-8121-4717-B805-2EC73300A1AF}"/>
          </ac:cxnSpMkLst>
        </pc:cxnChg>
      </pc:sldChg>
      <pc:sldChg chg="modSp mod">
        <pc:chgData name="Fabio Di Troia" userId="7de80edd88c2c9de" providerId="LiveId" clId="{554B0F87-48C1-4C36-8DB7-7461E1209C40}" dt="2020-11-19T18:11:14.039" v="437" actId="115"/>
        <pc:sldMkLst>
          <pc:docMk/>
          <pc:sldMk cId="2136303271" sldId="340"/>
        </pc:sldMkLst>
        <pc:spChg chg="mod">
          <ac:chgData name="Fabio Di Troia" userId="7de80edd88c2c9de" providerId="LiveId" clId="{554B0F87-48C1-4C36-8DB7-7461E1209C40}" dt="2020-11-19T18:11:14.039" v="437" actId="115"/>
          <ac:spMkLst>
            <pc:docMk/>
            <pc:sldMk cId="2136303271" sldId="340"/>
            <ac:spMk id="3" creationId="{00000000-0000-0000-0000-000000000000}"/>
          </ac:spMkLst>
        </pc:spChg>
      </pc:sldChg>
      <pc:sldChg chg="delSp add del mod">
        <pc:chgData name="Fabio Di Troia" userId="7de80edd88c2c9de" providerId="LiveId" clId="{554B0F87-48C1-4C36-8DB7-7461E1209C40}" dt="2020-12-01T16:30:41.263" v="459" actId="47"/>
        <pc:sldMkLst>
          <pc:docMk/>
          <pc:sldMk cId="263473891" sldId="380"/>
        </pc:sldMkLst>
        <pc:spChg chg="del">
          <ac:chgData name="Fabio Di Troia" userId="7de80edd88c2c9de" providerId="LiveId" clId="{554B0F87-48C1-4C36-8DB7-7461E1209C40}" dt="2020-12-01T15:49:41.971" v="440" actId="478"/>
          <ac:spMkLst>
            <pc:docMk/>
            <pc:sldMk cId="263473891" sldId="380"/>
            <ac:spMk id="4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5:49:41.971" v="440" actId="478"/>
          <ac:spMkLst>
            <pc:docMk/>
            <pc:sldMk cId="263473891" sldId="380"/>
            <ac:spMk id="5" creationId="{00000000-0000-0000-0000-000000000000}"/>
          </ac:spMkLst>
        </pc:spChg>
      </pc:sldChg>
      <pc:sldChg chg="delSp add del mod">
        <pc:chgData name="Fabio Di Troia" userId="7de80edd88c2c9de" providerId="LiveId" clId="{554B0F87-48C1-4C36-8DB7-7461E1209C40}" dt="2020-12-01T16:30:40.938" v="458" actId="47"/>
        <pc:sldMkLst>
          <pc:docMk/>
          <pc:sldMk cId="3181086900" sldId="381"/>
        </pc:sldMkLst>
        <pc:spChg chg="del">
          <ac:chgData name="Fabio Di Troia" userId="7de80edd88c2c9de" providerId="LiveId" clId="{554B0F87-48C1-4C36-8DB7-7461E1209C40}" dt="2020-12-01T15:49:44.907" v="441" actId="478"/>
          <ac:spMkLst>
            <pc:docMk/>
            <pc:sldMk cId="3181086900" sldId="381"/>
            <ac:spMk id="4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5:49:44.907" v="441" actId="478"/>
          <ac:spMkLst>
            <pc:docMk/>
            <pc:sldMk cId="3181086900" sldId="381"/>
            <ac:spMk id="5" creationId="{00000000-0000-0000-0000-000000000000}"/>
          </ac:spMkLst>
        </pc:spChg>
      </pc:sldChg>
      <pc:sldChg chg="delSp add del mod">
        <pc:chgData name="Fabio Di Troia" userId="7de80edd88c2c9de" providerId="LiveId" clId="{554B0F87-48C1-4C36-8DB7-7461E1209C40}" dt="2020-12-01T16:30:40.344" v="457" actId="47"/>
        <pc:sldMkLst>
          <pc:docMk/>
          <pc:sldMk cId="265519428" sldId="382"/>
        </pc:sldMkLst>
        <pc:spChg chg="del">
          <ac:chgData name="Fabio Di Troia" userId="7de80edd88c2c9de" providerId="LiveId" clId="{554B0F87-48C1-4C36-8DB7-7461E1209C40}" dt="2020-12-01T15:49:47.108" v="442" actId="478"/>
          <ac:spMkLst>
            <pc:docMk/>
            <pc:sldMk cId="265519428" sldId="382"/>
            <ac:spMk id="4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5:49:47.108" v="442" actId="478"/>
          <ac:spMkLst>
            <pc:docMk/>
            <pc:sldMk cId="265519428" sldId="382"/>
            <ac:spMk id="5" creationId="{00000000-0000-0000-0000-000000000000}"/>
          </ac:spMkLst>
        </pc:spChg>
      </pc:sldChg>
      <pc:sldChg chg="delSp add del mod">
        <pc:chgData name="Fabio Di Troia" userId="7de80edd88c2c9de" providerId="LiveId" clId="{554B0F87-48C1-4C36-8DB7-7461E1209C40}" dt="2020-12-01T16:30:39.936" v="456" actId="47"/>
        <pc:sldMkLst>
          <pc:docMk/>
          <pc:sldMk cId="2871735476" sldId="383"/>
        </pc:sldMkLst>
        <pc:spChg chg="del">
          <ac:chgData name="Fabio Di Troia" userId="7de80edd88c2c9de" providerId="LiveId" clId="{554B0F87-48C1-4C36-8DB7-7461E1209C40}" dt="2020-12-01T15:49:49.102" v="443" actId="478"/>
          <ac:spMkLst>
            <pc:docMk/>
            <pc:sldMk cId="2871735476" sldId="383"/>
            <ac:spMk id="4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5:49:49.102" v="443" actId="478"/>
          <ac:spMkLst>
            <pc:docMk/>
            <pc:sldMk cId="2871735476" sldId="383"/>
            <ac:spMk id="5" creationId="{00000000-0000-0000-0000-000000000000}"/>
          </ac:spMkLst>
        </pc:spChg>
      </pc:sldChg>
      <pc:sldChg chg="delSp add del mod">
        <pc:chgData name="Fabio Di Troia" userId="7de80edd88c2c9de" providerId="LiveId" clId="{554B0F87-48C1-4C36-8DB7-7461E1209C40}" dt="2020-12-01T16:30:39.552" v="455" actId="47"/>
        <pc:sldMkLst>
          <pc:docMk/>
          <pc:sldMk cId="392772230" sldId="384"/>
        </pc:sldMkLst>
        <pc:spChg chg="del">
          <ac:chgData name="Fabio Di Troia" userId="7de80edd88c2c9de" providerId="LiveId" clId="{554B0F87-48C1-4C36-8DB7-7461E1209C40}" dt="2020-12-01T15:49:51.032" v="444" actId="478"/>
          <ac:spMkLst>
            <pc:docMk/>
            <pc:sldMk cId="392772230" sldId="384"/>
            <ac:spMk id="4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5:49:51.032" v="444" actId="478"/>
          <ac:spMkLst>
            <pc:docMk/>
            <pc:sldMk cId="392772230" sldId="384"/>
            <ac:spMk id="5" creationId="{00000000-0000-0000-0000-000000000000}"/>
          </ac:spMkLst>
        </pc:spChg>
      </pc:sldChg>
      <pc:sldChg chg="delSp add del mod">
        <pc:chgData name="Fabio Di Troia" userId="7de80edd88c2c9de" providerId="LiveId" clId="{554B0F87-48C1-4C36-8DB7-7461E1209C40}" dt="2020-12-01T16:30:39.222" v="454" actId="47"/>
        <pc:sldMkLst>
          <pc:docMk/>
          <pc:sldMk cId="4042745675" sldId="385"/>
        </pc:sldMkLst>
        <pc:spChg chg="del">
          <ac:chgData name="Fabio Di Troia" userId="7de80edd88c2c9de" providerId="LiveId" clId="{554B0F87-48C1-4C36-8DB7-7461E1209C40}" dt="2020-12-01T15:49:53.634" v="445" actId="478"/>
          <ac:spMkLst>
            <pc:docMk/>
            <pc:sldMk cId="4042745675" sldId="385"/>
            <ac:spMk id="4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5:49:53.634" v="445" actId="478"/>
          <ac:spMkLst>
            <pc:docMk/>
            <pc:sldMk cId="4042745675" sldId="385"/>
            <ac:spMk id="5" creationId="{00000000-0000-0000-0000-000000000000}"/>
          </ac:spMkLst>
        </pc:spChg>
      </pc:sldChg>
      <pc:sldChg chg="delSp add del mod">
        <pc:chgData name="Fabio Di Troia" userId="7de80edd88c2c9de" providerId="LiveId" clId="{554B0F87-48C1-4C36-8DB7-7461E1209C40}" dt="2020-12-01T16:30:38.875" v="453" actId="47"/>
        <pc:sldMkLst>
          <pc:docMk/>
          <pc:sldMk cId="338253471" sldId="386"/>
        </pc:sldMkLst>
        <pc:spChg chg="del">
          <ac:chgData name="Fabio Di Troia" userId="7de80edd88c2c9de" providerId="LiveId" clId="{554B0F87-48C1-4C36-8DB7-7461E1209C40}" dt="2020-12-01T15:49:55.668" v="446" actId="478"/>
          <ac:spMkLst>
            <pc:docMk/>
            <pc:sldMk cId="338253471" sldId="386"/>
            <ac:spMk id="4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5:49:55.668" v="446" actId="478"/>
          <ac:spMkLst>
            <pc:docMk/>
            <pc:sldMk cId="338253471" sldId="386"/>
            <ac:spMk id="5" creationId="{00000000-0000-0000-0000-000000000000}"/>
          </ac:spMkLst>
        </pc:spChg>
      </pc:sldChg>
      <pc:sldChg chg="delSp add del mod">
        <pc:chgData name="Fabio Di Troia" userId="7de80edd88c2c9de" providerId="LiveId" clId="{554B0F87-48C1-4C36-8DB7-7461E1209C40}" dt="2020-12-01T16:30:38.472" v="452" actId="47"/>
        <pc:sldMkLst>
          <pc:docMk/>
          <pc:sldMk cId="2128405783" sldId="387"/>
        </pc:sldMkLst>
        <pc:spChg chg="del">
          <ac:chgData name="Fabio Di Troia" userId="7de80edd88c2c9de" providerId="LiveId" clId="{554B0F87-48C1-4C36-8DB7-7461E1209C40}" dt="2020-12-01T15:49:58.172" v="447" actId="478"/>
          <ac:spMkLst>
            <pc:docMk/>
            <pc:sldMk cId="2128405783" sldId="387"/>
            <ac:spMk id="4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5:49:58.172" v="447" actId="478"/>
          <ac:spMkLst>
            <pc:docMk/>
            <pc:sldMk cId="2128405783" sldId="387"/>
            <ac:spMk id="5" creationId="{00000000-0000-0000-0000-000000000000}"/>
          </ac:spMkLst>
        </pc:spChg>
      </pc:sldChg>
      <pc:sldChg chg="modNotesTx">
        <pc:chgData name="Fabio Di Troia" userId="7de80edd88c2c9de" providerId="LiveId" clId="{554B0F87-48C1-4C36-8DB7-7461E1209C40}" dt="2020-11-19T18:05:56.688" v="404" actId="20577"/>
        <pc:sldMkLst>
          <pc:docMk/>
          <pc:sldMk cId="3820785581" sldId="390"/>
        </pc:sldMkLst>
      </pc:sldChg>
      <pc:sldChg chg="addSp delSp modSp new del mod modNotesTx">
        <pc:chgData name="Fabio Di Troia" userId="7de80edd88c2c9de" providerId="LiveId" clId="{554B0F87-48C1-4C36-8DB7-7461E1209C40}" dt="2020-11-19T15:56:10.257" v="96" actId="47"/>
        <pc:sldMkLst>
          <pc:docMk/>
          <pc:sldMk cId="2826231013" sldId="391"/>
        </pc:sldMkLst>
        <pc:spChg chg="del">
          <ac:chgData name="Fabio Di Troia" userId="7de80edd88c2c9de" providerId="LiveId" clId="{554B0F87-48C1-4C36-8DB7-7461E1209C40}" dt="2020-11-19T15:49:41.407" v="22" actId="478"/>
          <ac:spMkLst>
            <pc:docMk/>
            <pc:sldMk cId="2826231013" sldId="391"/>
            <ac:spMk id="2" creationId="{0A0707B1-9ABD-4972-B7E0-5171505A3573}"/>
          </ac:spMkLst>
        </pc:spChg>
        <pc:spChg chg="del">
          <ac:chgData name="Fabio Di Troia" userId="7de80edd88c2c9de" providerId="LiveId" clId="{554B0F87-48C1-4C36-8DB7-7461E1209C40}" dt="2020-11-19T15:49:41.407" v="22" actId="478"/>
          <ac:spMkLst>
            <pc:docMk/>
            <pc:sldMk cId="2826231013" sldId="391"/>
            <ac:spMk id="3" creationId="{3B3BF578-D86E-43F1-BAEE-F500A788685F}"/>
          </ac:spMkLst>
        </pc:spChg>
        <pc:spChg chg="del">
          <ac:chgData name="Fabio Di Troia" userId="7de80edd88c2c9de" providerId="LiveId" clId="{554B0F87-48C1-4C36-8DB7-7461E1209C40}" dt="2020-11-19T15:49:41.407" v="22" actId="478"/>
          <ac:spMkLst>
            <pc:docMk/>
            <pc:sldMk cId="2826231013" sldId="391"/>
            <ac:spMk id="4" creationId="{F3E75064-802E-4846-AFBF-C78980431D16}"/>
          </ac:spMkLst>
        </pc:spChg>
        <pc:spChg chg="del">
          <ac:chgData name="Fabio Di Troia" userId="7de80edd88c2c9de" providerId="LiveId" clId="{554B0F87-48C1-4C36-8DB7-7461E1209C40}" dt="2020-11-19T15:49:41.407" v="22" actId="478"/>
          <ac:spMkLst>
            <pc:docMk/>
            <pc:sldMk cId="2826231013" sldId="391"/>
            <ac:spMk id="5" creationId="{3C313598-F9E4-4B21-A94E-A308AC224D69}"/>
          </ac:spMkLst>
        </pc:spChg>
        <pc:spChg chg="add del mod">
          <ac:chgData name="Fabio Di Troia" userId="7de80edd88c2c9de" providerId="LiveId" clId="{554B0F87-48C1-4C36-8DB7-7461E1209C40}" dt="2020-11-19T15:53:59.671" v="94" actId="478"/>
          <ac:spMkLst>
            <pc:docMk/>
            <pc:sldMk cId="2826231013" sldId="391"/>
            <ac:spMk id="9" creationId="{89364981-AEE6-4A49-A0D7-03E5140B8C55}"/>
          </ac:spMkLst>
        </pc:spChg>
        <pc:spChg chg="add del mod">
          <ac:chgData name="Fabio Di Troia" userId="7de80edd88c2c9de" providerId="LiveId" clId="{554B0F87-48C1-4C36-8DB7-7461E1209C40}" dt="2020-11-19T15:54:00.863" v="95" actId="478"/>
          <ac:spMkLst>
            <pc:docMk/>
            <pc:sldMk cId="2826231013" sldId="391"/>
            <ac:spMk id="10" creationId="{A94E6835-FBC6-4833-BB6B-BE824B29E50C}"/>
          </ac:spMkLst>
        </pc:spChg>
        <pc:picChg chg="add del mod">
          <ac:chgData name="Fabio Di Troia" userId="7de80edd88c2c9de" providerId="LiveId" clId="{554B0F87-48C1-4C36-8DB7-7461E1209C40}" dt="2020-11-19T15:49:41.407" v="22" actId="478"/>
          <ac:picMkLst>
            <pc:docMk/>
            <pc:sldMk cId="2826231013" sldId="391"/>
            <ac:picMk id="6" creationId="{863BAEA5-1BF8-464B-BD11-C421C4113DEA}"/>
          </ac:picMkLst>
        </pc:picChg>
        <pc:picChg chg="add mod">
          <ac:chgData name="Fabio Di Troia" userId="7de80edd88c2c9de" providerId="LiveId" clId="{554B0F87-48C1-4C36-8DB7-7461E1209C40}" dt="2020-11-19T15:51:23.675" v="29" actId="1076"/>
          <ac:picMkLst>
            <pc:docMk/>
            <pc:sldMk cId="2826231013" sldId="391"/>
            <ac:picMk id="7" creationId="{62A54961-4F49-4B5D-BF37-DD5293C271F2}"/>
          </ac:picMkLst>
        </pc:picChg>
        <pc:picChg chg="add mod">
          <ac:chgData name="Fabio Di Troia" userId="7de80edd88c2c9de" providerId="LiveId" clId="{554B0F87-48C1-4C36-8DB7-7461E1209C40}" dt="2020-11-19T15:51:25.534" v="30" actId="1076"/>
          <ac:picMkLst>
            <pc:docMk/>
            <pc:sldMk cId="2826231013" sldId="391"/>
            <ac:picMk id="8" creationId="{6044C288-5BD7-4224-A001-53725EE793DB}"/>
          </ac:picMkLst>
        </pc:picChg>
      </pc:sldChg>
      <pc:sldChg chg="addSp delSp modSp new mod">
        <pc:chgData name="Fabio Di Troia" userId="7de80edd88c2c9de" providerId="LiveId" clId="{554B0F87-48C1-4C36-8DB7-7461E1209C40}" dt="2020-11-19T15:59:02.542" v="223" actId="207"/>
        <pc:sldMkLst>
          <pc:docMk/>
          <pc:sldMk cId="3921919837" sldId="391"/>
        </pc:sldMkLst>
        <pc:spChg chg="del">
          <ac:chgData name="Fabio Di Troia" userId="7de80edd88c2c9de" providerId="LiveId" clId="{554B0F87-48C1-4C36-8DB7-7461E1209C40}" dt="2020-11-19T15:56:15.872" v="98" actId="478"/>
          <ac:spMkLst>
            <pc:docMk/>
            <pc:sldMk cId="3921919837" sldId="391"/>
            <ac:spMk id="2" creationId="{38444CF4-DFE0-4052-85BC-C2CAB7BD975E}"/>
          </ac:spMkLst>
        </pc:spChg>
        <pc:spChg chg="del">
          <ac:chgData name="Fabio Di Troia" userId="7de80edd88c2c9de" providerId="LiveId" clId="{554B0F87-48C1-4C36-8DB7-7461E1209C40}" dt="2020-11-19T15:56:15.872" v="98" actId="478"/>
          <ac:spMkLst>
            <pc:docMk/>
            <pc:sldMk cId="3921919837" sldId="391"/>
            <ac:spMk id="3" creationId="{2C30C0FD-4A0F-42BB-9192-5FB7FB58EAFC}"/>
          </ac:spMkLst>
        </pc:spChg>
        <pc:spChg chg="del">
          <ac:chgData name="Fabio Di Troia" userId="7de80edd88c2c9de" providerId="LiveId" clId="{554B0F87-48C1-4C36-8DB7-7461E1209C40}" dt="2020-11-19T15:56:15.872" v="98" actId="478"/>
          <ac:spMkLst>
            <pc:docMk/>
            <pc:sldMk cId="3921919837" sldId="391"/>
            <ac:spMk id="4" creationId="{D79D25B0-D5FE-491B-B600-F505F45C1307}"/>
          </ac:spMkLst>
        </pc:spChg>
        <pc:spChg chg="del">
          <ac:chgData name="Fabio Di Troia" userId="7de80edd88c2c9de" providerId="LiveId" clId="{554B0F87-48C1-4C36-8DB7-7461E1209C40}" dt="2020-11-19T15:56:15.872" v="98" actId="478"/>
          <ac:spMkLst>
            <pc:docMk/>
            <pc:sldMk cId="3921919837" sldId="391"/>
            <ac:spMk id="5" creationId="{75678071-EC13-4B3D-9F8D-E38BEE3E1720}"/>
          </ac:spMkLst>
        </pc:spChg>
        <pc:spChg chg="add del mod">
          <ac:chgData name="Fabio Di Troia" userId="7de80edd88c2c9de" providerId="LiveId" clId="{554B0F87-48C1-4C36-8DB7-7461E1209C40}" dt="2020-11-19T15:58:55.828" v="221" actId="478"/>
          <ac:spMkLst>
            <pc:docMk/>
            <pc:sldMk cId="3921919837" sldId="391"/>
            <ac:spMk id="7" creationId="{5166C903-9DF4-40E8-8AE0-E9721A05B241}"/>
          </ac:spMkLst>
        </pc:spChg>
        <pc:spChg chg="add mod">
          <ac:chgData name="Fabio Di Troia" userId="7de80edd88c2c9de" providerId="LiveId" clId="{554B0F87-48C1-4C36-8DB7-7461E1209C40}" dt="2020-11-19T15:59:02.542" v="223" actId="207"/>
          <ac:spMkLst>
            <pc:docMk/>
            <pc:sldMk cId="3921919837" sldId="391"/>
            <ac:spMk id="8" creationId="{CD0EC08B-FA4D-44D8-8426-58AFD0ACAC5F}"/>
          </ac:spMkLst>
        </pc:spChg>
        <pc:spChg chg="add mod">
          <ac:chgData name="Fabio Di Troia" userId="7de80edd88c2c9de" providerId="LiveId" clId="{554B0F87-48C1-4C36-8DB7-7461E1209C40}" dt="2020-11-19T15:58:54.560" v="220" actId="6549"/>
          <ac:spMkLst>
            <pc:docMk/>
            <pc:sldMk cId="3921919837" sldId="391"/>
            <ac:spMk id="9" creationId="{0A7BAC4E-0A38-4F42-88E1-573DA83CA4A7}"/>
          </ac:spMkLst>
        </pc:spChg>
        <pc:picChg chg="add mod">
          <ac:chgData name="Fabio Di Troia" userId="7de80edd88c2c9de" providerId="LiveId" clId="{554B0F87-48C1-4C36-8DB7-7461E1209C40}" dt="2020-11-19T15:57:49.580" v="210" actId="1036"/>
          <ac:picMkLst>
            <pc:docMk/>
            <pc:sldMk cId="3921919837" sldId="391"/>
            <ac:picMk id="6" creationId="{32315582-7AD2-471A-A4B6-9060E6315D73}"/>
          </ac:picMkLst>
        </pc:picChg>
      </pc:sldChg>
      <pc:sldChg chg="addSp delSp modSp new mod">
        <pc:chgData name="Fabio Di Troia" userId="7de80edd88c2c9de" providerId="LiveId" clId="{554B0F87-48C1-4C36-8DB7-7461E1209C40}" dt="2020-11-19T17:59:09.331" v="323" actId="207"/>
        <pc:sldMkLst>
          <pc:docMk/>
          <pc:sldMk cId="808845609" sldId="392"/>
        </pc:sldMkLst>
        <pc:spChg chg="mod">
          <ac:chgData name="Fabio Di Troia" userId="7de80edd88c2c9de" providerId="LiveId" clId="{554B0F87-48C1-4C36-8DB7-7461E1209C40}" dt="2020-11-19T17:57:43.559" v="241" actId="20577"/>
          <ac:spMkLst>
            <pc:docMk/>
            <pc:sldMk cId="808845609" sldId="392"/>
            <ac:spMk id="2" creationId="{D7D48F58-5311-4BCA-96EB-0615FD42BEDF}"/>
          </ac:spMkLst>
        </pc:spChg>
        <pc:spChg chg="mod">
          <ac:chgData name="Fabio Di Troia" userId="7de80edd88c2c9de" providerId="LiveId" clId="{554B0F87-48C1-4C36-8DB7-7461E1209C40}" dt="2020-11-19T17:59:09.331" v="323" actId="207"/>
          <ac:spMkLst>
            <pc:docMk/>
            <pc:sldMk cId="808845609" sldId="392"/>
            <ac:spMk id="3" creationId="{782C015E-89A3-495A-9C3F-2A6E33FF5E4F}"/>
          </ac:spMkLst>
        </pc:spChg>
        <pc:spChg chg="del">
          <ac:chgData name="Fabio Di Troia" userId="7de80edd88c2c9de" providerId="LiveId" clId="{554B0F87-48C1-4C36-8DB7-7461E1209C40}" dt="2020-11-19T17:58:44.830" v="320" actId="478"/>
          <ac:spMkLst>
            <pc:docMk/>
            <pc:sldMk cId="808845609" sldId="392"/>
            <ac:spMk id="4" creationId="{8B6E2E82-3FE4-4EC6-BFF9-F6FF30C5FF96}"/>
          </ac:spMkLst>
        </pc:spChg>
        <pc:spChg chg="del">
          <ac:chgData name="Fabio Di Troia" userId="7de80edd88c2c9de" providerId="LiveId" clId="{554B0F87-48C1-4C36-8DB7-7461E1209C40}" dt="2020-11-19T17:58:44.830" v="320" actId="478"/>
          <ac:spMkLst>
            <pc:docMk/>
            <pc:sldMk cId="808845609" sldId="392"/>
            <ac:spMk id="5" creationId="{9FE41360-50B2-4EE0-8D6C-D40287DD881A}"/>
          </ac:spMkLst>
        </pc:spChg>
        <pc:picChg chg="add mod">
          <ac:chgData name="Fabio Di Troia" userId="7de80edd88c2c9de" providerId="LiveId" clId="{554B0F87-48C1-4C36-8DB7-7461E1209C40}" dt="2020-11-19T17:58:41.510" v="319" actId="1076"/>
          <ac:picMkLst>
            <pc:docMk/>
            <pc:sldMk cId="808845609" sldId="392"/>
            <ac:picMk id="6" creationId="{558EC8F5-1992-4C72-BBAE-494288247B81}"/>
          </ac:picMkLst>
        </pc:picChg>
      </pc:sldChg>
      <pc:sldChg chg="delSp modSp add mod">
        <pc:chgData name="Fabio Di Troia" userId="7de80edd88c2c9de" providerId="LiveId" clId="{554B0F87-48C1-4C36-8DB7-7461E1209C40}" dt="2020-12-01T16:49:47.339" v="478" actId="1036"/>
        <pc:sldMkLst>
          <pc:docMk/>
          <pc:sldMk cId="249787571" sldId="393"/>
        </pc:sldMkLst>
        <pc:spChg chg="mod">
          <ac:chgData name="Fabio Di Troia" userId="7de80edd88c2c9de" providerId="LiveId" clId="{554B0F87-48C1-4C36-8DB7-7461E1209C40}" dt="2020-12-01T16:49:40.405" v="472" actId="14100"/>
          <ac:spMkLst>
            <pc:docMk/>
            <pc:sldMk cId="249787571" sldId="393"/>
            <ac:spMk id="2" creationId="{3E38CE12-D2C8-47F3-9A0A-D2E8365665D9}"/>
          </ac:spMkLst>
        </pc:spChg>
        <pc:spChg chg="mod">
          <ac:chgData name="Fabio Di Troia" userId="7de80edd88c2c9de" providerId="LiveId" clId="{554B0F87-48C1-4C36-8DB7-7461E1209C40}" dt="2020-12-01T16:49:19.566" v="467" actId="27636"/>
          <ac:spMkLst>
            <pc:docMk/>
            <pc:sldMk cId="249787571" sldId="393"/>
            <ac:spMk id="3" creationId="{9702B6B2-5CC1-420C-A8E6-2AC15C95FF7D}"/>
          </ac:spMkLst>
        </pc:spChg>
        <pc:picChg chg="del">
          <ac:chgData name="Fabio Di Troia" userId="7de80edd88c2c9de" providerId="LiveId" clId="{554B0F87-48C1-4C36-8DB7-7461E1209C40}" dt="2020-12-01T16:49:43.097" v="474" actId="478"/>
          <ac:picMkLst>
            <pc:docMk/>
            <pc:sldMk cId="249787571" sldId="393"/>
            <ac:picMk id="4" creationId="{F22FF9CD-10DF-4C4E-9FE9-22FA39D897AC}"/>
          </ac:picMkLst>
        </pc:picChg>
        <pc:picChg chg="mod">
          <ac:chgData name="Fabio Di Troia" userId="7de80edd88c2c9de" providerId="LiveId" clId="{554B0F87-48C1-4C36-8DB7-7461E1209C40}" dt="2020-12-01T16:49:47.339" v="478" actId="1036"/>
          <ac:picMkLst>
            <pc:docMk/>
            <pc:sldMk cId="249787571" sldId="393"/>
            <ac:picMk id="5" creationId="{6E7B52A7-0E3C-424F-AEB1-75313230D3DC}"/>
          </ac:picMkLst>
        </pc:picChg>
      </pc:sldChg>
      <pc:sldChg chg="modSp new del mod">
        <pc:chgData name="Fabio Di Troia" userId="7de80edd88c2c9de" providerId="LiveId" clId="{554B0F87-48C1-4C36-8DB7-7461E1209C40}" dt="2020-12-01T16:49:18.756" v="464" actId="47"/>
        <pc:sldMkLst>
          <pc:docMk/>
          <pc:sldMk cId="410387302" sldId="393"/>
        </pc:sldMkLst>
        <pc:spChg chg="mod">
          <ac:chgData name="Fabio Di Troia" userId="7de80edd88c2c9de" providerId="LiveId" clId="{554B0F87-48C1-4C36-8DB7-7461E1209C40}" dt="2020-12-01T16:30:50.500" v="463"/>
          <ac:spMkLst>
            <pc:docMk/>
            <pc:sldMk cId="410387302" sldId="393"/>
            <ac:spMk id="3" creationId="{337FFB03-B624-4DEB-AE84-8ED03EB4BC62}"/>
          </ac:spMkLst>
        </pc:spChg>
      </pc:sldChg>
      <pc:sldChg chg="addSp modSp add mod modTransition modAnim">
        <pc:chgData name="Fabio Di Troia" userId="7de80edd88c2c9de" providerId="LiveId" clId="{554B0F87-48C1-4C36-8DB7-7461E1209C40}" dt="2020-12-01T17:32:25.828" v="1072" actId="167"/>
        <pc:sldMkLst>
          <pc:docMk/>
          <pc:sldMk cId="1411201508" sldId="394"/>
        </pc:sldMkLst>
        <pc:spChg chg="mod">
          <ac:chgData name="Fabio Di Troia" userId="7de80edd88c2c9de" providerId="LiveId" clId="{554B0F87-48C1-4C36-8DB7-7461E1209C40}" dt="2020-12-01T17:30:23.400" v="925" actId="115"/>
          <ac:spMkLst>
            <pc:docMk/>
            <pc:sldMk cId="1411201508" sldId="394"/>
            <ac:spMk id="3" creationId="{00000000-0000-0000-0000-000000000000}"/>
          </ac:spMkLst>
        </pc:spChg>
        <pc:spChg chg="add mod">
          <ac:chgData name="Fabio Di Troia" userId="7de80edd88c2c9de" providerId="LiveId" clId="{554B0F87-48C1-4C36-8DB7-7461E1209C40}" dt="2020-12-01T17:29:56.207" v="904" actId="13822"/>
          <ac:spMkLst>
            <pc:docMk/>
            <pc:sldMk cId="1411201508" sldId="394"/>
            <ac:spMk id="4" creationId="{1E364885-5F65-4592-858A-AA2000EAEA9B}"/>
          </ac:spMkLst>
        </pc:spChg>
        <pc:picChg chg="mod ord">
          <ac:chgData name="Fabio Di Troia" userId="7de80edd88c2c9de" providerId="LiveId" clId="{554B0F87-48C1-4C36-8DB7-7461E1209C40}" dt="2020-12-01T17:32:25.828" v="1072" actId="167"/>
          <ac:picMkLst>
            <pc:docMk/>
            <pc:sldMk cId="1411201508" sldId="394"/>
            <ac:picMk id="6" creationId="{00000000-0000-0000-0000-000000000000}"/>
          </ac:picMkLst>
        </pc:picChg>
      </pc:sldChg>
      <pc:sldChg chg="addSp delSp modSp add mod modTransition delAnim modAnim">
        <pc:chgData name="Fabio Di Troia" userId="7de80edd88c2c9de" providerId="LiveId" clId="{554B0F87-48C1-4C36-8DB7-7461E1209C40}" dt="2020-12-01T17:32:10.961" v="1070"/>
        <pc:sldMkLst>
          <pc:docMk/>
          <pc:sldMk cId="3800571578" sldId="395"/>
        </pc:sldMkLst>
        <pc:spChg chg="add del mod">
          <ac:chgData name="Fabio Di Troia" userId="7de80edd88c2c9de" providerId="LiveId" clId="{554B0F87-48C1-4C36-8DB7-7461E1209C40}" dt="2020-12-01T17:32:04.928" v="1069" actId="20577"/>
          <ac:spMkLst>
            <pc:docMk/>
            <pc:sldMk cId="3800571578" sldId="395"/>
            <ac:spMk id="3" creationId="{00000000-0000-0000-0000-000000000000}"/>
          </ac:spMkLst>
        </pc:spChg>
        <pc:spChg chg="del">
          <ac:chgData name="Fabio Di Troia" userId="7de80edd88c2c9de" providerId="LiveId" clId="{554B0F87-48C1-4C36-8DB7-7461E1209C40}" dt="2020-12-01T17:31:44.431" v="938" actId="478"/>
          <ac:spMkLst>
            <pc:docMk/>
            <pc:sldMk cId="3800571578" sldId="395"/>
            <ac:spMk id="4" creationId="{1E364885-5F65-4592-858A-AA2000EAEA9B}"/>
          </ac:spMkLst>
        </pc:spChg>
        <pc:spChg chg="add del mod">
          <ac:chgData name="Fabio Di Troia" userId="7de80edd88c2c9de" providerId="LiveId" clId="{554B0F87-48C1-4C36-8DB7-7461E1209C40}" dt="2020-12-01T17:31:42.206" v="937" actId="478"/>
          <ac:spMkLst>
            <pc:docMk/>
            <pc:sldMk cId="3800571578" sldId="395"/>
            <ac:spMk id="7" creationId="{FAADBBD4-D50F-4565-ABE3-CDFBAF702F7C}"/>
          </ac:spMkLst>
        </pc:spChg>
      </pc:sldChg>
      <pc:sldChg chg="modSp add mod ord modTransition">
        <pc:chgData name="Fabio Di Troia" userId="7de80edd88c2c9de" providerId="LiveId" clId="{554B0F87-48C1-4C36-8DB7-7461E1209C40}" dt="2020-12-01T17:34:32.813" v="1210"/>
        <pc:sldMkLst>
          <pc:docMk/>
          <pc:sldMk cId="863416051" sldId="396"/>
        </pc:sldMkLst>
        <pc:spChg chg="mod">
          <ac:chgData name="Fabio Di Troia" userId="7de80edd88c2c9de" providerId="LiveId" clId="{554B0F87-48C1-4C36-8DB7-7461E1209C40}" dt="2020-12-01T17:34:24.271" v="1209" actId="6549"/>
          <ac:spMkLst>
            <pc:docMk/>
            <pc:sldMk cId="863416051" sldId="396"/>
            <ac:spMk id="3" creationId="{00000000-0000-0000-0000-000000000000}"/>
          </ac:spMkLst>
        </pc:spChg>
      </pc:sldChg>
    </pc:docChg>
  </pc:docChgLst>
  <pc:docChgLst>
    <pc:chgData name="Fabio Di Troia" userId="7de80edd88c2c9de" providerId="LiveId" clId="{5CF161E1-37CA-41D4-9186-B74C0B82F8BB}"/>
    <pc:docChg chg="custSel delSld modSld">
      <pc:chgData name="Fabio Di Troia" userId="7de80edd88c2c9de" providerId="LiveId" clId="{5CF161E1-37CA-41D4-9186-B74C0B82F8BB}" dt="2020-04-30T18:15:03.291" v="124" actId="113"/>
      <pc:docMkLst>
        <pc:docMk/>
      </pc:docMkLst>
      <pc:sldChg chg="del">
        <pc:chgData name="Fabio Di Troia" userId="7de80edd88c2c9de" providerId="LiveId" clId="{5CF161E1-37CA-41D4-9186-B74C0B82F8BB}" dt="2020-04-29T17:33:21.159" v="0" actId="47"/>
        <pc:sldMkLst>
          <pc:docMk/>
          <pc:sldMk cId="856159669" sldId="256"/>
        </pc:sldMkLst>
      </pc:sldChg>
      <pc:sldChg chg="del">
        <pc:chgData name="Fabio Di Troia" userId="7de80edd88c2c9de" providerId="LiveId" clId="{5CF161E1-37CA-41D4-9186-B74C0B82F8BB}" dt="2020-04-29T17:33:24.117" v="1" actId="47"/>
        <pc:sldMkLst>
          <pc:docMk/>
          <pc:sldMk cId="1414281093" sldId="257"/>
        </pc:sldMkLst>
      </pc:sldChg>
      <pc:sldChg chg="delSp mod">
        <pc:chgData name="Fabio Di Troia" userId="7de80edd88c2c9de" providerId="LiveId" clId="{5CF161E1-37CA-41D4-9186-B74C0B82F8BB}" dt="2020-04-29T17:33:40.109" v="8" actId="478"/>
        <pc:sldMkLst>
          <pc:docMk/>
          <pc:sldMk cId="0" sldId="258"/>
        </pc:sldMkLst>
        <pc:spChg chg="del">
          <ac:chgData name="Fabio Di Troia" userId="7de80edd88c2c9de" providerId="LiveId" clId="{5CF161E1-37CA-41D4-9186-B74C0B82F8BB}" dt="2020-04-29T17:33:40.109" v="8" actId="478"/>
          <ac:spMkLst>
            <pc:docMk/>
            <pc:sldMk cId="0" sldId="258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40.109" v="8" actId="478"/>
          <ac:spMkLst>
            <pc:docMk/>
            <pc:sldMk cId="0" sldId="258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3:41.739" v="9" actId="478"/>
        <pc:sldMkLst>
          <pc:docMk/>
          <pc:sldMk cId="0" sldId="259"/>
        </pc:sldMkLst>
        <pc:spChg chg="del">
          <ac:chgData name="Fabio Di Troia" userId="7de80edd88c2c9de" providerId="LiveId" clId="{5CF161E1-37CA-41D4-9186-B74C0B82F8BB}" dt="2020-04-29T17:33:41.739" v="9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41.739" v="9" actId="478"/>
          <ac:spMkLst>
            <pc:docMk/>
            <pc:sldMk cId="0" sldId="259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07.837" v="18" actId="478"/>
        <pc:sldMkLst>
          <pc:docMk/>
          <pc:sldMk cId="0" sldId="262"/>
        </pc:sldMkLst>
        <pc:spChg chg="del">
          <ac:chgData name="Fabio Di Troia" userId="7de80edd88c2c9de" providerId="LiveId" clId="{5CF161E1-37CA-41D4-9186-B74C0B82F8BB}" dt="2020-04-29T17:34:07.837" v="1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07.837" v="18" actId="478"/>
          <ac:spMkLst>
            <pc:docMk/>
            <pc:sldMk cId="0" sldId="262"/>
            <ac:spMk id="5" creationId="{00000000-0000-0000-0000-000000000000}"/>
          </ac:spMkLst>
        </pc:spChg>
      </pc:sldChg>
      <pc:sldChg chg="delSp modSp mod">
        <pc:chgData name="Fabio Di Troia" userId="7de80edd88c2c9de" providerId="LiveId" clId="{5CF161E1-37CA-41D4-9186-B74C0B82F8BB}" dt="2020-04-30T17:12:16.323" v="99" actId="207"/>
        <pc:sldMkLst>
          <pc:docMk/>
          <pc:sldMk cId="0" sldId="267"/>
        </pc:sldMkLst>
        <pc:spChg chg="mod">
          <ac:chgData name="Fabio Di Troia" userId="7de80edd88c2c9de" providerId="LiveId" clId="{5CF161E1-37CA-41D4-9186-B74C0B82F8BB}" dt="2020-04-30T17:12:16.323" v="99" actId="207"/>
          <ac:spMkLst>
            <pc:docMk/>
            <pc:sldMk cId="0" sldId="267"/>
            <ac:spMk id="3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37.716" v="7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37.716" v="7" actId="478"/>
          <ac:spMkLst>
            <pc:docMk/>
            <pc:sldMk cId="0" sldId="267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3:43.379" v="10" actId="478"/>
        <pc:sldMkLst>
          <pc:docMk/>
          <pc:sldMk cId="0" sldId="268"/>
        </pc:sldMkLst>
        <pc:spChg chg="del">
          <ac:chgData name="Fabio Di Troia" userId="7de80edd88c2c9de" providerId="LiveId" clId="{5CF161E1-37CA-41D4-9186-B74C0B82F8BB}" dt="2020-04-29T17:33:43.379" v="10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43.379" v="10" actId="478"/>
          <ac:spMkLst>
            <pc:docMk/>
            <pc:sldMk cId="0" sldId="268"/>
            <ac:spMk id="5" creationId="{00000000-0000-0000-0000-000000000000}"/>
          </ac:spMkLst>
        </pc:spChg>
      </pc:sldChg>
      <pc:sldChg chg="delSp modSp mod">
        <pc:chgData name="Fabio Di Troia" userId="7de80edd88c2c9de" providerId="LiveId" clId="{5CF161E1-37CA-41D4-9186-B74C0B82F8BB}" dt="2020-04-30T17:15:32.490" v="105" actId="113"/>
        <pc:sldMkLst>
          <pc:docMk/>
          <pc:sldMk cId="0" sldId="269"/>
        </pc:sldMkLst>
        <pc:spChg chg="mod">
          <ac:chgData name="Fabio Di Troia" userId="7de80edd88c2c9de" providerId="LiveId" clId="{5CF161E1-37CA-41D4-9186-B74C0B82F8BB}" dt="2020-04-30T17:15:32.490" v="105" actId="113"/>
          <ac:spMkLst>
            <pc:docMk/>
            <pc:sldMk cId="0" sldId="269"/>
            <ac:spMk id="3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47.090" v="12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47.090" v="12" actId="478"/>
          <ac:spMkLst>
            <pc:docMk/>
            <pc:sldMk cId="0" sldId="269"/>
            <ac:spMk id="5" creationId="{00000000-0000-0000-0000-000000000000}"/>
          </ac:spMkLst>
        </pc:spChg>
      </pc:sldChg>
      <pc:sldChg chg="delSp modSp mod modNotesTx">
        <pc:chgData name="Fabio Di Troia" userId="7de80edd88c2c9de" providerId="LiveId" clId="{5CF161E1-37CA-41D4-9186-B74C0B82F8BB}" dt="2020-04-30T17:17:35.195" v="116" actId="20577"/>
        <pc:sldMkLst>
          <pc:docMk/>
          <pc:sldMk cId="0" sldId="270"/>
        </pc:sldMkLst>
        <pc:spChg chg="mod">
          <ac:chgData name="Fabio Di Troia" userId="7de80edd88c2c9de" providerId="LiveId" clId="{5CF161E1-37CA-41D4-9186-B74C0B82F8BB}" dt="2020-04-30T17:17:35.195" v="116" actId="20577"/>
          <ac:spMkLst>
            <pc:docMk/>
            <pc:sldMk cId="0" sldId="270"/>
            <ac:spMk id="3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51.345" v="14" actId="478"/>
          <ac:spMkLst>
            <pc:docMk/>
            <pc:sldMk cId="0" sldId="270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51.345" v="14" actId="478"/>
          <ac:spMkLst>
            <pc:docMk/>
            <pc:sldMk cId="0" sldId="270"/>
            <ac:spMk id="5" creationId="{00000000-0000-0000-0000-000000000000}"/>
          </ac:spMkLst>
        </pc:spChg>
      </pc:sldChg>
      <pc:sldChg chg="delSp modSp mod">
        <pc:chgData name="Fabio Di Troia" userId="7de80edd88c2c9de" providerId="LiveId" clId="{5CF161E1-37CA-41D4-9186-B74C0B82F8BB}" dt="2020-04-30T17:18:41.587" v="121" actId="207"/>
        <pc:sldMkLst>
          <pc:docMk/>
          <pc:sldMk cId="0" sldId="271"/>
        </pc:sldMkLst>
        <pc:spChg chg="mod">
          <ac:chgData name="Fabio Di Troia" userId="7de80edd88c2c9de" providerId="LiveId" clId="{5CF161E1-37CA-41D4-9186-B74C0B82F8BB}" dt="2020-04-30T17:18:41.587" v="121" actId="207"/>
          <ac:spMkLst>
            <pc:docMk/>
            <pc:sldMk cId="0" sldId="271"/>
            <ac:spMk id="3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53.149" v="15" actId="478"/>
          <ac:spMkLst>
            <pc:docMk/>
            <pc:sldMk cId="0" sldId="271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53.149" v="15" actId="478"/>
          <ac:spMkLst>
            <pc:docMk/>
            <pc:sldMk cId="0" sldId="271"/>
            <ac:spMk id="5" creationId="{00000000-0000-0000-0000-000000000000}"/>
          </ac:spMkLst>
        </pc:spChg>
      </pc:sldChg>
      <pc:sldChg chg="delSp modSp mod">
        <pc:chgData name="Fabio Di Troia" userId="7de80edd88c2c9de" providerId="LiveId" clId="{5CF161E1-37CA-41D4-9186-B74C0B82F8BB}" dt="2020-04-30T17:15:24.095" v="104" actId="207"/>
        <pc:sldMkLst>
          <pc:docMk/>
          <pc:sldMk cId="0" sldId="272"/>
        </pc:sldMkLst>
        <pc:spChg chg="mod">
          <ac:chgData name="Fabio Di Troia" userId="7de80edd88c2c9de" providerId="LiveId" clId="{5CF161E1-37CA-41D4-9186-B74C0B82F8BB}" dt="2020-04-30T17:15:24.095" v="104" actId="207"/>
          <ac:spMkLst>
            <pc:docMk/>
            <pc:sldMk cId="0" sldId="272"/>
            <ac:spMk id="3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45.290" v="11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45.290" v="11" actId="478"/>
          <ac:spMkLst>
            <pc:docMk/>
            <pc:sldMk cId="0" sldId="272"/>
            <ac:spMk id="5" creationId="{00000000-0000-0000-0000-000000000000}"/>
          </ac:spMkLst>
        </pc:spChg>
      </pc:sldChg>
      <pc:sldChg chg="delSp modSp mod">
        <pc:chgData name="Fabio Di Troia" userId="7de80edd88c2c9de" providerId="LiveId" clId="{5CF161E1-37CA-41D4-9186-B74C0B82F8BB}" dt="2020-04-30T17:16:00.436" v="108" actId="113"/>
        <pc:sldMkLst>
          <pc:docMk/>
          <pc:sldMk cId="0" sldId="273"/>
        </pc:sldMkLst>
        <pc:spChg chg="mod">
          <ac:chgData name="Fabio Di Troia" userId="7de80edd88c2c9de" providerId="LiveId" clId="{5CF161E1-37CA-41D4-9186-B74C0B82F8BB}" dt="2020-04-30T17:16:00.436" v="108" actId="113"/>
          <ac:spMkLst>
            <pc:docMk/>
            <pc:sldMk cId="0" sldId="273"/>
            <ac:spMk id="3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49.557" v="13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49.557" v="13" actId="478"/>
          <ac:spMkLst>
            <pc:docMk/>
            <pc:sldMk cId="0" sldId="273"/>
            <ac:spMk id="5" creationId="{00000000-0000-0000-0000-000000000000}"/>
          </ac:spMkLst>
        </pc:spChg>
      </pc:sldChg>
      <pc:sldChg chg="delSp modSp mod">
        <pc:chgData name="Fabio Di Troia" userId="7de80edd88c2c9de" providerId="LiveId" clId="{5CF161E1-37CA-41D4-9186-B74C0B82F8BB}" dt="2020-04-30T17:09:56.620" v="89" actId="207"/>
        <pc:sldMkLst>
          <pc:docMk/>
          <pc:sldMk cId="0" sldId="274"/>
        </pc:sldMkLst>
        <pc:spChg chg="mod">
          <ac:chgData name="Fabio Di Troia" userId="7de80edd88c2c9de" providerId="LiveId" clId="{5CF161E1-37CA-41D4-9186-B74C0B82F8BB}" dt="2020-04-30T17:09:56.620" v="89" actId="207"/>
          <ac:spMkLst>
            <pc:docMk/>
            <pc:sldMk cId="0" sldId="274"/>
            <ac:spMk id="3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34.429" v="5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34.429" v="5" actId="478"/>
          <ac:spMkLst>
            <pc:docMk/>
            <pc:sldMk cId="0" sldId="274"/>
            <ac:spMk id="5" creationId="{00000000-0000-0000-0000-000000000000}"/>
          </ac:spMkLst>
        </pc:spChg>
      </pc:sldChg>
      <pc:sldChg chg="delSp modSp mod">
        <pc:chgData name="Fabio Di Troia" userId="7de80edd88c2c9de" providerId="LiveId" clId="{5CF161E1-37CA-41D4-9186-B74C0B82F8BB}" dt="2020-04-30T17:11:17.787" v="96" actId="1038"/>
        <pc:sldMkLst>
          <pc:docMk/>
          <pc:sldMk cId="0" sldId="275"/>
        </pc:sldMkLst>
        <pc:spChg chg="mod">
          <ac:chgData name="Fabio Di Troia" userId="7de80edd88c2c9de" providerId="LiveId" clId="{5CF161E1-37CA-41D4-9186-B74C0B82F8BB}" dt="2020-04-30T17:11:17.787" v="96" actId="1038"/>
          <ac:spMkLst>
            <pc:docMk/>
            <pc:sldMk cId="0" sldId="275"/>
            <ac:spMk id="3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36.112" v="6" actId="478"/>
          <ac:spMkLst>
            <pc:docMk/>
            <pc:sldMk cId="0" sldId="275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36.112" v="6" actId="478"/>
          <ac:spMkLst>
            <pc:docMk/>
            <pc:sldMk cId="0" sldId="275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3:29.005" v="4" actId="478"/>
        <pc:sldMkLst>
          <pc:docMk/>
          <pc:sldMk cId="0" sldId="276"/>
        </pc:sldMkLst>
        <pc:spChg chg="del">
          <ac:chgData name="Fabio Di Troia" userId="7de80edd88c2c9de" providerId="LiveId" clId="{5CF161E1-37CA-41D4-9186-B74C0B82F8BB}" dt="2020-04-29T17:33:29.005" v="4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29.005" v="4" actId="478"/>
          <ac:spMkLst>
            <pc:docMk/>
            <pc:sldMk cId="0" sldId="276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11.470" v="20" actId="478"/>
        <pc:sldMkLst>
          <pc:docMk/>
          <pc:sldMk cId="3256148722" sldId="299"/>
        </pc:sldMkLst>
        <pc:spChg chg="del">
          <ac:chgData name="Fabio Di Troia" userId="7de80edd88c2c9de" providerId="LiveId" clId="{5CF161E1-37CA-41D4-9186-B74C0B82F8BB}" dt="2020-04-29T17:34:11.470" v="20" actId="478"/>
          <ac:spMkLst>
            <pc:docMk/>
            <pc:sldMk cId="3256148722" sldId="299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11.470" v="20" actId="478"/>
          <ac:spMkLst>
            <pc:docMk/>
            <pc:sldMk cId="3256148722" sldId="299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09.632" v="19" actId="478"/>
        <pc:sldMkLst>
          <pc:docMk/>
          <pc:sldMk cId="3351570394" sldId="300"/>
        </pc:sldMkLst>
        <pc:spChg chg="del">
          <ac:chgData name="Fabio Di Troia" userId="7de80edd88c2c9de" providerId="LiveId" clId="{5CF161E1-37CA-41D4-9186-B74C0B82F8BB}" dt="2020-04-29T17:34:09.632" v="19" actId="478"/>
          <ac:spMkLst>
            <pc:docMk/>
            <pc:sldMk cId="3351570394" sldId="300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09.632" v="19" actId="478"/>
          <ac:spMkLst>
            <pc:docMk/>
            <pc:sldMk cId="3351570394" sldId="300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16.560" v="23" actId="478"/>
        <pc:sldMkLst>
          <pc:docMk/>
          <pc:sldMk cId="4076540687" sldId="301"/>
        </pc:sldMkLst>
        <pc:spChg chg="del">
          <ac:chgData name="Fabio Di Troia" userId="7de80edd88c2c9de" providerId="LiveId" clId="{5CF161E1-37CA-41D4-9186-B74C0B82F8BB}" dt="2020-04-29T17:34:16.560" v="23" actId="478"/>
          <ac:spMkLst>
            <pc:docMk/>
            <pc:sldMk cId="4076540687" sldId="301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16.560" v="23" actId="478"/>
          <ac:spMkLst>
            <pc:docMk/>
            <pc:sldMk cId="4076540687" sldId="301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18.628" v="24" actId="478"/>
        <pc:sldMkLst>
          <pc:docMk/>
          <pc:sldMk cId="2799279443" sldId="302"/>
        </pc:sldMkLst>
        <pc:spChg chg="del">
          <ac:chgData name="Fabio Di Troia" userId="7de80edd88c2c9de" providerId="LiveId" clId="{5CF161E1-37CA-41D4-9186-B74C0B82F8BB}" dt="2020-04-29T17:34:18.628" v="24" actId="478"/>
          <ac:spMkLst>
            <pc:docMk/>
            <pc:sldMk cId="2799279443" sldId="302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18.628" v="24" actId="478"/>
          <ac:spMkLst>
            <pc:docMk/>
            <pc:sldMk cId="2799279443" sldId="302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20.448" v="25" actId="478"/>
        <pc:sldMkLst>
          <pc:docMk/>
          <pc:sldMk cId="2224534063" sldId="303"/>
        </pc:sldMkLst>
        <pc:spChg chg="del">
          <ac:chgData name="Fabio Di Troia" userId="7de80edd88c2c9de" providerId="LiveId" clId="{5CF161E1-37CA-41D4-9186-B74C0B82F8BB}" dt="2020-04-29T17:34:20.448" v="25" actId="478"/>
          <ac:spMkLst>
            <pc:docMk/>
            <pc:sldMk cId="2224534063" sldId="303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20.448" v="25" actId="478"/>
          <ac:spMkLst>
            <pc:docMk/>
            <pc:sldMk cId="2224534063" sldId="303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21.993" v="26" actId="478"/>
        <pc:sldMkLst>
          <pc:docMk/>
          <pc:sldMk cId="3884563237" sldId="304"/>
        </pc:sldMkLst>
        <pc:spChg chg="del">
          <ac:chgData name="Fabio Di Troia" userId="7de80edd88c2c9de" providerId="LiveId" clId="{5CF161E1-37CA-41D4-9186-B74C0B82F8BB}" dt="2020-04-29T17:34:21.993" v="26" actId="478"/>
          <ac:spMkLst>
            <pc:docMk/>
            <pc:sldMk cId="3884563237" sldId="304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21.993" v="26" actId="478"/>
          <ac:spMkLst>
            <pc:docMk/>
            <pc:sldMk cId="3884563237" sldId="304"/>
            <ac:spMk id="5" creationId="{00000000-0000-0000-0000-000000000000}"/>
          </ac:spMkLst>
        </pc:spChg>
      </pc:sldChg>
      <pc:sldChg chg="del">
        <pc:chgData name="Fabio Di Troia" userId="7de80edd88c2c9de" providerId="LiveId" clId="{5CF161E1-37CA-41D4-9186-B74C0B82F8BB}" dt="2020-04-30T17:19:19.277" v="122" actId="47"/>
        <pc:sldMkLst>
          <pc:docMk/>
          <pc:sldMk cId="1201548805" sldId="310"/>
        </pc:sldMkLst>
      </pc:sldChg>
      <pc:sldChg chg="del">
        <pc:chgData name="Fabio Di Troia" userId="7de80edd88c2c9de" providerId="LiveId" clId="{5CF161E1-37CA-41D4-9186-B74C0B82F8BB}" dt="2020-04-29T17:36:06.391" v="50" actId="47"/>
        <pc:sldMkLst>
          <pc:docMk/>
          <pc:sldMk cId="2530933016" sldId="312"/>
        </pc:sldMkLst>
      </pc:sldChg>
      <pc:sldChg chg="del">
        <pc:chgData name="Fabio Di Troia" userId="7de80edd88c2c9de" providerId="LiveId" clId="{5CF161E1-37CA-41D4-9186-B74C0B82F8BB}" dt="2020-04-29T17:36:33.636" v="60" actId="47"/>
        <pc:sldMkLst>
          <pc:docMk/>
          <pc:sldMk cId="522696501" sldId="313"/>
        </pc:sldMkLst>
      </pc:sldChg>
      <pc:sldChg chg="del">
        <pc:chgData name="Fabio Di Troia" userId="7de80edd88c2c9de" providerId="LiveId" clId="{5CF161E1-37CA-41D4-9186-B74C0B82F8BB}" dt="2020-04-29T17:33:24.899" v="2" actId="47"/>
        <pc:sldMkLst>
          <pc:docMk/>
          <pc:sldMk cId="3574194575" sldId="314"/>
        </pc:sldMkLst>
      </pc:sldChg>
      <pc:sldChg chg="del">
        <pc:chgData name="Fabio Di Troia" userId="7de80edd88c2c9de" providerId="LiveId" clId="{5CF161E1-37CA-41D4-9186-B74C0B82F8BB}" dt="2020-04-29T17:33:26.072" v="3" actId="47"/>
        <pc:sldMkLst>
          <pc:docMk/>
          <pc:sldMk cId="1470006258" sldId="315"/>
        </pc:sldMkLst>
      </pc:sldChg>
      <pc:sldChg chg="delSp mod">
        <pc:chgData name="Fabio Di Troia" userId="7de80edd88c2c9de" providerId="LiveId" clId="{5CF161E1-37CA-41D4-9186-B74C0B82F8BB}" dt="2020-04-29T17:33:56.343" v="16" actId="478"/>
        <pc:sldMkLst>
          <pc:docMk/>
          <pc:sldMk cId="2791783856" sldId="326"/>
        </pc:sldMkLst>
        <pc:spChg chg="del">
          <ac:chgData name="Fabio Di Troia" userId="7de80edd88c2c9de" providerId="LiveId" clId="{5CF161E1-37CA-41D4-9186-B74C0B82F8BB}" dt="2020-04-29T17:33:56.343" v="16" actId="478"/>
          <ac:spMkLst>
            <pc:docMk/>
            <pc:sldMk cId="2791783856" sldId="326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3:56.343" v="16" actId="478"/>
          <ac:spMkLst>
            <pc:docMk/>
            <pc:sldMk cId="2791783856" sldId="326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06.090" v="17" actId="478"/>
        <pc:sldMkLst>
          <pc:docMk/>
          <pc:sldMk cId="3751150255" sldId="328"/>
        </pc:sldMkLst>
        <pc:spChg chg="del">
          <ac:chgData name="Fabio Di Troia" userId="7de80edd88c2c9de" providerId="LiveId" clId="{5CF161E1-37CA-41D4-9186-B74C0B82F8BB}" dt="2020-04-29T17:34:06.090" v="17" actId="478"/>
          <ac:spMkLst>
            <pc:docMk/>
            <pc:sldMk cId="3751150255" sldId="328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06.090" v="17" actId="478"/>
          <ac:spMkLst>
            <pc:docMk/>
            <pc:sldMk cId="3751150255" sldId="328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13.196" v="21" actId="478"/>
        <pc:sldMkLst>
          <pc:docMk/>
          <pc:sldMk cId="340530203" sldId="329"/>
        </pc:sldMkLst>
        <pc:spChg chg="del">
          <ac:chgData name="Fabio Di Troia" userId="7de80edd88c2c9de" providerId="LiveId" clId="{5CF161E1-37CA-41D4-9186-B74C0B82F8BB}" dt="2020-04-29T17:34:13.196" v="21" actId="478"/>
          <ac:spMkLst>
            <pc:docMk/>
            <pc:sldMk cId="340530203" sldId="329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13.196" v="21" actId="478"/>
          <ac:spMkLst>
            <pc:docMk/>
            <pc:sldMk cId="340530203" sldId="329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14.776" v="22" actId="478"/>
        <pc:sldMkLst>
          <pc:docMk/>
          <pc:sldMk cId="2295246163" sldId="330"/>
        </pc:sldMkLst>
        <pc:spChg chg="del">
          <ac:chgData name="Fabio Di Troia" userId="7de80edd88c2c9de" providerId="LiveId" clId="{5CF161E1-37CA-41D4-9186-B74C0B82F8BB}" dt="2020-04-29T17:34:14.776" v="22" actId="478"/>
          <ac:spMkLst>
            <pc:docMk/>
            <pc:sldMk cId="2295246163" sldId="330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14.776" v="22" actId="478"/>
          <ac:spMkLst>
            <pc:docMk/>
            <pc:sldMk cId="2295246163" sldId="330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24.374" v="27" actId="478"/>
        <pc:sldMkLst>
          <pc:docMk/>
          <pc:sldMk cId="4092877908" sldId="331"/>
        </pc:sldMkLst>
        <pc:spChg chg="del">
          <ac:chgData name="Fabio Di Troia" userId="7de80edd88c2c9de" providerId="LiveId" clId="{5CF161E1-37CA-41D4-9186-B74C0B82F8BB}" dt="2020-04-29T17:34:24.374" v="27" actId="478"/>
          <ac:spMkLst>
            <pc:docMk/>
            <pc:sldMk cId="4092877908" sldId="331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24.374" v="27" actId="478"/>
          <ac:spMkLst>
            <pc:docMk/>
            <pc:sldMk cId="4092877908" sldId="331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27.277" v="28" actId="478"/>
        <pc:sldMkLst>
          <pc:docMk/>
          <pc:sldMk cId="309980995" sldId="332"/>
        </pc:sldMkLst>
        <pc:spChg chg="del">
          <ac:chgData name="Fabio Di Troia" userId="7de80edd88c2c9de" providerId="LiveId" clId="{5CF161E1-37CA-41D4-9186-B74C0B82F8BB}" dt="2020-04-29T17:34:27.277" v="28" actId="478"/>
          <ac:spMkLst>
            <pc:docMk/>
            <pc:sldMk cId="309980995" sldId="332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27.277" v="28" actId="478"/>
          <ac:spMkLst>
            <pc:docMk/>
            <pc:sldMk cId="309980995" sldId="332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29.765" v="29" actId="478"/>
        <pc:sldMkLst>
          <pc:docMk/>
          <pc:sldMk cId="4317463" sldId="333"/>
        </pc:sldMkLst>
        <pc:spChg chg="del">
          <ac:chgData name="Fabio Di Troia" userId="7de80edd88c2c9de" providerId="LiveId" clId="{5CF161E1-37CA-41D4-9186-B74C0B82F8BB}" dt="2020-04-29T17:34:29.765" v="29" actId="478"/>
          <ac:spMkLst>
            <pc:docMk/>
            <pc:sldMk cId="4317463" sldId="333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29.765" v="29" actId="478"/>
          <ac:spMkLst>
            <pc:docMk/>
            <pc:sldMk cId="4317463" sldId="333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32.162" v="30" actId="478"/>
        <pc:sldMkLst>
          <pc:docMk/>
          <pc:sldMk cId="2650817288" sldId="334"/>
        </pc:sldMkLst>
        <pc:spChg chg="del">
          <ac:chgData name="Fabio Di Troia" userId="7de80edd88c2c9de" providerId="LiveId" clId="{5CF161E1-37CA-41D4-9186-B74C0B82F8BB}" dt="2020-04-29T17:34:32.162" v="30" actId="478"/>
          <ac:spMkLst>
            <pc:docMk/>
            <pc:sldMk cId="2650817288" sldId="334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32.162" v="30" actId="478"/>
          <ac:spMkLst>
            <pc:docMk/>
            <pc:sldMk cId="2650817288" sldId="334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35.348" v="31" actId="478"/>
        <pc:sldMkLst>
          <pc:docMk/>
          <pc:sldMk cId="3810592313" sldId="335"/>
        </pc:sldMkLst>
        <pc:spChg chg="del">
          <ac:chgData name="Fabio Di Troia" userId="7de80edd88c2c9de" providerId="LiveId" clId="{5CF161E1-37CA-41D4-9186-B74C0B82F8BB}" dt="2020-04-29T17:34:35.348" v="31" actId="478"/>
          <ac:spMkLst>
            <pc:docMk/>
            <pc:sldMk cId="3810592313" sldId="335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35.348" v="31" actId="478"/>
          <ac:spMkLst>
            <pc:docMk/>
            <pc:sldMk cId="3810592313" sldId="335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38.214" v="32" actId="478"/>
        <pc:sldMkLst>
          <pc:docMk/>
          <pc:sldMk cId="4102727889" sldId="336"/>
        </pc:sldMkLst>
        <pc:spChg chg="del">
          <ac:chgData name="Fabio Di Troia" userId="7de80edd88c2c9de" providerId="LiveId" clId="{5CF161E1-37CA-41D4-9186-B74C0B82F8BB}" dt="2020-04-29T17:34:38.214" v="32" actId="478"/>
          <ac:spMkLst>
            <pc:docMk/>
            <pc:sldMk cId="4102727889" sldId="336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38.214" v="32" actId="478"/>
          <ac:spMkLst>
            <pc:docMk/>
            <pc:sldMk cId="4102727889" sldId="336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40.399" v="33" actId="478"/>
        <pc:sldMkLst>
          <pc:docMk/>
          <pc:sldMk cId="2304022841" sldId="337"/>
        </pc:sldMkLst>
        <pc:spChg chg="del">
          <ac:chgData name="Fabio Di Troia" userId="7de80edd88c2c9de" providerId="LiveId" clId="{5CF161E1-37CA-41D4-9186-B74C0B82F8BB}" dt="2020-04-29T17:34:40.399" v="33" actId="478"/>
          <ac:spMkLst>
            <pc:docMk/>
            <pc:sldMk cId="2304022841" sldId="337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40.399" v="33" actId="478"/>
          <ac:spMkLst>
            <pc:docMk/>
            <pc:sldMk cId="2304022841" sldId="337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42.327" v="34" actId="478"/>
        <pc:sldMkLst>
          <pc:docMk/>
          <pc:sldMk cId="1399190472" sldId="338"/>
        </pc:sldMkLst>
        <pc:spChg chg="del">
          <ac:chgData name="Fabio Di Troia" userId="7de80edd88c2c9de" providerId="LiveId" clId="{5CF161E1-37CA-41D4-9186-B74C0B82F8BB}" dt="2020-04-29T17:34:42.327" v="34" actId="478"/>
          <ac:spMkLst>
            <pc:docMk/>
            <pc:sldMk cId="1399190472" sldId="338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42.327" v="34" actId="478"/>
          <ac:spMkLst>
            <pc:docMk/>
            <pc:sldMk cId="1399190472" sldId="338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44.039" v="35" actId="478"/>
        <pc:sldMkLst>
          <pc:docMk/>
          <pc:sldMk cId="1554341088" sldId="339"/>
        </pc:sldMkLst>
        <pc:spChg chg="del">
          <ac:chgData name="Fabio Di Troia" userId="7de80edd88c2c9de" providerId="LiveId" clId="{5CF161E1-37CA-41D4-9186-B74C0B82F8BB}" dt="2020-04-29T17:34:44.039" v="35" actId="478"/>
          <ac:spMkLst>
            <pc:docMk/>
            <pc:sldMk cId="1554341088" sldId="339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44.039" v="35" actId="478"/>
          <ac:spMkLst>
            <pc:docMk/>
            <pc:sldMk cId="1554341088" sldId="339"/>
            <ac:spMk id="5" creationId="{00000000-0000-0000-0000-000000000000}"/>
          </ac:spMkLst>
        </pc:spChg>
      </pc:sldChg>
      <pc:sldChg chg="delSp modSp mod">
        <pc:chgData name="Fabio Di Troia" userId="7de80edd88c2c9de" providerId="LiveId" clId="{5CF161E1-37CA-41D4-9186-B74C0B82F8BB}" dt="2020-04-29T17:34:46.854" v="37" actId="478"/>
        <pc:sldMkLst>
          <pc:docMk/>
          <pc:sldMk cId="2136303271" sldId="340"/>
        </pc:sldMkLst>
        <pc:spChg chg="del mod">
          <ac:chgData name="Fabio Di Troia" userId="7de80edd88c2c9de" providerId="LiveId" clId="{5CF161E1-37CA-41D4-9186-B74C0B82F8BB}" dt="2020-04-29T17:34:46.854" v="37" actId="478"/>
          <ac:spMkLst>
            <pc:docMk/>
            <pc:sldMk cId="2136303271" sldId="340"/>
            <ac:spMk id="4" creationId="{00000000-0000-0000-0000-000000000000}"/>
          </ac:spMkLst>
        </pc:spChg>
        <pc:spChg chg="del mod">
          <ac:chgData name="Fabio Di Troia" userId="7de80edd88c2c9de" providerId="LiveId" clId="{5CF161E1-37CA-41D4-9186-B74C0B82F8BB}" dt="2020-04-29T17:34:46.854" v="37" actId="478"/>
          <ac:spMkLst>
            <pc:docMk/>
            <pc:sldMk cId="2136303271" sldId="340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4:58.840" v="40" actId="478"/>
        <pc:sldMkLst>
          <pc:docMk/>
          <pc:sldMk cId="3547515101" sldId="341"/>
        </pc:sldMkLst>
        <pc:spChg chg="del">
          <ac:chgData name="Fabio Di Troia" userId="7de80edd88c2c9de" providerId="LiveId" clId="{5CF161E1-37CA-41D4-9186-B74C0B82F8BB}" dt="2020-04-29T17:34:49.824" v="38" actId="478"/>
          <ac:spMkLst>
            <pc:docMk/>
            <pc:sldMk cId="3547515101" sldId="341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4:58.840" v="40" actId="478"/>
          <ac:spMkLst>
            <pc:docMk/>
            <pc:sldMk cId="3547515101" sldId="341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5:12.459" v="45" actId="478"/>
        <pc:sldMkLst>
          <pc:docMk/>
          <pc:sldMk cId="3770155870" sldId="342"/>
        </pc:sldMkLst>
        <pc:spChg chg="del">
          <ac:chgData name="Fabio Di Troia" userId="7de80edd88c2c9de" providerId="LiveId" clId="{5CF161E1-37CA-41D4-9186-B74C0B82F8BB}" dt="2020-04-29T17:35:12.459" v="45" actId="478"/>
          <ac:spMkLst>
            <pc:docMk/>
            <pc:sldMk cId="3770155870" sldId="342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5:12.459" v="45" actId="478"/>
          <ac:spMkLst>
            <pc:docMk/>
            <pc:sldMk cId="3770155870" sldId="342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5:00.626" v="41" actId="478"/>
        <pc:sldMkLst>
          <pc:docMk/>
          <pc:sldMk cId="2181029752" sldId="343"/>
        </pc:sldMkLst>
        <pc:spChg chg="del">
          <ac:chgData name="Fabio Di Troia" userId="7de80edd88c2c9de" providerId="LiveId" clId="{5CF161E1-37CA-41D4-9186-B74C0B82F8BB}" dt="2020-04-29T17:34:55.358" v="39" actId="478"/>
          <ac:spMkLst>
            <pc:docMk/>
            <pc:sldMk cId="2181029752" sldId="343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5:00.626" v="41" actId="478"/>
          <ac:spMkLst>
            <pc:docMk/>
            <pc:sldMk cId="2181029752" sldId="343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5:03.873" v="42" actId="478"/>
        <pc:sldMkLst>
          <pc:docMk/>
          <pc:sldMk cId="3317534843" sldId="344"/>
        </pc:sldMkLst>
        <pc:spChg chg="del">
          <ac:chgData name="Fabio Di Troia" userId="7de80edd88c2c9de" providerId="LiveId" clId="{5CF161E1-37CA-41D4-9186-B74C0B82F8BB}" dt="2020-04-29T17:35:03.873" v="42" actId="478"/>
          <ac:spMkLst>
            <pc:docMk/>
            <pc:sldMk cId="3317534843" sldId="344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5:03.873" v="42" actId="478"/>
          <ac:spMkLst>
            <pc:docMk/>
            <pc:sldMk cId="3317534843" sldId="344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5:05.608" v="43" actId="478"/>
        <pc:sldMkLst>
          <pc:docMk/>
          <pc:sldMk cId="2256339272" sldId="345"/>
        </pc:sldMkLst>
        <pc:spChg chg="del">
          <ac:chgData name="Fabio Di Troia" userId="7de80edd88c2c9de" providerId="LiveId" clId="{5CF161E1-37CA-41D4-9186-B74C0B82F8BB}" dt="2020-04-29T17:35:05.608" v="43" actId="478"/>
          <ac:spMkLst>
            <pc:docMk/>
            <pc:sldMk cId="2256339272" sldId="345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5:05.608" v="43" actId="478"/>
          <ac:spMkLst>
            <pc:docMk/>
            <pc:sldMk cId="2256339272" sldId="345"/>
            <ac:spMk id="5" creationId="{00000000-0000-0000-0000-000000000000}"/>
          </ac:spMkLst>
        </pc:spChg>
      </pc:sldChg>
      <pc:sldChg chg="delSp mod">
        <pc:chgData name="Fabio Di Troia" userId="7de80edd88c2c9de" providerId="LiveId" clId="{5CF161E1-37CA-41D4-9186-B74C0B82F8BB}" dt="2020-04-29T17:35:08.288" v="44" actId="478"/>
        <pc:sldMkLst>
          <pc:docMk/>
          <pc:sldMk cId="2625314938" sldId="346"/>
        </pc:sldMkLst>
        <pc:spChg chg="del">
          <ac:chgData name="Fabio Di Troia" userId="7de80edd88c2c9de" providerId="LiveId" clId="{5CF161E1-37CA-41D4-9186-B74C0B82F8BB}" dt="2020-04-29T17:35:08.288" v="44" actId="478"/>
          <ac:spMkLst>
            <pc:docMk/>
            <pc:sldMk cId="2625314938" sldId="346"/>
            <ac:spMk id="4" creationId="{00000000-0000-0000-0000-000000000000}"/>
          </ac:spMkLst>
        </pc:spChg>
        <pc:spChg chg="del">
          <ac:chgData name="Fabio Di Troia" userId="7de80edd88c2c9de" providerId="LiveId" clId="{5CF161E1-37CA-41D4-9186-B74C0B82F8BB}" dt="2020-04-29T17:35:08.288" v="44" actId="478"/>
          <ac:spMkLst>
            <pc:docMk/>
            <pc:sldMk cId="2625314938" sldId="346"/>
            <ac:spMk id="5" creationId="{00000000-0000-0000-0000-000000000000}"/>
          </ac:spMkLst>
        </pc:spChg>
      </pc:sldChg>
      <pc:sldChg chg="modSp mod">
        <pc:chgData name="Fabio Di Troia" userId="7de80edd88c2c9de" providerId="LiveId" clId="{5CF161E1-37CA-41D4-9186-B74C0B82F8BB}" dt="2020-04-30T18:15:03.291" v="124" actId="113"/>
        <pc:sldMkLst>
          <pc:docMk/>
          <pc:sldMk cId="2193317384" sldId="380"/>
        </pc:sldMkLst>
        <pc:spChg chg="mod">
          <ac:chgData name="Fabio Di Troia" userId="7de80edd88c2c9de" providerId="LiveId" clId="{5CF161E1-37CA-41D4-9186-B74C0B82F8BB}" dt="2020-04-30T18:15:03.291" v="124" actId="113"/>
          <ac:spMkLst>
            <pc:docMk/>
            <pc:sldMk cId="2193317384" sldId="380"/>
            <ac:spMk id="3" creationId="{00000000-0000-0000-0000-000000000000}"/>
          </ac:spMkLst>
        </pc:spChg>
      </pc:sldChg>
      <pc:sldChg chg="del">
        <pc:chgData name="Fabio Di Troia" userId="7de80edd88c2c9de" providerId="LiveId" clId="{5CF161E1-37CA-41D4-9186-B74C0B82F8BB}" dt="2020-04-29T17:36:06.836" v="51" actId="47"/>
        <pc:sldMkLst>
          <pc:docMk/>
          <pc:sldMk cId="3628842282" sldId="388"/>
        </pc:sldMkLst>
      </pc:sldChg>
      <pc:sldChg chg="del">
        <pc:chgData name="Fabio Di Troia" userId="7de80edd88c2c9de" providerId="LiveId" clId="{5CF161E1-37CA-41D4-9186-B74C0B82F8BB}" dt="2020-04-29T17:36:07.244" v="52" actId="47"/>
        <pc:sldMkLst>
          <pc:docMk/>
          <pc:sldMk cId="264953045" sldId="389"/>
        </pc:sldMkLst>
      </pc:sldChg>
      <pc:sldChg chg="del">
        <pc:chgData name="Fabio Di Troia" userId="7de80edd88c2c9de" providerId="LiveId" clId="{5CF161E1-37CA-41D4-9186-B74C0B82F8BB}" dt="2020-04-29T17:36:07.537" v="53" actId="47"/>
        <pc:sldMkLst>
          <pc:docMk/>
          <pc:sldMk cId="2901357011" sldId="390"/>
        </pc:sldMkLst>
      </pc:sldChg>
      <pc:sldChg chg="del">
        <pc:chgData name="Fabio Di Troia" userId="7de80edd88c2c9de" providerId="LiveId" clId="{5CF161E1-37CA-41D4-9186-B74C0B82F8BB}" dt="2020-04-29T17:36:07.813" v="54" actId="47"/>
        <pc:sldMkLst>
          <pc:docMk/>
          <pc:sldMk cId="1041855220" sldId="391"/>
        </pc:sldMkLst>
      </pc:sldChg>
      <pc:sldChg chg="del">
        <pc:chgData name="Fabio Di Troia" userId="7de80edd88c2c9de" providerId="LiveId" clId="{5CF161E1-37CA-41D4-9186-B74C0B82F8BB}" dt="2020-04-29T17:36:08.041" v="55" actId="47"/>
        <pc:sldMkLst>
          <pc:docMk/>
          <pc:sldMk cId="407502032" sldId="392"/>
        </pc:sldMkLst>
      </pc:sldChg>
      <pc:sldChg chg="del">
        <pc:chgData name="Fabio Di Troia" userId="7de80edd88c2c9de" providerId="LiveId" clId="{5CF161E1-37CA-41D4-9186-B74C0B82F8BB}" dt="2020-04-29T17:36:08.680" v="56" actId="47"/>
        <pc:sldMkLst>
          <pc:docMk/>
          <pc:sldMk cId="2147257071" sldId="393"/>
        </pc:sldMkLst>
      </pc:sldChg>
      <pc:sldChg chg="del">
        <pc:chgData name="Fabio Di Troia" userId="7de80edd88c2c9de" providerId="LiveId" clId="{5CF161E1-37CA-41D4-9186-B74C0B82F8BB}" dt="2020-04-29T17:36:09.233" v="57" actId="47"/>
        <pc:sldMkLst>
          <pc:docMk/>
          <pc:sldMk cId="4085051035" sldId="395"/>
        </pc:sldMkLst>
      </pc:sldChg>
      <pc:sldChg chg="del">
        <pc:chgData name="Fabio Di Troia" userId="7de80edd88c2c9de" providerId="LiveId" clId="{5CF161E1-37CA-41D4-9186-B74C0B82F8BB}" dt="2020-04-29T17:36:09.756" v="58" actId="47"/>
        <pc:sldMkLst>
          <pc:docMk/>
          <pc:sldMk cId="3058023390" sldId="396"/>
        </pc:sldMkLst>
      </pc:sldChg>
      <pc:sldChg chg="del">
        <pc:chgData name="Fabio Di Troia" userId="7de80edd88c2c9de" providerId="LiveId" clId="{5CF161E1-37CA-41D4-9186-B74C0B82F8BB}" dt="2020-04-29T17:36:10.647" v="59" actId="47"/>
        <pc:sldMkLst>
          <pc:docMk/>
          <pc:sldMk cId="2142721868" sldId="397"/>
        </pc:sldMkLst>
      </pc:sldChg>
      <pc:sldChg chg="del">
        <pc:chgData name="Fabio Di Troia" userId="7de80edd88c2c9de" providerId="LiveId" clId="{5CF161E1-37CA-41D4-9186-B74C0B82F8BB}" dt="2020-04-29T17:36:34.006" v="61" actId="47"/>
        <pc:sldMkLst>
          <pc:docMk/>
          <pc:sldMk cId="1282633548" sldId="398"/>
        </pc:sldMkLst>
      </pc:sldChg>
      <pc:sldChg chg="del">
        <pc:chgData name="Fabio Di Troia" userId="7de80edd88c2c9de" providerId="LiveId" clId="{5CF161E1-37CA-41D4-9186-B74C0B82F8BB}" dt="2020-04-29T17:36:34.342" v="62" actId="47"/>
        <pc:sldMkLst>
          <pc:docMk/>
          <pc:sldMk cId="703925835" sldId="399"/>
        </pc:sldMkLst>
      </pc:sldChg>
      <pc:sldChg chg="del">
        <pc:chgData name="Fabio Di Troia" userId="7de80edd88c2c9de" providerId="LiveId" clId="{5CF161E1-37CA-41D4-9186-B74C0B82F8BB}" dt="2020-04-29T17:36:34.691" v="63" actId="47"/>
        <pc:sldMkLst>
          <pc:docMk/>
          <pc:sldMk cId="2566357798" sldId="400"/>
        </pc:sldMkLst>
      </pc:sldChg>
      <pc:sldChg chg="del">
        <pc:chgData name="Fabio Di Troia" userId="7de80edd88c2c9de" providerId="LiveId" clId="{5CF161E1-37CA-41D4-9186-B74C0B82F8BB}" dt="2020-04-29T17:36:34.986" v="64" actId="47"/>
        <pc:sldMkLst>
          <pc:docMk/>
          <pc:sldMk cId="2975359135" sldId="401"/>
        </pc:sldMkLst>
      </pc:sldChg>
      <pc:sldChg chg="del">
        <pc:chgData name="Fabio Di Troia" userId="7de80edd88c2c9de" providerId="LiveId" clId="{5CF161E1-37CA-41D4-9186-B74C0B82F8BB}" dt="2020-04-29T17:36:35.331" v="65" actId="47"/>
        <pc:sldMkLst>
          <pc:docMk/>
          <pc:sldMk cId="2654563130" sldId="402"/>
        </pc:sldMkLst>
      </pc:sldChg>
      <pc:sldChg chg="del">
        <pc:chgData name="Fabio Di Troia" userId="7de80edd88c2c9de" providerId="LiveId" clId="{5CF161E1-37CA-41D4-9186-B74C0B82F8BB}" dt="2020-04-29T17:36:35.929" v="66" actId="47"/>
        <pc:sldMkLst>
          <pc:docMk/>
          <pc:sldMk cId="426781241" sldId="403"/>
        </pc:sldMkLst>
      </pc:sldChg>
      <pc:sldChg chg="del">
        <pc:chgData name="Fabio Di Troia" userId="7de80edd88c2c9de" providerId="LiveId" clId="{5CF161E1-37CA-41D4-9186-B74C0B82F8BB}" dt="2020-04-29T17:36:36.397" v="67" actId="47"/>
        <pc:sldMkLst>
          <pc:docMk/>
          <pc:sldMk cId="2631842659" sldId="404"/>
        </pc:sldMkLst>
      </pc:sldChg>
      <pc:sldChg chg="del">
        <pc:chgData name="Fabio Di Troia" userId="7de80edd88c2c9de" providerId="LiveId" clId="{5CF161E1-37CA-41D4-9186-B74C0B82F8BB}" dt="2020-04-29T17:36:37.313" v="69" actId="47"/>
        <pc:sldMkLst>
          <pc:docMk/>
          <pc:sldMk cId="2559439113" sldId="405"/>
        </pc:sldMkLst>
      </pc:sldChg>
      <pc:sldChg chg="del">
        <pc:chgData name="Fabio Di Troia" userId="7de80edd88c2c9de" providerId="LiveId" clId="{5CF161E1-37CA-41D4-9186-B74C0B82F8BB}" dt="2020-04-29T17:36:36.877" v="68" actId="47"/>
        <pc:sldMkLst>
          <pc:docMk/>
          <pc:sldMk cId="143995862" sldId="406"/>
        </pc:sldMkLst>
      </pc:sldChg>
      <pc:sldChg chg="del">
        <pc:chgData name="Fabio Di Troia" userId="7de80edd88c2c9de" providerId="LiveId" clId="{5CF161E1-37CA-41D4-9186-B74C0B82F8BB}" dt="2020-04-29T17:36:37.701" v="70" actId="47"/>
        <pc:sldMkLst>
          <pc:docMk/>
          <pc:sldMk cId="3100278968" sldId="407"/>
        </pc:sldMkLst>
      </pc:sldChg>
      <pc:sldChg chg="del">
        <pc:chgData name="Fabio Di Troia" userId="7de80edd88c2c9de" providerId="LiveId" clId="{5CF161E1-37CA-41D4-9186-B74C0B82F8BB}" dt="2020-04-29T17:36:38.389" v="71" actId="47"/>
        <pc:sldMkLst>
          <pc:docMk/>
          <pc:sldMk cId="2760994335" sldId="408"/>
        </pc:sldMkLst>
      </pc:sldChg>
      <pc:sldChg chg="del">
        <pc:chgData name="Fabio Di Troia" userId="7de80edd88c2c9de" providerId="LiveId" clId="{5CF161E1-37CA-41D4-9186-B74C0B82F8BB}" dt="2020-04-29T17:36:38.730" v="72" actId="47"/>
        <pc:sldMkLst>
          <pc:docMk/>
          <pc:sldMk cId="3400865900" sldId="409"/>
        </pc:sldMkLst>
      </pc:sldChg>
      <pc:sldChg chg="del">
        <pc:chgData name="Fabio Di Troia" userId="7de80edd88c2c9de" providerId="LiveId" clId="{5CF161E1-37CA-41D4-9186-B74C0B82F8BB}" dt="2020-04-29T17:35:22.320" v="46" actId="47"/>
        <pc:sldMkLst>
          <pc:docMk/>
          <pc:sldMk cId="2441477222" sldId="410"/>
        </pc:sldMkLst>
      </pc:sldChg>
      <pc:sldChg chg="del">
        <pc:chgData name="Fabio Di Troia" userId="7de80edd88c2c9de" providerId="LiveId" clId="{5CF161E1-37CA-41D4-9186-B74C0B82F8BB}" dt="2020-04-29T17:35:22.674" v="47" actId="47"/>
        <pc:sldMkLst>
          <pc:docMk/>
          <pc:sldMk cId="3290370387" sldId="411"/>
        </pc:sldMkLst>
      </pc:sldChg>
      <pc:sldChg chg="del">
        <pc:chgData name="Fabio Di Troia" userId="7de80edd88c2c9de" providerId="LiveId" clId="{5CF161E1-37CA-41D4-9186-B74C0B82F8BB}" dt="2020-04-29T17:35:23.686" v="48" actId="47"/>
        <pc:sldMkLst>
          <pc:docMk/>
          <pc:sldMk cId="4113890168" sldId="412"/>
        </pc:sldMkLst>
      </pc:sldChg>
      <pc:sldChg chg="del">
        <pc:chgData name="Fabio Di Troia" userId="7de80edd88c2c9de" providerId="LiveId" clId="{5CF161E1-37CA-41D4-9186-B74C0B82F8BB}" dt="2020-04-29T17:35:24.655" v="49" actId="47"/>
        <pc:sldMkLst>
          <pc:docMk/>
          <pc:sldMk cId="3425574317" sldId="413"/>
        </pc:sldMkLst>
      </pc:sldChg>
    </pc:docChg>
  </pc:docChgLst>
  <pc:docChgLst>
    <pc:chgData name="Fabio Di Troia" userId="7de80edd88c2c9de" providerId="LiveId" clId="{CFE170F2-4EA0-40E4-B50D-4AB8D8EFFA66}"/>
    <pc:docChg chg="undo custSel addSld delSld modSld sldOrd">
      <pc:chgData name="Fabio Di Troia" userId="7de80edd88c2c9de" providerId="LiveId" clId="{CFE170F2-4EA0-40E4-B50D-4AB8D8EFFA66}" dt="2021-05-10T18:07:00.512" v="12" actId="2696"/>
      <pc:docMkLst>
        <pc:docMk/>
      </pc:docMkLst>
      <pc:sldChg chg="del">
        <pc:chgData name="Fabio Di Troia" userId="7de80edd88c2c9de" providerId="LiveId" clId="{CFE170F2-4EA0-40E4-B50D-4AB8D8EFFA66}" dt="2021-05-10T18:07:00.512" v="12" actId="2696"/>
        <pc:sldMkLst>
          <pc:docMk/>
          <pc:sldMk cId="856159669" sldId="256"/>
        </pc:sldMkLst>
      </pc:sldChg>
      <pc:sldChg chg="del ord">
        <pc:chgData name="Fabio Di Troia" userId="7de80edd88c2c9de" providerId="LiveId" clId="{CFE170F2-4EA0-40E4-B50D-4AB8D8EFFA66}" dt="2021-05-10T18:06:21.301" v="11" actId="2696"/>
        <pc:sldMkLst>
          <pc:docMk/>
          <pc:sldMk cId="1414281093" sldId="257"/>
        </pc:sldMkLst>
      </pc:sldChg>
      <pc:sldChg chg="add del ord">
        <pc:chgData name="Fabio Di Troia" userId="7de80edd88c2c9de" providerId="LiveId" clId="{CFE170F2-4EA0-40E4-B50D-4AB8D8EFFA66}" dt="2021-05-10T18:06:21.301" v="11" actId="2696"/>
        <pc:sldMkLst>
          <pc:docMk/>
          <pc:sldMk cId="298210062" sldId="260"/>
        </pc:sldMkLst>
      </pc:sldChg>
      <pc:sldChg chg="add del ord">
        <pc:chgData name="Fabio Di Troia" userId="7de80edd88c2c9de" providerId="LiveId" clId="{CFE170F2-4EA0-40E4-B50D-4AB8D8EFFA66}" dt="2021-05-10T18:06:21.301" v="11" actId="2696"/>
        <pc:sldMkLst>
          <pc:docMk/>
          <pc:sldMk cId="249787571" sldId="393"/>
        </pc:sldMkLst>
      </pc:sldChg>
    </pc:docChg>
  </pc:docChgLst>
  <pc:docChgLst>
    <pc:chgData name="Fabio Di Troia" userId="7de80edd88c2c9de" providerId="LiveId" clId="{6F2B09B9-F829-4842-A96A-B76C95E37C2E}"/>
    <pc:docChg chg="custSel modSld">
      <pc:chgData name="Fabio Di Troia" userId="7de80edd88c2c9de" providerId="LiveId" clId="{6F2B09B9-F829-4842-A96A-B76C95E37C2E}" dt="2020-08-25T14:06:39.158" v="92" actId="20577"/>
      <pc:docMkLst>
        <pc:docMk/>
      </pc:docMkLst>
      <pc:sldChg chg="modSp mod">
        <pc:chgData name="Fabio Di Troia" userId="7de80edd88c2c9de" providerId="LiveId" clId="{6F2B09B9-F829-4842-A96A-B76C95E37C2E}" dt="2020-08-25T13:45:49.135" v="57" actId="255"/>
        <pc:sldMkLst>
          <pc:docMk/>
          <pc:sldMk cId="0" sldId="272"/>
        </pc:sldMkLst>
        <pc:spChg chg="mod">
          <ac:chgData name="Fabio Di Troia" userId="7de80edd88c2c9de" providerId="LiveId" clId="{6F2B09B9-F829-4842-A96A-B76C95E37C2E}" dt="2020-08-25T13:45:49.135" v="57" actId="255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Fabio Di Troia" userId="7de80edd88c2c9de" providerId="LiveId" clId="{6F2B09B9-F829-4842-A96A-B76C95E37C2E}" dt="2020-08-25T13:46:06.268" v="68" actId="20577"/>
        <pc:sldMkLst>
          <pc:docMk/>
          <pc:sldMk cId="0" sldId="273"/>
        </pc:sldMkLst>
        <pc:spChg chg="mod">
          <ac:chgData name="Fabio Di Troia" userId="7de80edd88c2c9de" providerId="LiveId" clId="{6F2B09B9-F829-4842-A96A-B76C95E37C2E}" dt="2020-08-25T13:46:06.268" v="68" actId="20577"/>
          <ac:spMkLst>
            <pc:docMk/>
            <pc:sldMk cId="0" sldId="273"/>
            <ac:spMk id="3" creationId="{00000000-0000-0000-0000-000000000000}"/>
          </ac:spMkLst>
        </pc:spChg>
      </pc:sldChg>
      <pc:sldChg chg="modNotesTx">
        <pc:chgData name="Fabio Di Troia" userId="7de80edd88c2c9de" providerId="LiveId" clId="{6F2B09B9-F829-4842-A96A-B76C95E37C2E}" dt="2020-08-25T13:56:21.223" v="88" actId="5793"/>
        <pc:sldMkLst>
          <pc:docMk/>
          <pc:sldMk cId="2295246163" sldId="330"/>
        </pc:sldMkLst>
      </pc:sldChg>
      <pc:sldChg chg="modSp mod">
        <pc:chgData name="Fabio Di Troia" userId="7de80edd88c2c9de" providerId="LiveId" clId="{6F2B09B9-F829-4842-A96A-B76C95E37C2E}" dt="2020-08-25T14:06:39.158" v="92" actId="20577"/>
        <pc:sldMkLst>
          <pc:docMk/>
          <pc:sldMk cId="1399190472" sldId="338"/>
        </pc:sldMkLst>
        <pc:spChg chg="mod">
          <ac:chgData name="Fabio Di Troia" userId="7de80edd88c2c9de" providerId="LiveId" clId="{6F2B09B9-F829-4842-A96A-B76C95E37C2E}" dt="2020-08-25T14:06:39.158" v="92" actId="20577"/>
          <ac:spMkLst>
            <pc:docMk/>
            <pc:sldMk cId="1399190472" sldId="338"/>
            <ac:spMk id="3" creationId="{00000000-0000-0000-0000-000000000000}"/>
          </ac:spMkLst>
        </pc:spChg>
      </pc:sldChg>
      <pc:sldChg chg="modSp mod">
        <pc:chgData name="Fabio Di Troia" userId="7de80edd88c2c9de" providerId="LiveId" clId="{6F2B09B9-F829-4842-A96A-B76C95E37C2E}" dt="2020-08-25T14:00:49.386" v="91" actId="20577"/>
        <pc:sldMkLst>
          <pc:docMk/>
          <pc:sldMk cId="2288787198" sldId="389"/>
        </pc:sldMkLst>
        <pc:spChg chg="mod">
          <ac:chgData name="Fabio Di Troia" userId="7de80edd88c2c9de" providerId="LiveId" clId="{6F2B09B9-F829-4842-A96A-B76C95E37C2E}" dt="2020-08-25T14:00:49.386" v="91" actId="20577"/>
          <ac:spMkLst>
            <pc:docMk/>
            <pc:sldMk cId="2288787198" sldId="38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1B12D-3968-D542-A1E3-D5185C03987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150C1-A837-A947-9657-3821AF38AF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4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54C3B6-66BC-0E49-9076-60700C48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training</a:t>
            </a:r>
            <a:r>
              <a:rPr lang="en-US" baseline="0" dirty="0"/>
              <a:t> required!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4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is</a:t>
            </a:r>
            <a:r>
              <a:rPr lang="en-US" baseline="0" dirty="0"/>
              <a:t> in (say) KB, and entropy is in bits. Note that</a:t>
            </a:r>
            <a:r>
              <a:rPr lang="en-US" dirty="0"/>
              <a:t> 115 is threshold for S(X),</a:t>
            </a:r>
            <a:r>
              <a:rPr lang="en-US" baseline="0" dirty="0"/>
              <a:t> with less than 115 indicating malware, while greater than 115 indicating benign. Similarly, 5.5 is the threshold for entropy, and 27.5 the threshold for number of distinct </a:t>
            </a:r>
            <a:r>
              <a:rPr lang="en-US" baseline="0" dirty="0" err="1"/>
              <a:t>opcodes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01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is</a:t>
            </a:r>
            <a:r>
              <a:rPr lang="en-US" baseline="0" dirty="0"/>
              <a:t> in (say) KB, and entropy is in bits. Note that</a:t>
            </a:r>
            <a:r>
              <a:rPr lang="en-US" dirty="0"/>
              <a:t> 115 is threshold for S(X),</a:t>
            </a:r>
            <a:r>
              <a:rPr lang="en-US" baseline="0" dirty="0"/>
              <a:t> with less than 115 indicating malware, while greater than 115 indicating benign. Similarly, 5.5 is the threshold for entropy, and 27.5 the threshold for number of distinct </a:t>
            </a:r>
            <a:r>
              <a:rPr lang="en-US" baseline="0" dirty="0" err="1"/>
              <a:t>opcodes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25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is</a:t>
            </a:r>
            <a:r>
              <a:rPr lang="en-US" baseline="0" dirty="0"/>
              <a:t> in (say) KB, and entropy is in bits. Note that</a:t>
            </a:r>
            <a:r>
              <a:rPr lang="en-US" dirty="0"/>
              <a:t> 115 is threshold for S(X),</a:t>
            </a:r>
            <a:r>
              <a:rPr lang="en-US" baseline="0" dirty="0"/>
              <a:t> with less than 115 indicating malware, while greater than 115 indicating benign. Similarly, 5.5 is the threshold for entropy, and 27.5 the threshold for number of distinct </a:t>
            </a:r>
            <a:r>
              <a:rPr lang="en-US" baseline="0" dirty="0" err="1"/>
              <a:t>opcodes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more than #X /#elements in T (simplified)</a:t>
            </a:r>
          </a:p>
          <a:p>
            <a:endParaRPr lang="en-US" dirty="0"/>
          </a:p>
          <a:p>
            <a:r>
              <a:rPr lang="en-US" dirty="0"/>
              <a:t>.97 is not very good, too much uncertainty!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82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Completely uncertain when we start, so 1.0.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8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Bagging</a:t>
            </a:r>
            <a:r>
              <a:rPr lang="en-US" baseline="0" dirty="0"/>
              <a:t> can be effective </a:t>
            </a:r>
            <a:r>
              <a:rPr lang="en-US" baseline="0"/>
              <a:t>at reducing </a:t>
            </a:r>
            <a:r>
              <a:rPr lang="en-US" baseline="0" dirty="0"/>
              <a:t>the variance.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6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single</a:t>
            </a:r>
            <a:r>
              <a:rPr lang="en-US" baseline="0" dirty="0"/>
              <a:t> decision tree, get either +1 or -1, but for a random forest we obtain a sum that is either positive or negative depending on the classification (assuming majority vote), similar to k-NN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case of a fixed radius, we automatically use more data points in regions</a:t>
            </a:r>
            <a:r>
              <a:rPr lang="en-US" baseline="0" dirty="0"/>
              <a:t> where the training data is more dense, and less where it is less dense. Of course, this could be combined with a minimum </a:t>
            </a:r>
            <a:r>
              <a:rPr lang="en-US" baseline="0" dirty="0" err="1"/>
              <a:t>k</a:t>
            </a:r>
            <a:r>
              <a:rPr lang="en-US" baseline="0" dirty="0"/>
              <a:t>, just to be sure the decision is not made based on some minimum number of data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But, the optimal k also grows</a:t>
            </a:r>
          </a:p>
          <a:p>
            <a:pPr lvl="0"/>
            <a:r>
              <a:rPr lang="en-US" dirty="0"/>
              <a:t>Optimal in sense of “Bayes error rate”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XOR is not easy</a:t>
            </a:r>
            <a:r>
              <a:rPr lang="en-US" baseline="0" dirty="0"/>
              <a:t> to express in the form of a decision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gain…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Gini index is another popular measure that can be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8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Many Mini Topics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1050-4FF2-0646-B549-420EB1446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Many Mini Topics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1050-4FF2-0646-B549-420EB1446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Many Mini Topics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1050-4FF2-0646-B549-420EB1446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11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k-Nearest Neighbor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1066800"/>
          </a:xfrm>
        </p:spPr>
        <p:txBody>
          <a:bodyPr/>
          <a:lstStyle/>
          <a:p>
            <a:r>
              <a:rPr lang="en-US" dirty="0"/>
              <a:t>k-NN Weighted by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648200" cy="4343400"/>
          </a:xfrm>
        </p:spPr>
        <p:txBody>
          <a:bodyPr/>
          <a:lstStyle/>
          <a:p>
            <a:r>
              <a:rPr lang="en-US" dirty="0"/>
              <a:t>Suppose we weight by frequency</a:t>
            </a:r>
          </a:p>
          <a:p>
            <a:r>
              <a:rPr lang="en-US" dirty="0"/>
              <a:t>Then each red is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r>
              <a:rPr lang="en-US" dirty="0"/>
              <a:t>And each blue is </a:t>
            </a:r>
            <a:r>
              <a:rPr lang="en-US" b="1" dirty="0">
                <a:solidFill>
                  <a:srgbClr val="0070C0"/>
                </a:solidFill>
              </a:rPr>
              <a:t>2.5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(10 reds / 4 blues)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In this case, 3-NN classifies </a:t>
            </a:r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as blue</a:t>
            </a:r>
          </a:p>
          <a:p>
            <a:pPr lvl="1"/>
            <a:r>
              <a:rPr lang="en-US" dirty="0"/>
              <a:t>Blue “score” is 2.5</a:t>
            </a:r>
          </a:p>
          <a:p>
            <a:pPr lvl="1"/>
            <a:r>
              <a:rPr lang="en-US" dirty="0"/>
              <a:t>Red “score” is 2.0</a:t>
            </a:r>
          </a:p>
          <a:p>
            <a:endParaRPr lang="en-US" dirty="0"/>
          </a:p>
        </p:txBody>
      </p:sp>
      <p:pic>
        <p:nvPicPr>
          <p:cNvPr id="7" name="Picture 6" descr="3N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28800"/>
            <a:ext cx="3735977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/>
              <a:t>-NN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724400"/>
          </a:xfrm>
        </p:spPr>
        <p:txBody>
          <a:bodyPr/>
          <a:lstStyle/>
          <a:p>
            <a:r>
              <a:rPr lang="en-US" dirty="0"/>
              <a:t>k-NN is a “lazy learning” algorithm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No</a:t>
            </a:r>
            <a:r>
              <a:rPr lang="en-US" dirty="0"/>
              <a:t> </a:t>
            </a:r>
            <a:r>
              <a:rPr lang="en-US" b="1" i="1" dirty="0">
                <a:solidFill>
                  <a:srgbClr val="0000FF"/>
                </a:solidFill>
              </a:rPr>
              <a:t>training</a:t>
            </a:r>
            <a:r>
              <a:rPr lang="en-US" dirty="0"/>
              <a:t> (none, nada, zippo) required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7030A0"/>
                </a:solidFill>
              </a:rPr>
              <a:t>computation deferred to scoring phase</a:t>
            </a:r>
          </a:p>
          <a:p>
            <a:r>
              <a:rPr lang="en-US" dirty="0"/>
              <a:t>In limit, k-NN tends to (near) optimal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…a</a:t>
            </a:r>
            <a:r>
              <a:rPr lang="en-US" dirty="0"/>
              <a:t>s size of training set grows</a:t>
            </a:r>
          </a:p>
          <a:p>
            <a:pPr lvl="1"/>
            <a:endParaRPr lang="en-US" dirty="0"/>
          </a:p>
          <a:p>
            <a:r>
              <a:rPr lang="en-US" dirty="0"/>
              <a:t>Works for </a:t>
            </a:r>
            <a:r>
              <a:rPr lang="en-US" b="1" dirty="0"/>
              <a:t>multi-classification</a:t>
            </a:r>
          </a:p>
          <a:p>
            <a:pPr lvl="1"/>
            <a:r>
              <a:rPr lang="en-US" dirty="0"/>
              <a:t>I.e., not restricted to binary classification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 </a:t>
            </a:r>
            <a:r>
              <a:rPr lang="en-US" dirty="0">
                <a:solidFill>
                  <a:srgbClr val="C00000"/>
                </a:solidFill>
              </a:rPr>
              <a:t>not entirely straightforward</a:t>
            </a:r>
          </a:p>
          <a:p>
            <a:pPr lvl="1"/>
            <a:r>
              <a:rPr lang="en-US" dirty="0"/>
              <a:t>In naïve approach, distances to all points needed for each score computation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solidFill>
                  <a:srgbClr val="7030A0"/>
                </a:solidFill>
              </a:rPr>
              <a:t>fast neighbor search algorithms </a:t>
            </a:r>
            <a:r>
              <a:rPr lang="en-US" dirty="0"/>
              <a:t>(e.g., Knuth’s “post office problem”)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…b</a:t>
            </a:r>
            <a:r>
              <a:rPr lang="en-US" dirty="0" err="1"/>
              <a:t>ut</a:t>
            </a:r>
            <a:r>
              <a:rPr lang="en-US" dirty="0"/>
              <a:t> then lose some of the simplicity</a:t>
            </a:r>
          </a:p>
          <a:p>
            <a:r>
              <a:rPr lang="en-US" dirty="0">
                <a:solidFill>
                  <a:srgbClr val="C00000"/>
                </a:solidFill>
              </a:rPr>
              <a:t>Very sensitive </a:t>
            </a:r>
            <a:r>
              <a:rPr lang="en-US" dirty="0"/>
              <a:t>to local structure</a:t>
            </a:r>
          </a:p>
          <a:p>
            <a:pPr lvl="1"/>
            <a:r>
              <a:rPr lang="en-US" dirty="0"/>
              <a:t>Random variations in local structure of training set can have undesirable impact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r>
              <a:rPr lang="en-US" dirty="0"/>
              <a:t>k-NN is as simple as it gets</a:t>
            </a:r>
          </a:p>
          <a:p>
            <a:pPr lvl="1"/>
            <a:r>
              <a:rPr lang="en-US" dirty="0"/>
              <a:t>And simple is good, provided that it works</a:t>
            </a:r>
          </a:p>
          <a:p>
            <a:r>
              <a:rPr lang="en-US" dirty="0"/>
              <a:t>Training is non-existent</a:t>
            </a:r>
          </a:p>
          <a:p>
            <a:r>
              <a:rPr lang="en-US" dirty="0"/>
              <a:t>Scoring is somewhat more involved</a:t>
            </a:r>
          </a:p>
          <a:p>
            <a:pPr lvl="1"/>
            <a:r>
              <a:rPr lang="en-US" dirty="0"/>
              <a:t>But still conceptually simple</a:t>
            </a:r>
          </a:p>
          <a:p>
            <a:r>
              <a:rPr lang="en-US" dirty="0"/>
              <a:t>Lots of variations on the theme</a:t>
            </a:r>
          </a:p>
          <a:p>
            <a:r>
              <a:rPr lang="en-US" dirty="0"/>
              <a:t>Can be combined with other techniques</a:t>
            </a:r>
          </a:p>
          <a:p>
            <a:pPr lvl="1"/>
            <a:r>
              <a:rPr lang="en-US" dirty="0"/>
              <a:t>E.g., k-NN used in scoring phase of PCA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8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41825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8F58-5311-4BCA-96EB-0615FD42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015E-89A3-495A-9C3F-2A6E33FF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 you remember bagging?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Bagging is used when generating a random forest, where each individual scoring function is </a:t>
            </a:r>
            <a:r>
              <a:rPr lang="en-US" sz="2400" dirty="0">
                <a:solidFill>
                  <a:srgbClr val="7030A0"/>
                </a:solidFill>
              </a:rPr>
              <a:t>based on a decision tree </a:t>
            </a:r>
            <a:r>
              <a:rPr lang="en-US" sz="2400" dirty="0"/>
              <a:t>structure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EC8F5-1992-4C72-BBAE-49428824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315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4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Random forest </a:t>
            </a:r>
            <a:r>
              <a:rPr lang="en-US" dirty="0"/>
              <a:t>(RF) is generalization of a </a:t>
            </a:r>
            <a:r>
              <a:rPr lang="en-US" b="1" dirty="0"/>
              <a:t>decision tree</a:t>
            </a:r>
          </a:p>
          <a:p>
            <a:r>
              <a:rPr lang="en-US" dirty="0"/>
              <a:t>Decision tree is really, really simple</a:t>
            </a:r>
          </a:p>
          <a:p>
            <a:pPr lvl="1"/>
            <a:r>
              <a:rPr lang="en-US" dirty="0"/>
              <a:t>Very intuitive and can be useful</a:t>
            </a:r>
          </a:p>
          <a:p>
            <a:r>
              <a:rPr lang="en-US" dirty="0"/>
              <a:t>So, why do we need to generalize?</a:t>
            </a:r>
          </a:p>
          <a:p>
            <a:r>
              <a:rPr lang="en-US" b="1" dirty="0"/>
              <a:t>Decision trees </a:t>
            </a:r>
            <a:r>
              <a:rPr lang="en-US" dirty="0"/>
              <a:t>tend to </a:t>
            </a:r>
            <a:r>
              <a:rPr lang="en-US" dirty="0" err="1">
                <a:solidFill>
                  <a:srgbClr val="C00000"/>
                </a:solidFill>
              </a:rPr>
              <a:t>overfit</a:t>
            </a:r>
            <a:r>
              <a:rPr lang="en-US" dirty="0">
                <a:solidFill>
                  <a:srgbClr val="C00000"/>
                </a:solidFill>
              </a:rPr>
              <a:t> data</a:t>
            </a:r>
          </a:p>
          <a:p>
            <a:r>
              <a:rPr lang="en-US" b="1" dirty="0"/>
              <a:t>Random forest </a:t>
            </a:r>
            <a:r>
              <a:rPr lang="en-US" dirty="0">
                <a:solidFill>
                  <a:srgbClr val="00B050"/>
                </a:solidFill>
              </a:rPr>
              <a:t>reduces </a:t>
            </a:r>
            <a:r>
              <a:rPr lang="en-US" dirty="0" err="1">
                <a:solidFill>
                  <a:srgbClr val="00B050"/>
                </a:solidFill>
              </a:rPr>
              <a:t>overfitting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/>
              <a:t>But lose some of the intuitive simplicity</a:t>
            </a:r>
          </a:p>
        </p:txBody>
      </p:sp>
    </p:spTree>
    <p:extLst>
      <p:ext uri="{BB962C8B-B14F-4D97-AF65-F5344CB8AC3E}">
        <p14:creationId xmlns:p14="http://schemas.microsoft.com/office/powerpoint/2010/main" val="375115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decision tree </a:t>
            </a:r>
            <a:r>
              <a:rPr lang="en-US" dirty="0"/>
              <a:t>is just what it says</a:t>
            </a:r>
            <a:r>
              <a:rPr lang="is-IS" dirty="0"/>
              <a:t>…</a:t>
            </a:r>
          </a:p>
          <a:p>
            <a:pPr lvl="1"/>
            <a:r>
              <a:rPr lang="en-US" dirty="0"/>
              <a:t>Tree that is used to make decisions</a:t>
            </a:r>
          </a:p>
          <a:p>
            <a:pPr lvl="1"/>
            <a:r>
              <a:rPr lang="en-US" dirty="0"/>
              <a:t>Kind of </a:t>
            </a:r>
            <a:r>
              <a:rPr lang="en-US" dirty="0">
                <a:solidFill>
                  <a:srgbClr val="7030A0"/>
                </a:solidFill>
              </a:rPr>
              <a:t>like a flow chart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accent6"/>
                </a:solidFill>
              </a:rPr>
              <a:t>node</a:t>
            </a:r>
            <a:r>
              <a:rPr lang="en-US" dirty="0"/>
              <a:t> is a </a:t>
            </a:r>
            <a:r>
              <a:rPr lang="en-US" dirty="0">
                <a:solidFill>
                  <a:srgbClr val="7030A0"/>
                </a:solidFill>
              </a:rPr>
              <a:t>test condition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accent6"/>
                </a:solidFill>
              </a:rPr>
              <a:t>branch</a:t>
            </a:r>
            <a:r>
              <a:rPr lang="en-US" dirty="0"/>
              <a:t> is outcome of test represented by corresponding node</a:t>
            </a:r>
          </a:p>
          <a:p>
            <a:r>
              <a:rPr lang="en-US" dirty="0">
                <a:solidFill>
                  <a:schemeClr val="accent6"/>
                </a:solidFill>
              </a:rPr>
              <a:t>Leaf nodes </a:t>
            </a:r>
            <a:r>
              <a:rPr lang="en-US" dirty="0"/>
              <a:t>contain the </a:t>
            </a:r>
            <a:r>
              <a:rPr lang="en-US" dirty="0">
                <a:solidFill>
                  <a:srgbClr val="7030A0"/>
                </a:solidFill>
              </a:rPr>
              <a:t>final decision</a:t>
            </a:r>
          </a:p>
          <a:p>
            <a:pPr lvl="1"/>
            <a:r>
              <a:rPr lang="en-US" dirty="0"/>
              <a:t>Simple, simple, simple, </a:t>
            </a:r>
            <a:r>
              <a:rPr lang="is-IS" dirty="0"/>
              <a:t>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315582-7AD2-471A-A4B6-9060E631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200275"/>
            <a:ext cx="3333750" cy="206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0EC08B-FA4D-44D8-8426-58AFD0ACAC5F}"/>
              </a:ext>
            </a:extLst>
          </p:cNvPr>
          <p:cNvSpPr txBox="1"/>
          <p:nvPr/>
        </p:nvSpPr>
        <p:spPr>
          <a:xfrm>
            <a:off x="381000" y="4943475"/>
            <a:ext cx="766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one-level decision tree is also called a “</a:t>
            </a:r>
            <a:r>
              <a:rPr lang="en-US" sz="2000" dirty="0">
                <a:solidFill>
                  <a:srgbClr val="7030A0"/>
                </a:solidFill>
              </a:rPr>
              <a:t>decision stump</a:t>
            </a:r>
            <a:r>
              <a:rPr lang="en-US" sz="2000" dirty="0"/>
              <a:t>”</a:t>
            </a:r>
            <a:endParaRPr lang="it-IT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7BAC4E-0A38-4F42-88E1-573DA83C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Cat’s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92191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/>
              <a:t>Advantages?</a:t>
            </a:r>
          </a:p>
          <a:p>
            <a:pPr lvl="1"/>
            <a:r>
              <a:rPr lang="en-US" dirty="0"/>
              <a:t>Can be constructed with little/no data and can be tested if/when data available</a:t>
            </a:r>
          </a:p>
          <a:p>
            <a:pPr lvl="1"/>
            <a:r>
              <a:rPr lang="en-US" dirty="0"/>
              <a:t>Easy to understand, easy to use, easy to combine with other learning methods,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Disadvantages?</a:t>
            </a:r>
          </a:p>
          <a:p>
            <a:pPr lvl="1"/>
            <a:r>
              <a:rPr lang="is-IS" dirty="0"/>
              <a:t>C</a:t>
            </a:r>
            <a:r>
              <a:rPr lang="en-US" dirty="0"/>
              <a:t>o</a:t>
            </a:r>
            <a:r>
              <a:rPr lang="is-IS" dirty="0"/>
              <a:t>nstructing optimal tree is NP complete</a:t>
            </a:r>
          </a:p>
          <a:p>
            <a:pPr lvl="1"/>
            <a:r>
              <a:rPr lang="is-IS" b="1" dirty="0">
                <a:solidFill>
                  <a:srgbClr val="C00000"/>
                </a:solidFill>
              </a:rPr>
              <a:t>Overfitting</a:t>
            </a:r>
            <a:r>
              <a:rPr lang="is-IS" dirty="0"/>
              <a:t>, complex trees, how to prune?</a:t>
            </a:r>
          </a:p>
          <a:p>
            <a:pPr lvl="1"/>
            <a:r>
              <a:rPr lang="is-IS" dirty="0"/>
              <a:t>Some concepts not easy to fit to trees</a:t>
            </a:r>
          </a:p>
        </p:txBody>
      </p:sp>
    </p:spTree>
    <p:extLst>
      <p:ext uri="{BB962C8B-B14F-4D97-AF65-F5344CB8AC3E}">
        <p14:creationId xmlns:p14="http://schemas.microsoft.com/office/powerpoint/2010/main" val="335157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/>
              <a:t>-Nearest Neighbor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k</a:t>
            </a:r>
            <a:r>
              <a:rPr lang="en-US" dirty="0"/>
              <a:t>-NN, given a </a:t>
            </a:r>
            <a:r>
              <a:rPr lang="en-US" dirty="0">
                <a:solidFill>
                  <a:srgbClr val="7030A0"/>
                </a:solidFill>
              </a:rPr>
              <a:t>labeled training set</a:t>
            </a:r>
          </a:p>
          <a:p>
            <a:r>
              <a:rPr lang="en-US" dirty="0"/>
              <a:t>And, given a point that we want to classify</a:t>
            </a:r>
          </a:p>
          <a:p>
            <a:pPr lvl="1"/>
            <a:r>
              <a:rPr lang="en-US" dirty="0"/>
              <a:t>That is, a point not in training set</a:t>
            </a:r>
          </a:p>
          <a:p>
            <a:r>
              <a:rPr lang="en-US" dirty="0"/>
              <a:t>We’ll </a:t>
            </a:r>
            <a:r>
              <a:rPr lang="en-US" dirty="0">
                <a:solidFill>
                  <a:srgbClr val="7030A0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training data </a:t>
            </a:r>
            <a:r>
              <a:rPr lang="en-US" dirty="0"/>
              <a:t>“</a:t>
            </a:r>
            <a:r>
              <a:rPr lang="en-US" b="1" dirty="0">
                <a:solidFill>
                  <a:srgbClr val="7030A0"/>
                </a:solidFill>
              </a:rPr>
              <a:t>vote</a:t>
            </a:r>
            <a:r>
              <a:rPr lang="en-US" dirty="0"/>
              <a:t>”</a:t>
            </a:r>
          </a:p>
          <a:p>
            <a:r>
              <a:rPr lang="en-US" dirty="0"/>
              <a:t>Who gets to vote?</a:t>
            </a:r>
          </a:p>
          <a:p>
            <a:pPr lvl="1"/>
            <a:r>
              <a:rPr lang="en-US" dirty="0"/>
              <a:t>That is, which data points in the training set get to vote?</a:t>
            </a:r>
          </a:p>
          <a:p>
            <a:r>
              <a:rPr lang="en-US" dirty="0"/>
              <a:t>And how to count (weight) the votes?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labeled training data for malware and benign samples</a:t>
            </a:r>
          </a:p>
          <a:p>
            <a:pPr lvl="1"/>
            <a:r>
              <a:rPr lang="en-US" dirty="0"/>
              <a:t>Features: </a:t>
            </a:r>
            <a:r>
              <a:rPr lang="en-US" b="1" i="1" dirty="0"/>
              <a:t>file size</a:t>
            </a:r>
            <a:r>
              <a:rPr lang="en-US" dirty="0"/>
              <a:t> and </a:t>
            </a:r>
            <a:r>
              <a:rPr lang="en-US" b="1" i="1" dirty="0"/>
              <a:t>entropy</a:t>
            </a:r>
            <a:r>
              <a:rPr lang="en-US" dirty="0"/>
              <a:t>    </a:t>
            </a:r>
          </a:p>
          <a:p>
            <a:pPr lvl="2"/>
            <a:r>
              <a:rPr lang="en-US" dirty="0"/>
              <a:t>We observe that malware tends to be smaller in size with higher entropy</a:t>
            </a:r>
          </a:p>
          <a:p>
            <a:pPr lvl="2"/>
            <a:r>
              <a:rPr lang="en-US" dirty="0"/>
              <a:t>As compared to benign samples</a:t>
            </a:r>
          </a:p>
          <a:p>
            <a:pPr lvl="2"/>
            <a:endParaRPr lang="en-US" dirty="0"/>
          </a:p>
          <a:p>
            <a:r>
              <a:rPr lang="en-US" dirty="0"/>
              <a:t>Easy to construct decision tree(s)</a:t>
            </a:r>
          </a:p>
          <a:p>
            <a:pPr lvl="1"/>
            <a:r>
              <a:rPr lang="en-US" dirty="0"/>
              <a:t>Next slides</a:t>
            </a:r>
            <a:r>
              <a:rPr lang="is-I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14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762000"/>
            <a:ext cx="6565900" cy="546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3352800" cy="1828800"/>
          </a:xfrm>
        </p:spPr>
        <p:txBody>
          <a:bodyPr/>
          <a:lstStyle/>
          <a:p>
            <a:r>
              <a:rPr lang="en-US" dirty="0"/>
              <a:t>Decision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400"/>
            <a:ext cx="2590800" cy="3276600"/>
          </a:xfrm>
        </p:spPr>
        <p:txBody>
          <a:bodyPr/>
          <a:lstStyle/>
          <a:p>
            <a:r>
              <a:rPr lang="en-US" dirty="0"/>
              <a:t>Large </a:t>
            </a:r>
            <a:r>
              <a:rPr lang="en-US" dirty="0" err="1"/>
              <a:t>vs</a:t>
            </a:r>
            <a:r>
              <a:rPr lang="en-US" dirty="0"/>
              <a:t> small, high </a:t>
            </a:r>
            <a:r>
              <a:rPr lang="en-US" dirty="0" err="1"/>
              <a:t>vs</a:t>
            </a:r>
            <a:r>
              <a:rPr lang="en-US" dirty="0"/>
              <a:t> low </a:t>
            </a:r>
            <a:r>
              <a:rPr lang="en-US" dirty="0" err="1"/>
              <a:t>thresholdsbased</a:t>
            </a:r>
            <a:r>
              <a:rPr lang="en-US" dirty="0"/>
              <a:t> on data</a:t>
            </a:r>
          </a:p>
        </p:txBody>
      </p:sp>
    </p:spTree>
    <p:extLst>
      <p:ext uri="{BB962C8B-B14F-4D97-AF65-F5344CB8AC3E}">
        <p14:creationId xmlns:p14="http://schemas.microsoft.com/office/powerpoint/2010/main" val="340530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685800"/>
            <a:ext cx="6527800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3352800" cy="1828800"/>
          </a:xfrm>
        </p:spPr>
        <p:txBody>
          <a:bodyPr/>
          <a:lstStyle/>
          <a:p>
            <a:r>
              <a:rPr lang="en-US" dirty="0"/>
              <a:t>Decision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2590800" cy="3352800"/>
          </a:xfrm>
        </p:spPr>
        <p:txBody>
          <a:bodyPr/>
          <a:lstStyle/>
          <a:p>
            <a:r>
              <a:rPr lang="en-US" dirty="0"/>
              <a:t>Other order works too</a:t>
            </a:r>
            <a:r>
              <a:rPr lang="is-IS" dirty="0"/>
              <a:t>…</a:t>
            </a:r>
          </a:p>
          <a:p>
            <a:r>
              <a:rPr lang="is-IS" dirty="0"/>
              <a:t>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229524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Decision Tree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724400"/>
          </a:xfrm>
        </p:spPr>
        <p:txBody>
          <a:bodyPr/>
          <a:lstStyle/>
          <a:p>
            <a:r>
              <a:rPr lang="en-US" dirty="0"/>
              <a:t>Generating </a:t>
            </a:r>
            <a:r>
              <a:rPr lang="en-US" dirty="0">
                <a:solidFill>
                  <a:schemeClr val="accent6"/>
                </a:solidFill>
              </a:rPr>
              <a:t>optimal decision tree </a:t>
            </a:r>
            <a:r>
              <a:rPr lang="en-US" dirty="0">
                <a:solidFill>
                  <a:srgbClr val="C00000"/>
                </a:solidFill>
              </a:rPr>
              <a:t>can be hard</a:t>
            </a:r>
            <a:r>
              <a:rPr lang="en-US" dirty="0"/>
              <a:t>, so what to do?</a:t>
            </a:r>
          </a:p>
          <a:p>
            <a:r>
              <a:rPr lang="en-US" u="sng" dirty="0"/>
              <a:t>Approximate</a:t>
            </a:r>
            <a:r>
              <a:rPr lang="en-US" dirty="0"/>
              <a:t> (how?)</a:t>
            </a:r>
          </a:p>
          <a:p>
            <a:r>
              <a:rPr lang="en-US" dirty="0"/>
              <a:t>We’ll use a simple </a:t>
            </a:r>
            <a:r>
              <a:rPr lang="en-US" dirty="0">
                <a:solidFill>
                  <a:srgbClr val="7030A0"/>
                </a:solidFill>
              </a:rPr>
              <a:t>greedy approach</a:t>
            </a:r>
          </a:p>
          <a:p>
            <a:pPr lvl="1"/>
            <a:r>
              <a:rPr lang="en-US" dirty="0"/>
              <a:t>Choose feature that provides most </a:t>
            </a:r>
            <a:r>
              <a:rPr lang="en-US" b="1" i="1" dirty="0"/>
              <a:t>information gain </a:t>
            </a:r>
            <a:r>
              <a:rPr lang="en-US" dirty="0"/>
              <a:t>and split data</a:t>
            </a:r>
          </a:p>
          <a:p>
            <a:pPr lvl="2"/>
            <a:r>
              <a:rPr lang="en-US" dirty="0"/>
              <a:t>From remaining features, </a:t>
            </a:r>
            <a:r>
              <a:rPr lang="en-US" dirty="0">
                <a:solidFill>
                  <a:srgbClr val="00B050"/>
                </a:solidFill>
              </a:rPr>
              <a:t>select the one that provides </a:t>
            </a:r>
            <a:r>
              <a:rPr lang="en-US" b="1" dirty="0">
                <a:solidFill>
                  <a:srgbClr val="00B050"/>
                </a:solidFill>
              </a:rPr>
              <a:t>most information gain</a:t>
            </a:r>
          </a:p>
          <a:p>
            <a:pPr lvl="2"/>
            <a:r>
              <a:rPr lang="en-US" dirty="0"/>
              <a:t>Continue until gain is below a threshold</a:t>
            </a:r>
          </a:p>
          <a:p>
            <a:endParaRPr lang="en-U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65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greedy?</a:t>
            </a:r>
          </a:p>
          <a:p>
            <a:pPr lvl="1"/>
            <a:r>
              <a:rPr lang="en-US" dirty="0"/>
              <a:t>Want to use </a:t>
            </a:r>
            <a:r>
              <a:rPr lang="en-US" dirty="0">
                <a:solidFill>
                  <a:srgbClr val="7030A0"/>
                </a:solidFill>
              </a:rPr>
              <a:t>best classifiers first</a:t>
            </a:r>
            <a:r>
              <a:rPr lang="en-US" dirty="0"/>
              <a:t>, so </a:t>
            </a:r>
            <a:r>
              <a:rPr lang="en-US" dirty="0">
                <a:solidFill>
                  <a:srgbClr val="00B050"/>
                </a:solidFill>
              </a:rPr>
              <a:t>smaller trees </a:t>
            </a:r>
            <a:r>
              <a:rPr lang="en-US" dirty="0"/>
              <a:t>have most the useful info</a:t>
            </a:r>
          </a:p>
          <a:p>
            <a:pPr lvl="1"/>
            <a:r>
              <a:rPr lang="en-US" dirty="0"/>
              <a:t>Want most info gain closer to root (good when </a:t>
            </a:r>
            <a:r>
              <a:rPr lang="en-US" dirty="0">
                <a:solidFill>
                  <a:srgbClr val="00B050"/>
                </a:solidFill>
              </a:rPr>
              <a:t>we want to prune the tree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Fast and efficient</a:t>
            </a:r>
            <a:r>
              <a:rPr lang="en-US" dirty="0"/>
              <a:t> to construct, since no backtracking or other complex algorithm</a:t>
            </a:r>
          </a:p>
          <a:p>
            <a:pPr lvl="1"/>
            <a:r>
              <a:rPr lang="en-US" dirty="0"/>
              <a:t>Make </a:t>
            </a:r>
            <a:r>
              <a:rPr lang="en-US" dirty="0">
                <a:solidFill>
                  <a:srgbClr val="00B050"/>
                </a:solidFill>
              </a:rPr>
              <a:t>use of most relevant information </a:t>
            </a:r>
            <a:r>
              <a:rPr lang="en-US" dirty="0"/>
              <a:t>in training data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7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r>
              <a:rPr lang="en-US" dirty="0"/>
              <a:t>“Gain” can be measured using </a:t>
            </a:r>
            <a:r>
              <a:rPr lang="en-US" b="1" dirty="0"/>
              <a:t>entropy</a:t>
            </a:r>
          </a:p>
          <a:p>
            <a:pPr lvl="1"/>
            <a:r>
              <a:rPr lang="en-US" dirty="0"/>
              <a:t>Recall, </a:t>
            </a:r>
            <a:r>
              <a:rPr lang="en-US" dirty="0">
                <a:solidFill>
                  <a:srgbClr val="7030A0"/>
                </a:solidFill>
              </a:rPr>
              <a:t>entropy measures uncertainty</a:t>
            </a:r>
          </a:p>
          <a:p>
            <a:r>
              <a:rPr lang="en-US" dirty="0"/>
              <a:t>Information gain for feature </a:t>
            </a:r>
            <a:r>
              <a:rPr lang="en-US" dirty="0">
                <a:latin typeface="Lucida Grande"/>
                <a:cs typeface="Lucida Grande"/>
              </a:rPr>
              <a:t>A</a:t>
            </a:r>
            <a:r>
              <a:rPr lang="en-US" dirty="0"/>
              <a:t> ?</a:t>
            </a:r>
          </a:p>
          <a:p>
            <a:pPr lvl="1"/>
            <a:r>
              <a:rPr lang="en-US" u="sng" dirty="0"/>
              <a:t>Entropy reduction if data is split on </a:t>
            </a:r>
            <a:r>
              <a:rPr lang="en-US" u="sng" dirty="0">
                <a:latin typeface="Lucida Grande"/>
                <a:cs typeface="Lucida Grande"/>
              </a:rPr>
              <a:t>A</a:t>
            </a:r>
            <a:r>
              <a:rPr lang="en-US" dirty="0"/>
              <a:t>   </a:t>
            </a:r>
          </a:p>
          <a:p>
            <a:pPr lvl="1"/>
            <a:endParaRPr lang="en-US" dirty="0"/>
          </a:p>
          <a:p>
            <a:r>
              <a:rPr lang="en-US" dirty="0"/>
              <a:t>We want to maximize information gain</a:t>
            </a:r>
          </a:p>
          <a:p>
            <a:pPr lvl="1"/>
            <a:r>
              <a:rPr lang="en-US" dirty="0"/>
              <a:t>Compute gain for each remaining feature</a:t>
            </a:r>
          </a:p>
          <a:p>
            <a:pPr lvl="1"/>
            <a:r>
              <a:rPr lang="en-US" dirty="0"/>
              <a:t>Split on feature with biggest info gain</a:t>
            </a:r>
          </a:p>
          <a:p>
            <a:pPr lvl="1"/>
            <a:r>
              <a:rPr lang="en-US" dirty="0"/>
              <a:t>Repeat until gain is below some threshold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dirty="0">
                <a:latin typeface="Lucida Grande"/>
                <a:cs typeface="Lucida Grande"/>
              </a:rPr>
              <a:t>P(</a:t>
            </a:r>
            <a:r>
              <a:rPr lang="is-IS" sz="2400" dirty="0">
                <a:latin typeface="Lucida Grande"/>
                <a:cs typeface="Lucida Grande"/>
              </a:rPr>
              <a:t>x</a:t>
            </a:r>
            <a:r>
              <a:rPr lang="is-IS" sz="2400" baseline="-25000" dirty="0">
                <a:latin typeface="Lucida Grande"/>
                <a:cs typeface="Lucida Grande"/>
              </a:rPr>
              <a:t>i</a:t>
            </a:r>
            <a:r>
              <a:rPr lang="en-US" sz="2400" dirty="0">
                <a:latin typeface="Lucida Grande"/>
                <a:cs typeface="Lucida Grande"/>
              </a:rPr>
              <a:t>) </a:t>
            </a:r>
            <a:r>
              <a:rPr lang="en-US" sz="2400" dirty="0"/>
              <a:t>be</a:t>
            </a:r>
            <a:r>
              <a:rPr lang="is-IS" sz="2400" dirty="0"/>
              <a:t> probability of outcome </a:t>
            </a:r>
            <a:r>
              <a:rPr lang="is-IS" sz="2400" dirty="0">
                <a:latin typeface="Lucida Grande"/>
                <a:cs typeface="Lucida Grande"/>
              </a:rPr>
              <a:t>x</a:t>
            </a:r>
            <a:r>
              <a:rPr lang="is-IS" sz="2400" baseline="-25000" dirty="0">
                <a:latin typeface="Lucida Grande"/>
                <a:cs typeface="Lucida Grande"/>
              </a:rPr>
              <a:t>i</a:t>
            </a:r>
            <a:r>
              <a:rPr lang="is-IS" sz="2400" dirty="0"/>
              <a:t>       </a:t>
            </a:r>
          </a:p>
          <a:p>
            <a:r>
              <a:rPr lang="is-IS" sz="2400" dirty="0"/>
              <a:t>Then </a:t>
            </a:r>
            <a:r>
              <a:rPr lang="is-IS" sz="2400" b="1" dirty="0"/>
              <a:t>entropy</a:t>
            </a:r>
            <a:r>
              <a:rPr lang="is-IS" sz="2400" dirty="0"/>
              <a:t> of </a:t>
            </a:r>
            <a:r>
              <a:rPr lang="is-IS" sz="2400" dirty="0">
                <a:latin typeface="Lucida Grande"/>
                <a:cs typeface="Lucida Grande"/>
              </a:rPr>
              <a:t>X = (x</a:t>
            </a:r>
            <a:r>
              <a:rPr lang="is-IS" sz="2400" baseline="-25000" dirty="0">
                <a:latin typeface="Lucida Grande"/>
                <a:cs typeface="Lucida Grande"/>
              </a:rPr>
              <a:t>1</a:t>
            </a:r>
            <a:r>
              <a:rPr lang="is-IS" sz="2400" dirty="0">
                <a:latin typeface="Lucida Grande"/>
                <a:cs typeface="Lucida Grande"/>
              </a:rPr>
              <a:t>,x</a:t>
            </a:r>
            <a:r>
              <a:rPr lang="is-IS" sz="2400" baseline="-25000" dirty="0">
                <a:latin typeface="Lucida Grande"/>
                <a:cs typeface="Lucida Grande"/>
              </a:rPr>
              <a:t>2</a:t>
            </a:r>
            <a:r>
              <a:rPr lang="is-IS" sz="2400" dirty="0">
                <a:latin typeface="Lucida Grande"/>
                <a:cs typeface="Lucida Grande"/>
              </a:rPr>
              <a:t>,...,x</a:t>
            </a:r>
            <a:r>
              <a:rPr lang="is-IS" sz="2400" baseline="-25000" dirty="0">
                <a:latin typeface="Lucida Grande"/>
                <a:cs typeface="Lucida Grande"/>
              </a:rPr>
              <a:t>n</a:t>
            </a:r>
            <a:r>
              <a:rPr lang="is-IS" sz="2400" dirty="0">
                <a:latin typeface="Lucida Grande"/>
                <a:cs typeface="Lucida Grande"/>
              </a:rPr>
              <a:t>)</a:t>
            </a:r>
            <a:r>
              <a:rPr lang="is-IS" sz="2400" dirty="0"/>
              <a:t> is: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700" dirty="0"/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How many yes/no questions we need to ask to guess the outcome?</a:t>
            </a:r>
            <a:r>
              <a:rPr lang="en-US" sz="2400" dirty="0"/>
              <a:t>”</a:t>
            </a:r>
          </a:p>
          <a:p>
            <a:pPr lvl="2"/>
            <a:r>
              <a:rPr lang="en-US" sz="2000" dirty="0"/>
              <a:t>“Binary” question</a:t>
            </a:r>
          </a:p>
          <a:p>
            <a:pPr lvl="1"/>
            <a:r>
              <a:rPr lang="en-US" sz="2400" dirty="0"/>
              <a:t>The ‘–’ gives a positive output from values in [0-1]</a:t>
            </a:r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4114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3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52600"/>
            <a:ext cx="41148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400"/>
                <a:ext cx="8001000" cy="4419600"/>
              </a:xfrm>
            </p:spPr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700" dirty="0"/>
              </a:p>
              <a:p>
                <a:pPr lvl="1"/>
                <a:r>
                  <a:rPr lang="en-US" sz="2400" dirty="0"/>
                  <a:t>“</a:t>
                </a:r>
                <a:r>
                  <a:rPr lang="en-US" sz="2400" i="1" dirty="0"/>
                  <a:t>How many yes/no questions we need to ask to guess the outcome?</a:t>
                </a:r>
                <a:r>
                  <a:rPr lang="en-US" sz="2400" dirty="0"/>
                  <a:t>”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If we have: “</a:t>
                </a:r>
                <a:r>
                  <a:rPr lang="en-US" sz="2400" dirty="0">
                    <a:solidFill>
                      <a:srgbClr val="FF0000"/>
                    </a:solidFill>
                  </a:rPr>
                  <a:t>AAAAAAAA</a:t>
                </a:r>
                <a:r>
                  <a:rPr lang="en-US" sz="2400" dirty="0"/>
                  <a:t>” How many questions?</a:t>
                </a:r>
              </a:p>
              <a:p>
                <a:pPr lvl="2"/>
                <a:r>
                  <a:rPr lang="en-US" sz="2000" dirty="0"/>
                  <a:t>0</a:t>
                </a:r>
                <a:endParaRPr lang="en-US" sz="2400" dirty="0"/>
              </a:p>
              <a:p>
                <a:pPr lvl="1"/>
                <a:r>
                  <a:rPr lang="en-US" sz="2400" dirty="0"/>
                  <a:t>If we have: “</a:t>
                </a:r>
                <a:r>
                  <a:rPr lang="en-US" sz="2400" dirty="0">
                    <a:solidFill>
                      <a:srgbClr val="FF0000"/>
                    </a:solidFill>
                  </a:rPr>
                  <a:t>AA</a:t>
                </a:r>
                <a:r>
                  <a:rPr lang="en-US" sz="2400" dirty="0">
                    <a:solidFill>
                      <a:srgbClr val="00B050"/>
                    </a:solidFill>
                  </a:rPr>
                  <a:t>BB</a:t>
                </a:r>
                <a:r>
                  <a:rPr lang="en-US" sz="2400" dirty="0">
                    <a:solidFill>
                      <a:srgbClr val="0070C0"/>
                    </a:solidFill>
                  </a:rPr>
                  <a:t>CC</a:t>
                </a:r>
                <a:r>
                  <a:rPr lang="en-US" sz="2400" dirty="0">
                    <a:solidFill>
                      <a:srgbClr val="7030A0"/>
                    </a:solidFill>
                  </a:rPr>
                  <a:t>DD</a:t>
                </a:r>
                <a:r>
                  <a:rPr lang="en-US" sz="2400" dirty="0"/>
                  <a:t>” How many questions?</a:t>
                </a:r>
              </a:p>
              <a:p>
                <a:pPr lvl="2"/>
                <a:r>
                  <a:rPr lang="en-US" sz="2000" dirty="0"/>
                  <a:t>2 </a:t>
                </a:r>
              </a:p>
              <a:p>
                <a:pPr lvl="1"/>
                <a:r>
                  <a:rPr lang="en-US" sz="2400" dirty="0"/>
                  <a:t>If we have: “</a:t>
                </a:r>
                <a:r>
                  <a:rPr lang="en-US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</a:rPr>
                  <a:t>CC</a:t>
                </a:r>
                <a:r>
                  <a:rPr lang="en-US" sz="2400" dirty="0">
                    <a:solidFill>
                      <a:srgbClr val="7030A0"/>
                    </a:solidFill>
                  </a:rPr>
                  <a:t>DDDD</a:t>
                </a:r>
                <a:r>
                  <a:rPr lang="en-US" sz="2400" dirty="0"/>
                  <a:t>” How many questions?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*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*2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000" dirty="0"/>
                  <a:t> * 3 = 1.75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400"/>
                <a:ext cx="8001000" cy="4419600"/>
              </a:xfr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E364885-5F65-4592-858A-AA2000EAEA9B}"/>
              </a:ext>
            </a:extLst>
          </p:cNvPr>
          <p:cNvSpPr txBox="1"/>
          <p:nvPr/>
        </p:nvSpPr>
        <p:spPr>
          <a:xfrm>
            <a:off x="5334000" y="6077552"/>
            <a:ext cx="27432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Number of questions times the probability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1120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400"/>
                <a:ext cx="8001000" cy="4419600"/>
              </a:xfrm>
            </p:spPr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700" dirty="0"/>
              </a:p>
              <a:p>
                <a:pPr lvl="1"/>
                <a:r>
                  <a:rPr lang="en-US" sz="2400" dirty="0"/>
                  <a:t>“</a:t>
                </a:r>
                <a:r>
                  <a:rPr lang="en-US" sz="2400" i="1" dirty="0"/>
                  <a:t>How many yes/no questions we need to ask to guess the outcome?</a:t>
                </a:r>
                <a:r>
                  <a:rPr lang="en-US" sz="2400" dirty="0"/>
                  <a:t>”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If we have: “</a:t>
                </a:r>
                <a:r>
                  <a:rPr lang="en-US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</a:rPr>
                  <a:t>CC</a:t>
                </a:r>
                <a:r>
                  <a:rPr lang="en-US" sz="2400" dirty="0">
                    <a:solidFill>
                      <a:srgbClr val="7030A0"/>
                    </a:solidFill>
                  </a:rPr>
                  <a:t>DDDD</a:t>
                </a:r>
                <a:r>
                  <a:rPr lang="en-US" sz="2400" dirty="0"/>
                  <a:t>” How many questions?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*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*2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000" dirty="0"/>
                  <a:t> * 3 = 1.75</a:t>
                </a:r>
              </a:p>
              <a:p>
                <a:pPr lvl="2"/>
                <a:endParaRPr lang="en-US" sz="2000" dirty="0"/>
              </a:p>
              <a:p>
                <a:pPr lvl="2"/>
                <a:r>
                  <a:rPr lang="en-US" sz="2000" dirty="0"/>
                  <a:t>First question in this case would be “Is it D?”, because it could allow us to be done with just 1 question 50% of the time!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400"/>
                <a:ext cx="8001000" cy="4419600"/>
              </a:xfrm>
              <a:blipFill>
                <a:blip r:embed="rId3"/>
                <a:stretch>
                  <a:fillRect b="-5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52600"/>
            <a:ext cx="4114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7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dirty="0">
                <a:latin typeface="Lucida Grande"/>
                <a:cs typeface="Lucida Grande"/>
              </a:rPr>
              <a:t>P(</a:t>
            </a:r>
            <a:r>
              <a:rPr lang="is-IS" sz="2400" dirty="0">
                <a:latin typeface="Lucida Grande"/>
                <a:cs typeface="Lucida Grande"/>
              </a:rPr>
              <a:t>x</a:t>
            </a:r>
            <a:r>
              <a:rPr lang="is-IS" sz="2400" baseline="-25000" dirty="0">
                <a:latin typeface="Lucida Grande"/>
                <a:cs typeface="Lucida Grande"/>
              </a:rPr>
              <a:t>i</a:t>
            </a:r>
            <a:r>
              <a:rPr lang="en-US" sz="2400" dirty="0">
                <a:latin typeface="Lucida Grande"/>
                <a:cs typeface="Lucida Grande"/>
              </a:rPr>
              <a:t>) </a:t>
            </a:r>
            <a:r>
              <a:rPr lang="en-US" sz="2400" dirty="0"/>
              <a:t>be</a:t>
            </a:r>
            <a:r>
              <a:rPr lang="is-IS" sz="2400" dirty="0"/>
              <a:t> probability of outcome </a:t>
            </a:r>
            <a:r>
              <a:rPr lang="is-IS" sz="2400" dirty="0">
                <a:latin typeface="Lucida Grande"/>
                <a:cs typeface="Lucida Grande"/>
              </a:rPr>
              <a:t>x</a:t>
            </a:r>
            <a:r>
              <a:rPr lang="is-IS" sz="2400" baseline="-25000" dirty="0">
                <a:latin typeface="Lucida Grande"/>
                <a:cs typeface="Lucida Grande"/>
              </a:rPr>
              <a:t>i</a:t>
            </a:r>
            <a:r>
              <a:rPr lang="is-IS" sz="2400" dirty="0"/>
              <a:t>       </a:t>
            </a:r>
          </a:p>
          <a:p>
            <a:r>
              <a:rPr lang="is-IS" sz="2400" dirty="0"/>
              <a:t>Then </a:t>
            </a:r>
            <a:r>
              <a:rPr lang="is-IS" sz="2400" b="1" dirty="0"/>
              <a:t>entropy</a:t>
            </a:r>
            <a:r>
              <a:rPr lang="is-IS" sz="2400" dirty="0"/>
              <a:t> of </a:t>
            </a:r>
            <a:r>
              <a:rPr lang="is-IS" sz="2400" dirty="0">
                <a:latin typeface="Lucida Grande"/>
                <a:cs typeface="Lucida Grande"/>
              </a:rPr>
              <a:t>X = (x</a:t>
            </a:r>
            <a:r>
              <a:rPr lang="is-IS" sz="2400" baseline="-25000" dirty="0">
                <a:latin typeface="Lucida Grande"/>
                <a:cs typeface="Lucida Grande"/>
              </a:rPr>
              <a:t>1</a:t>
            </a:r>
            <a:r>
              <a:rPr lang="is-IS" sz="2400" dirty="0">
                <a:latin typeface="Lucida Grande"/>
                <a:cs typeface="Lucida Grande"/>
              </a:rPr>
              <a:t>,x</a:t>
            </a:r>
            <a:r>
              <a:rPr lang="is-IS" sz="2400" baseline="-25000" dirty="0">
                <a:latin typeface="Lucida Grande"/>
                <a:cs typeface="Lucida Grande"/>
              </a:rPr>
              <a:t>2</a:t>
            </a:r>
            <a:r>
              <a:rPr lang="is-IS" sz="2400" dirty="0">
                <a:latin typeface="Lucida Grande"/>
                <a:cs typeface="Lucida Grande"/>
              </a:rPr>
              <a:t>,...,x</a:t>
            </a:r>
            <a:r>
              <a:rPr lang="is-IS" sz="2400" baseline="-25000" dirty="0">
                <a:latin typeface="Lucida Grande"/>
                <a:cs typeface="Lucida Grande"/>
              </a:rPr>
              <a:t>n</a:t>
            </a:r>
            <a:r>
              <a:rPr lang="is-IS" sz="2400" dirty="0">
                <a:latin typeface="Lucida Grande"/>
                <a:cs typeface="Lucida Grande"/>
              </a:rPr>
              <a:t>)</a:t>
            </a:r>
            <a:r>
              <a:rPr lang="is-IS" sz="2400" dirty="0"/>
              <a:t> is: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700" dirty="0"/>
          </a:p>
          <a:p>
            <a:r>
              <a:rPr lang="en-US" sz="2400" u="sng" dirty="0"/>
              <a:t>Suppose</a:t>
            </a:r>
            <a:r>
              <a:rPr lang="en-US" sz="2400" dirty="0"/>
              <a:t> that we have 10 malware and 10 benign samples</a:t>
            </a:r>
          </a:p>
          <a:p>
            <a:r>
              <a:rPr lang="en-US" sz="2400" dirty="0"/>
              <a:t>Measure </a:t>
            </a:r>
            <a:r>
              <a:rPr lang="en-US" sz="2400" dirty="0">
                <a:solidFill>
                  <a:srgbClr val="7030A0"/>
                </a:solidFill>
              </a:rPr>
              <a:t>file size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entropy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7030A0"/>
                </a:solidFill>
              </a:rPr>
              <a:t>number of distinct </a:t>
            </a:r>
            <a:r>
              <a:rPr lang="en-US" sz="2400" dirty="0" err="1">
                <a:solidFill>
                  <a:srgbClr val="7030A0"/>
                </a:solidFill>
              </a:rPr>
              <a:t>opcodes</a:t>
            </a:r>
            <a:r>
              <a:rPr lang="en-US" sz="2400" dirty="0"/>
              <a:t> for each</a:t>
            </a:r>
          </a:p>
          <a:p>
            <a:pPr lvl="1"/>
            <a:endParaRPr lang="en-US" dirty="0"/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4114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1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/>
              <a:t>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419600"/>
          </a:xfrm>
        </p:spPr>
        <p:txBody>
          <a:bodyPr/>
          <a:lstStyle/>
          <a:p>
            <a:r>
              <a:rPr lang="en-US" dirty="0"/>
              <a:t>Which data points get to vote?</a:t>
            </a:r>
          </a:p>
          <a:p>
            <a:pPr lvl="1"/>
            <a:r>
              <a:rPr lang="en-US" dirty="0"/>
              <a:t>If it’s a “national” election, and majority rules, the most numerous class always wins</a:t>
            </a:r>
          </a:p>
          <a:p>
            <a:pPr lvl="1"/>
            <a:r>
              <a:rPr lang="en-US" dirty="0"/>
              <a:t>That’s not very informative, so </a:t>
            </a:r>
            <a:r>
              <a:rPr lang="en-US" dirty="0">
                <a:solidFill>
                  <a:srgbClr val="7030A0"/>
                </a:solidFill>
              </a:rPr>
              <a:t>no universal suffrage in </a:t>
            </a:r>
            <a:r>
              <a:rPr lang="en-US" b="1" dirty="0">
                <a:solidFill>
                  <a:srgbClr val="7030A0"/>
                </a:solidFill>
              </a:rPr>
              <a:t>k-NN</a:t>
            </a:r>
          </a:p>
          <a:p>
            <a:r>
              <a:rPr lang="en-US" dirty="0"/>
              <a:t>But what about “local” elections?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Only </a:t>
            </a:r>
            <a:r>
              <a:rPr lang="en-US" b="1" dirty="0">
                <a:solidFill>
                  <a:srgbClr val="00B050"/>
                </a:solidFill>
              </a:rPr>
              <a:t>the training data nearby</a:t>
            </a:r>
            <a:r>
              <a:rPr lang="en-US" dirty="0">
                <a:solidFill>
                  <a:srgbClr val="00B050"/>
                </a:solidFill>
              </a:rPr>
              <a:t> gets to vote</a:t>
            </a:r>
          </a:p>
          <a:p>
            <a:pPr lvl="1"/>
            <a:r>
              <a:rPr lang="en-US" dirty="0"/>
              <a:t>This might be more useful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429000" cy="4495800"/>
          </a:xfrm>
        </p:spPr>
        <p:txBody>
          <a:bodyPr/>
          <a:lstStyle/>
          <a:p>
            <a:r>
              <a:rPr lang="en-US" dirty="0"/>
              <a:t>Notation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S(X)</a:t>
            </a:r>
            <a:r>
              <a:rPr lang="en-US" dirty="0"/>
              <a:t> is size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H(X)</a:t>
            </a:r>
            <a:r>
              <a:rPr lang="en-US" dirty="0"/>
              <a:t> entropy 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D(X)</a:t>
            </a:r>
            <a:r>
              <a:rPr lang="en-US" dirty="0"/>
              <a:t> opcodes</a:t>
            </a:r>
          </a:p>
          <a:p>
            <a:r>
              <a:rPr lang="en-US" dirty="0"/>
              <a:t>How to set </a:t>
            </a:r>
            <a:r>
              <a:rPr lang="en-US" dirty="0">
                <a:solidFill>
                  <a:srgbClr val="7030A0"/>
                </a:solidFill>
              </a:rPr>
              <a:t>thresholds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Midway between </a:t>
            </a:r>
            <a:r>
              <a:rPr lang="en-US" u="sng" dirty="0"/>
              <a:t>averages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92" y="1905000"/>
            <a:ext cx="551510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77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429000" cy="4495800"/>
          </a:xfrm>
        </p:spPr>
        <p:txBody>
          <a:bodyPr/>
          <a:lstStyle/>
          <a:p>
            <a:r>
              <a:rPr lang="en-US" dirty="0"/>
              <a:t>Notation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S(X)</a:t>
            </a:r>
            <a:r>
              <a:rPr lang="en-US" dirty="0"/>
              <a:t> is size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H(X)</a:t>
            </a:r>
            <a:r>
              <a:rPr lang="en-US" dirty="0"/>
              <a:t> entropy 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D(X)</a:t>
            </a:r>
            <a:r>
              <a:rPr lang="en-US" dirty="0"/>
              <a:t> </a:t>
            </a:r>
            <a:r>
              <a:rPr lang="en-US" dirty="0" err="1"/>
              <a:t>opcodes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example, for </a:t>
            </a:r>
            <a:r>
              <a:rPr lang="en-US" u="sng" dirty="0"/>
              <a:t>Size</a:t>
            </a:r>
            <a:r>
              <a:rPr lang="en-US" dirty="0"/>
              <a:t> -&gt;</a:t>
            </a:r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92" y="0"/>
            <a:ext cx="5515107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910EE-E6E6-46ED-99AD-44054BDF9662}"/>
              </a:ext>
            </a:extLst>
          </p:cNvPr>
          <p:cNvSpPr txBox="1"/>
          <p:nvPr/>
        </p:nvSpPr>
        <p:spPr>
          <a:xfrm>
            <a:off x="4114800" y="3505200"/>
            <a:ext cx="4191000" cy="3262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Average is 110 (MW) and 120 (BN)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set the threshold to </a:t>
            </a:r>
            <a:r>
              <a:rPr lang="en-US" b="1" dirty="0"/>
              <a:t>115 </a:t>
            </a:r>
          </a:p>
          <a:p>
            <a:pPr lvl="1"/>
            <a:r>
              <a:rPr lang="en-US" sz="1900" dirty="0"/>
              <a:t>Note that 115 is in  between 110 and 120</a:t>
            </a:r>
          </a:p>
          <a:p>
            <a:pPr lvl="1"/>
            <a:endParaRPr lang="en-US" b="1" dirty="0"/>
          </a:p>
          <a:p>
            <a:r>
              <a:rPr lang="en-US" b="1" dirty="0"/>
              <a:t>Malware 	&lt; 115</a:t>
            </a:r>
          </a:p>
          <a:p>
            <a:r>
              <a:rPr lang="en-US" b="1" dirty="0"/>
              <a:t>Benign 	&gt; 115</a:t>
            </a:r>
            <a:endParaRPr lang="en-GB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5EC1D0-9A75-4172-BD85-F620FC2BECEB}"/>
              </a:ext>
            </a:extLst>
          </p:cNvPr>
          <p:cNvSpPr/>
          <p:nvPr/>
        </p:nvSpPr>
        <p:spPr>
          <a:xfrm>
            <a:off x="4800600" y="1143000"/>
            <a:ext cx="381000" cy="228600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B1BEF8-C5B4-475C-B284-26160DA53A75}"/>
              </a:ext>
            </a:extLst>
          </p:cNvPr>
          <p:cNvSpPr/>
          <p:nvPr/>
        </p:nvSpPr>
        <p:spPr>
          <a:xfrm>
            <a:off x="4800600" y="1638300"/>
            <a:ext cx="381000" cy="723900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4DB549-24B9-429E-B8A8-01C263557D78}"/>
              </a:ext>
            </a:extLst>
          </p:cNvPr>
          <p:cNvSpPr/>
          <p:nvPr/>
        </p:nvSpPr>
        <p:spPr>
          <a:xfrm>
            <a:off x="4800600" y="2628508"/>
            <a:ext cx="381000" cy="460735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08C02F-13D6-403F-B229-1BC863BB891C}"/>
              </a:ext>
            </a:extLst>
          </p:cNvPr>
          <p:cNvSpPr/>
          <p:nvPr/>
        </p:nvSpPr>
        <p:spPr>
          <a:xfrm>
            <a:off x="7058319" y="1413234"/>
            <a:ext cx="381000" cy="460733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34C611-4F04-4686-B3E4-84EE4F00B094}"/>
              </a:ext>
            </a:extLst>
          </p:cNvPr>
          <p:cNvSpPr/>
          <p:nvPr/>
        </p:nvSpPr>
        <p:spPr>
          <a:xfrm>
            <a:off x="7058319" y="2388714"/>
            <a:ext cx="381000" cy="460734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2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3429000" cy="4495800"/>
          </a:xfrm>
        </p:spPr>
        <p:txBody>
          <a:bodyPr/>
          <a:lstStyle/>
          <a:p>
            <a:r>
              <a:rPr lang="en-US" dirty="0"/>
              <a:t>Notation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S(X)</a:t>
            </a:r>
            <a:r>
              <a:rPr lang="en-US" dirty="0"/>
              <a:t> is size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H(X)</a:t>
            </a:r>
            <a:r>
              <a:rPr lang="en-US" dirty="0"/>
              <a:t> entropy 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D(X)</a:t>
            </a:r>
            <a:r>
              <a:rPr lang="en-US" dirty="0"/>
              <a:t> </a:t>
            </a:r>
            <a:r>
              <a:rPr lang="en-US" dirty="0" err="1"/>
              <a:t>opcodes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 we have two sets</a:t>
            </a:r>
          </a:p>
          <a:p>
            <a:pPr lvl="1"/>
            <a:r>
              <a:rPr lang="en-US" dirty="0"/>
              <a:t>Benign and malware samples based on size</a:t>
            </a:r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92" y="0"/>
            <a:ext cx="5515107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910EE-E6E6-46ED-99AD-44054BDF9662}"/>
              </a:ext>
            </a:extLst>
          </p:cNvPr>
          <p:cNvSpPr txBox="1"/>
          <p:nvPr/>
        </p:nvSpPr>
        <p:spPr>
          <a:xfrm>
            <a:off x="3657600" y="3505200"/>
            <a:ext cx="53340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is-IS" dirty="0">
                <a:latin typeface="Lucida Grande"/>
                <a:cs typeface="Lucida Grande"/>
              </a:rPr>
              <a:t>T</a:t>
            </a:r>
            <a:r>
              <a:rPr lang="is-IS" baseline="-25000" dirty="0">
                <a:latin typeface="Lucida Grande"/>
                <a:cs typeface="Lucida Grande"/>
              </a:rPr>
              <a:t>m</a:t>
            </a:r>
            <a:r>
              <a:rPr lang="is-IS" dirty="0">
                <a:latin typeface="Lucida Grande"/>
                <a:cs typeface="Lucida Grande"/>
              </a:rPr>
              <a:t> = {X</a:t>
            </a:r>
            <a:r>
              <a:rPr lang="is-IS" baseline="-25000" dirty="0">
                <a:latin typeface="Lucida Grande"/>
                <a:cs typeface="Lucida Grande"/>
              </a:rPr>
              <a:t>3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5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6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7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9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10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4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5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8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9</a:t>
            </a:r>
            <a:r>
              <a:rPr lang="is-IS" dirty="0">
                <a:latin typeface="Lucida Grande"/>
                <a:cs typeface="Lucida Grande"/>
              </a:rPr>
              <a:t>} </a:t>
            </a:r>
            <a:r>
              <a:rPr lang="is-IS" dirty="0"/>
              <a:t>classified as </a:t>
            </a:r>
            <a:r>
              <a:rPr lang="is-IS" dirty="0">
                <a:solidFill>
                  <a:srgbClr val="C00000"/>
                </a:solidFill>
              </a:rPr>
              <a:t>malware</a:t>
            </a:r>
          </a:p>
          <a:p>
            <a:pPr lvl="1"/>
            <a:endParaRPr lang="is-IS" dirty="0"/>
          </a:p>
          <a:p>
            <a:pPr lvl="1"/>
            <a:r>
              <a:rPr lang="is-IS" dirty="0">
                <a:latin typeface="Lucida Grande"/>
                <a:cs typeface="Lucida Grande"/>
              </a:rPr>
              <a:t>T</a:t>
            </a:r>
            <a:r>
              <a:rPr lang="is-IS" baseline="-25000" dirty="0">
                <a:latin typeface="Lucida Grande"/>
                <a:cs typeface="Lucida Grande"/>
              </a:rPr>
              <a:t>b</a:t>
            </a:r>
            <a:r>
              <a:rPr lang="is-IS" dirty="0">
                <a:latin typeface="Lucida Grande"/>
                <a:cs typeface="Lucida Grande"/>
              </a:rPr>
              <a:t> = {X</a:t>
            </a:r>
            <a:r>
              <a:rPr lang="is-IS" baseline="-25000" dirty="0">
                <a:latin typeface="Lucida Grande"/>
                <a:cs typeface="Lucida Grande"/>
              </a:rPr>
              <a:t>1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2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4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8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1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2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3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6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7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10</a:t>
            </a:r>
            <a:r>
              <a:rPr lang="is-IS" dirty="0">
                <a:latin typeface="Lucida Grande"/>
                <a:cs typeface="Lucida Grande"/>
              </a:rPr>
              <a:t>} </a:t>
            </a:r>
            <a:r>
              <a:rPr lang="is-IS" dirty="0"/>
              <a:t>classified as </a:t>
            </a:r>
            <a:r>
              <a:rPr lang="is-IS" dirty="0">
                <a:solidFill>
                  <a:srgbClr val="00B050"/>
                </a:solidFill>
              </a:rPr>
              <a:t>benign</a:t>
            </a:r>
          </a:p>
          <a:p>
            <a:pPr lvl="1"/>
            <a:endParaRPr lang="is-I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s-IS" dirty="0"/>
              <a:t>Compute </a:t>
            </a:r>
            <a:r>
              <a:rPr lang="is-IS" b="1" dirty="0"/>
              <a:t>entropy</a:t>
            </a:r>
            <a:r>
              <a:rPr lang="is-IS" dirty="0"/>
              <a:t> of </a:t>
            </a:r>
            <a:r>
              <a:rPr lang="is-IS" dirty="0">
                <a:latin typeface="Lucida Grande"/>
                <a:cs typeface="Lucida Grande"/>
              </a:rPr>
              <a:t>T</a:t>
            </a:r>
            <a:r>
              <a:rPr lang="is-IS" baseline="-25000" dirty="0">
                <a:latin typeface="Lucida Grande"/>
                <a:cs typeface="Lucida Grande"/>
              </a:rPr>
              <a:t>m</a:t>
            </a:r>
            <a:r>
              <a:rPr lang="is-IS" dirty="0"/>
              <a:t> and </a:t>
            </a:r>
            <a:r>
              <a:rPr lang="is-IS" dirty="0">
                <a:latin typeface="Lucida Grande"/>
                <a:cs typeface="Lucida Grande"/>
              </a:rPr>
              <a:t>T</a:t>
            </a:r>
            <a:r>
              <a:rPr lang="is-IS" baseline="-25000" dirty="0">
                <a:latin typeface="Lucida Grande"/>
                <a:cs typeface="Lucida Grande"/>
              </a:rPr>
              <a:t>b</a:t>
            </a:r>
            <a:r>
              <a:rPr lang="is-IS" dirty="0"/>
              <a:t>    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5EC1D0-9A75-4172-BD85-F620FC2BECEB}"/>
              </a:ext>
            </a:extLst>
          </p:cNvPr>
          <p:cNvSpPr/>
          <p:nvPr/>
        </p:nvSpPr>
        <p:spPr>
          <a:xfrm>
            <a:off x="4800600" y="1143000"/>
            <a:ext cx="381000" cy="228600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B1BEF8-C5B4-475C-B284-26160DA53A75}"/>
              </a:ext>
            </a:extLst>
          </p:cNvPr>
          <p:cNvSpPr/>
          <p:nvPr/>
        </p:nvSpPr>
        <p:spPr>
          <a:xfrm>
            <a:off x="4800600" y="1638300"/>
            <a:ext cx="381000" cy="723900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4DB549-24B9-429E-B8A8-01C263557D78}"/>
              </a:ext>
            </a:extLst>
          </p:cNvPr>
          <p:cNvSpPr/>
          <p:nvPr/>
        </p:nvSpPr>
        <p:spPr>
          <a:xfrm>
            <a:off x="4800600" y="2628508"/>
            <a:ext cx="381000" cy="460735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08C02F-13D6-403F-B229-1BC863BB891C}"/>
              </a:ext>
            </a:extLst>
          </p:cNvPr>
          <p:cNvSpPr/>
          <p:nvPr/>
        </p:nvSpPr>
        <p:spPr>
          <a:xfrm>
            <a:off x="7058319" y="1413234"/>
            <a:ext cx="381000" cy="460733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34C611-4F04-4686-B3E4-84EE4F00B094}"/>
              </a:ext>
            </a:extLst>
          </p:cNvPr>
          <p:cNvSpPr/>
          <p:nvPr/>
        </p:nvSpPr>
        <p:spPr>
          <a:xfrm>
            <a:off x="7058319" y="2388714"/>
            <a:ext cx="381000" cy="460734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8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3429000" cy="4495800"/>
          </a:xfrm>
        </p:spPr>
        <p:txBody>
          <a:bodyPr/>
          <a:lstStyle/>
          <a:p>
            <a:r>
              <a:rPr lang="en-US" dirty="0"/>
              <a:t>Formula: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92" y="0"/>
            <a:ext cx="5515107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910EE-E6E6-46ED-99AD-44054BDF9662}"/>
              </a:ext>
            </a:extLst>
          </p:cNvPr>
          <p:cNvSpPr txBox="1"/>
          <p:nvPr/>
        </p:nvSpPr>
        <p:spPr>
          <a:xfrm>
            <a:off x="304800" y="3582412"/>
            <a:ext cx="86106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is-IS" dirty="0">
                <a:latin typeface="Lucida Grande"/>
                <a:cs typeface="Lucida Grande"/>
              </a:rPr>
              <a:t>T</a:t>
            </a:r>
            <a:r>
              <a:rPr lang="is-IS" baseline="-25000" dirty="0">
                <a:latin typeface="Lucida Grande"/>
                <a:cs typeface="Lucida Grande"/>
              </a:rPr>
              <a:t>m</a:t>
            </a:r>
            <a:r>
              <a:rPr lang="is-IS" dirty="0">
                <a:latin typeface="Lucida Grande"/>
                <a:cs typeface="Lucida Grande"/>
              </a:rPr>
              <a:t> = {X</a:t>
            </a:r>
            <a:r>
              <a:rPr lang="is-IS" baseline="-25000" dirty="0">
                <a:latin typeface="Lucida Grande"/>
                <a:cs typeface="Lucida Grande"/>
              </a:rPr>
              <a:t>3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5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6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7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9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10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4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5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8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9</a:t>
            </a:r>
            <a:r>
              <a:rPr lang="is-IS" dirty="0">
                <a:latin typeface="Lucida Grande"/>
                <a:cs typeface="Lucida Grande"/>
              </a:rPr>
              <a:t>} </a:t>
            </a:r>
            <a:r>
              <a:rPr lang="is-IS" dirty="0"/>
              <a:t>classified as </a:t>
            </a:r>
            <a:r>
              <a:rPr lang="is-IS" dirty="0">
                <a:solidFill>
                  <a:srgbClr val="C00000"/>
                </a:solidFill>
              </a:rPr>
              <a:t>malware</a:t>
            </a:r>
          </a:p>
          <a:p>
            <a:pPr lvl="1"/>
            <a:endParaRPr lang="is-IS" dirty="0"/>
          </a:p>
          <a:p>
            <a:pPr lvl="1"/>
            <a:r>
              <a:rPr lang="is-IS" dirty="0">
                <a:latin typeface="Lucida Grande"/>
                <a:cs typeface="Lucida Grande"/>
              </a:rPr>
              <a:t>T</a:t>
            </a:r>
            <a:r>
              <a:rPr lang="is-IS" baseline="-25000" dirty="0">
                <a:latin typeface="Lucida Grande"/>
                <a:cs typeface="Lucida Grande"/>
              </a:rPr>
              <a:t>b</a:t>
            </a:r>
            <a:r>
              <a:rPr lang="is-IS" dirty="0">
                <a:latin typeface="Lucida Grande"/>
                <a:cs typeface="Lucida Grande"/>
              </a:rPr>
              <a:t> = {X</a:t>
            </a:r>
            <a:r>
              <a:rPr lang="is-IS" baseline="-25000" dirty="0">
                <a:latin typeface="Lucida Grande"/>
                <a:cs typeface="Lucida Grande"/>
              </a:rPr>
              <a:t>1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2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4</a:t>
            </a:r>
            <a:r>
              <a:rPr lang="is-IS" dirty="0">
                <a:latin typeface="Lucida Grande"/>
                <a:cs typeface="Lucida Grande"/>
              </a:rPr>
              <a:t>,X</a:t>
            </a:r>
            <a:r>
              <a:rPr lang="is-IS" baseline="-25000" dirty="0">
                <a:latin typeface="Lucida Grande"/>
                <a:cs typeface="Lucida Grande"/>
              </a:rPr>
              <a:t>8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1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2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3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6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7</a:t>
            </a:r>
            <a:r>
              <a:rPr lang="is-IS" dirty="0">
                <a:latin typeface="Lucida Grande"/>
                <a:cs typeface="Lucida Grande"/>
              </a:rPr>
              <a:t>,Y</a:t>
            </a:r>
            <a:r>
              <a:rPr lang="is-IS" baseline="-25000" dirty="0">
                <a:latin typeface="Lucida Grande"/>
                <a:cs typeface="Lucida Grande"/>
              </a:rPr>
              <a:t>10</a:t>
            </a:r>
            <a:r>
              <a:rPr lang="is-IS" dirty="0">
                <a:latin typeface="Lucida Grande"/>
                <a:cs typeface="Lucida Grande"/>
              </a:rPr>
              <a:t>} </a:t>
            </a:r>
            <a:r>
              <a:rPr lang="is-IS" dirty="0"/>
              <a:t>classified as </a:t>
            </a:r>
            <a:r>
              <a:rPr lang="is-IS" dirty="0">
                <a:solidFill>
                  <a:srgbClr val="00B050"/>
                </a:solidFill>
              </a:rPr>
              <a:t>benign</a:t>
            </a:r>
          </a:p>
          <a:p>
            <a:pPr lvl="1"/>
            <a:endParaRPr lang="is-I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s-IS" dirty="0"/>
              <a:t>Compute </a:t>
            </a:r>
            <a:r>
              <a:rPr lang="is-IS" b="1" dirty="0"/>
              <a:t>entropy</a:t>
            </a:r>
            <a:r>
              <a:rPr lang="is-IS" dirty="0"/>
              <a:t> of </a:t>
            </a:r>
            <a:r>
              <a:rPr lang="is-IS" dirty="0">
                <a:latin typeface="Lucida Grande"/>
                <a:cs typeface="Lucida Grande"/>
              </a:rPr>
              <a:t>T</a:t>
            </a:r>
            <a:r>
              <a:rPr lang="is-IS" baseline="-25000" dirty="0">
                <a:latin typeface="Lucida Grande"/>
                <a:cs typeface="Lucida Grande"/>
              </a:rPr>
              <a:t>m</a:t>
            </a:r>
            <a:r>
              <a:rPr lang="is-IS" dirty="0"/>
              <a:t> and </a:t>
            </a:r>
            <a:r>
              <a:rPr lang="is-IS" dirty="0">
                <a:latin typeface="Lucida Grande"/>
                <a:cs typeface="Lucida Grande"/>
              </a:rPr>
              <a:t>T</a:t>
            </a:r>
            <a:r>
              <a:rPr lang="is-IS" baseline="-25000" dirty="0">
                <a:latin typeface="Lucida Grande"/>
                <a:cs typeface="Lucida Grande"/>
              </a:rPr>
              <a:t>b</a:t>
            </a:r>
            <a:r>
              <a:rPr lang="is-IS" dirty="0"/>
              <a:t>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s-IS" dirty="0"/>
          </a:p>
          <a:p>
            <a:r>
              <a:rPr lang="is-IS" dirty="0"/>
              <a:t>  </a:t>
            </a:r>
          </a:p>
          <a:p>
            <a:endParaRPr lang="is-I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5EC1D0-9A75-4172-BD85-F620FC2BECEB}"/>
              </a:ext>
            </a:extLst>
          </p:cNvPr>
          <p:cNvSpPr/>
          <p:nvPr/>
        </p:nvSpPr>
        <p:spPr>
          <a:xfrm>
            <a:off x="4800600" y="1143000"/>
            <a:ext cx="381000" cy="228600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B1BEF8-C5B4-475C-B284-26160DA53A75}"/>
              </a:ext>
            </a:extLst>
          </p:cNvPr>
          <p:cNvSpPr/>
          <p:nvPr/>
        </p:nvSpPr>
        <p:spPr>
          <a:xfrm>
            <a:off x="4800600" y="1638300"/>
            <a:ext cx="381000" cy="723900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4DB549-24B9-429E-B8A8-01C263557D78}"/>
              </a:ext>
            </a:extLst>
          </p:cNvPr>
          <p:cNvSpPr/>
          <p:nvPr/>
        </p:nvSpPr>
        <p:spPr>
          <a:xfrm>
            <a:off x="4800600" y="2628508"/>
            <a:ext cx="381000" cy="460735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08C02F-13D6-403F-B229-1BC863BB891C}"/>
              </a:ext>
            </a:extLst>
          </p:cNvPr>
          <p:cNvSpPr/>
          <p:nvPr/>
        </p:nvSpPr>
        <p:spPr>
          <a:xfrm>
            <a:off x="7058319" y="1413234"/>
            <a:ext cx="381000" cy="460733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34C611-4F04-4686-B3E4-84EE4F00B094}"/>
              </a:ext>
            </a:extLst>
          </p:cNvPr>
          <p:cNvSpPr/>
          <p:nvPr/>
        </p:nvSpPr>
        <p:spPr>
          <a:xfrm>
            <a:off x="7058319" y="2388714"/>
            <a:ext cx="381000" cy="460734"/>
          </a:xfrm>
          <a:prstGeom prst="round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temp.tiff">
            <a:extLst>
              <a:ext uri="{FF2B5EF4-FFF2-40B4-BE49-F238E27FC236}">
                <a16:creationId xmlns:a16="http://schemas.microsoft.com/office/drawing/2014/main" id="{3F0DAEC5-94EB-4F97-A89B-40566D38D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9" y="5644298"/>
            <a:ext cx="7344901" cy="838200"/>
          </a:xfrm>
          <a:prstGeom prst="rect">
            <a:avLst/>
          </a:prstGeom>
        </p:spPr>
      </p:pic>
      <p:pic>
        <p:nvPicPr>
          <p:cNvPr id="11" name="Picture 10" descr="temp.tiff">
            <a:extLst>
              <a:ext uri="{FF2B5EF4-FFF2-40B4-BE49-F238E27FC236}">
                <a16:creationId xmlns:a16="http://schemas.microsoft.com/office/drawing/2014/main" id="{F6141753-120D-49EC-842C-6F50CA5F8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4309"/>
            <a:ext cx="3039001" cy="6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13" y="2438400"/>
            <a:ext cx="7344901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computed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Information gain </a:t>
            </a:r>
            <a:r>
              <a:rPr lang="en-US" dirty="0"/>
              <a:t>?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Entropy of parent node minus average weighted entropy of child nodes</a:t>
            </a:r>
          </a:p>
          <a:p>
            <a:r>
              <a:rPr lang="en-US" dirty="0"/>
              <a:t>For “size” feature, </a:t>
            </a:r>
            <a:r>
              <a:rPr lang="en-US" b="1" dirty="0"/>
              <a:t>information gain </a:t>
            </a:r>
            <a:r>
              <a:rPr lang="en-US" dirty="0"/>
              <a:t>is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G</a:t>
            </a:r>
            <a:r>
              <a:rPr lang="en-US" baseline="-25000" dirty="0">
                <a:latin typeface="Lucida Grande"/>
                <a:cs typeface="Lucida Grande"/>
              </a:rPr>
              <a:t>S</a:t>
            </a:r>
            <a:r>
              <a:rPr lang="en-US" dirty="0">
                <a:latin typeface="Lucida Grande"/>
                <a:cs typeface="Lucida Grande"/>
              </a:rPr>
              <a:t> = 1.0 – 0.9710 = 0.0290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343400"/>
          </a:xfrm>
        </p:spPr>
        <p:txBody>
          <a:bodyPr/>
          <a:lstStyle/>
          <a:p>
            <a:r>
              <a:rPr lang="en-US" dirty="0"/>
              <a:t>Similarly, we compute</a:t>
            </a:r>
          </a:p>
          <a:p>
            <a:pPr lvl="1"/>
            <a:r>
              <a:rPr lang="en-US" dirty="0">
                <a:latin typeface="Lucida Grande"/>
                <a:cs typeface="Lucida Grande"/>
              </a:rPr>
              <a:t>G</a:t>
            </a:r>
            <a:r>
              <a:rPr lang="en-US" baseline="-25000" dirty="0">
                <a:latin typeface="Lucida Grande"/>
                <a:cs typeface="Lucida Grande"/>
              </a:rPr>
              <a:t>S</a:t>
            </a:r>
            <a:r>
              <a:rPr lang="en-US" dirty="0">
                <a:latin typeface="Lucida Grande"/>
                <a:cs typeface="Lucida Grande"/>
              </a:rPr>
              <a:t> = 0.0290, G</a:t>
            </a:r>
            <a:r>
              <a:rPr lang="en-US" baseline="-25000" dirty="0">
                <a:latin typeface="Lucida Grande"/>
                <a:cs typeface="Lucida Grande"/>
              </a:rPr>
              <a:t>H</a:t>
            </a:r>
            <a:r>
              <a:rPr lang="en-US" dirty="0">
                <a:latin typeface="Lucida Grande"/>
                <a:cs typeface="Lucida Grande"/>
              </a:rPr>
              <a:t> = 0.1952, G</a:t>
            </a:r>
            <a:r>
              <a:rPr lang="en-US" baseline="-25000" dirty="0">
                <a:latin typeface="Lucida Grande"/>
                <a:cs typeface="Lucida Grande"/>
              </a:rPr>
              <a:t>D</a:t>
            </a:r>
            <a:r>
              <a:rPr lang="en-US" dirty="0">
                <a:latin typeface="Lucida Grande"/>
                <a:cs typeface="Lucida Grande"/>
              </a:rPr>
              <a:t> = 0.5310</a:t>
            </a:r>
            <a:endParaRPr lang="en-US" dirty="0"/>
          </a:p>
          <a:p>
            <a:r>
              <a:rPr lang="en-US" dirty="0"/>
              <a:t>Conclusion?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Want to make first split based on </a:t>
            </a:r>
            <a:r>
              <a:rPr lang="en-US" dirty="0">
                <a:solidFill>
                  <a:srgbClr val="7030A0"/>
                </a:solidFill>
              </a:rPr>
              <a:t>number of distinct opcodes</a:t>
            </a:r>
            <a:r>
              <a:rPr lang="en-US" dirty="0"/>
              <a:t>, </a:t>
            </a:r>
            <a:r>
              <a:rPr lang="en-US" dirty="0">
                <a:latin typeface="Lucida Grande"/>
                <a:cs typeface="Lucida Grande"/>
              </a:rPr>
              <a:t>D(X)</a:t>
            </a:r>
            <a:r>
              <a:rPr lang="en-US" dirty="0"/>
              <a:t> 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Then need to </a:t>
            </a:r>
            <a:r>
              <a:rPr lang="en-US" dirty="0">
                <a:solidFill>
                  <a:srgbClr val="7030A0"/>
                </a:solidFill>
              </a:rPr>
              <a:t>recalculate information gain for remaining features</a:t>
            </a:r>
            <a:endParaRPr lang="is-IS" dirty="0">
              <a:solidFill>
                <a:srgbClr val="7030A0"/>
              </a:solidFill>
            </a:endParaRPr>
          </a:p>
          <a:p>
            <a:pPr lvl="2"/>
            <a:r>
              <a:rPr lang="is-IS" dirty="0"/>
              <a:t>To decide which to select for 2nd level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8BFBA9-3210-42DA-88DF-81F2437E3940}"/>
              </a:ext>
            </a:extLst>
          </p:cNvPr>
          <p:cNvSpPr/>
          <p:nvPr/>
        </p:nvSpPr>
        <p:spPr>
          <a:xfrm>
            <a:off x="5562600" y="2057400"/>
            <a:ext cx="2057400" cy="762000"/>
          </a:xfrm>
          <a:prstGeom prst="roundRect">
            <a:avLst/>
          </a:prstGeom>
          <a:gradFill>
            <a:gsLst>
              <a:gs pos="6800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8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r>
              <a:rPr lang="en-US" dirty="0"/>
              <a:t>Decision trees good, maybe too good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Tend to </a:t>
            </a:r>
            <a:r>
              <a:rPr lang="en-US" dirty="0" err="1">
                <a:solidFill>
                  <a:srgbClr val="C00000"/>
                </a:solidFill>
              </a:rPr>
              <a:t>overfit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Overfitting is bad in ML (why?)</a:t>
            </a:r>
          </a:p>
          <a:p>
            <a:r>
              <a:rPr lang="en-US" dirty="0"/>
              <a:t>What to do?</a:t>
            </a:r>
          </a:p>
          <a:p>
            <a:r>
              <a:rPr lang="en-US" b="1" i="1" dirty="0"/>
              <a:t>Bagging </a:t>
            </a:r>
            <a:r>
              <a:rPr lang="en-US" dirty="0"/>
              <a:t>(</a:t>
            </a:r>
            <a:r>
              <a:rPr lang="en-US" b="1" dirty="0">
                <a:solidFill>
                  <a:srgbClr val="3366FF"/>
                </a:solidFill>
              </a:rPr>
              <a:t>b</a:t>
            </a:r>
            <a:r>
              <a:rPr lang="en-US" dirty="0"/>
              <a:t>ootstrap </a:t>
            </a:r>
            <a:r>
              <a:rPr lang="en-US" b="1" dirty="0">
                <a:solidFill>
                  <a:srgbClr val="3366FF"/>
                </a:solidFill>
              </a:rPr>
              <a:t>ag</a:t>
            </a:r>
            <a:r>
              <a:rPr lang="en-US" dirty="0"/>
              <a:t>gregation)</a:t>
            </a:r>
            <a:endParaRPr lang="en-US" b="1" i="1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Multiple decision trees on subsets of data</a:t>
            </a:r>
          </a:p>
          <a:p>
            <a:pPr lvl="1"/>
            <a:r>
              <a:rPr lang="en-US" dirty="0"/>
              <a:t>Then combine results (e.g. majority vote)</a:t>
            </a:r>
          </a:p>
          <a:p>
            <a:pPr lvl="1"/>
            <a:r>
              <a:rPr lang="en-US" dirty="0"/>
              <a:t>Easy way to reduce </a:t>
            </a:r>
            <a:r>
              <a:rPr lang="en-US" dirty="0" err="1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92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sample </a:t>
            </a:r>
            <a:r>
              <a:rPr lang="en-US" dirty="0">
                <a:latin typeface="Lucida Grande"/>
                <a:cs typeface="Lucida Grande"/>
              </a:rPr>
              <a:t>U</a:t>
            </a:r>
            <a:r>
              <a:rPr lang="en-US" dirty="0"/>
              <a:t> to classify</a:t>
            </a:r>
          </a:p>
          <a:p>
            <a:pPr lvl="1"/>
            <a:r>
              <a:rPr lang="en-US" dirty="0"/>
              <a:t>We measure </a:t>
            </a:r>
            <a:r>
              <a:rPr lang="en-US" dirty="0">
                <a:latin typeface="Lucida Grande"/>
                <a:cs typeface="Lucida Grande"/>
              </a:rPr>
              <a:t>S(U) = 116</a:t>
            </a:r>
            <a:r>
              <a:rPr lang="en-US" dirty="0"/>
              <a:t> and </a:t>
            </a:r>
            <a:r>
              <a:rPr lang="en-US" dirty="0">
                <a:latin typeface="Lucida Grande"/>
                <a:cs typeface="Lucida Grande"/>
              </a:rPr>
              <a:t>H(U) = 7</a:t>
            </a:r>
            <a:r>
              <a:rPr lang="en-US" dirty="0"/>
              <a:t>   </a:t>
            </a:r>
          </a:p>
          <a:p>
            <a:r>
              <a:rPr lang="en-US" dirty="0"/>
              <a:t>Note that based on training data</a:t>
            </a:r>
          </a:p>
          <a:p>
            <a:pPr lvl="1"/>
            <a:r>
              <a:rPr lang="en-US" dirty="0"/>
              <a:t>5.5 is threshold for entropy </a:t>
            </a:r>
            <a:r>
              <a:rPr lang="en-US" dirty="0">
                <a:latin typeface="Lucida Grande"/>
                <a:cs typeface="Lucida Grande"/>
              </a:rPr>
              <a:t>H(X)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115 is threshold for size </a:t>
            </a:r>
            <a:r>
              <a:rPr lang="en-US" dirty="0">
                <a:latin typeface="Lucida Grande"/>
                <a:cs typeface="Lucida Grande"/>
              </a:rPr>
              <a:t>S(X)</a:t>
            </a:r>
            <a:r>
              <a:rPr lang="en-US" dirty="0"/>
              <a:t>   </a:t>
            </a:r>
          </a:p>
          <a:p>
            <a:r>
              <a:rPr lang="en-US" dirty="0"/>
              <a:t>Suppose we classify using tree that splits </a:t>
            </a:r>
            <a:r>
              <a:rPr lang="en-US" dirty="0">
                <a:solidFill>
                  <a:srgbClr val="7030A0"/>
                </a:solidFill>
              </a:rPr>
              <a:t>first on entropy</a:t>
            </a:r>
            <a:r>
              <a:rPr lang="is-IS" dirty="0"/>
              <a:t>, </a:t>
            </a:r>
            <a:r>
              <a:rPr lang="is-IS" dirty="0">
                <a:solidFill>
                  <a:srgbClr val="7030A0"/>
                </a:solidFill>
              </a:rPr>
              <a:t>then size</a:t>
            </a:r>
          </a:p>
          <a:p>
            <a:pPr lvl="1"/>
            <a:r>
              <a:rPr lang="is-IS" dirty="0"/>
              <a:t>Ignoring opcode feature in this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27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216" y="1905000"/>
            <a:ext cx="4828784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343400" cy="4114800"/>
          </a:xfrm>
        </p:spPr>
        <p:txBody>
          <a:bodyPr/>
          <a:lstStyle/>
          <a:p>
            <a:r>
              <a:rPr lang="en-US" dirty="0"/>
              <a:t>Then </a:t>
            </a:r>
            <a:r>
              <a:rPr lang="en-US" dirty="0">
                <a:latin typeface="Lucida Grande"/>
                <a:cs typeface="Lucida Grande"/>
              </a:rPr>
              <a:t>U</a:t>
            </a:r>
            <a:r>
              <a:rPr lang="en-US" dirty="0"/>
              <a:t> is classified as </a:t>
            </a:r>
            <a:r>
              <a:rPr lang="en-US" u="sng" dirty="0">
                <a:solidFill>
                  <a:srgbClr val="00B050"/>
                </a:solidFill>
              </a:rPr>
              <a:t>benign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rgbClr val="C00000"/>
                </a:solidFill>
              </a:rPr>
              <a:t>this is suspect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Why?</a:t>
            </a:r>
            <a:endParaRPr lang="en-US" dirty="0"/>
          </a:p>
          <a:p>
            <a:r>
              <a:rPr lang="en-US" dirty="0"/>
              <a:t>Suppose instead, use bagging</a:t>
            </a:r>
          </a:p>
          <a:p>
            <a:pPr lvl="1"/>
            <a:r>
              <a:rPr lang="en-US" dirty="0"/>
              <a:t>As on next slide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42586-C781-4FA4-80F7-16AD84D2F54F}"/>
              </a:ext>
            </a:extLst>
          </p:cNvPr>
          <p:cNvSpPr/>
          <p:nvPr/>
        </p:nvSpPr>
        <p:spPr>
          <a:xfrm>
            <a:off x="5029200" y="5832901"/>
            <a:ext cx="25058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H(U) = 7</a:t>
            </a:r>
            <a:r>
              <a:rPr lang="en-US" dirty="0">
                <a:latin typeface="Lucida Grande"/>
              </a:rPr>
              <a:t> &gt; 5.5</a:t>
            </a:r>
            <a:endParaRPr lang="en-GB" dirty="0">
              <a:latin typeface="Lucida Grande"/>
            </a:endParaRPr>
          </a:p>
          <a:p>
            <a:r>
              <a:rPr lang="en-US" dirty="0">
                <a:latin typeface="Lucida Grande"/>
                <a:cs typeface="Lucida Grande"/>
              </a:rPr>
              <a:t>S(U) = 116 &gt; 115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4A85F-18E5-4593-A2D1-540F57B5BDB1}"/>
              </a:ext>
            </a:extLst>
          </p:cNvPr>
          <p:cNvCxnSpPr/>
          <p:nvPr/>
        </p:nvCxnSpPr>
        <p:spPr>
          <a:xfrm flipV="1">
            <a:off x="5257800" y="2895600"/>
            <a:ext cx="1066800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EBA11A-CC7F-4D97-8BD4-214214656561}"/>
              </a:ext>
            </a:extLst>
          </p:cNvPr>
          <p:cNvCxnSpPr>
            <a:cxnSpLocks/>
          </p:cNvCxnSpPr>
          <p:nvPr/>
        </p:nvCxnSpPr>
        <p:spPr>
          <a:xfrm flipV="1">
            <a:off x="7391400" y="2209800"/>
            <a:ext cx="914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22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1981200"/>
          </a:xfrm>
        </p:spPr>
        <p:txBody>
          <a:bodyPr/>
          <a:lstStyle/>
          <a:p>
            <a:r>
              <a:rPr lang="en-US" dirty="0"/>
              <a:t>Suppose we select subsets</a:t>
            </a:r>
          </a:p>
          <a:p>
            <a:endParaRPr lang="en-US" dirty="0"/>
          </a:p>
          <a:p>
            <a:r>
              <a:rPr lang="en-US" dirty="0"/>
              <a:t>Then subset </a:t>
            </a:r>
            <a:r>
              <a:rPr lang="en-US">
                <a:latin typeface="Lucida Grande"/>
                <a:cs typeface="Lucida Grande"/>
              </a:rPr>
              <a:t>A</a:t>
            </a:r>
            <a:r>
              <a:rPr lang="en-US"/>
              <a:t> is:</a:t>
            </a:r>
            <a:endParaRPr lang="en-US" dirty="0"/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57600"/>
            <a:ext cx="4586267" cy="2590800"/>
          </a:xfrm>
          <a:prstGeom prst="rect">
            <a:avLst/>
          </a:prstGeom>
        </p:spPr>
      </p:pic>
      <p:pic>
        <p:nvPicPr>
          <p:cNvPr id="8" name="Picture 7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13000"/>
            <a:ext cx="7315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9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/>
              <a:t>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labeled training data…</a:t>
            </a:r>
          </a:p>
          <a:p>
            <a:r>
              <a:rPr lang="en-US" dirty="0"/>
              <a:t>And given a point to classify</a:t>
            </a:r>
          </a:p>
          <a:p>
            <a:r>
              <a:rPr lang="en-US" dirty="0"/>
              <a:t>Classify based on </a:t>
            </a:r>
            <a:r>
              <a:rPr lang="en-US" b="1" dirty="0" err="1"/>
              <a:t>k</a:t>
            </a:r>
            <a:r>
              <a:rPr lang="en-US" dirty="0"/>
              <a:t> </a:t>
            </a:r>
            <a:r>
              <a:rPr lang="en-US" b="1" dirty="0"/>
              <a:t>nearest neighbors</a:t>
            </a:r>
          </a:p>
          <a:p>
            <a:pPr lvl="1"/>
            <a:r>
              <a:rPr lang="en-US" dirty="0"/>
              <a:t>Where “neighbors” are in training set</a:t>
            </a:r>
          </a:p>
          <a:p>
            <a:pPr lvl="1"/>
            <a:r>
              <a:rPr lang="en-US" dirty="0"/>
              <a:t>Value of k is specified in advance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simplest ML method</a:t>
            </a:r>
            <a:r>
              <a:rPr lang="en-US" dirty="0"/>
              <a:t> known to man</a:t>
            </a:r>
          </a:p>
          <a:p>
            <a:pPr lvl="1"/>
            <a:r>
              <a:rPr lang="en-US" dirty="0"/>
              <a:t>And, not to mention, woman</a:t>
            </a:r>
          </a:p>
          <a:p>
            <a:pPr lvl="1"/>
            <a:r>
              <a:rPr lang="en-US" dirty="0"/>
              <a:t>Simple </a:t>
            </a:r>
            <a:r>
              <a:rPr lang="en-US" dirty="0" err="1"/>
              <a:t>wrt</a:t>
            </a:r>
            <a:r>
              <a:rPr lang="en-US" dirty="0"/>
              <a:t> training, since </a:t>
            </a:r>
            <a:r>
              <a:rPr lang="en-US" b="1" i="1" dirty="0">
                <a:solidFill>
                  <a:srgbClr val="0000FF"/>
                </a:solidFill>
              </a:rPr>
              <a:t>no</a:t>
            </a:r>
            <a:r>
              <a:rPr lang="en-US" dirty="0"/>
              <a:t> </a:t>
            </a:r>
            <a:r>
              <a:rPr lang="en-US" b="1" i="1" dirty="0">
                <a:solidFill>
                  <a:srgbClr val="0000FF"/>
                </a:solidFill>
              </a:rPr>
              <a:t>training</a:t>
            </a:r>
            <a:r>
              <a:rPr lang="is-IS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3810000" cy="4267200"/>
          </a:xfrm>
        </p:spPr>
        <p:txBody>
          <a:bodyPr/>
          <a:lstStyle/>
          <a:p>
            <a:r>
              <a:rPr lang="en-US" sz="2800" dirty="0"/>
              <a:t>For subset </a:t>
            </a:r>
            <a:r>
              <a:rPr lang="en-US" sz="2800" dirty="0">
                <a:latin typeface="Lucida Grande"/>
                <a:cs typeface="Lucida Grande"/>
              </a:rPr>
              <a:t>A</a:t>
            </a:r>
            <a:r>
              <a:rPr lang="en-US" sz="2800" dirty="0"/>
              <a:t> </a:t>
            </a:r>
            <a:r>
              <a:rPr lang="is-IS" sz="2800" dirty="0"/>
              <a:t>…</a:t>
            </a:r>
            <a:endParaRPr lang="en-US" sz="2800" dirty="0"/>
          </a:p>
          <a:p>
            <a:r>
              <a:rPr lang="en-US" sz="2800" dirty="0"/>
              <a:t>Threshold for </a:t>
            </a:r>
            <a:r>
              <a:rPr lang="en-US" sz="2800" dirty="0">
                <a:latin typeface="Lucida Grande"/>
                <a:cs typeface="Lucida Grande"/>
              </a:rPr>
              <a:t>S(X)</a:t>
            </a:r>
            <a:r>
              <a:rPr lang="en-US" sz="2800" dirty="0"/>
              <a:t> is 117 and </a:t>
            </a:r>
            <a:r>
              <a:rPr lang="en-US" sz="2800" dirty="0">
                <a:latin typeface="Lucida Grande"/>
                <a:cs typeface="Lucida Grande"/>
              </a:rPr>
              <a:t>H(X)</a:t>
            </a:r>
            <a:r>
              <a:rPr lang="en-US" sz="2800" dirty="0"/>
              <a:t> is 5.9</a:t>
            </a:r>
          </a:p>
          <a:p>
            <a:r>
              <a:rPr lang="en-US" sz="2800" dirty="0"/>
              <a:t>And </a:t>
            </a:r>
            <a:r>
              <a:rPr lang="en-US" sz="2800" dirty="0">
                <a:latin typeface="Lucida Grande"/>
                <a:cs typeface="Lucida Grande"/>
              </a:rPr>
              <a:t>U</a:t>
            </a:r>
            <a:r>
              <a:rPr lang="en-US" sz="2800" dirty="0"/>
              <a:t> classified as </a:t>
            </a:r>
            <a:r>
              <a:rPr lang="en-US" sz="2800" b="1" dirty="0">
                <a:solidFill>
                  <a:srgbClr val="C00000"/>
                </a:solidFill>
              </a:rPr>
              <a:t>malware</a:t>
            </a:r>
            <a:r>
              <a:rPr lang="en-US" sz="2800" dirty="0"/>
              <a:t>!!!</a:t>
            </a:r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32" y="2362200"/>
            <a:ext cx="4586267" cy="2590800"/>
          </a:xfrm>
          <a:prstGeom prst="rect">
            <a:avLst/>
          </a:prstGeom>
        </p:spPr>
      </p:pic>
      <p:pic>
        <p:nvPicPr>
          <p:cNvPr id="7" name="Picture 6" descr="temp.tiff">
            <a:extLst>
              <a:ext uri="{FF2B5EF4-FFF2-40B4-BE49-F238E27FC236}">
                <a16:creationId xmlns:a16="http://schemas.microsoft.com/office/drawing/2014/main" id="{1A156488-8496-4686-B6B7-827F4517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7315200" cy="40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3A459E-4B52-4C2B-9C58-E1B66B2EFC63}"/>
              </a:ext>
            </a:extLst>
          </p:cNvPr>
          <p:cNvSpPr/>
          <p:nvPr/>
        </p:nvSpPr>
        <p:spPr>
          <a:xfrm>
            <a:off x="5029200" y="5832901"/>
            <a:ext cx="257153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H(U) = 7</a:t>
            </a:r>
            <a:r>
              <a:rPr lang="en-US" dirty="0">
                <a:latin typeface="Lucida Grande"/>
              </a:rPr>
              <a:t> &gt; 5.9</a:t>
            </a:r>
            <a:endParaRPr lang="en-GB" dirty="0">
              <a:latin typeface="Lucida Grande"/>
            </a:endParaRPr>
          </a:p>
          <a:p>
            <a:r>
              <a:rPr lang="en-US" dirty="0">
                <a:latin typeface="Lucida Grande"/>
                <a:cs typeface="Lucida Grande"/>
              </a:rPr>
              <a:t>S(U) = </a:t>
            </a:r>
            <a:r>
              <a:rPr lang="en-US" b="1" dirty="0">
                <a:solidFill>
                  <a:srgbClr val="C00000"/>
                </a:solidFill>
                <a:latin typeface="Lucida Grande"/>
                <a:cs typeface="Lucida Grande"/>
              </a:rPr>
              <a:t>116 &lt; 117</a:t>
            </a:r>
          </a:p>
        </p:txBody>
      </p:sp>
      <p:pic>
        <p:nvPicPr>
          <p:cNvPr id="9" name="Picture 8" descr="temp.tiff">
            <a:extLst>
              <a:ext uri="{FF2B5EF4-FFF2-40B4-BE49-F238E27FC236}">
                <a16:creationId xmlns:a16="http://schemas.microsoft.com/office/drawing/2014/main" id="{05A8E76C-F454-4B83-8FF4-DDAEE8494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1" y="4666318"/>
            <a:ext cx="2590800" cy="22077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74272-2F05-4794-828A-5497C99B378F}"/>
              </a:ext>
            </a:extLst>
          </p:cNvPr>
          <p:cNvCxnSpPr>
            <a:cxnSpLocks/>
          </p:cNvCxnSpPr>
          <p:nvPr/>
        </p:nvCxnSpPr>
        <p:spPr>
          <a:xfrm flipV="1">
            <a:off x="1539471" y="5181600"/>
            <a:ext cx="517929" cy="551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50612E-8121-4717-B805-2EC73300A1AF}"/>
              </a:ext>
            </a:extLst>
          </p:cNvPr>
          <p:cNvCxnSpPr>
            <a:cxnSpLocks/>
          </p:cNvCxnSpPr>
          <p:nvPr/>
        </p:nvCxnSpPr>
        <p:spPr>
          <a:xfrm>
            <a:off x="2427086" y="5134441"/>
            <a:ext cx="697114" cy="351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4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Easy to show that </a:t>
            </a:r>
            <a:r>
              <a:rPr lang="en-US" dirty="0">
                <a:latin typeface="Lucida Grande"/>
                <a:cs typeface="Lucida Grande"/>
              </a:rPr>
              <a:t>U</a:t>
            </a:r>
            <a:r>
              <a:rPr lang="en-US" dirty="0"/>
              <a:t> is classified as</a:t>
            </a:r>
            <a:r>
              <a:rPr lang="is-IS" dirty="0"/>
              <a:t>…</a:t>
            </a:r>
          </a:p>
          <a:p>
            <a:pPr lvl="1">
              <a:lnSpc>
                <a:spcPct val="90000"/>
              </a:lnSpc>
            </a:pPr>
            <a:r>
              <a:rPr lang="is-IS" dirty="0">
                <a:solidFill>
                  <a:srgbClr val="C00000"/>
                </a:solidFill>
              </a:rPr>
              <a:t>Malware</a:t>
            </a:r>
            <a:r>
              <a:rPr lang="is-IS" dirty="0"/>
              <a:t> based on subset </a:t>
            </a:r>
            <a:r>
              <a:rPr lang="is-IS" dirty="0">
                <a:latin typeface="Lucida Grande"/>
                <a:cs typeface="Lucida Grande"/>
              </a:rPr>
              <a:t>A</a:t>
            </a:r>
            <a:r>
              <a:rPr lang="is-IS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Benign</a:t>
            </a:r>
            <a:r>
              <a:rPr lang="en-US" dirty="0"/>
              <a:t> based on subset </a:t>
            </a:r>
            <a:r>
              <a:rPr lang="en-US" dirty="0">
                <a:latin typeface="Lucida Grande"/>
                <a:cs typeface="Lucida Grande"/>
              </a:rPr>
              <a:t>B</a:t>
            </a:r>
            <a:r>
              <a:rPr lang="en-US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Malware</a:t>
            </a:r>
            <a:r>
              <a:rPr lang="en-US" dirty="0"/>
              <a:t> based on subset </a:t>
            </a:r>
            <a:r>
              <a:rPr lang="en-US" dirty="0">
                <a:latin typeface="Lucida Grande"/>
                <a:cs typeface="Lucida Grande"/>
              </a:rPr>
              <a:t>C</a:t>
            </a:r>
            <a:r>
              <a:rPr lang="en-US" dirty="0"/>
              <a:t>  </a:t>
            </a:r>
          </a:p>
          <a:p>
            <a:pPr>
              <a:lnSpc>
                <a:spcPct val="90000"/>
              </a:lnSpc>
            </a:pPr>
            <a:r>
              <a:rPr lang="en-US" dirty="0"/>
              <a:t>So, by </a:t>
            </a:r>
            <a:r>
              <a:rPr lang="en-US" dirty="0">
                <a:solidFill>
                  <a:srgbClr val="7030A0"/>
                </a:solidFill>
              </a:rPr>
              <a:t>majority vote</a:t>
            </a:r>
            <a:r>
              <a:rPr lang="en-US" dirty="0"/>
              <a:t>, </a:t>
            </a:r>
            <a:r>
              <a:rPr lang="en-US" b="1" dirty="0">
                <a:latin typeface="Lucida Grande"/>
                <a:cs typeface="Lucida Grande"/>
              </a:rPr>
              <a:t>U</a:t>
            </a:r>
            <a:r>
              <a:rPr lang="en-US" b="1" dirty="0"/>
              <a:t> is </a:t>
            </a:r>
            <a:r>
              <a:rPr lang="en-US" b="1" u="sng" dirty="0">
                <a:solidFill>
                  <a:srgbClr val="C00000"/>
                </a:solidFill>
              </a:rPr>
              <a:t>malware</a:t>
            </a:r>
          </a:p>
          <a:p>
            <a:pPr>
              <a:lnSpc>
                <a:spcPct val="90000"/>
              </a:lnSpc>
            </a:pPr>
            <a:r>
              <a:rPr lang="en-US" dirty="0"/>
              <a:t>Recall, </a:t>
            </a:r>
            <a:r>
              <a:rPr lang="en-US" dirty="0">
                <a:latin typeface="Lucida Grande"/>
                <a:cs typeface="Lucida Grande"/>
              </a:rPr>
              <a:t>U</a:t>
            </a:r>
            <a:r>
              <a:rPr lang="en-US" dirty="0"/>
              <a:t> was benign based on all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that classification looked suspect</a:t>
            </a:r>
          </a:p>
          <a:p>
            <a:pPr>
              <a:lnSpc>
                <a:spcPct val="90000"/>
              </a:lnSpc>
            </a:pPr>
            <a:r>
              <a:rPr lang="en-US" dirty="0"/>
              <a:t>Bagging better generalizes the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least in this case</a:t>
            </a:r>
            <a:r>
              <a:rPr lang="is-IS" dirty="0"/>
              <a:t>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303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r>
              <a:rPr lang="en-US" b="1" dirty="0"/>
              <a:t>Random forest </a:t>
            </a:r>
            <a:r>
              <a:rPr lang="en-US" dirty="0"/>
              <a:t>uses bagging in 2 ways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Bagging of data </a:t>
            </a:r>
            <a:r>
              <a:rPr lang="en-US" dirty="0"/>
              <a:t>(as on previous slide)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bagging of features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/>
              <a:t>How to bag features?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Select subset of features and ordering</a:t>
            </a:r>
          </a:p>
          <a:p>
            <a:pPr lvl="1"/>
            <a:r>
              <a:rPr lang="en-US" dirty="0"/>
              <a:t>RF training algorithm </a:t>
            </a:r>
            <a:r>
              <a:rPr lang="en-US" dirty="0">
                <a:solidFill>
                  <a:srgbClr val="7030A0"/>
                </a:solidFill>
              </a:rPr>
              <a:t>use heuristic </a:t>
            </a:r>
            <a:r>
              <a:rPr lang="en-US" dirty="0"/>
              <a:t>to do smart bagging</a:t>
            </a:r>
          </a:p>
        </p:txBody>
      </p:sp>
    </p:spTree>
    <p:extLst>
      <p:ext uri="{BB962C8B-B14F-4D97-AF65-F5344CB8AC3E}">
        <p14:creationId xmlns:p14="http://schemas.microsoft.com/office/powerpoint/2010/main" val="3547515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and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</a:t>
            </a:r>
            <a:r>
              <a:rPr lang="en-US" dirty="0">
                <a:solidFill>
                  <a:srgbClr val="7030A0"/>
                </a:solidFill>
              </a:rPr>
              <a:t>connection between </a:t>
            </a:r>
            <a:r>
              <a:rPr lang="en-US" b="1" dirty="0"/>
              <a:t>RF</a:t>
            </a:r>
            <a:r>
              <a:rPr lang="en-US" dirty="0"/>
              <a:t> and </a:t>
            </a:r>
            <a:r>
              <a:rPr lang="en-US" b="1" dirty="0"/>
              <a:t>k-NN</a:t>
            </a:r>
            <a:r>
              <a:rPr lang="en-US" dirty="0"/>
              <a:t> algorithms</a:t>
            </a:r>
          </a:p>
          <a:p>
            <a:r>
              <a:rPr lang="en-US" dirty="0"/>
              <a:t>As usual, let </a:t>
            </a:r>
            <a:r>
              <a:rPr lang="en-US" dirty="0">
                <a:latin typeface="Lucida Grande"/>
                <a:cs typeface="Lucida Grande"/>
              </a:rPr>
              <a:t>(</a:t>
            </a:r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baseline="-25000" dirty="0" err="1">
                <a:latin typeface="Lucida Grande"/>
                <a:cs typeface="Lucida Grande"/>
              </a:rPr>
              <a:t>i</a:t>
            </a:r>
            <a:r>
              <a:rPr lang="en-US" dirty="0" err="1">
                <a:latin typeface="Lucida Grande"/>
                <a:cs typeface="Lucida Grande"/>
              </a:rPr>
              <a:t>,z</a:t>
            </a:r>
            <a:r>
              <a:rPr lang="en-US" baseline="-25000" dirty="0" err="1">
                <a:latin typeface="Lucida Grande"/>
                <a:cs typeface="Lucida Grande"/>
              </a:rPr>
              <a:t>i</a:t>
            </a:r>
            <a:r>
              <a:rPr lang="en-US" dirty="0">
                <a:latin typeface="Lucida Grande"/>
                <a:cs typeface="Lucida Grande"/>
              </a:rPr>
              <a:t>)</a:t>
            </a:r>
            <a:r>
              <a:rPr lang="en-US" dirty="0"/>
              <a:t>, </a:t>
            </a:r>
            <a:r>
              <a:rPr lang="en-US" dirty="0" err="1">
                <a:latin typeface="Lucida Grande"/>
                <a:cs typeface="Lucida Grande"/>
              </a:rPr>
              <a:t>i</a:t>
            </a:r>
            <a:r>
              <a:rPr lang="en-US" dirty="0">
                <a:latin typeface="Lucida Grande"/>
                <a:cs typeface="Lucida Grande"/>
              </a:rPr>
              <a:t>=1,2,</a:t>
            </a:r>
            <a:r>
              <a:rPr lang="is-IS" dirty="0">
                <a:latin typeface="Lucida Grande"/>
                <a:cs typeface="Lucida Grande"/>
              </a:rPr>
              <a:t>…,n </a:t>
            </a:r>
            <a:r>
              <a:rPr lang="is-IS" dirty="0"/>
              <a:t>be </a:t>
            </a:r>
            <a:r>
              <a:rPr lang="is-IS" b="1" dirty="0">
                <a:solidFill>
                  <a:schemeClr val="accent6"/>
                </a:solidFill>
              </a:rPr>
              <a:t>training set</a:t>
            </a:r>
            <a:r>
              <a:rPr lang="is-IS" dirty="0"/>
              <a:t>, and each </a:t>
            </a:r>
            <a:r>
              <a:rPr lang="is-IS" dirty="0">
                <a:latin typeface="Lucida Grande"/>
                <a:cs typeface="Lucida Grande"/>
              </a:rPr>
              <a:t>z</a:t>
            </a:r>
            <a:r>
              <a:rPr lang="is-IS" baseline="-25000" dirty="0">
                <a:latin typeface="Lucida Grande"/>
                <a:cs typeface="Lucida Grande"/>
              </a:rPr>
              <a:t>i</a:t>
            </a:r>
            <a:r>
              <a:rPr lang="is-IS" dirty="0"/>
              <a:t> is </a:t>
            </a:r>
            <a:r>
              <a:rPr lang="is-IS" dirty="0">
                <a:latin typeface="Lucida Grande"/>
                <a:cs typeface="Lucida Grande"/>
              </a:rPr>
              <a:t>-1</a:t>
            </a:r>
            <a:r>
              <a:rPr lang="is-IS" dirty="0"/>
              <a:t> or </a:t>
            </a:r>
            <a:r>
              <a:rPr lang="is-IS" dirty="0">
                <a:latin typeface="Lucida Grande"/>
                <a:cs typeface="Lucida Grande"/>
              </a:rPr>
              <a:t>+1</a:t>
            </a:r>
            <a:r>
              <a:rPr lang="is-IS" dirty="0"/>
              <a:t>  </a:t>
            </a:r>
          </a:p>
          <a:p>
            <a:r>
              <a:rPr lang="is-IS" dirty="0"/>
              <a:t>Then define </a:t>
            </a:r>
            <a:r>
              <a:rPr lang="is-IS" b="1" dirty="0">
                <a:solidFill>
                  <a:schemeClr val="accent6"/>
                </a:solidFill>
              </a:rPr>
              <a:t>weight function</a:t>
            </a:r>
          </a:p>
          <a:p>
            <a:endParaRPr lang="is-IS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is-IS" dirty="0"/>
              <a:t>nd define</a:t>
            </a:r>
            <a:endParaRPr lang="en-US" dirty="0"/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9" y="4572000"/>
            <a:ext cx="7302500" cy="812800"/>
          </a:xfrm>
          <a:prstGeom prst="rect">
            <a:avLst/>
          </a:prstGeom>
        </p:spPr>
      </p:pic>
      <p:pic>
        <p:nvPicPr>
          <p:cNvPr id="7" name="Picture 6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5461000"/>
            <a:ext cx="3467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29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and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</a:t>
            </a:r>
            <a:r>
              <a:rPr lang="en-US" b="1" dirty="0"/>
              <a:t>decision tree</a:t>
            </a:r>
            <a:r>
              <a:rPr lang="en-US" dirty="0"/>
              <a:t>, define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/>
              <a:t>So what?</a:t>
            </a:r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362200"/>
            <a:ext cx="6892924" cy="990600"/>
          </a:xfrm>
          <a:prstGeom prst="rect">
            <a:avLst/>
          </a:prstGeom>
        </p:spPr>
      </p:pic>
      <p:pic>
        <p:nvPicPr>
          <p:cNvPr id="7" name="Picture 6" descr="temp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302000"/>
            <a:ext cx="3454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34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and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k-NN</a:t>
            </a:r>
            <a:r>
              <a:rPr lang="en-US" dirty="0"/>
              <a:t> is equivalent to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Classify </a:t>
            </a:r>
            <a:r>
              <a:rPr lang="en-US" dirty="0">
                <a:latin typeface="Lucida Grande"/>
                <a:cs typeface="Lucida Grande"/>
              </a:rPr>
              <a:t>X</a:t>
            </a:r>
            <a:r>
              <a:rPr lang="en-US" dirty="0"/>
              <a:t> as type </a:t>
            </a:r>
            <a:r>
              <a:rPr lang="en-US" dirty="0">
                <a:latin typeface="Lucida Grande"/>
                <a:cs typeface="Lucida Grande"/>
              </a:rPr>
              <a:t>+1</a:t>
            </a:r>
            <a:r>
              <a:rPr lang="en-US" dirty="0"/>
              <a:t> if </a:t>
            </a:r>
            <a:r>
              <a:rPr lang="en-US" dirty="0" err="1">
                <a:latin typeface="Lucida Grande"/>
                <a:cs typeface="Lucida Grande"/>
              </a:rPr>
              <a:t>score</a:t>
            </a:r>
            <a:r>
              <a:rPr lang="en-US" baseline="-25000" dirty="0" err="1">
                <a:latin typeface="Lucida Grande"/>
                <a:cs typeface="Lucida Grande"/>
              </a:rPr>
              <a:t>k</a:t>
            </a:r>
            <a:r>
              <a:rPr lang="en-US" dirty="0">
                <a:latin typeface="Lucida Grande"/>
                <a:cs typeface="Lucida Grande"/>
              </a:rPr>
              <a:t>(X) &gt; 0    </a:t>
            </a:r>
          </a:p>
          <a:p>
            <a:pPr lvl="1"/>
            <a:r>
              <a:rPr lang="en-US" dirty="0"/>
              <a:t>And type </a:t>
            </a:r>
            <a:r>
              <a:rPr lang="en-US" dirty="0">
                <a:latin typeface="Lucida Grande"/>
                <a:cs typeface="Lucida Grande"/>
              </a:rPr>
              <a:t>-1</a:t>
            </a:r>
            <a:r>
              <a:rPr lang="en-US" dirty="0"/>
              <a:t> otherwise</a:t>
            </a:r>
          </a:p>
          <a:p>
            <a:r>
              <a:rPr lang="en-US" dirty="0"/>
              <a:t>And </a:t>
            </a:r>
            <a:r>
              <a:rPr lang="en-US" b="1" dirty="0"/>
              <a:t>decision tree </a:t>
            </a:r>
            <a:r>
              <a:rPr lang="en-US" dirty="0"/>
              <a:t>(DT) is same as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Classify </a:t>
            </a:r>
            <a:r>
              <a:rPr lang="en-US" dirty="0">
                <a:latin typeface="Lucida Grande"/>
                <a:cs typeface="Lucida Grande"/>
              </a:rPr>
              <a:t>X</a:t>
            </a:r>
            <a:r>
              <a:rPr lang="en-US" dirty="0"/>
              <a:t> as type </a:t>
            </a:r>
            <a:r>
              <a:rPr lang="en-US" dirty="0">
                <a:latin typeface="Lucida Grande"/>
                <a:cs typeface="Lucida Grande"/>
              </a:rPr>
              <a:t>+1</a:t>
            </a:r>
            <a:r>
              <a:rPr lang="en-US" dirty="0"/>
              <a:t> if </a:t>
            </a:r>
            <a:r>
              <a:rPr lang="en-US" dirty="0" err="1">
                <a:latin typeface="Lucida Grande"/>
                <a:cs typeface="Lucida Grande"/>
              </a:rPr>
              <a:t>score</a:t>
            </a:r>
            <a:r>
              <a:rPr lang="en-US" baseline="-25000" dirty="0" err="1">
                <a:latin typeface="Lucida Grande"/>
                <a:cs typeface="Lucida Grande"/>
              </a:rPr>
              <a:t>t</a:t>
            </a:r>
            <a:r>
              <a:rPr lang="en-US" dirty="0">
                <a:latin typeface="Lucida Grande"/>
                <a:cs typeface="Lucida Grande"/>
              </a:rPr>
              <a:t>(X) &gt; 0    </a:t>
            </a:r>
          </a:p>
          <a:p>
            <a:pPr lvl="1"/>
            <a:r>
              <a:rPr lang="en-US" dirty="0"/>
              <a:t>And type </a:t>
            </a:r>
            <a:r>
              <a:rPr lang="en-US" dirty="0">
                <a:latin typeface="Lucida Grande"/>
                <a:cs typeface="Lucida Grande"/>
              </a:rPr>
              <a:t>-1</a:t>
            </a:r>
            <a:r>
              <a:rPr lang="en-US" dirty="0"/>
              <a:t> otherwise 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DT</a:t>
            </a:r>
            <a:r>
              <a:rPr lang="en-US" dirty="0"/>
              <a:t> and </a:t>
            </a:r>
            <a:r>
              <a:rPr lang="en-US" b="1" dirty="0"/>
              <a:t>k-NN</a:t>
            </a:r>
            <a:r>
              <a:rPr lang="en-US" dirty="0"/>
              <a:t> are </a:t>
            </a:r>
            <a:r>
              <a:rPr lang="en-US" dirty="0">
                <a:solidFill>
                  <a:schemeClr val="accent6"/>
                </a:solidFill>
              </a:rPr>
              <a:t>neighborhood-based</a:t>
            </a:r>
          </a:p>
          <a:p>
            <a:pPr lvl="1"/>
            <a:r>
              <a:rPr lang="en-US" dirty="0"/>
              <a:t>But different neighborhood structure</a:t>
            </a:r>
          </a:p>
        </p:txBody>
      </p:sp>
    </p:spTree>
    <p:extLst>
      <p:ext uri="{BB962C8B-B14F-4D97-AF65-F5344CB8AC3E}">
        <p14:creationId xmlns:p14="http://schemas.microsoft.com/office/powerpoint/2010/main" val="2256339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and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Random forest </a:t>
            </a:r>
            <a:r>
              <a:rPr lang="en-US" dirty="0"/>
              <a:t>is collection of DTs</a:t>
            </a:r>
          </a:p>
          <a:p>
            <a:pPr lvl="1"/>
            <a:r>
              <a:rPr lang="en-US" dirty="0"/>
              <a:t>So, same approach as on previous slides applies to RF</a:t>
            </a:r>
          </a:p>
          <a:p>
            <a:r>
              <a:rPr lang="en-US" dirty="0"/>
              <a:t>Implies </a:t>
            </a:r>
            <a:r>
              <a:rPr lang="en-US" b="1" dirty="0"/>
              <a:t>RF</a:t>
            </a:r>
            <a:r>
              <a:rPr lang="en-US" dirty="0">
                <a:solidFill>
                  <a:schemeClr val="accent6"/>
                </a:solidFill>
              </a:rPr>
              <a:t> also neighborhood-based </a:t>
            </a:r>
          </a:p>
          <a:p>
            <a:pPr lvl="1"/>
            <a:r>
              <a:rPr lang="en-US" dirty="0"/>
              <a:t>Like decision tree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...but neighborhood structure is significantly more complex</a:t>
            </a:r>
          </a:p>
          <a:p>
            <a:r>
              <a:rPr lang="is-IS" dirty="0"/>
              <a:t>Somewhat surprising connection...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14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is a simple concept</a:t>
            </a:r>
          </a:p>
          <a:p>
            <a:r>
              <a:rPr lang="en-US" dirty="0"/>
              <a:t>Bagging data generalizes decision tree</a:t>
            </a:r>
          </a:p>
          <a:p>
            <a:pPr lvl="1"/>
            <a:r>
              <a:rPr lang="en-US" dirty="0"/>
              <a:t>Less prone to </a:t>
            </a:r>
            <a:r>
              <a:rPr lang="en-US" dirty="0" err="1"/>
              <a:t>overfit</a:t>
            </a:r>
            <a:endParaRPr lang="en-US" dirty="0"/>
          </a:p>
          <a:p>
            <a:r>
              <a:rPr lang="en-US" dirty="0"/>
              <a:t>Random forest further generalizes concept of bagging</a:t>
            </a:r>
          </a:p>
          <a:p>
            <a:pPr lvl="1"/>
            <a:r>
              <a:rPr lang="en-US" dirty="0"/>
              <a:t>Bagging for both data and features</a:t>
            </a:r>
          </a:p>
          <a:p>
            <a:r>
              <a:rPr lang="en-US" dirty="0"/>
              <a:t>Often, RF gives very good results</a:t>
            </a:r>
          </a:p>
          <a:p>
            <a:pPr lvl="1"/>
            <a:r>
              <a:rPr lang="en-US" dirty="0"/>
              <a:t>Perhaps more surprisingly, so does k-NN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5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i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49" y="1905000"/>
            <a:ext cx="3816851" cy="3218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724400" cy="2133600"/>
          </a:xfrm>
        </p:spPr>
        <p:txBody>
          <a:bodyPr/>
          <a:lstStyle/>
          <a:p>
            <a:r>
              <a:rPr lang="en-US" sz="2800" dirty="0"/>
              <a:t>Red circles and blue squares are training data</a:t>
            </a:r>
          </a:p>
          <a:p>
            <a:r>
              <a:rPr lang="en-US" sz="2800" dirty="0"/>
              <a:t>Note that we assume </a:t>
            </a:r>
            <a:r>
              <a:rPr lang="en-US" sz="2800" b="1" i="1" dirty="0"/>
              <a:t>labeled</a:t>
            </a:r>
            <a:r>
              <a:rPr lang="en-US" sz="2800" dirty="0"/>
              <a:t> training data</a:t>
            </a:r>
          </a:p>
        </p:txBody>
      </p:sp>
      <p:pic>
        <p:nvPicPr>
          <p:cNvPr id="7" name="Picture 6" descr="diamon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667000"/>
            <a:ext cx="342900" cy="228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3429000"/>
            <a:ext cx="472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Suppose we want to classify green diamond…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tabLst/>
              <a:defRPr/>
            </a:pPr>
            <a:r>
              <a:rPr lang="en-US" sz="2800" kern="0" dirty="0">
                <a:latin typeface="+mn-lt"/>
                <a:ea typeface="ＭＳ Ｐゴシック" charset="-128"/>
                <a:cs typeface="ＭＳ Ｐゴシック" charset="-128"/>
              </a:rPr>
              <a:t>And we want to keep it as simple as possible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1-NN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495800" cy="4495800"/>
          </a:xfrm>
        </p:spPr>
        <p:txBody>
          <a:bodyPr/>
          <a:lstStyle/>
          <a:p>
            <a:r>
              <a:rPr lang="en-US" dirty="0"/>
              <a:t>1-NN </a:t>
            </a:r>
          </a:p>
          <a:p>
            <a:pPr lvl="1"/>
            <a:r>
              <a:rPr lang="en-US" dirty="0"/>
              <a:t>Or more simply, </a:t>
            </a:r>
            <a:r>
              <a:rPr lang="en-US" b="1" i="1" dirty="0"/>
              <a:t>nearest neighbor</a:t>
            </a:r>
          </a:p>
          <a:p>
            <a:r>
              <a:rPr lang="en-US" dirty="0"/>
              <a:t>Since blue square </a:t>
            </a:r>
            <a:r>
              <a:rPr lang="en-US" dirty="0" err="1">
                <a:latin typeface="Lucida Grande"/>
                <a:cs typeface="Lucida Grande"/>
              </a:rPr>
              <a:t>b</a:t>
            </a:r>
            <a:r>
              <a:rPr lang="en-US" dirty="0"/>
              <a:t> is nearest…</a:t>
            </a:r>
          </a:p>
          <a:p>
            <a:r>
              <a:rPr lang="en-US" dirty="0"/>
              <a:t>Classify green diamond </a:t>
            </a:r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as “blue” </a:t>
            </a:r>
          </a:p>
        </p:txBody>
      </p:sp>
      <p:pic>
        <p:nvPicPr>
          <p:cNvPr id="7" name="Picture 6" descr="1N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15" y="1828800"/>
            <a:ext cx="3830385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3-NN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724400" cy="4495800"/>
          </a:xfrm>
        </p:spPr>
        <p:txBody>
          <a:bodyPr/>
          <a:lstStyle/>
          <a:p>
            <a:r>
              <a:rPr lang="en-US" dirty="0"/>
              <a:t>3-nearest neighbors</a:t>
            </a:r>
          </a:p>
          <a:p>
            <a:r>
              <a:rPr lang="en-US" dirty="0"/>
              <a:t>Classify based on 3 nearest points</a:t>
            </a:r>
          </a:p>
          <a:p>
            <a:r>
              <a:rPr lang="en-US" dirty="0"/>
              <a:t>3 nearest to </a:t>
            </a:r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are…</a:t>
            </a:r>
          </a:p>
          <a:p>
            <a:pPr lvl="1"/>
            <a:r>
              <a:rPr lang="en-US" dirty="0"/>
              <a:t>2 red points, </a:t>
            </a:r>
            <a:r>
              <a:rPr lang="en-US" dirty="0">
                <a:latin typeface="Lucida Grande"/>
                <a:cs typeface="Lucida Grande"/>
              </a:rPr>
              <a:t>r</a:t>
            </a:r>
            <a:r>
              <a:rPr lang="en-US" baseline="-25000" dirty="0">
                <a:latin typeface="Lucida Grande"/>
                <a:cs typeface="Lucida Grande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Lucida Grande"/>
                <a:cs typeface="Lucida Grande"/>
              </a:rPr>
              <a:t>r</a:t>
            </a:r>
            <a:r>
              <a:rPr lang="en-US" baseline="-25000" dirty="0">
                <a:latin typeface="Lucida Grande"/>
                <a:cs typeface="Lucida Grande"/>
              </a:rPr>
              <a:t>2</a:t>
            </a:r>
            <a:r>
              <a:rPr lang="en-US" dirty="0"/>
              <a:t>,  and 1 blue point, </a:t>
            </a:r>
            <a:r>
              <a:rPr lang="en-US" dirty="0" err="1">
                <a:latin typeface="Lucida Grande"/>
                <a:cs typeface="Lucida Grande"/>
              </a:rPr>
              <a:t>b</a:t>
            </a:r>
            <a:endParaRPr lang="en-US" dirty="0">
              <a:latin typeface="Lucida Grande"/>
              <a:cs typeface="Lucida Grande"/>
            </a:endParaRPr>
          </a:p>
          <a:p>
            <a:r>
              <a:rPr lang="en-US" dirty="0"/>
              <a:t>Using 3-NN, we classify </a:t>
            </a:r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as “red” </a:t>
            </a:r>
          </a:p>
        </p:txBody>
      </p:sp>
      <p:pic>
        <p:nvPicPr>
          <p:cNvPr id="7" name="Picture 6" descr="3N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28800"/>
            <a:ext cx="3735977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k-NN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r>
              <a:rPr lang="en-US" dirty="0"/>
              <a:t>We could also </a:t>
            </a:r>
            <a:r>
              <a:rPr lang="en-US" b="1" dirty="0">
                <a:solidFill>
                  <a:srgbClr val="7030A0"/>
                </a:solidFill>
              </a:rPr>
              <a:t>weight</a:t>
            </a:r>
            <a:r>
              <a:rPr lang="en-US" dirty="0">
                <a:solidFill>
                  <a:srgbClr val="7030A0"/>
                </a:solidFill>
              </a:rPr>
              <a:t> by distance</a:t>
            </a:r>
          </a:p>
          <a:p>
            <a:pPr lvl="1"/>
            <a:r>
              <a:rPr lang="en-US" dirty="0"/>
              <a:t>E.g., use </a:t>
            </a:r>
            <a:r>
              <a:rPr lang="en-US" dirty="0">
                <a:latin typeface="Lucida Grande"/>
                <a:cs typeface="Lucida Grande"/>
              </a:rPr>
              <a:t>1/d(</a:t>
            </a:r>
            <a:r>
              <a:rPr lang="en-US" dirty="0" err="1">
                <a:latin typeface="Lucida Grande"/>
                <a:cs typeface="Lucida Grande"/>
              </a:rPr>
              <a:t>x,b</a:t>
            </a:r>
            <a:r>
              <a:rPr lang="en-US" dirty="0">
                <a:latin typeface="Lucida Grande"/>
                <a:cs typeface="Lucida Grande"/>
              </a:rPr>
              <a:t>)</a:t>
            </a:r>
            <a:r>
              <a:rPr lang="en-US" dirty="0"/>
              <a:t> for each blue </a:t>
            </a:r>
            <a:r>
              <a:rPr lang="en-US" dirty="0">
                <a:latin typeface="Lucida Grande"/>
                <a:cs typeface="Lucida Grande"/>
              </a:rPr>
              <a:t>b</a:t>
            </a:r>
            <a:r>
              <a:rPr lang="en-US" dirty="0"/>
              <a:t> nearest neighbor, and </a:t>
            </a:r>
            <a:r>
              <a:rPr lang="en-US" dirty="0">
                <a:latin typeface="Lucida Grande"/>
                <a:cs typeface="Lucida Grande"/>
              </a:rPr>
              <a:t>1/d(</a:t>
            </a:r>
            <a:r>
              <a:rPr lang="en-US" dirty="0" err="1">
                <a:latin typeface="Lucida Grande"/>
                <a:cs typeface="Lucida Grande"/>
              </a:rPr>
              <a:t>x,r</a:t>
            </a:r>
            <a:r>
              <a:rPr lang="en-US" dirty="0">
                <a:latin typeface="Lucida Grande"/>
                <a:cs typeface="Lucida Grande"/>
              </a:rPr>
              <a:t>)</a:t>
            </a:r>
            <a:r>
              <a:rPr lang="en-US" dirty="0"/>
              <a:t> for red </a:t>
            </a:r>
            <a:r>
              <a:rPr lang="en-US" dirty="0">
                <a:latin typeface="Lucida Grande"/>
                <a:cs typeface="Lucida Grande"/>
              </a:rPr>
              <a:t>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Sum these by color, biggest sum wins…</a:t>
            </a:r>
          </a:p>
          <a:p>
            <a:r>
              <a:rPr lang="en-US" dirty="0"/>
              <a:t>We might </a:t>
            </a:r>
            <a:r>
              <a:rPr lang="en-US" b="1" dirty="0">
                <a:solidFill>
                  <a:srgbClr val="7030A0"/>
                </a:solidFill>
              </a:rPr>
              <a:t>weight</a:t>
            </a:r>
            <a:r>
              <a:rPr lang="en-US" dirty="0">
                <a:solidFill>
                  <a:srgbClr val="7030A0"/>
                </a:solidFill>
              </a:rPr>
              <a:t> by class frequency</a:t>
            </a:r>
          </a:p>
          <a:p>
            <a:pPr lvl="1"/>
            <a:r>
              <a:rPr lang="en-US" dirty="0"/>
              <a:t>Suppose training set has </a:t>
            </a:r>
            <a:r>
              <a:rPr lang="en-US" dirty="0">
                <a:latin typeface="Lucida Grande"/>
                <a:cs typeface="Lucida Grande"/>
              </a:rPr>
              <a:t>B</a:t>
            </a:r>
            <a:r>
              <a:rPr lang="en-US" dirty="0"/>
              <a:t> blue and </a:t>
            </a:r>
            <a:r>
              <a:rPr lang="en-US" dirty="0">
                <a:latin typeface="Lucida Grande"/>
                <a:cs typeface="Lucida Grande"/>
              </a:rPr>
              <a:t>R</a:t>
            </a:r>
            <a:r>
              <a:rPr lang="en-US" dirty="0"/>
              <a:t> red, with </a:t>
            </a:r>
            <a:r>
              <a:rPr lang="en-US" dirty="0">
                <a:latin typeface="Lucida Grande"/>
                <a:cs typeface="Lucida Grande"/>
              </a:rPr>
              <a:t>R &gt; B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Weight each red as </a:t>
            </a:r>
            <a:r>
              <a:rPr lang="en-US" dirty="0">
                <a:latin typeface="Lucida Grande"/>
                <a:cs typeface="Lucida Grande"/>
              </a:rPr>
              <a:t>1</a:t>
            </a:r>
            <a:r>
              <a:rPr lang="en-US" dirty="0"/>
              <a:t>, each blue as </a:t>
            </a:r>
            <a:r>
              <a:rPr lang="en-US" dirty="0">
                <a:latin typeface="Lucida Grande"/>
                <a:cs typeface="Lucida Grande"/>
              </a:rPr>
              <a:t>R/B </a:t>
            </a:r>
            <a:r>
              <a:rPr lang="en-US" sz="2400" dirty="0">
                <a:latin typeface="Lucida Grande"/>
                <a:cs typeface="Lucida Grande"/>
              </a:rPr>
              <a:t>(total # of red over total # of blue in the dataset)</a:t>
            </a:r>
            <a:r>
              <a:rPr lang="en-US" sz="2400" dirty="0"/>
              <a:t>   </a:t>
            </a:r>
          </a:p>
          <a:p>
            <a:r>
              <a:rPr lang="en-US" dirty="0"/>
              <a:t>Might also consider </a:t>
            </a:r>
            <a:r>
              <a:rPr lang="en-US" dirty="0">
                <a:solidFill>
                  <a:srgbClr val="7030A0"/>
                </a:solidFill>
              </a:rPr>
              <a:t>a fixed radius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91000" cy="2133600"/>
          </a:xfrm>
        </p:spPr>
        <p:txBody>
          <a:bodyPr/>
          <a:lstStyle/>
          <a:p>
            <a:r>
              <a:rPr lang="en-US" dirty="0"/>
              <a:t>k-NN Weighted by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124200"/>
            <a:ext cx="6324600" cy="3048000"/>
          </a:xfrm>
        </p:spPr>
        <p:txBody>
          <a:bodyPr/>
          <a:lstStyle/>
          <a:p>
            <a:r>
              <a:rPr lang="en-US" dirty="0"/>
              <a:t>Suppose use </a:t>
            </a:r>
            <a:r>
              <a:rPr lang="en-US" b="1" dirty="0">
                <a:latin typeface="Lucida Grande"/>
                <a:cs typeface="Lucida Grande"/>
              </a:rPr>
              <a:t>1/d(</a:t>
            </a:r>
            <a:r>
              <a:rPr lang="en-US" b="1" dirty="0" err="1">
                <a:latin typeface="Lucida Grande"/>
                <a:cs typeface="Lucida Grande"/>
              </a:rPr>
              <a:t>x,y</a:t>
            </a:r>
            <a:r>
              <a:rPr lang="en-US" b="1" dirty="0">
                <a:latin typeface="Lucida Grande"/>
                <a:cs typeface="Lucida Grande"/>
              </a:rPr>
              <a:t>)</a:t>
            </a:r>
            <a:r>
              <a:rPr lang="en-US" dirty="0"/>
              <a:t>    </a:t>
            </a:r>
          </a:p>
          <a:p>
            <a:r>
              <a:rPr lang="en-US" dirty="0"/>
              <a:t>For this weight, 3-NN classifies </a:t>
            </a:r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as “blue”…</a:t>
            </a:r>
          </a:p>
          <a:p>
            <a:pPr lvl="1"/>
            <a:r>
              <a:rPr lang="en-US" dirty="0"/>
              <a:t>Assuming </a:t>
            </a:r>
          </a:p>
          <a:p>
            <a:pPr lvl="1">
              <a:buNone/>
            </a:pPr>
            <a:r>
              <a:rPr lang="en-US" dirty="0">
                <a:latin typeface="Lucida Grande"/>
                <a:cs typeface="Lucida Grande"/>
              </a:rPr>
              <a:t>1/d(x,b) &gt; 1/d(x,r</a:t>
            </a:r>
            <a:r>
              <a:rPr lang="en-US" baseline="-25000" dirty="0">
                <a:latin typeface="Lucida Grande"/>
                <a:cs typeface="Lucida Grande"/>
              </a:rPr>
              <a:t>1</a:t>
            </a:r>
            <a:r>
              <a:rPr lang="en-US" dirty="0">
                <a:latin typeface="Lucida Grande"/>
                <a:cs typeface="Lucida Grande"/>
              </a:rPr>
              <a:t>) + 1/d(x,r</a:t>
            </a:r>
            <a:r>
              <a:rPr lang="en-US" baseline="-25000" dirty="0">
                <a:latin typeface="Lucida Grande"/>
                <a:cs typeface="Lucida Grande"/>
              </a:rPr>
              <a:t>2</a:t>
            </a:r>
            <a:r>
              <a:rPr lang="en-US" dirty="0">
                <a:latin typeface="Lucida Grande"/>
                <a:cs typeface="Lucida Grande"/>
              </a:rPr>
              <a:t>)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7" name="Picture 6" descr="3N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28800"/>
            <a:ext cx="3735977" cy="3218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12650</TotalTime>
  <Words>2601</Words>
  <Application>Microsoft Office PowerPoint</Application>
  <PresentationFormat>On-screen Show (4:3)</PresentationFormat>
  <Paragraphs>376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Cambria Math</vt:lpstr>
      <vt:lpstr>Comic Sans MS</vt:lpstr>
      <vt:lpstr>Lucida Grande</vt:lpstr>
      <vt:lpstr>Times</vt:lpstr>
      <vt:lpstr>Times New Roman</vt:lpstr>
      <vt:lpstr>Wingdings</vt:lpstr>
      <vt:lpstr>Default Design</vt:lpstr>
      <vt:lpstr>k-Nearest Neighbor</vt:lpstr>
      <vt:lpstr>k-Nearest Neighbor</vt:lpstr>
      <vt:lpstr>k-NN</vt:lpstr>
      <vt:lpstr>k-Nearest Neighbors</vt:lpstr>
      <vt:lpstr>k-NN Example</vt:lpstr>
      <vt:lpstr>1-NN Example</vt:lpstr>
      <vt:lpstr>3-NN Example</vt:lpstr>
      <vt:lpstr>k-NN Variations</vt:lpstr>
      <vt:lpstr>k-NN Weighted by Distance</vt:lpstr>
      <vt:lpstr>k-NN Weighted by Frequency</vt:lpstr>
      <vt:lpstr>k-NN Advantages</vt:lpstr>
      <vt:lpstr>k-NN Disadvantages</vt:lpstr>
      <vt:lpstr>Bottom Line</vt:lpstr>
      <vt:lpstr>Random Forest</vt:lpstr>
      <vt:lpstr>Random Forest</vt:lpstr>
      <vt:lpstr>Random Forest</vt:lpstr>
      <vt:lpstr>Decision Trees</vt:lpstr>
      <vt:lpstr>Cat’s Decision Tree</vt:lpstr>
      <vt:lpstr>Decision Trees</vt:lpstr>
      <vt:lpstr>Decision Tree Example</vt:lpstr>
      <vt:lpstr>Decision Tree Example</vt:lpstr>
      <vt:lpstr>Decision Tree Example</vt:lpstr>
      <vt:lpstr>Decision Tree Decisions</vt:lpstr>
      <vt:lpstr>Decision Tree</vt:lpstr>
      <vt:lpstr>Information Gain</vt:lpstr>
      <vt:lpstr>Information Gain</vt:lpstr>
      <vt:lpstr>Information Gain</vt:lpstr>
      <vt:lpstr>Information Gain</vt:lpstr>
      <vt:lpstr>Information Gain</vt:lpstr>
      <vt:lpstr>Training Data</vt:lpstr>
      <vt:lpstr>PowerPoint Presentation</vt:lpstr>
      <vt:lpstr>PowerPoint Presentation</vt:lpstr>
      <vt:lpstr>PowerPoint Presentation</vt:lpstr>
      <vt:lpstr>Information Gain</vt:lpstr>
      <vt:lpstr>Information Gain</vt:lpstr>
      <vt:lpstr>Bagging</vt:lpstr>
      <vt:lpstr>Bagging Example</vt:lpstr>
      <vt:lpstr>Bagging Example</vt:lpstr>
      <vt:lpstr>Bagging</vt:lpstr>
      <vt:lpstr>PowerPoint Presentation</vt:lpstr>
      <vt:lpstr>Bagging</vt:lpstr>
      <vt:lpstr>Random Forest</vt:lpstr>
      <vt:lpstr>Random Forest and k-NN</vt:lpstr>
      <vt:lpstr>Decision Tree and k-NN</vt:lpstr>
      <vt:lpstr>Decision Tree and k-NN</vt:lpstr>
      <vt:lpstr>Random Forest and k-NN</vt:lpstr>
      <vt:lpstr>Bottom 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cp:keywords/>
  <dc:description/>
  <cp:lastModifiedBy>Fabio Di Troia</cp:lastModifiedBy>
  <cp:revision>873</cp:revision>
  <dcterms:created xsi:type="dcterms:W3CDTF">2015-10-29T11:48:30Z</dcterms:created>
  <dcterms:modified xsi:type="dcterms:W3CDTF">2021-05-10T18:07:02Z</dcterms:modified>
  <cp:category/>
</cp:coreProperties>
</file>