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24" r:id="rId2"/>
    <p:sldId id="325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8" r:id="rId15"/>
    <p:sldId id="339" r:id="rId16"/>
    <p:sldId id="340" r:id="rId17"/>
    <p:sldId id="341" r:id="rId18"/>
    <p:sldId id="344" r:id="rId19"/>
    <p:sldId id="342" r:id="rId20"/>
    <p:sldId id="343" r:id="rId21"/>
    <p:sldId id="345" r:id="rId22"/>
    <p:sldId id="346" r:id="rId23"/>
    <p:sldId id="347" r:id="rId24"/>
    <p:sldId id="363" r:id="rId25"/>
    <p:sldId id="348" r:id="rId26"/>
    <p:sldId id="349" r:id="rId27"/>
    <p:sldId id="350" r:id="rId28"/>
    <p:sldId id="364" r:id="rId29"/>
    <p:sldId id="351" r:id="rId30"/>
    <p:sldId id="352" r:id="rId31"/>
    <p:sldId id="354" r:id="rId32"/>
    <p:sldId id="356" r:id="rId33"/>
    <p:sldId id="357" r:id="rId34"/>
    <p:sldId id="353" r:id="rId35"/>
    <p:sldId id="365" r:id="rId36"/>
    <p:sldId id="355" r:id="rId37"/>
    <p:sldId id="358" r:id="rId38"/>
    <p:sldId id="359" r:id="rId39"/>
    <p:sldId id="360" r:id="rId40"/>
    <p:sldId id="361" r:id="rId41"/>
    <p:sldId id="36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558" autoAdjust="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Di Troia" userId="7de80edd88c2c9de" providerId="LiveId" clId="{606AA794-5BB1-40C3-9A84-3586483E27CB}"/>
    <pc:docChg chg="custSel addSld modSld sldOrd">
      <pc:chgData name="Fabio Di Troia" userId="7de80edd88c2c9de" providerId="LiveId" clId="{606AA794-5BB1-40C3-9A84-3586483E27CB}" dt="2020-02-11T17:52:07.343" v="164"/>
      <pc:docMkLst>
        <pc:docMk/>
      </pc:docMkLst>
      <pc:sldChg chg="modSp mod">
        <pc:chgData name="Fabio Di Troia" userId="7de80edd88c2c9de" providerId="LiveId" clId="{606AA794-5BB1-40C3-9A84-3586483E27CB}" dt="2020-02-06T17:24:17.990" v="0" actId="113"/>
        <pc:sldMkLst>
          <pc:docMk/>
          <pc:sldMk cId="572073077" sldId="325"/>
        </pc:sldMkLst>
        <pc:spChg chg="mod">
          <ac:chgData name="Fabio Di Troia" userId="7de80edd88c2c9de" providerId="LiveId" clId="{606AA794-5BB1-40C3-9A84-3586483E27CB}" dt="2020-02-06T17:24:17.990" v="0" actId="113"/>
          <ac:spMkLst>
            <pc:docMk/>
            <pc:sldMk cId="572073077" sldId="325"/>
            <ac:spMk id="3" creationId="{A0D3C094-DAE1-4A5B-A338-462B28E64EB2}"/>
          </ac:spMkLst>
        </pc:spChg>
      </pc:sldChg>
      <pc:sldChg chg="modSp mod">
        <pc:chgData name="Fabio Di Troia" userId="7de80edd88c2c9de" providerId="LiveId" clId="{606AA794-5BB1-40C3-9A84-3586483E27CB}" dt="2020-02-06T17:25:48.073" v="2" actId="20577"/>
        <pc:sldMkLst>
          <pc:docMk/>
          <pc:sldMk cId="2161766432" sldId="326"/>
        </pc:sldMkLst>
        <pc:spChg chg="mod">
          <ac:chgData name="Fabio Di Troia" userId="7de80edd88c2c9de" providerId="LiveId" clId="{606AA794-5BB1-40C3-9A84-3586483E27CB}" dt="2020-02-06T17:25:48.073" v="2" actId="20577"/>
          <ac:spMkLst>
            <pc:docMk/>
            <pc:sldMk cId="2161766432" sldId="326"/>
            <ac:spMk id="3" creationId="{A0D3C094-DAE1-4A5B-A338-462B28E64EB2}"/>
          </ac:spMkLst>
        </pc:spChg>
      </pc:sldChg>
      <pc:sldChg chg="modSp mod modAnim">
        <pc:chgData name="Fabio Di Troia" userId="7de80edd88c2c9de" providerId="LiveId" clId="{606AA794-5BB1-40C3-9A84-3586483E27CB}" dt="2020-02-06T17:27:22.170" v="9"/>
        <pc:sldMkLst>
          <pc:docMk/>
          <pc:sldMk cId="2841823039" sldId="327"/>
        </pc:sldMkLst>
        <pc:spChg chg="mod">
          <ac:chgData name="Fabio Di Troia" userId="7de80edd88c2c9de" providerId="LiveId" clId="{606AA794-5BB1-40C3-9A84-3586483E27CB}" dt="2020-02-06T17:26:51.589" v="3" actId="6549"/>
          <ac:spMkLst>
            <pc:docMk/>
            <pc:sldMk cId="2841823039" sldId="327"/>
            <ac:spMk id="3" creationId="{A0D3C094-DAE1-4A5B-A338-462B28E64EB2}"/>
          </ac:spMkLst>
        </pc:spChg>
      </pc:sldChg>
      <pc:sldChg chg="modSp">
        <pc:chgData name="Fabio Di Troia" userId="7de80edd88c2c9de" providerId="LiveId" clId="{606AA794-5BB1-40C3-9A84-3586483E27CB}" dt="2020-02-06T17:28:18.137" v="22" actId="6549"/>
        <pc:sldMkLst>
          <pc:docMk/>
          <pc:sldMk cId="666291709" sldId="328"/>
        </pc:sldMkLst>
        <pc:spChg chg="mod">
          <ac:chgData name="Fabio Di Troia" userId="7de80edd88c2c9de" providerId="LiveId" clId="{606AA794-5BB1-40C3-9A84-3586483E27CB}" dt="2020-02-06T17:28:18.137" v="22" actId="6549"/>
          <ac:spMkLst>
            <pc:docMk/>
            <pc:sldMk cId="666291709" sldId="328"/>
            <ac:spMk id="3" creationId="{A0D3C094-DAE1-4A5B-A338-462B28E64EB2}"/>
          </ac:spMkLst>
        </pc:spChg>
      </pc:sldChg>
      <pc:sldChg chg="modSp mod">
        <pc:chgData name="Fabio Di Troia" userId="7de80edd88c2c9de" providerId="LiveId" clId="{606AA794-5BB1-40C3-9A84-3586483E27CB}" dt="2020-02-06T17:29:44.805" v="23" actId="114"/>
        <pc:sldMkLst>
          <pc:docMk/>
          <pc:sldMk cId="522179455" sldId="330"/>
        </pc:sldMkLst>
        <pc:spChg chg="mod">
          <ac:chgData name="Fabio Di Troia" userId="7de80edd88c2c9de" providerId="LiveId" clId="{606AA794-5BB1-40C3-9A84-3586483E27CB}" dt="2020-02-06T17:29:44.805" v="23" actId="114"/>
          <ac:spMkLst>
            <pc:docMk/>
            <pc:sldMk cId="522179455" sldId="330"/>
            <ac:spMk id="3" creationId="{A0D3C094-DAE1-4A5B-A338-462B28E64EB2}"/>
          </ac:spMkLst>
        </pc:spChg>
      </pc:sldChg>
      <pc:sldChg chg="modAnim">
        <pc:chgData name="Fabio Di Troia" userId="7de80edd88c2c9de" providerId="LiveId" clId="{606AA794-5BB1-40C3-9A84-3586483E27CB}" dt="2020-02-11T17:40:18.454" v="26"/>
        <pc:sldMkLst>
          <pc:docMk/>
          <pc:sldMk cId="3006166684" sldId="345"/>
        </pc:sldMkLst>
      </pc:sldChg>
      <pc:sldChg chg="modSp mod modAnim">
        <pc:chgData name="Fabio Di Troia" userId="7de80edd88c2c9de" providerId="LiveId" clId="{606AA794-5BB1-40C3-9A84-3586483E27CB}" dt="2020-02-11T17:41:14.370" v="40" actId="20577"/>
        <pc:sldMkLst>
          <pc:docMk/>
          <pc:sldMk cId="2391328071" sldId="346"/>
        </pc:sldMkLst>
        <pc:spChg chg="mod">
          <ac:chgData name="Fabio Di Troia" userId="7de80edd88c2c9de" providerId="LiveId" clId="{606AA794-5BB1-40C3-9A84-3586483E27CB}" dt="2020-02-11T17:41:14.370" v="40" actId="20577"/>
          <ac:spMkLst>
            <pc:docMk/>
            <pc:sldMk cId="2391328071" sldId="346"/>
            <ac:spMk id="3" creationId="{266AC3B9-CCAC-4B11-A9C5-59524431EC60}"/>
          </ac:spMkLst>
        </pc:spChg>
      </pc:sldChg>
      <pc:sldChg chg="modNotesTx">
        <pc:chgData name="Fabio Di Troia" userId="7de80edd88c2c9de" providerId="LiveId" clId="{606AA794-5BB1-40C3-9A84-3586483E27CB}" dt="2020-02-11T17:47:22.483" v="132" actId="20577"/>
        <pc:sldMkLst>
          <pc:docMk/>
          <pc:sldMk cId="543473264" sldId="352"/>
        </pc:sldMkLst>
      </pc:sldChg>
      <pc:sldChg chg="addSp modSp mod">
        <pc:chgData name="Fabio Di Troia" userId="7de80edd88c2c9de" providerId="LiveId" clId="{606AA794-5BB1-40C3-9A84-3586483E27CB}" dt="2020-02-11T17:52:00.294" v="163" actId="1035"/>
        <pc:sldMkLst>
          <pc:docMk/>
          <pc:sldMk cId="2420479985" sldId="353"/>
        </pc:sldMkLst>
        <pc:spChg chg="add mod">
          <ac:chgData name="Fabio Di Troia" userId="7de80edd88c2c9de" providerId="LiveId" clId="{606AA794-5BB1-40C3-9A84-3586483E27CB}" dt="2020-02-11T17:52:00.294" v="163" actId="1035"/>
          <ac:spMkLst>
            <pc:docMk/>
            <pc:sldMk cId="2420479985" sldId="353"/>
            <ac:spMk id="7" creationId="{A34EE382-BD5D-453B-8150-3D86F991F8FE}"/>
          </ac:spMkLst>
        </pc:spChg>
      </pc:sldChg>
      <pc:sldChg chg="addSp modSp mod">
        <pc:chgData name="Fabio Di Troia" userId="7de80edd88c2c9de" providerId="LiveId" clId="{606AA794-5BB1-40C3-9A84-3586483E27CB}" dt="2020-02-11T17:47:59.861" v="139" actId="113"/>
        <pc:sldMkLst>
          <pc:docMk/>
          <pc:sldMk cId="3821792194" sldId="354"/>
        </pc:sldMkLst>
        <pc:spChg chg="mod">
          <ac:chgData name="Fabio Di Troia" userId="7de80edd88c2c9de" providerId="LiveId" clId="{606AA794-5BB1-40C3-9A84-3586483E27CB}" dt="2020-02-11T17:47:59.861" v="139" actId="113"/>
          <ac:spMkLst>
            <pc:docMk/>
            <pc:sldMk cId="3821792194" sldId="354"/>
            <ac:spMk id="6" creationId="{5DEFD6F6-7AD9-427C-9FB2-7EF139C5371C}"/>
          </ac:spMkLst>
        </pc:spChg>
        <pc:cxnChg chg="add mod">
          <ac:chgData name="Fabio Di Troia" userId="7de80edd88c2c9de" providerId="LiveId" clId="{606AA794-5BB1-40C3-9A84-3586483E27CB}" dt="2020-02-11T17:47:45.201" v="136" actId="1582"/>
          <ac:cxnSpMkLst>
            <pc:docMk/>
            <pc:sldMk cId="3821792194" sldId="354"/>
            <ac:cxnSpMk id="7" creationId="{F76A88B5-1097-4D2C-9B13-F778B77EC908}"/>
          </ac:cxnSpMkLst>
        </pc:cxnChg>
      </pc:sldChg>
      <pc:sldChg chg="modSp">
        <pc:chgData name="Fabio Di Troia" userId="7de80edd88c2c9de" providerId="LiveId" clId="{606AA794-5BB1-40C3-9A84-3586483E27CB}" dt="2020-02-11T17:48:38.276" v="140" actId="207"/>
        <pc:sldMkLst>
          <pc:docMk/>
          <pc:sldMk cId="1616100453" sldId="357"/>
        </pc:sldMkLst>
        <pc:spChg chg="mod">
          <ac:chgData name="Fabio Di Troia" userId="7de80edd88c2c9de" providerId="LiveId" clId="{606AA794-5BB1-40C3-9A84-3586483E27CB}" dt="2020-02-11T17:48:38.276" v="140" actId="207"/>
          <ac:spMkLst>
            <pc:docMk/>
            <pc:sldMk cId="1616100453" sldId="357"/>
            <ac:spMk id="6" creationId="{5DEFD6F6-7AD9-427C-9FB2-7EF139C5371C}"/>
          </ac:spMkLst>
        </pc:spChg>
      </pc:sldChg>
      <pc:sldChg chg="addSp add">
        <pc:chgData name="Fabio Di Troia" userId="7de80edd88c2c9de" providerId="LiveId" clId="{606AA794-5BB1-40C3-9A84-3586483E27CB}" dt="2020-02-11T17:44:10.652" v="42"/>
        <pc:sldMkLst>
          <pc:docMk/>
          <pc:sldMk cId="2692000026" sldId="363"/>
        </pc:sldMkLst>
        <pc:picChg chg="add">
          <ac:chgData name="Fabio Di Troia" userId="7de80edd88c2c9de" providerId="LiveId" clId="{606AA794-5BB1-40C3-9A84-3586483E27CB}" dt="2020-02-11T17:44:10.652" v="42"/>
          <ac:picMkLst>
            <pc:docMk/>
            <pc:sldMk cId="2692000026" sldId="363"/>
            <ac:picMk id="2" creationId="{495A209F-F0A6-4C98-8ED8-7115E4DFA83F}"/>
          </ac:picMkLst>
        </pc:picChg>
      </pc:sldChg>
      <pc:sldChg chg="addSp delSp modSp add mod ord">
        <pc:chgData name="Fabio Di Troia" userId="7de80edd88c2c9de" providerId="LiveId" clId="{606AA794-5BB1-40C3-9A84-3586483E27CB}" dt="2020-02-11T17:46:25.879" v="61"/>
        <pc:sldMkLst>
          <pc:docMk/>
          <pc:sldMk cId="833170673" sldId="364"/>
        </pc:sldMkLst>
        <pc:spChg chg="add mod">
          <ac:chgData name="Fabio Di Troia" userId="7de80edd88c2c9de" providerId="LiveId" clId="{606AA794-5BB1-40C3-9A84-3586483E27CB}" dt="2020-02-11T17:45:35.679" v="48" actId="1076"/>
          <ac:spMkLst>
            <pc:docMk/>
            <pc:sldMk cId="833170673" sldId="364"/>
            <ac:spMk id="5" creationId="{F426AC6B-CBF0-4C5A-A77C-7CA481DF791A}"/>
          </ac:spMkLst>
        </pc:spChg>
        <pc:spChg chg="add mod">
          <ac:chgData name="Fabio Di Troia" userId="7de80edd88c2c9de" providerId="LiveId" clId="{606AA794-5BB1-40C3-9A84-3586483E27CB}" dt="2020-02-11T17:45:44.178" v="58" actId="1038"/>
          <ac:spMkLst>
            <pc:docMk/>
            <pc:sldMk cId="833170673" sldId="364"/>
            <ac:spMk id="6" creationId="{A4E945DB-9805-4F28-AD2C-20BE98040B7A}"/>
          </ac:spMkLst>
        </pc:spChg>
        <pc:spChg chg="del mod">
          <ac:chgData name="Fabio Di Troia" userId="7de80edd88c2c9de" providerId="LiveId" clId="{606AA794-5BB1-40C3-9A84-3586483E27CB}" dt="2020-02-11T17:45:20.546" v="45"/>
          <ac:spMkLst>
            <pc:docMk/>
            <pc:sldMk cId="833170673" sldId="364"/>
            <ac:spMk id="7" creationId="{613AB37F-1099-4770-9EA7-A107AA9C3CA1}"/>
          </ac:spMkLst>
        </pc:spChg>
        <pc:picChg chg="add mod">
          <ac:chgData name="Fabio Di Troia" userId="7de80edd88c2c9de" providerId="LiveId" clId="{606AA794-5BB1-40C3-9A84-3586483E27CB}" dt="2020-02-11T17:45:22.573" v="46" actId="1076"/>
          <ac:picMkLst>
            <pc:docMk/>
            <pc:sldMk cId="833170673" sldId="364"/>
            <ac:picMk id="3" creationId="{6D7DC868-EEE2-45DD-B4D0-C9F1F57927F9}"/>
          </ac:picMkLst>
        </pc:picChg>
        <pc:cxnChg chg="add">
          <ac:chgData name="Fabio Di Troia" userId="7de80edd88c2c9de" providerId="LiveId" clId="{606AA794-5BB1-40C3-9A84-3586483E27CB}" dt="2020-02-11T17:46:25.879" v="61"/>
          <ac:cxnSpMkLst>
            <pc:docMk/>
            <pc:sldMk cId="833170673" sldId="364"/>
            <ac:cxnSpMk id="8" creationId="{C474C8D5-23C1-4C6F-9510-1AA8A7C06A83}"/>
          </ac:cxnSpMkLst>
        </pc:cxnChg>
      </pc:sldChg>
      <pc:sldChg chg="modSp add mod modTransition">
        <pc:chgData name="Fabio Di Troia" userId="7de80edd88c2c9de" providerId="LiveId" clId="{606AA794-5BB1-40C3-9A84-3586483E27CB}" dt="2020-02-11T17:52:07.343" v="164"/>
        <pc:sldMkLst>
          <pc:docMk/>
          <pc:sldMk cId="2610992524" sldId="365"/>
        </pc:sldMkLst>
        <pc:spChg chg="mod">
          <ac:chgData name="Fabio Di Troia" userId="7de80edd88c2c9de" providerId="LiveId" clId="{606AA794-5BB1-40C3-9A84-3586483E27CB}" dt="2020-02-11T17:51:55.833" v="159" actId="1035"/>
          <ac:spMkLst>
            <pc:docMk/>
            <pc:sldMk cId="2610992524" sldId="365"/>
            <ac:spMk id="7" creationId="{A34EE382-BD5D-453B-8150-3D86F991F8FE}"/>
          </ac:spMkLst>
        </pc:spChg>
      </pc:sldChg>
    </pc:docChg>
  </pc:docChgLst>
  <pc:docChgLst>
    <pc:chgData name="Fabio Di Troia" userId="7de80edd88c2c9de" providerId="LiveId" clId="{D1F7CA4F-90FD-4583-82BF-0B32555ABD59}"/>
    <pc:docChg chg="custSel modSld">
      <pc:chgData name="Fabio Di Troia" userId="7de80edd88c2c9de" providerId="LiveId" clId="{D1F7CA4F-90FD-4583-82BF-0B32555ABD59}" dt="2020-09-08T14:48:31.153" v="85" actId="207"/>
      <pc:docMkLst>
        <pc:docMk/>
      </pc:docMkLst>
      <pc:sldChg chg="modSp mod">
        <pc:chgData name="Fabio Di Troia" userId="7de80edd88c2c9de" providerId="LiveId" clId="{D1F7CA4F-90FD-4583-82BF-0B32555ABD59}" dt="2020-09-08T14:14:08.111" v="10" actId="20577"/>
        <pc:sldMkLst>
          <pc:docMk/>
          <pc:sldMk cId="666291709" sldId="328"/>
        </pc:sldMkLst>
        <pc:spChg chg="mod">
          <ac:chgData name="Fabio Di Troia" userId="7de80edd88c2c9de" providerId="LiveId" clId="{D1F7CA4F-90FD-4583-82BF-0B32555ABD59}" dt="2020-09-08T14:14:08.111" v="10" actId="20577"/>
          <ac:spMkLst>
            <pc:docMk/>
            <pc:sldMk cId="666291709" sldId="328"/>
            <ac:spMk id="3" creationId="{A0D3C094-DAE1-4A5B-A338-462B28E64EB2}"/>
          </ac:spMkLst>
        </pc:spChg>
      </pc:sldChg>
      <pc:sldChg chg="addSp delSp modSp mod">
        <pc:chgData name="Fabio Di Troia" userId="7de80edd88c2c9de" providerId="LiveId" clId="{D1F7CA4F-90FD-4583-82BF-0B32555ABD59}" dt="2020-09-08T14:15:40.948" v="36" actId="1035"/>
        <pc:sldMkLst>
          <pc:docMk/>
          <pc:sldMk cId="407895238" sldId="329"/>
        </pc:sldMkLst>
        <pc:spChg chg="mod">
          <ac:chgData name="Fabio Di Troia" userId="7de80edd88c2c9de" providerId="LiveId" clId="{D1F7CA4F-90FD-4583-82BF-0B32555ABD59}" dt="2020-09-08T14:15:32.040" v="18" actId="20577"/>
          <ac:spMkLst>
            <pc:docMk/>
            <pc:sldMk cId="407895238" sldId="329"/>
            <ac:spMk id="3" creationId="{A0D3C094-DAE1-4A5B-A338-462B28E64EB2}"/>
          </ac:spMkLst>
        </pc:spChg>
        <pc:picChg chg="del">
          <ac:chgData name="Fabio Di Troia" userId="7de80edd88c2c9de" providerId="LiveId" clId="{D1F7CA4F-90FD-4583-82BF-0B32555ABD59}" dt="2020-09-08T14:15:16.957" v="11" actId="478"/>
          <ac:picMkLst>
            <pc:docMk/>
            <pc:sldMk cId="407895238" sldId="329"/>
            <ac:picMk id="4" creationId="{82286DA2-D0EE-484F-93E5-C3822AE7C645}"/>
          </ac:picMkLst>
        </pc:picChg>
        <pc:picChg chg="add mod">
          <ac:chgData name="Fabio Di Troia" userId="7de80edd88c2c9de" providerId="LiveId" clId="{D1F7CA4F-90FD-4583-82BF-0B32555ABD59}" dt="2020-09-08T14:15:40.948" v="36" actId="1035"/>
          <ac:picMkLst>
            <pc:docMk/>
            <pc:sldMk cId="407895238" sldId="329"/>
            <ac:picMk id="5" creationId="{621EE231-8E98-4765-AB7D-0BDF408FD714}"/>
          </ac:picMkLst>
        </pc:picChg>
      </pc:sldChg>
      <pc:sldChg chg="modSp mod">
        <pc:chgData name="Fabio Di Troia" userId="7de80edd88c2c9de" providerId="LiveId" clId="{D1F7CA4F-90FD-4583-82BF-0B32555ABD59}" dt="2020-09-08T14:17:26.834" v="40" actId="20577"/>
        <pc:sldMkLst>
          <pc:docMk/>
          <pc:sldMk cId="522179455" sldId="330"/>
        </pc:sldMkLst>
        <pc:spChg chg="mod">
          <ac:chgData name="Fabio Di Troia" userId="7de80edd88c2c9de" providerId="LiveId" clId="{D1F7CA4F-90FD-4583-82BF-0B32555ABD59}" dt="2020-09-08T14:17:26.834" v="40" actId="20577"/>
          <ac:spMkLst>
            <pc:docMk/>
            <pc:sldMk cId="522179455" sldId="330"/>
            <ac:spMk id="3" creationId="{A0D3C094-DAE1-4A5B-A338-462B28E64EB2}"/>
          </ac:spMkLst>
        </pc:spChg>
      </pc:sldChg>
      <pc:sldChg chg="addSp modSp mod">
        <pc:chgData name="Fabio Di Troia" userId="7de80edd88c2c9de" providerId="LiveId" clId="{D1F7CA4F-90FD-4583-82BF-0B32555ABD59}" dt="2020-09-08T14:43:19.521" v="72" actId="1076"/>
        <pc:sldMkLst>
          <pc:docMk/>
          <pc:sldMk cId="1063361602" sldId="334"/>
        </pc:sldMkLst>
        <pc:spChg chg="mod">
          <ac:chgData name="Fabio Di Troia" userId="7de80edd88c2c9de" providerId="LiveId" clId="{D1F7CA4F-90FD-4583-82BF-0B32555ABD59}" dt="2020-09-08T14:20:37.368" v="66" actId="20577"/>
          <ac:spMkLst>
            <pc:docMk/>
            <pc:sldMk cId="1063361602" sldId="334"/>
            <ac:spMk id="3" creationId="{FC5E774F-1B90-447E-8157-DE9452122BA8}"/>
          </ac:spMkLst>
        </pc:spChg>
        <pc:picChg chg="add mod">
          <ac:chgData name="Fabio Di Troia" userId="7de80edd88c2c9de" providerId="LiveId" clId="{D1F7CA4F-90FD-4583-82BF-0B32555ABD59}" dt="2020-09-08T14:43:19.521" v="72" actId="1076"/>
          <ac:picMkLst>
            <pc:docMk/>
            <pc:sldMk cId="1063361602" sldId="334"/>
            <ac:picMk id="6" creationId="{9848C81A-E9FD-4762-8FE7-869BE593B925}"/>
          </ac:picMkLst>
        </pc:picChg>
      </pc:sldChg>
      <pc:sldChg chg="modSp mod">
        <pc:chgData name="Fabio Di Troia" userId="7de80edd88c2c9de" providerId="LiveId" clId="{D1F7CA4F-90FD-4583-82BF-0B32555ABD59}" dt="2020-09-08T14:48:31.153" v="85" actId="207"/>
        <pc:sldMkLst>
          <pc:docMk/>
          <pc:sldMk cId="882205363" sldId="338"/>
        </pc:sldMkLst>
        <pc:spChg chg="mod">
          <ac:chgData name="Fabio Di Troia" userId="7de80edd88c2c9de" providerId="LiveId" clId="{D1F7CA4F-90FD-4583-82BF-0B32555ABD59}" dt="2020-09-08T14:48:31.153" v="85" actId="207"/>
          <ac:spMkLst>
            <pc:docMk/>
            <pc:sldMk cId="882205363" sldId="338"/>
            <ac:spMk id="3" creationId="{FC5E774F-1B90-447E-8157-DE9452122BA8}"/>
          </ac:spMkLst>
        </pc:spChg>
      </pc:sldChg>
    </pc:docChg>
  </pc:docChgLst>
  <pc:docChgLst>
    <pc:chgData name="Fabio Di Troia" userId="7de80edd88c2c9de" providerId="LiveId" clId="{BA366862-DCA7-4886-8BFF-2FFD9FDD44B6}"/>
    <pc:docChg chg="modSld">
      <pc:chgData name="Fabio Di Troia" userId="7de80edd88c2c9de" providerId="LiveId" clId="{BA366862-DCA7-4886-8BFF-2FFD9FDD44B6}" dt="2020-09-08T14:59:50.771" v="0" actId="1076"/>
      <pc:docMkLst>
        <pc:docMk/>
      </pc:docMkLst>
      <pc:sldChg chg="modSp mod">
        <pc:chgData name="Fabio Di Troia" userId="7de80edd88c2c9de" providerId="LiveId" clId="{BA366862-DCA7-4886-8BFF-2FFD9FDD44B6}" dt="2020-09-08T14:59:50.771" v="0" actId="1076"/>
        <pc:sldMkLst>
          <pc:docMk/>
          <pc:sldMk cId="1063361602" sldId="334"/>
        </pc:sldMkLst>
        <pc:picChg chg="mod">
          <ac:chgData name="Fabio Di Troia" userId="7de80edd88c2c9de" providerId="LiveId" clId="{BA366862-DCA7-4886-8BFF-2FFD9FDD44B6}" dt="2020-09-08T14:59:50.771" v="0" actId="1076"/>
          <ac:picMkLst>
            <pc:docMk/>
            <pc:sldMk cId="1063361602" sldId="334"/>
            <ac:picMk id="6" creationId="{9848C81A-E9FD-4762-8FE7-869BE593B925}"/>
          </ac:picMkLst>
        </pc:picChg>
      </pc:sldChg>
    </pc:docChg>
  </pc:docChgLst>
  <pc:docChgLst>
    <pc:chgData name="Fabio Di Troia" userId="7de80edd88c2c9de" providerId="LiveId" clId="{92A85B5D-5626-4C88-9791-8A7A0D95F21A}"/>
    <pc:docChg chg="custSel addSld delSld modSld">
      <pc:chgData name="Fabio Di Troia" userId="7de80edd88c2c9de" providerId="LiveId" clId="{92A85B5D-5626-4C88-9791-8A7A0D95F21A}" dt="2020-09-08T15:42:41.653" v="71" actId="14"/>
      <pc:docMkLst>
        <pc:docMk/>
      </pc:docMkLst>
      <pc:sldChg chg="delSp mod">
        <pc:chgData name="Fabio Di Troia" userId="7de80edd88c2c9de" providerId="LiveId" clId="{92A85B5D-5626-4C88-9791-8A7A0D95F21A}" dt="2020-09-08T15:41:13.387" v="0" actId="478"/>
        <pc:sldMkLst>
          <pc:docMk/>
          <pc:sldMk cId="1063361602" sldId="334"/>
        </pc:sldMkLst>
        <pc:picChg chg="del">
          <ac:chgData name="Fabio Di Troia" userId="7de80edd88c2c9de" providerId="LiveId" clId="{92A85B5D-5626-4C88-9791-8A7A0D95F21A}" dt="2020-09-08T15:41:13.387" v="0" actId="478"/>
          <ac:picMkLst>
            <pc:docMk/>
            <pc:sldMk cId="1063361602" sldId="334"/>
            <ac:picMk id="6" creationId="{9848C81A-E9FD-4762-8FE7-869BE593B925}"/>
          </ac:picMkLst>
        </pc:picChg>
      </pc:sldChg>
      <pc:sldChg chg="addSp delSp modSp mod modNotesTx">
        <pc:chgData name="Fabio Di Troia" userId="7de80edd88c2c9de" providerId="LiveId" clId="{92A85B5D-5626-4C88-9791-8A7A0D95F21A}" dt="2020-09-08T15:42:41.653" v="71" actId="14"/>
        <pc:sldMkLst>
          <pc:docMk/>
          <pc:sldMk cId="1886780774" sldId="336"/>
        </pc:sldMkLst>
        <pc:spChg chg="mod">
          <ac:chgData name="Fabio Di Troia" userId="7de80edd88c2c9de" providerId="LiveId" clId="{92A85B5D-5626-4C88-9791-8A7A0D95F21A}" dt="2020-09-08T15:42:26.237" v="36" actId="21"/>
          <ac:spMkLst>
            <pc:docMk/>
            <pc:sldMk cId="1886780774" sldId="336"/>
            <ac:spMk id="3" creationId="{FC5E774F-1B90-447E-8157-DE9452122BA8}"/>
          </ac:spMkLst>
        </pc:spChg>
        <pc:spChg chg="add del">
          <ac:chgData name="Fabio Di Troia" userId="7de80edd88c2c9de" providerId="LiveId" clId="{92A85B5D-5626-4C88-9791-8A7A0D95F21A}" dt="2020-09-08T15:41:40.002" v="16" actId="478"/>
          <ac:spMkLst>
            <pc:docMk/>
            <pc:sldMk cId="1886780774" sldId="336"/>
            <ac:spMk id="4" creationId="{5F4DB2D6-D2DE-469B-8AEF-A33B4C25E4FD}"/>
          </ac:spMkLst>
        </pc:spChg>
        <pc:picChg chg="mod">
          <ac:chgData name="Fabio Di Troia" userId="7de80edd88c2c9de" providerId="LiveId" clId="{92A85B5D-5626-4C88-9791-8A7A0D95F21A}" dt="2020-09-08T15:41:23.367" v="14" actId="1036"/>
          <ac:picMkLst>
            <pc:docMk/>
            <pc:sldMk cId="1886780774" sldId="336"/>
            <ac:picMk id="6" creationId="{024592D7-676D-47EA-B19B-8DA5433AFF75}"/>
          </ac:picMkLst>
        </pc:picChg>
      </pc:sldChg>
      <pc:sldChg chg="delSp modSp add del mod">
        <pc:chgData name="Fabio Di Troia" userId="7de80edd88c2c9de" providerId="LiveId" clId="{92A85B5D-5626-4C88-9791-8A7A0D95F21A}" dt="2020-09-08T15:42:03.108" v="35" actId="47"/>
        <pc:sldMkLst>
          <pc:docMk/>
          <pc:sldMk cId="2617075332" sldId="366"/>
        </pc:sldMkLst>
        <pc:spChg chg="mod">
          <ac:chgData name="Fabio Di Troia" userId="7de80edd88c2c9de" providerId="LiveId" clId="{92A85B5D-5626-4C88-9791-8A7A0D95F21A}" dt="2020-09-08T15:41:56.033" v="34" actId="20577"/>
          <ac:spMkLst>
            <pc:docMk/>
            <pc:sldMk cId="2617075332" sldId="366"/>
            <ac:spMk id="3" creationId="{FC5E774F-1B90-447E-8157-DE9452122BA8}"/>
          </ac:spMkLst>
        </pc:spChg>
        <pc:picChg chg="del">
          <ac:chgData name="Fabio Di Troia" userId="7de80edd88c2c9de" providerId="LiveId" clId="{92A85B5D-5626-4C88-9791-8A7A0D95F21A}" dt="2020-09-08T15:41:43.925" v="18" actId="478"/>
          <ac:picMkLst>
            <pc:docMk/>
            <pc:sldMk cId="2617075332" sldId="366"/>
            <ac:picMk id="6" creationId="{024592D7-676D-47EA-B19B-8DA5433AFF75}"/>
          </ac:picMkLst>
        </pc:picChg>
      </pc:sldChg>
    </pc:docChg>
  </pc:docChgLst>
  <pc:docChgLst>
    <pc:chgData name="Fabio Di Troia" userId="7de80edd88c2c9de" providerId="LiveId" clId="{21687A36-6DAC-4C63-98EF-C8B8FA193AEE}"/>
    <pc:docChg chg="custSel modSld">
      <pc:chgData name="Fabio Di Troia" userId="7de80edd88c2c9de" providerId="LiveId" clId="{21687A36-6DAC-4C63-98EF-C8B8FA193AEE}" dt="2021-02-06T11:01:51.463" v="16" actId="20577"/>
      <pc:docMkLst>
        <pc:docMk/>
      </pc:docMkLst>
      <pc:sldChg chg="modSp mod">
        <pc:chgData name="Fabio Di Troia" userId="7de80edd88c2c9de" providerId="LiveId" clId="{21687A36-6DAC-4C63-98EF-C8B8FA193AEE}" dt="2021-02-06T10:56:29.563" v="12" actId="20577"/>
        <pc:sldMkLst>
          <pc:docMk/>
          <pc:sldMk cId="666291709" sldId="328"/>
        </pc:sldMkLst>
        <pc:spChg chg="mod">
          <ac:chgData name="Fabio Di Troia" userId="7de80edd88c2c9de" providerId="LiveId" clId="{21687A36-6DAC-4C63-98EF-C8B8FA193AEE}" dt="2021-02-06T10:56:29.563" v="12" actId="20577"/>
          <ac:spMkLst>
            <pc:docMk/>
            <pc:sldMk cId="666291709" sldId="328"/>
            <ac:spMk id="3" creationId="{A0D3C094-DAE1-4A5B-A338-462B28E64EB2}"/>
          </ac:spMkLst>
        </pc:spChg>
      </pc:sldChg>
      <pc:sldChg chg="modSp mod">
        <pc:chgData name="Fabio Di Troia" userId="7de80edd88c2c9de" providerId="LiveId" clId="{21687A36-6DAC-4C63-98EF-C8B8FA193AEE}" dt="2021-02-06T10:59:15.206" v="13" actId="113"/>
        <pc:sldMkLst>
          <pc:docMk/>
          <pc:sldMk cId="147069598" sldId="331"/>
        </pc:sldMkLst>
        <pc:spChg chg="mod">
          <ac:chgData name="Fabio Di Troia" userId="7de80edd88c2c9de" providerId="LiveId" clId="{21687A36-6DAC-4C63-98EF-C8B8FA193AEE}" dt="2021-02-06T10:59:15.206" v="13" actId="113"/>
          <ac:spMkLst>
            <pc:docMk/>
            <pc:sldMk cId="147069598" sldId="331"/>
            <ac:spMk id="3" creationId="{A0D3C094-DAE1-4A5B-A338-462B28E64EB2}"/>
          </ac:spMkLst>
        </pc:spChg>
      </pc:sldChg>
      <pc:sldChg chg="modSp mod">
        <pc:chgData name="Fabio Di Troia" userId="7de80edd88c2c9de" providerId="LiveId" clId="{21687A36-6DAC-4C63-98EF-C8B8FA193AEE}" dt="2021-02-06T11:01:51.463" v="16" actId="20577"/>
        <pc:sldMkLst>
          <pc:docMk/>
          <pc:sldMk cId="1063361602" sldId="334"/>
        </pc:sldMkLst>
        <pc:spChg chg="mod">
          <ac:chgData name="Fabio Di Troia" userId="7de80edd88c2c9de" providerId="LiveId" clId="{21687A36-6DAC-4C63-98EF-C8B8FA193AEE}" dt="2021-02-06T11:01:51.463" v="16" actId="20577"/>
          <ac:spMkLst>
            <pc:docMk/>
            <pc:sldMk cId="1063361602" sldId="334"/>
            <ac:spMk id="3" creationId="{FC5E774F-1B90-447E-8157-DE9452122B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8B8DA-9CCB-4100-9015-BCFAB7E0A123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D8667-674B-4BB9-8FCA-E528F5BE0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258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a Cell and click M to add a markdown</a:t>
            </a:r>
          </a:p>
          <a:p>
            <a:r>
              <a:rPr lang="en-US" dirty="0"/>
              <a:t>SHIFT + ENTER to run and create a new cell if none, or step to the next one</a:t>
            </a:r>
          </a:p>
          <a:p>
            <a:r>
              <a:rPr lang="en-US" dirty="0"/>
              <a:t>CTRL + ENTER to just run the cell</a:t>
            </a:r>
          </a:p>
          <a:p>
            <a:r>
              <a:rPr lang="en-US" dirty="0"/>
              <a:t>ALT + ENTER to run and create a new cell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531E5-BFF4-4473-911D-5BCAD7E434C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392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epoch is a synonym of iteration over the full dataset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531E5-BFF4-4473-911D-5BCAD7E434C8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185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Before the commands shown here: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pip install --upgrade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grpcio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/>
              <a:t>I found some compatibility issues with the older version installed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D8667-674B-4BB9-8FCA-E528F5BE043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219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>
              <a:latin typeface="Calibri "/>
            </a:endParaRPr>
          </a:p>
          <a:p>
            <a:pPr marL="0" lvl="0" indent="0">
              <a:buNone/>
            </a:pPr>
            <a:r>
              <a:rPr lang="en-US" dirty="0">
                <a:latin typeface="Calibri "/>
              </a:rPr>
              <a:t>You can try with 0.2 and see that it doesn’t work…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531E5-BFF4-4473-911D-5BCAD7E434C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81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used the “square loss”, but other functions can be tested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D8667-674B-4BB9-8FCA-E528F5BE0439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61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that the output of the dot product is (2x1), as the weights matrix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531E5-BFF4-4473-911D-5BCAD7E434C8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347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you run the previous code, you should see a series of numbers (the output of the Loss function) that decreases constantly</a:t>
                </a:r>
              </a:p>
              <a:p>
                <a:r>
                  <a:rPr lang="en-US" dirty="0"/>
                  <a:t>Try different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GB" dirty="0"/>
                  <a:t> values to see what happens.</a:t>
                </a:r>
              </a:p>
              <a:p>
                <a:endParaRPr lang="en-GB" dirty="0"/>
              </a:p>
              <a:p>
                <a:r>
                  <a:rPr lang="en-GB" dirty="0"/>
                  <a:t>NOTE: your output will very likely be different, because different random weights, biases and points would be generated 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you run the previous code, you should see a series of numbers (the output of the Loss function) that decreases constantly</a:t>
                </a:r>
              </a:p>
              <a:p>
                <a:r>
                  <a:rPr lang="en-US" dirty="0"/>
                  <a:t>Try different </a:t>
                </a:r>
                <a:r>
                  <a:rPr lang="en-US" b="0" i="0">
                    <a:latin typeface="Cambria Math" panose="02040503050406030204" pitchFamily="18" charset="0"/>
                  </a:rPr>
                  <a:t>𝜂</a:t>
                </a:r>
                <a:r>
                  <a:rPr lang="en-GB" dirty="0"/>
                  <a:t> values to see what happens.</a:t>
                </a:r>
              </a:p>
              <a:p>
                <a:endParaRPr lang="en-GB" dirty="0"/>
              </a:p>
              <a:p>
                <a:r>
                  <a:rPr lang="en-GB" dirty="0"/>
                  <a:t>NOTE: your output will very likely be different, because different random weights, biases and points would be generated 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531E5-BFF4-4473-911D-5BCAD7E434C8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515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531E5-BFF4-4473-911D-5BCAD7E434C8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846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531E5-BFF4-4473-911D-5BCAD7E434C8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046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531E5-BFF4-4473-911D-5BCAD7E434C8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438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DD47F-E18E-4FF9-B0F3-D94A6AACE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C03B6-A521-49E5-BFF8-0522F22CD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EFFDD-20B7-4EAE-AFD1-1B603F34A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862E-BA03-438C-952C-52BE48BBD42C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5B467-8712-4CC8-8B3F-44B86596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400C7-A136-4FEE-BCD8-1B927DC5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CC6D-6A26-491C-9719-4D695FE28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42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AAFF6-FAE8-4A78-A2D5-43189C46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14155-7BD5-411A-AAE0-9F8414C84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A60AA-FB4E-4CBB-A962-321972B72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862E-BA03-438C-952C-52BE48BBD42C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93C17-F6D1-4394-A006-930A5DB2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17937-8CC3-4D9A-AA73-AFE16E31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CC6D-6A26-491C-9719-4D695FE28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98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0BC7FF-4BCA-4CDA-9581-256CBB136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40A14-9FCD-429C-818B-854B371C8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79DA3-DF3B-44E2-B64A-C186EF6E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862E-BA03-438C-952C-52BE48BBD42C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DF2E6-5B6A-4230-BC2B-1E1FDDFA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DB509-BE57-4BD4-AF8B-92760BE76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CC6D-6A26-491C-9719-4D695FE28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34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EE8EF-9CAC-4F95-8755-7A2FD3838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AEBA2-0BFD-4E59-9DCB-D9EDDFD0C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308DA-08FD-4DAB-9E50-BD5213D1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862E-BA03-438C-952C-52BE48BBD42C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A5A1F-BAA9-46DB-B83C-635B75DD9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E658F-D64C-4A99-B187-834B74AB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CC6D-6A26-491C-9719-4D695FE28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15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91B76-1326-4020-90EE-8DC10C0E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5EAAD-5FD8-42D3-865D-C01552B7A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3C1C9-C0A3-4A58-A3CB-EB934654B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862E-BA03-438C-952C-52BE48BBD42C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92FA6-A9FD-4945-8CA0-039B9DC05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DFDC1-BC55-4794-9E8F-1838F714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CC6D-6A26-491C-9719-4D695FE28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84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9909D-9758-4EA4-BB3D-DA361736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B13ED-FF8E-434F-BE5C-78DA57376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F756A-D2AC-46A9-88B6-8AB51DECC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8E955-70C0-45CB-8C8E-6CF53D86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862E-BA03-438C-952C-52BE48BBD42C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27CB3-0E63-4A81-915A-59269A29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2373F-1270-4C5B-8CBD-6683A502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CC6D-6A26-491C-9719-4D695FE28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83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0C18-597B-4D6D-85D9-6ADF47E74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1F821-5AC6-4827-8353-8584F368D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E9B53-E285-402B-B437-62F2C6870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D3206-A754-45EF-8F27-4152DE00F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2F5FBA-830A-491F-B2F5-D7501C0A9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5F5E43-EA14-4E7A-AECD-A7E6AB1D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862E-BA03-438C-952C-52BE48BBD42C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1204B-CB20-4FAD-9F89-7D4BD44B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D19247-242C-4A64-86E4-FCDD15AC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CC6D-6A26-491C-9719-4D695FE28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25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2815-AED3-4553-910B-EABF9E7F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4E81A-5F86-4CD3-9BD9-324965CAD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862E-BA03-438C-952C-52BE48BBD42C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3E904-21AC-4D07-992D-2D7ACE413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1C2A1-5CE7-4C7E-AF9D-34C3A7E5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CC6D-6A26-491C-9719-4D695FE28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62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917A6F-64AE-4924-9785-9478586F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862E-BA03-438C-952C-52BE48BBD42C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EAB105-25ED-4A38-920A-A0E3BCF23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A39FF-ABE9-484F-B960-1AF701DB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CC6D-6A26-491C-9719-4D695FE28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22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FE9C0-C07D-4D2A-B20B-0CE9A173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0ADB0-B618-4B69-9150-1A38C0B80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726EA-23BC-4E39-8F2F-5E60F1B26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B4DBB-AC0F-45BD-AA63-981CB7019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862E-BA03-438C-952C-52BE48BBD42C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C9294-D77C-4083-9CFB-695DCB1E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5F1C9-C156-4453-ADD4-A7A3EE52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CC6D-6A26-491C-9719-4D695FE28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16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3895-B2E3-49C5-A725-6C959236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48F8F0-4CAB-42FC-95B9-8040BDE1D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DBA22-5F06-441D-927C-89019529F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C4058-A9DC-40A1-8BC4-40B9D109C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862E-BA03-438C-952C-52BE48BBD42C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9747F-0DFE-48BE-B4C8-83A22461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E6175-F885-4DCF-9F42-B16D2D8C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CC6D-6A26-491C-9719-4D695FE28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81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159437-336F-4F2F-B0D6-E00DFC6D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1F561-363D-47DA-97A2-FCB04D001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F7DDC-BD39-4A9B-AEC2-A662733AE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D862E-BA03-438C-952C-52BE48BBD42C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22492-4F52-43D9-8A73-7FEBFD870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6C84A-5150-4437-8250-B7F553173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1CC6D-6A26-491C-9719-4D695FE28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05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0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B626C-3270-4DBF-BBE4-6280CD034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working environment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244DF-3076-4C61-94B6-D8EEA98431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407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E144FE-6B50-4DAC-B95F-E8D05B516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" y="621122"/>
            <a:ext cx="11039475" cy="4219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0FE731-6A65-4F90-AAC1-ACBEA53B7099}"/>
              </a:ext>
            </a:extLst>
          </p:cNvPr>
          <p:cNvSpPr txBox="1"/>
          <p:nvPr/>
        </p:nvSpPr>
        <p:spPr>
          <a:xfrm>
            <a:off x="576262" y="5405881"/>
            <a:ext cx="7895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splits the code in cells that you can run individually</a:t>
            </a:r>
          </a:p>
          <a:p>
            <a:pPr lvl="1"/>
            <a:r>
              <a:rPr lang="en-US" sz="2200" dirty="0"/>
              <a:t>Very nice for debugging! 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009231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F374-0730-458C-8631-3BBD81B2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TensorFlow 2.1.0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E774F-1B90-447E-8157-DE9452122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“Anaconda Prompt” from your OS Menu</a:t>
            </a:r>
          </a:p>
          <a:p>
            <a:r>
              <a:rPr lang="en-US" dirty="0"/>
              <a:t>Commands: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conda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info --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envs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conda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create --name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env_name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python=3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24B941-60F4-4A3B-89E1-F51C2907B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157" y="3256961"/>
            <a:ext cx="6065686" cy="1403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9E5DE1-5089-42DF-A80D-F9CC66D83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879" y="5805642"/>
            <a:ext cx="8979651" cy="29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61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D891C8-260F-4236-B6CA-89F502478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1879805"/>
            <a:ext cx="70294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96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F374-0730-458C-8631-3BBD81B2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TensorFlow 2.1.0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E774F-1B90-447E-8157-DE9452122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9304"/>
          </a:xfrm>
        </p:spPr>
        <p:txBody>
          <a:bodyPr>
            <a:normAutofit/>
          </a:bodyPr>
          <a:lstStyle/>
          <a:p>
            <a:r>
              <a:rPr lang="en-US" dirty="0"/>
              <a:t>Commands: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conda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activate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env_name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sz="500" dirty="0"/>
          </a:p>
          <a:p>
            <a:pPr marL="457200" lvl="1" indent="0">
              <a:buNone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conda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install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tensorflow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pip install –-upgrade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tensorflow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pip install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ipykernel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GB" dirty="0" err="1"/>
              <a:t>ipykernel</a:t>
            </a:r>
            <a:r>
              <a:rPr lang="en-GB" dirty="0"/>
              <a:t> installation ensures that Jupyter has the right kernel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4592D7-676D-47EA-B19B-8DA5433AF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50" y="2854732"/>
            <a:ext cx="52959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80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F374-0730-458C-8631-3BBD81B2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TensorFlow 2.1.0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E774F-1B90-447E-8157-DE9452122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Finally: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python -m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</a:rPr>
              <a:t>ipykernel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 install --name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env_name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conda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info --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envs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717C8-0FD0-4F71-81AA-92CEFF338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3019578"/>
            <a:ext cx="8477250" cy="523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BF64CB-0D3E-4F32-BC62-A9AC2C81A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675" y="4837011"/>
            <a:ext cx="67246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05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F374-0730-458C-8631-3BBD81B2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TensorFlow 2.1.0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E774F-1B90-447E-8157-DE9452122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Now, close and open again Jupyter to test if everything went right</a:t>
            </a:r>
          </a:p>
          <a:p>
            <a:r>
              <a:rPr lang="en-US" dirty="0"/>
              <a:t>Be sure to select the right Kernel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478BA4-E0C6-4CDA-9FB6-5EDC30624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3169827"/>
            <a:ext cx="111156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7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F374-0730-458C-8631-3BBD81B2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E774F-1B90-447E-8157-DE9452122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install </a:t>
            </a:r>
            <a:r>
              <a:rPr lang="en-US" dirty="0" err="1"/>
              <a:t>scikit</a:t>
            </a:r>
            <a:r>
              <a:rPr lang="en-US" dirty="0"/>
              <a:t>-learn and the TensorFlow datasets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pip install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</a:rPr>
              <a:t>scikit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-learn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pip install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</a:rPr>
              <a:t>tensorflow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-datasets</a:t>
            </a:r>
          </a:p>
        </p:txBody>
      </p:sp>
    </p:spTree>
    <p:extLst>
      <p:ext uri="{BB962C8B-B14F-4D97-AF65-F5344CB8AC3E}">
        <p14:creationId xmlns:p14="http://schemas.microsoft.com/office/powerpoint/2010/main" val="1754849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B943-0D6B-4A42-A32F-96DFAF1A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“machine learning” with </a:t>
            </a:r>
            <a:r>
              <a:rPr lang="en-US" dirty="0" err="1"/>
              <a:t>Numpy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4AF45-A1A5-4D50-9375-E2DB1A8042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312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D1E6-725E-461A-AE85-FBDE1B93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the model in supervised learning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7D024-E4F2-48B6-A364-D2E2751D7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Inputs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Weights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Biases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Targets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Outputs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710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B05B-FED6-441F-A30B-41924B6D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the relevant libraries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AC3B9-CCAC-4B11-A9C5-59524431E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libri "/>
              </a:rPr>
              <a:t>First: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pip install matplotlib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Then: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5EDF9-FDA3-4795-A860-F851EE2FD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2925123"/>
            <a:ext cx="7562850" cy="1857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D0EA5-5BEB-4760-B7E7-F03282DF7A79}"/>
              </a:ext>
            </a:extLst>
          </p:cNvPr>
          <p:cNvSpPr txBox="1"/>
          <p:nvPr/>
        </p:nvSpPr>
        <p:spPr>
          <a:xfrm>
            <a:off x="4729316" y="6123543"/>
            <a:ext cx="856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Matplotlib and Axes3D are not required, but they make cool graphs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86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9FC0-08BD-49B8-BD13-D823F3A5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working environment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3C094-DAE1-4A5B-A338-462B28E64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need to install </a:t>
            </a:r>
            <a:r>
              <a:rPr lang="en-US" b="1" dirty="0"/>
              <a:t>Anaconda</a:t>
            </a:r>
          </a:p>
          <a:p>
            <a:r>
              <a:rPr lang="en-US" b="1" dirty="0"/>
              <a:t>Anaconda</a:t>
            </a:r>
            <a:r>
              <a:rPr lang="en-US" dirty="0"/>
              <a:t> is a software package that contains </a:t>
            </a:r>
            <a:r>
              <a:rPr lang="en-US" b="1" dirty="0"/>
              <a:t>Python</a:t>
            </a:r>
            <a:r>
              <a:rPr lang="en-US" dirty="0"/>
              <a:t> and </a:t>
            </a:r>
            <a:r>
              <a:rPr lang="en-US" b="1" dirty="0"/>
              <a:t>Jupyter Notebook</a:t>
            </a:r>
          </a:p>
          <a:p>
            <a:r>
              <a:rPr lang="en-US" dirty="0"/>
              <a:t>It also contains many useful libraries (NumPy, pandas, …)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We will need to also install the required packages to use </a:t>
            </a:r>
            <a:r>
              <a:rPr lang="en-US" b="1" dirty="0"/>
              <a:t>TensorFlow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72073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B05B-FED6-441F-A30B-41924B6D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random input data for training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AC3B9-CCAC-4B11-A9C5-59524431EC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libri "/>
                  </a:rPr>
                  <a:t>We will start with a textbook example</a:t>
                </a:r>
              </a:p>
              <a:p>
                <a:r>
                  <a:rPr lang="en-US" dirty="0">
                    <a:latin typeface="Calibri "/>
                  </a:rPr>
                  <a:t>We generate random data with a linear relationship</a:t>
                </a:r>
              </a:p>
              <a:p>
                <a:endParaRPr lang="en-US" dirty="0">
                  <a:latin typeface="Calibri "/>
                </a:endParaRPr>
              </a:p>
              <a:p>
                <a:endParaRPr lang="en-US" dirty="0">
                  <a:latin typeface="Calibri "/>
                </a:endParaRPr>
              </a:p>
              <a:p>
                <a:endParaRPr lang="en-US" dirty="0">
                  <a:latin typeface="Calibri "/>
                </a:endParaRPr>
              </a:p>
              <a:p>
                <a:endParaRPr lang="en-US" dirty="0">
                  <a:latin typeface="Calibri 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libri "/>
                  </a:rPr>
                  <a:t>We select how many samples/observations we need (</a:t>
                </a:r>
                <a:r>
                  <a:rPr lang="en-US" dirty="0" err="1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observations_nr</a:t>
                </a:r>
                <a:r>
                  <a:rPr lang="en-US" dirty="0">
                    <a:latin typeface="Calibri "/>
                  </a:rPr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libri "/>
                  </a:rPr>
                  <a:t>We use </a:t>
                </a:r>
                <a:r>
                  <a:rPr lang="en-US" dirty="0" err="1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np.random.uniform</a:t>
                </a:r>
                <a:r>
                  <a:rPr lang="en-US" dirty="0">
                    <a:solidFill>
                      <a:srgbClr val="0070C0"/>
                    </a:solidFill>
                    <a:latin typeface="Calibri "/>
                  </a:rPr>
                  <a:t> </a:t>
                </a:r>
                <a:r>
                  <a:rPr lang="en-US" dirty="0">
                    <a:latin typeface="Calibri "/>
                  </a:rPr>
                  <a:t>to generate these values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libri "/>
                  </a:rPr>
                  <a:t>We use </a:t>
                </a:r>
                <a:r>
                  <a:rPr lang="en-US" dirty="0" err="1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np.column_stack</a:t>
                </a:r>
                <a:r>
                  <a:rPr lang="en-US" dirty="0">
                    <a:solidFill>
                      <a:srgbClr val="0070C0"/>
                    </a:solidFill>
                    <a:latin typeface="Calibri "/>
                  </a:rPr>
                  <a:t> </a:t>
                </a:r>
                <a:r>
                  <a:rPr lang="en-US" dirty="0">
                    <a:latin typeface="Calibri "/>
                  </a:rPr>
                  <a:t>to literally stack two </a:t>
                </a:r>
                <a:r>
                  <a:rPr lang="en-US" dirty="0"/>
                  <a:t>vectors</a:t>
                </a:r>
                <a:r>
                  <a:rPr lang="en-US" dirty="0">
                    <a:latin typeface="Calibri "/>
                  </a:rPr>
                  <a:t> in a matrix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libri "/>
                  </a:rPr>
                  <a:t>Note that </a:t>
                </a:r>
                <a:r>
                  <a:rPr lang="en-US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inputs</a:t>
                </a:r>
                <a:r>
                  <a:rPr lang="en-US" dirty="0">
                    <a:latin typeface="Calibri "/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alibri "/>
                </a:endParaRPr>
              </a:p>
              <a:p>
                <a:endParaRPr lang="en-US" dirty="0">
                  <a:latin typeface="Calibri "/>
                </a:endParaRPr>
              </a:p>
              <a:p>
                <a:endParaRPr lang="en-US" dirty="0">
                  <a:latin typeface="Calibri 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AC3B9-CCAC-4B11-A9C5-59524431EC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EC8AB6B-44BF-4441-8B67-CE22A03BA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137" y="2869791"/>
            <a:ext cx="84677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52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B05B-FED6-441F-A30B-41924B6D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Targets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AC3B9-CCAC-4B11-A9C5-59524431EC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libri "/>
                  </a:rPr>
                  <a:t>We now define the linear function that will act as target for our model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libri "/>
                  </a:rPr>
                  <a:t>For 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noise</m:t>
                    </m:r>
                  </m:oMath>
                </a14:m>
                <a:endParaRPr lang="en-US" dirty="0">
                  <a:latin typeface="Calibri "/>
                </a:endParaRPr>
              </a:p>
              <a:p>
                <a:endParaRPr lang="en-US" dirty="0">
                  <a:latin typeface="Calibri "/>
                </a:endParaRPr>
              </a:p>
              <a:p>
                <a:endParaRPr lang="en-US" dirty="0">
                  <a:latin typeface="Calibri "/>
                </a:endParaRPr>
              </a:p>
              <a:p>
                <a:r>
                  <a:rPr lang="en-US" dirty="0">
                    <a:latin typeface="Calibri "/>
                  </a:rPr>
                  <a:t>The </a:t>
                </a:r>
                <a:r>
                  <a:rPr lang="en-US" b="1" dirty="0">
                    <a:latin typeface="Calibri "/>
                  </a:rPr>
                  <a:t>noise</a:t>
                </a:r>
                <a:r>
                  <a:rPr lang="en-US" dirty="0">
                    <a:latin typeface="Calibri "/>
                  </a:rPr>
                  <a:t> ensures that the data looks more random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libri "/>
                  </a:rPr>
                  <a:t>In fact, real data always contains noise</a:t>
                </a:r>
              </a:p>
              <a:p>
                <a:pPr marL="457200" lvl="1" indent="0">
                  <a:buNone/>
                </a:pPr>
                <a:endParaRPr lang="en-US" dirty="0">
                  <a:latin typeface="Calibri "/>
                </a:endParaRPr>
              </a:p>
              <a:p>
                <a:endParaRPr lang="en-US" dirty="0">
                  <a:latin typeface="Calibri "/>
                </a:endParaRPr>
              </a:p>
              <a:p>
                <a:endParaRPr lang="en-US" dirty="0">
                  <a:latin typeface="Calibri 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AC3B9-CCAC-4B11-A9C5-59524431EC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8641F8-7D9D-4C7D-998D-FC9FC0288DE0}"/>
                  </a:ext>
                </a:extLst>
              </p:cNvPr>
              <p:cNvSpPr txBox="1"/>
              <p:nvPr/>
            </p:nvSpPr>
            <p:spPr>
              <a:xfrm>
                <a:off x="4149213" y="2899786"/>
                <a:ext cx="5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8641F8-7D9D-4C7D-998D-FC9FC0288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213" y="2899786"/>
                <a:ext cx="5628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6E00FC-61AA-43EB-AB67-8BA7CDE6553F}"/>
                  </a:ext>
                </a:extLst>
              </p:cNvPr>
              <p:cNvSpPr txBox="1"/>
              <p:nvPr/>
            </p:nvSpPr>
            <p:spPr>
              <a:xfrm>
                <a:off x="5513439" y="2909724"/>
                <a:ext cx="5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6E00FC-61AA-43EB-AB67-8BA7CDE65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439" y="2909724"/>
                <a:ext cx="56289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14F6C0-D37F-4D03-B247-4DAA71FF70B3}"/>
                  </a:ext>
                </a:extLst>
              </p:cNvPr>
              <p:cNvSpPr txBox="1"/>
              <p:nvPr/>
            </p:nvSpPr>
            <p:spPr>
              <a:xfrm>
                <a:off x="4864510" y="2894145"/>
                <a:ext cx="5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14F6C0-D37F-4D03-B247-4DAA71FF7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510" y="2894145"/>
                <a:ext cx="5628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18FD75-BCBC-4554-801C-1F3B4C1C9AEE}"/>
              </a:ext>
            </a:extLst>
          </p:cNvPr>
          <p:cNvCxnSpPr>
            <a:cxnSpLocks/>
          </p:cNvCxnSpPr>
          <p:nvPr/>
        </p:nvCxnSpPr>
        <p:spPr>
          <a:xfrm flipH="1" flipV="1">
            <a:off x="4401165" y="2624483"/>
            <a:ext cx="1" cy="27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0BBF4F-1FC7-423B-A920-E80EB9970A6D}"/>
              </a:ext>
            </a:extLst>
          </p:cNvPr>
          <p:cNvCxnSpPr>
            <a:cxnSpLocks/>
          </p:cNvCxnSpPr>
          <p:nvPr/>
        </p:nvCxnSpPr>
        <p:spPr>
          <a:xfrm flipV="1">
            <a:off x="5093110" y="2624483"/>
            <a:ext cx="0" cy="25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673C9D-17AE-4600-B955-13D2CBB9DC9A}"/>
              </a:ext>
            </a:extLst>
          </p:cNvPr>
          <p:cNvCxnSpPr>
            <a:cxnSpLocks/>
          </p:cNvCxnSpPr>
          <p:nvPr/>
        </p:nvCxnSpPr>
        <p:spPr>
          <a:xfrm flipH="1" flipV="1">
            <a:off x="5794887" y="2624483"/>
            <a:ext cx="1" cy="26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30BD49D-DB9A-4CE1-B61F-2C5F3C230B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7991" y="5130131"/>
            <a:ext cx="9616017" cy="79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6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B05B-FED6-441F-A30B-41924B6D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set up the initial variables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AC3B9-CCAC-4B11-A9C5-59524431EC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11149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en-US" dirty="0">
                    <a:latin typeface="Calibri "/>
                  </a:rPr>
                  <a:t>We saw previously that for gradient descent we could select a random starting point</a:t>
                </a:r>
              </a:p>
              <a:p>
                <a:pPr lvl="1"/>
                <a:r>
                  <a:rPr lang="en-US" dirty="0">
                    <a:latin typeface="Calibri "/>
                  </a:rPr>
                  <a:t>In this case, though, it is better to force the hand a little bit</a:t>
                </a:r>
              </a:p>
              <a:p>
                <a:pPr lvl="1"/>
                <a:endParaRPr lang="en-US" sz="500" dirty="0">
                  <a:latin typeface="Calibri 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Calibri "/>
                  </a:rPr>
                  <a:t>We select </a:t>
                </a:r>
                <a:r>
                  <a:rPr lang="en-US" dirty="0">
                    <a:solidFill>
                      <a:srgbClr val="7030A0"/>
                    </a:solidFill>
                    <a:latin typeface="Calibri "/>
                  </a:rPr>
                  <a:t>random small initial weights and biases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libri "/>
                  </a:rPr>
                  <a:t>We keep them within a small range</a:t>
                </a:r>
              </a:p>
              <a:p>
                <a:pPr marL="457200" lvl="1" indent="0">
                  <a:buNone/>
                </a:pPr>
                <a:endParaRPr lang="en-US" dirty="0">
                  <a:latin typeface="Calibri 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Calibri 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Calibri 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Calibri 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Calibri 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Calibri "/>
                  </a:rPr>
                  <a:t>Note that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>
                    <a:latin typeface="Calibri "/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 "/>
                  </a:rPr>
                  <a:t> , while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>
                    <a:latin typeface="Calibri "/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1)</m:t>
                    </m:r>
                  </m:oMath>
                </a14:m>
                <a:endParaRPr lang="en-US" dirty="0">
                  <a:latin typeface="Calibri "/>
                </a:endParaRPr>
              </a:p>
              <a:p>
                <a:endParaRPr lang="en-US" dirty="0">
                  <a:latin typeface="Calibri 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AC3B9-CCAC-4B11-A9C5-59524431EC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11149"/>
              </a:xfrm>
              <a:blipFill>
                <a:blip r:embed="rId2"/>
                <a:stretch>
                  <a:fillRect l="-1043" t="-17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6126927-2080-4BE1-A723-0A90A378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442" y="4829483"/>
            <a:ext cx="9341115" cy="9912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559389-4CE6-4A3B-8084-78A4FFD57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196" y="3542022"/>
            <a:ext cx="32480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2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B05B-FED6-441F-A30B-41924B6D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let’s set up the leaning rate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AC3B9-CCAC-4B11-A9C5-59524431E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1149"/>
          </a:xfrm>
        </p:spPr>
        <p:txBody>
          <a:bodyPr>
            <a:normAutofit/>
          </a:bodyPr>
          <a:lstStyle/>
          <a:p>
            <a:r>
              <a:rPr lang="en-US" dirty="0">
                <a:latin typeface="Calibri "/>
              </a:rPr>
              <a:t>You can try different values and see what happens.</a:t>
            </a:r>
          </a:p>
          <a:p>
            <a:pPr marL="457200" lvl="1" indent="0">
              <a:buNone/>
            </a:pPr>
            <a:r>
              <a:rPr lang="en-US" dirty="0">
                <a:latin typeface="Calibri "/>
              </a:rPr>
              <a:t>Here an example:</a:t>
            </a:r>
          </a:p>
          <a:p>
            <a:pPr marL="457200" lvl="1" indent="0">
              <a:buNone/>
            </a:pPr>
            <a:endParaRPr lang="en-US" dirty="0">
              <a:latin typeface="Calibri "/>
            </a:endParaRPr>
          </a:p>
          <a:p>
            <a:pPr marL="457200" lvl="1" indent="0">
              <a:buNone/>
            </a:pPr>
            <a:endParaRPr lang="en-US" dirty="0">
              <a:latin typeface="Calibri "/>
            </a:endParaRPr>
          </a:p>
          <a:p>
            <a:pPr marL="457200" lvl="1" indent="0">
              <a:buNone/>
            </a:pPr>
            <a:endParaRPr lang="en-US" dirty="0">
              <a:latin typeface="Calibri "/>
            </a:endParaRPr>
          </a:p>
          <a:p>
            <a:pPr marL="457200" lvl="1" indent="0">
              <a:buNone/>
            </a:pPr>
            <a:endParaRPr lang="en-US" dirty="0">
              <a:latin typeface="Calibri "/>
            </a:endParaRPr>
          </a:p>
          <a:p>
            <a:pPr marL="0" indent="0">
              <a:buNone/>
            </a:pPr>
            <a:endParaRPr lang="en-US" dirty="0">
              <a:latin typeface="Calibri "/>
            </a:endParaRPr>
          </a:p>
          <a:p>
            <a:pPr marL="457200" lvl="1" indent="0">
              <a:buNone/>
            </a:pPr>
            <a:r>
              <a:rPr lang="en-US" dirty="0">
                <a:latin typeface="Calibri "/>
              </a:rPr>
              <a:t>Okay, we are all set.</a:t>
            </a:r>
          </a:p>
          <a:p>
            <a:pPr marL="457200" lvl="1" indent="0">
              <a:buNone/>
            </a:pPr>
            <a:endParaRPr lang="en-US" dirty="0">
              <a:latin typeface="Calibri "/>
            </a:endParaRPr>
          </a:p>
          <a:p>
            <a:pPr marL="457200" lvl="1" indent="0">
              <a:buNone/>
            </a:pPr>
            <a:endParaRPr lang="en-US" dirty="0">
              <a:latin typeface="Calibri "/>
            </a:endParaRPr>
          </a:p>
          <a:p>
            <a:pPr marL="457200" lvl="1" indent="0">
              <a:buNone/>
            </a:pPr>
            <a:endParaRPr lang="en-US" dirty="0">
              <a:latin typeface="Calibri "/>
            </a:endParaRPr>
          </a:p>
          <a:p>
            <a:endParaRPr lang="en-US" dirty="0">
              <a:latin typeface="Calibri 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9AC0B0-405D-4F3F-B2C5-A53389263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5" y="3192699"/>
            <a:ext cx="31432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3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5A209F-F0A6-4C98-8ED8-7115E4DFA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1538287"/>
            <a:ext cx="97631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00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D1E6-725E-461A-AE85-FBDE1B93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the model in supervised learning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7D024-E4F2-48B6-A364-D2E2751D7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Inputs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Weights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Biases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Targets</a:t>
            </a:r>
          </a:p>
          <a:p>
            <a:r>
              <a:rPr lang="en-US" dirty="0"/>
              <a:t>Outputs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2741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D1E6-725E-461A-AE85-FBDE1B93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now train the model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EE305F-1701-4E8E-8AB9-C4C8AC18F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08" y="1825625"/>
            <a:ext cx="9714856" cy="2925251"/>
          </a:xfrm>
          <a:prstGeom prst="rect">
            <a:avLst/>
          </a:prstGeo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613AB37F-1099-4770-9EA7-A107AA9C3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85812"/>
            <a:ext cx="10515600" cy="1691969"/>
          </a:xfrm>
        </p:spPr>
        <p:txBody>
          <a:bodyPr>
            <a:normAutofit/>
          </a:bodyPr>
          <a:lstStyle/>
          <a:p>
            <a:r>
              <a:rPr lang="en-US" dirty="0"/>
              <a:t>We run the algorithm over 100 iterations</a:t>
            </a:r>
          </a:p>
          <a:p>
            <a:pPr marL="457200" lvl="1" indent="0">
              <a:buNone/>
            </a:pPr>
            <a:r>
              <a:rPr lang="en-US" dirty="0"/>
              <a:t>This is an arbitrary number</a:t>
            </a:r>
          </a:p>
          <a:p>
            <a:r>
              <a:rPr lang="en-US" dirty="0"/>
              <a:t>For this problem, it is more than enough</a:t>
            </a:r>
          </a:p>
        </p:txBody>
      </p:sp>
    </p:spTree>
    <p:extLst>
      <p:ext uri="{BB962C8B-B14F-4D97-AF65-F5344CB8AC3E}">
        <p14:creationId xmlns:p14="http://schemas.microsoft.com/office/powerpoint/2010/main" val="1602955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D1E6-725E-461A-AE85-FBDE1B93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now train the model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EE305F-1701-4E8E-8AB9-C4C8AC18F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08" y="1825625"/>
            <a:ext cx="9714856" cy="292525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FD6F6-7AD9-427C-9FB2-7EF139C53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85812"/>
            <a:ext cx="10515600" cy="1691969"/>
          </a:xfrm>
        </p:spPr>
        <p:txBody>
          <a:bodyPr>
            <a:normAutofit/>
          </a:bodyPr>
          <a:lstStyle/>
          <a:p>
            <a:r>
              <a:rPr lang="en-US" dirty="0"/>
              <a:t>We calculate the outputs for the given weights and biases</a:t>
            </a:r>
          </a:p>
          <a:p>
            <a:pPr marL="457200" lvl="1" indent="0">
              <a:buNone/>
            </a:pPr>
            <a:r>
              <a:rPr lang="en-US" dirty="0"/>
              <a:t>They were random, so likely far from the targets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18FD64-FB9C-4418-96B9-E39047C6B7EB}"/>
              </a:ext>
            </a:extLst>
          </p:cNvPr>
          <p:cNvCxnSpPr/>
          <p:nvPr/>
        </p:nvCxnSpPr>
        <p:spPr>
          <a:xfrm>
            <a:off x="1622324" y="2320413"/>
            <a:ext cx="8750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468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D1E6-725E-461A-AE85-FBDE1B93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now train the model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EE305F-1701-4E8E-8AB9-C4C8AC18F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08" y="1825625"/>
            <a:ext cx="9714856" cy="2925251"/>
          </a:xfrm>
          <a:prstGeom prst="rect">
            <a:avLst/>
          </a:prstGeo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D7DC868-EEE2-45DD-B4D0-C9F1F5792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31436" y="4885813"/>
            <a:ext cx="5549867" cy="16906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426AC6B-CBF0-4C5A-A77C-7CA481DF791A}"/>
                  </a:ext>
                </a:extLst>
              </p:cNvPr>
              <p:cNvSpPr/>
              <p:nvPr/>
            </p:nvSpPr>
            <p:spPr>
              <a:xfrm>
                <a:off x="974008" y="5361825"/>
                <a:ext cx="30909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426AC6B-CBF0-4C5A-A77C-7CA481DF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08" y="5361825"/>
                <a:ext cx="3090974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A4E945DB-9805-4F28-AD2C-20BE98040B7A}"/>
              </a:ext>
            </a:extLst>
          </p:cNvPr>
          <p:cNvSpPr/>
          <p:nvPr/>
        </p:nvSpPr>
        <p:spPr>
          <a:xfrm>
            <a:off x="4345757" y="5305263"/>
            <a:ext cx="1234912" cy="492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74C8D5-23C1-4C6F-9510-1AA8A7C06A83}"/>
              </a:ext>
            </a:extLst>
          </p:cNvPr>
          <p:cNvCxnSpPr/>
          <p:nvPr/>
        </p:nvCxnSpPr>
        <p:spPr>
          <a:xfrm>
            <a:off x="1622324" y="2320413"/>
            <a:ext cx="8750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170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D1E6-725E-461A-AE85-FBDE1B93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now train the model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EE305F-1701-4E8E-8AB9-C4C8AC18F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08" y="1825625"/>
            <a:ext cx="9714856" cy="292525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FD6F6-7AD9-427C-9FB2-7EF139C53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85812"/>
            <a:ext cx="10515600" cy="1691969"/>
          </a:xfrm>
        </p:spPr>
        <p:txBody>
          <a:bodyPr>
            <a:normAutofit/>
          </a:bodyPr>
          <a:lstStyle/>
          <a:p>
            <a:r>
              <a:rPr lang="en-US" dirty="0"/>
              <a:t>We compute the deltas, that is, the error between outputs and targets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18FD64-FB9C-4418-96B9-E39047C6B7EB}"/>
              </a:ext>
            </a:extLst>
          </p:cNvPr>
          <p:cNvCxnSpPr/>
          <p:nvPr/>
        </p:nvCxnSpPr>
        <p:spPr>
          <a:xfrm>
            <a:off x="1622324" y="2556386"/>
            <a:ext cx="8750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5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9FC0-08BD-49B8-BD13-D823F3A5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3C094-DAE1-4A5B-A338-462B28E64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have a lot of choices, but usually you see projects made in </a:t>
            </a:r>
            <a:r>
              <a:rPr lang="en-US" b="1" dirty="0"/>
              <a:t>Python</a:t>
            </a:r>
            <a:r>
              <a:rPr lang="en-US" dirty="0"/>
              <a:t> or </a:t>
            </a:r>
            <a:r>
              <a:rPr lang="en-US" b="1" dirty="0"/>
              <a:t>R</a:t>
            </a:r>
            <a:r>
              <a:rPr lang="en-US" dirty="0"/>
              <a:t>. But why are we going to use Python?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/>
              <a:t>Python is: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easy to learn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general-purpose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very high-level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very nice and useful packages for ML (for example, </a:t>
            </a:r>
            <a:r>
              <a:rPr lang="en-GB" dirty="0" err="1"/>
              <a:t>scikit</a:t>
            </a:r>
            <a:r>
              <a:rPr lang="en-GB" dirty="0"/>
              <a:t> learn)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also free! </a:t>
            </a:r>
          </a:p>
        </p:txBody>
      </p:sp>
    </p:spTree>
    <p:extLst>
      <p:ext uri="{BB962C8B-B14F-4D97-AF65-F5344CB8AC3E}">
        <p14:creationId xmlns:p14="http://schemas.microsoft.com/office/powerpoint/2010/main" val="2161766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D1E6-725E-461A-AE85-FBDE1B93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now train the model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EE305F-1701-4E8E-8AB9-C4C8AC18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08" y="1825625"/>
            <a:ext cx="9714856" cy="292525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FD6F6-7AD9-427C-9FB2-7EF139C53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85812"/>
            <a:ext cx="10515600" cy="1972188"/>
          </a:xfrm>
        </p:spPr>
        <p:txBody>
          <a:bodyPr>
            <a:normAutofit/>
          </a:bodyPr>
          <a:lstStyle/>
          <a:p>
            <a:r>
              <a:rPr lang="en-US" dirty="0"/>
              <a:t>We compute the Loss function that compares the outputs with the targets</a:t>
            </a:r>
          </a:p>
          <a:p>
            <a:r>
              <a:rPr lang="en-US" dirty="0"/>
              <a:t>We used: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18FD64-FB9C-4418-96B9-E39047C6B7EB}"/>
              </a:ext>
            </a:extLst>
          </p:cNvPr>
          <p:cNvCxnSpPr/>
          <p:nvPr/>
        </p:nvCxnSpPr>
        <p:spPr>
          <a:xfrm>
            <a:off x="1622324" y="3018502"/>
            <a:ext cx="8750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370CDCD-651C-40E6-8B18-7607FC73BD40}"/>
                  </a:ext>
                </a:extLst>
              </p:cNvPr>
              <p:cNvSpPr/>
              <p:nvPr/>
            </p:nvSpPr>
            <p:spPr>
              <a:xfrm>
                <a:off x="3726425" y="5725421"/>
                <a:ext cx="4739149" cy="7674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𝑛𝑜𝑟𝑚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2800" dirty="0"/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370CDCD-651C-40E6-8B18-7607FC73BD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425" y="5725421"/>
                <a:ext cx="4739149" cy="7674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473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D1E6-725E-461A-AE85-FBDE1B93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now train the model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EE305F-1701-4E8E-8AB9-C4C8AC18F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08" y="1825625"/>
            <a:ext cx="9714856" cy="292525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FD6F6-7AD9-427C-9FB2-7EF139C53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85812"/>
            <a:ext cx="10515600" cy="1972188"/>
          </a:xfrm>
        </p:spPr>
        <p:txBody>
          <a:bodyPr>
            <a:normAutofit/>
          </a:bodyPr>
          <a:lstStyle/>
          <a:p>
            <a:r>
              <a:rPr lang="en-US" dirty="0"/>
              <a:t>We also </a:t>
            </a:r>
            <a:r>
              <a:rPr lang="en-US" dirty="0">
                <a:solidFill>
                  <a:srgbClr val="7030A0"/>
                </a:solidFill>
              </a:rPr>
              <a:t>divided by the number of observations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We do this to make the </a:t>
            </a:r>
            <a:r>
              <a:rPr lang="en-US" b="1" dirty="0">
                <a:solidFill>
                  <a:schemeClr val="accent2"/>
                </a:solidFill>
              </a:rPr>
              <a:t>learning independent of the number of observations</a:t>
            </a:r>
          </a:p>
          <a:p>
            <a:pPr marL="457200" lvl="1" indent="0">
              <a:buNone/>
            </a:pPr>
            <a:r>
              <a:rPr lang="en-US" dirty="0"/>
              <a:t>Also, it does not affect the logic of the Loss (it’s just a division by a constant)</a:t>
            </a:r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18FD64-FB9C-4418-96B9-E39047C6B7EB}"/>
              </a:ext>
            </a:extLst>
          </p:cNvPr>
          <p:cNvCxnSpPr/>
          <p:nvPr/>
        </p:nvCxnSpPr>
        <p:spPr>
          <a:xfrm>
            <a:off x="1622324" y="3018502"/>
            <a:ext cx="8750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6A88B5-1097-4D2C-9B13-F778B77EC908}"/>
              </a:ext>
            </a:extLst>
          </p:cNvPr>
          <p:cNvCxnSpPr/>
          <p:nvPr/>
        </p:nvCxnSpPr>
        <p:spPr>
          <a:xfrm flipH="1" flipV="1">
            <a:off x="7315200" y="3176833"/>
            <a:ext cx="1008668" cy="5184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792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D1E6-725E-461A-AE85-FBDE1B93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now train the model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EE305F-1701-4E8E-8AB9-C4C8AC18F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08" y="1825625"/>
            <a:ext cx="9714856" cy="292525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FD6F6-7AD9-427C-9FB2-7EF139C53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85812"/>
            <a:ext cx="10515600" cy="1972188"/>
          </a:xfrm>
        </p:spPr>
        <p:txBody>
          <a:bodyPr>
            <a:normAutofit/>
          </a:bodyPr>
          <a:lstStyle/>
          <a:p>
            <a:r>
              <a:rPr lang="en-US" dirty="0"/>
              <a:t>We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n-US" dirty="0"/>
              <a:t> the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loss</a:t>
            </a:r>
            <a:r>
              <a:rPr lang="en-US" dirty="0"/>
              <a:t> because we want to see if it is </a:t>
            </a:r>
            <a:r>
              <a:rPr lang="en-US" b="1" dirty="0"/>
              <a:t>decreasing</a:t>
            </a:r>
            <a:r>
              <a:rPr lang="en-US" dirty="0"/>
              <a:t> </a:t>
            </a:r>
          </a:p>
          <a:p>
            <a:endParaRPr lang="en-US" sz="1000" dirty="0"/>
          </a:p>
          <a:p>
            <a:r>
              <a:rPr lang="en-US" dirty="0"/>
              <a:t>Otherwise, we need to change the </a:t>
            </a:r>
            <a:r>
              <a:rPr lang="en-US" b="1" dirty="0"/>
              <a:t>learning rate</a:t>
            </a:r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18FD64-FB9C-4418-96B9-E39047C6B7EB}"/>
              </a:ext>
            </a:extLst>
          </p:cNvPr>
          <p:cNvCxnSpPr/>
          <p:nvPr/>
        </p:nvCxnSpPr>
        <p:spPr>
          <a:xfrm>
            <a:off x="1622324" y="3281152"/>
            <a:ext cx="8750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000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D1E6-725E-461A-AE85-FBDE1B93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now train the model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EE305F-1701-4E8E-8AB9-C4C8AC18F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08" y="1825625"/>
            <a:ext cx="9714856" cy="292525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FD6F6-7AD9-427C-9FB2-7EF139C53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85812"/>
            <a:ext cx="10515600" cy="1972188"/>
          </a:xfrm>
        </p:spPr>
        <p:txBody>
          <a:bodyPr>
            <a:normAutofit/>
          </a:bodyPr>
          <a:lstStyle/>
          <a:p>
            <a:r>
              <a:rPr lang="en-US" dirty="0"/>
              <a:t>Even this step is done to make the </a:t>
            </a:r>
            <a:r>
              <a:rPr lang="en-US" dirty="0">
                <a:solidFill>
                  <a:schemeClr val="accent2"/>
                </a:solidFill>
              </a:rPr>
              <a:t>algorithm independent of the number of observations </a:t>
            </a:r>
            <a:endParaRPr lang="en-US" b="1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18FD64-FB9C-4418-96B9-E39047C6B7EB}"/>
              </a:ext>
            </a:extLst>
          </p:cNvPr>
          <p:cNvCxnSpPr/>
          <p:nvPr/>
        </p:nvCxnSpPr>
        <p:spPr>
          <a:xfrm>
            <a:off x="1622324" y="3748081"/>
            <a:ext cx="8750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100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D1E6-725E-461A-AE85-FBDE1B93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now train the model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EE305F-1701-4E8E-8AB9-C4C8AC18F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08" y="1825625"/>
            <a:ext cx="9714856" cy="292525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FD6F6-7AD9-427C-9FB2-7EF139C53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85812"/>
            <a:ext cx="10515600" cy="1972188"/>
          </a:xfrm>
        </p:spPr>
        <p:txBody>
          <a:bodyPr>
            <a:normAutofit/>
          </a:bodyPr>
          <a:lstStyle/>
          <a:p>
            <a:r>
              <a:rPr lang="en-US" dirty="0"/>
              <a:t>We update the weights and the biases following the gradient descent methodology</a:t>
            </a:r>
          </a:p>
          <a:p>
            <a:r>
              <a:rPr lang="en-US" dirty="0"/>
              <a:t>Note the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inputs.T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dirty="0"/>
              <a:t>We are computing the transpose 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18FD64-FB9C-4418-96B9-E39047C6B7EB}"/>
              </a:ext>
            </a:extLst>
          </p:cNvPr>
          <p:cNvCxnSpPr/>
          <p:nvPr/>
        </p:nvCxnSpPr>
        <p:spPr>
          <a:xfrm>
            <a:off x="1622324" y="4336024"/>
            <a:ext cx="8750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34EE382-BD5D-453B-8150-3D86F991F8FE}"/>
                  </a:ext>
                </a:extLst>
              </p:cNvPr>
              <p:cNvSpPr/>
              <p:nvPr/>
            </p:nvSpPr>
            <p:spPr>
              <a:xfrm>
                <a:off x="6096000" y="5501060"/>
                <a:ext cx="6096000" cy="95410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34EE382-BD5D-453B-8150-3D86F991F8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501060"/>
                <a:ext cx="6096000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479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D1E6-725E-461A-AE85-FBDE1B93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now train the model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EE305F-1701-4E8E-8AB9-C4C8AC18F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08" y="1825625"/>
            <a:ext cx="9714856" cy="292525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FD6F6-7AD9-427C-9FB2-7EF139C53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85812"/>
            <a:ext cx="10515600" cy="1972188"/>
          </a:xfrm>
        </p:spPr>
        <p:txBody>
          <a:bodyPr>
            <a:normAutofit/>
          </a:bodyPr>
          <a:lstStyle/>
          <a:p>
            <a:r>
              <a:rPr lang="en-US" dirty="0"/>
              <a:t>We update the weights and the biases following the gradient descent methodology</a:t>
            </a:r>
          </a:p>
          <a:p>
            <a:r>
              <a:rPr lang="en-US" dirty="0"/>
              <a:t>Note the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inputs.T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dirty="0"/>
              <a:t>We are computing the transpose 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18FD64-FB9C-4418-96B9-E39047C6B7EB}"/>
              </a:ext>
            </a:extLst>
          </p:cNvPr>
          <p:cNvCxnSpPr/>
          <p:nvPr/>
        </p:nvCxnSpPr>
        <p:spPr>
          <a:xfrm>
            <a:off x="1622324" y="4336024"/>
            <a:ext cx="8750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34EE382-BD5D-453B-8150-3D86F991F8FE}"/>
                  </a:ext>
                </a:extLst>
              </p:cNvPr>
              <p:cNvSpPr/>
              <p:nvPr/>
            </p:nvSpPr>
            <p:spPr>
              <a:xfrm>
                <a:off x="5916891" y="5237108"/>
                <a:ext cx="6096000" cy="16848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34EE382-BD5D-453B-8150-3D86F991F8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891" y="5237108"/>
                <a:ext cx="6096000" cy="16848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99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D1E6-725E-461A-AE85-FBDE1B93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now train the model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EE305F-1701-4E8E-8AB9-C4C8AC18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08" y="1825625"/>
            <a:ext cx="9714856" cy="29252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DEFD6F6-7AD9-427C-9FB2-7EF139C537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885812"/>
                <a:ext cx="10515600" cy="197218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transpose is required, because sometime </a:t>
                </a:r>
                <a:r>
                  <a:rPr lang="en-US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inputs</a:t>
                </a:r>
                <a:r>
                  <a:rPr lang="en-US" dirty="0"/>
                  <a:t> and </a:t>
                </a:r>
                <a:r>
                  <a:rPr lang="en-US" dirty="0" err="1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deltas_scaled</a:t>
                </a:r>
                <a:r>
                  <a:rPr lang="en-US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/>
                  <a:t>matrices</a:t>
                </a:r>
                <a:r>
                  <a:rPr lang="en-US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/>
                  <a:t>cannot be multiplied (dot) together</a:t>
                </a:r>
              </a:p>
              <a:p>
                <a:pPr marL="457200" lvl="1" indent="0">
                  <a:buNone/>
                </a:pPr>
                <a:r>
                  <a:rPr lang="en-US" dirty="0"/>
                  <a:t>In fact, it would be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(1000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(1000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However, </a:t>
                </a:r>
                <a:r>
                  <a:rPr lang="en-US" dirty="0" err="1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inputs.T</a:t>
                </a:r>
                <a:r>
                  <a:rPr lang="en-US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(2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1000)</m:t>
                    </m:r>
                  </m:oMath>
                </a14:m>
                <a:r>
                  <a:rPr lang="en-US" dirty="0"/>
                  <a:t> and the dot product would now work</a:t>
                </a:r>
                <a:endParaRPr lang="en-GB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DEFD6F6-7AD9-427C-9FB2-7EF139C537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885812"/>
                <a:ext cx="10515600" cy="1972188"/>
              </a:xfrm>
              <a:blipFill>
                <a:blip r:embed="rId4"/>
                <a:stretch>
                  <a:fillRect l="-1043" t="-52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18FD64-FB9C-4418-96B9-E39047C6B7EB}"/>
              </a:ext>
            </a:extLst>
          </p:cNvPr>
          <p:cNvCxnSpPr/>
          <p:nvPr/>
        </p:nvCxnSpPr>
        <p:spPr>
          <a:xfrm>
            <a:off x="1622324" y="4336024"/>
            <a:ext cx="8750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48E67CA3-8DAA-4823-BF37-E8EA5DE1EAAC}"/>
              </a:ext>
            </a:extLst>
          </p:cNvPr>
          <p:cNvSpPr/>
          <p:nvPr/>
        </p:nvSpPr>
        <p:spPr>
          <a:xfrm>
            <a:off x="7393021" y="3939707"/>
            <a:ext cx="1527243" cy="5058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344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8EB517-6E0F-485D-9F29-09EB034AF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17" y="58368"/>
            <a:ext cx="2590800" cy="6572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9FF826-211F-40E4-90FA-FBE43198D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1176" y="82687"/>
            <a:ext cx="2819400" cy="6610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C4D61D-662B-4537-BAE9-61B167860E8F}"/>
              </a:ext>
            </a:extLst>
          </p:cNvPr>
          <p:cNvSpPr txBox="1"/>
          <p:nvPr/>
        </p:nvSpPr>
        <p:spPr>
          <a:xfrm>
            <a:off x="5573949" y="2256816"/>
            <a:ext cx="2178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…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9FE965-2855-4128-ACC4-73161445893E}"/>
              </a:ext>
            </a:extLst>
          </p:cNvPr>
          <p:cNvSpPr txBox="1"/>
          <p:nvPr/>
        </p:nvSpPr>
        <p:spPr>
          <a:xfrm>
            <a:off x="3935649" y="5233481"/>
            <a:ext cx="396888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/>
              <a:t>It’s fast</a:t>
            </a:r>
          </a:p>
          <a:p>
            <a:pPr algn="just"/>
            <a:r>
              <a:rPr lang="en-US" dirty="0"/>
              <a:t>It’s minimizing the error (Loss function)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trained the model correctly!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77901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D1E6-725E-461A-AE85-FBDE1B93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let’s check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FD6F6-7AD9-427C-9FB2-7EF139C53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85812"/>
            <a:ext cx="10515600" cy="1972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weights seem right. </a:t>
            </a:r>
          </a:p>
          <a:p>
            <a:pPr marL="0" indent="0">
              <a:buNone/>
            </a:pPr>
            <a:r>
              <a:rPr lang="en-US" dirty="0"/>
              <a:t>The bias… almost. Why is that?</a:t>
            </a:r>
          </a:p>
          <a:p>
            <a:r>
              <a:rPr lang="en-US" dirty="0"/>
              <a:t>Probably, not enough iterations (100) or not perfect learning rate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EB8552-5453-4D27-B73E-33BF031F2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987" y="1690688"/>
            <a:ext cx="4010025" cy="1333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5F4AF1-0F9C-45F7-B202-F168C77C9329}"/>
                  </a:ext>
                </a:extLst>
              </p:cNvPr>
              <p:cNvSpPr/>
              <p:nvPr/>
            </p:nvSpPr>
            <p:spPr>
              <a:xfrm>
                <a:off x="3147404" y="3693390"/>
                <a:ext cx="529362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+2+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sz="2800" dirty="0">
                  <a:latin typeface="Calibri 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5F4AF1-0F9C-45F7-B202-F168C77C9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404" y="3693390"/>
                <a:ext cx="529362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FA205D6-D630-4DD0-9BB7-0D73FFB47C08}"/>
              </a:ext>
            </a:extLst>
          </p:cNvPr>
          <p:cNvSpPr/>
          <p:nvPr/>
        </p:nvSpPr>
        <p:spPr>
          <a:xfrm>
            <a:off x="4260715" y="2357438"/>
            <a:ext cx="2003898" cy="5511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0C9DD3-CAC5-48A8-88E8-316428F2FAB4}"/>
              </a:ext>
            </a:extLst>
          </p:cNvPr>
          <p:cNvSpPr/>
          <p:nvPr/>
        </p:nvSpPr>
        <p:spPr>
          <a:xfrm>
            <a:off x="5094050" y="3679434"/>
            <a:ext cx="1365116" cy="5511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4271C55-0E0D-4D66-8250-C1E3159BCF59}"/>
              </a:ext>
            </a:extLst>
          </p:cNvPr>
          <p:cNvSpPr/>
          <p:nvPr/>
        </p:nvSpPr>
        <p:spPr>
          <a:xfrm>
            <a:off x="6322980" y="2538919"/>
            <a:ext cx="1663429" cy="37581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7C8B25-1B4B-4E41-84A9-8389C52513DC}"/>
              </a:ext>
            </a:extLst>
          </p:cNvPr>
          <p:cNvSpPr/>
          <p:nvPr/>
        </p:nvSpPr>
        <p:spPr>
          <a:xfrm>
            <a:off x="6742383" y="3767091"/>
            <a:ext cx="290715" cy="37581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766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D1E6-725E-461A-AE85-FBDE1B93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let’s check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FD6F6-7AD9-427C-9FB2-7EF139C53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85812"/>
            <a:ext cx="10515600" cy="19721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Let’s run again the block in Jupyter that contains the loop</a:t>
            </a:r>
          </a:p>
          <a:p>
            <a:r>
              <a:rPr lang="en-US" dirty="0"/>
              <a:t>This will run just that part of the code, so obtaining other 100 iterations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EB8552-5453-4D27-B73E-33BF031F2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987" y="1690688"/>
            <a:ext cx="4010025" cy="1333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5F4AF1-0F9C-45F7-B202-F168C77C9329}"/>
                  </a:ext>
                </a:extLst>
              </p:cNvPr>
              <p:cNvSpPr/>
              <p:nvPr/>
            </p:nvSpPr>
            <p:spPr>
              <a:xfrm>
                <a:off x="3147404" y="3693390"/>
                <a:ext cx="529362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+2+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sz="2800" dirty="0">
                  <a:latin typeface="Calibri 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5F4AF1-0F9C-45F7-B202-F168C77C9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404" y="3693390"/>
                <a:ext cx="529362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FA205D6-D630-4DD0-9BB7-0D73FFB47C08}"/>
              </a:ext>
            </a:extLst>
          </p:cNvPr>
          <p:cNvSpPr/>
          <p:nvPr/>
        </p:nvSpPr>
        <p:spPr>
          <a:xfrm>
            <a:off x="4260715" y="2357438"/>
            <a:ext cx="2003898" cy="5511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0C9DD3-CAC5-48A8-88E8-316428F2FAB4}"/>
              </a:ext>
            </a:extLst>
          </p:cNvPr>
          <p:cNvSpPr/>
          <p:nvPr/>
        </p:nvSpPr>
        <p:spPr>
          <a:xfrm>
            <a:off x="5094050" y="3679434"/>
            <a:ext cx="1365116" cy="5511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4271C55-0E0D-4D66-8250-C1E3159BCF59}"/>
              </a:ext>
            </a:extLst>
          </p:cNvPr>
          <p:cNvSpPr/>
          <p:nvPr/>
        </p:nvSpPr>
        <p:spPr>
          <a:xfrm>
            <a:off x="6322980" y="2538919"/>
            <a:ext cx="1663429" cy="37581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7C8B25-1B4B-4E41-84A9-8389C52513DC}"/>
              </a:ext>
            </a:extLst>
          </p:cNvPr>
          <p:cNvSpPr/>
          <p:nvPr/>
        </p:nvSpPr>
        <p:spPr>
          <a:xfrm>
            <a:off x="6742383" y="3767091"/>
            <a:ext cx="290715" cy="37581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26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9FC0-08BD-49B8-BD13-D823F3A5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3C094-DAE1-4A5B-A338-462B28E64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Isn’t Python very slow?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Yes, it is ~100x slower than C</a:t>
            </a:r>
          </a:p>
          <a:p>
            <a:endParaRPr lang="en-US" dirty="0"/>
          </a:p>
          <a:p>
            <a:r>
              <a:rPr lang="en-GB" dirty="0"/>
              <a:t>But several packages are actually written in C/C++ </a:t>
            </a:r>
          </a:p>
          <a:p>
            <a:pPr marL="457200" lvl="1" indent="0">
              <a:buNone/>
            </a:pPr>
            <a:r>
              <a:rPr lang="en-GB" dirty="0"/>
              <a:t>well, even Python is…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Also, integration with </a:t>
            </a:r>
            <a:r>
              <a:rPr lang="en-GB" b="1" dirty="0"/>
              <a:t>heterogenous programming </a:t>
            </a:r>
            <a:r>
              <a:rPr lang="en-GB" dirty="0"/>
              <a:t>makes it a good choice for ML</a:t>
            </a:r>
          </a:p>
        </p:txBody>
      </p:sp>
    </p:spTree>
    <p:extLst>
      <p:ext uri="{BB962C8B-B14F-4D97-AF65-F5344CB8AC3E}">
        <p14:creationId xmlns:p14="http://schemas.microsoft.com/office/powerpoint/2010/main" val="284182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61174D-48E1-428E-AFC8-EA0F8FC51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413" y="1725092"/>
            <a:ext cx="3943350" cy="1285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0FD1E6-725E-461A-AE85-FBDE1B93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let’s check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FD6F6-7AD9-427C-9FB2-7EF139C53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85812"/>
            <a:ext cx="10515600" cy="1972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we print again the values we get so much closer!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5F4AF1-0F9C-45F7-B202-F168C77C9329}"/>
                  </a:ext>
                </a:extLst>
              </p:cNvPr>
              <p:cNvSpPr/>
              <p:nvPr/>
            </p:nvSpPr>
            <p:spPr>
              <a:xfrm>
                <a:off x="3147404" y="3693390"/>
                <a:ext cx="529362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+2+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sz="2800" dirty="0">
                  <a:latin typeface="Calibri 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5F4AF1-0F9C-45F7-B202-F168C77C9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404" y="3693390"/>
                <a:ext cx="529362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FA205D6-D630-4DD0-9BB7-0D73FFB47C08}"/>
              </a:ext>
            </a:extLst>
          </p:cNvPr>
          <p:cNvSpPr/>
          <p:nvPr/>
        </p:nvSpPr>
        <p:spPr>
          <a:xfrm>
            <a:off x="4260715" y="2357438"/>
            <a:ext cx="2003898" cy="5511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0C9DD3-CAC5-48A8-88E8-316428F2FAB4}"/>
              </a:ext>
            </a:extLst>
          </p:cNvPr>
          <p:cNvSpPr/>
          <p:nvPr/>
        </p:nvSpPr>
        <p:spPr>
          <a:xfrm>
            <a:off x="5094050" y="3679434"/>
            <a:ext cx="1365116" cy="5511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4271C55-0E0D-4D66-8250-C1E3159BCF59}"/>
              </a:ext>
            </a:extLst>
          </p:cNvPr>
          <p:cNvSpPr/>
          <p:nvPr/>
        </p:nvSpPr>
        <p:spPr>
          <a:xfrm>
            <a:off x="6322980" y="2538919"/>
            <a:ext cx="1663429" cy="37581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7C8B25-1B4B-4E41-84A9-8389C52513DC}"/>
              </a:ext>
            </a:extLst>
          </p:cNvPr>
          <p:cNvSpPr/>
          <p:nvPr/>
        </p:nvSpPr>
        <p:spPr>
          <a:xfrm>
            <a:off x="6742383" y="3767091"/>
            <a:ext cx="290715" cy="37581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64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D1E6-725E-461A-AE85-FBDE1B93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the “tuning” parameters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DCB7E7-859D-496C-ACB2-F0FC946A2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Number of observations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Learning rate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Number of iterations (or, better, </a:t>
            </a:r>
            <a:r>
              <a:rPr lang="en-US" b="1" dirty="0"/>
              <a:t>epochs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Initial range for initializing the weights and biases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46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9FC0-08BD-49B8-BD13-D823F3A5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Jupyter Notebook?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3C094-DAE1-4A5B-A338-462B28E64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Jupyter is a </a:t>
            </a:r>
            <a:r>
              <a:rPr lang="en-US" dirty="0">
                <a:solidFill>
                  <a:srgbClr val="7030A0"/>
                </a:solidFill>
              </a:rPr>
              <a:t>server-client application </a:t>
            </a:r>
            <a:r>
              <a:rPr lang="en-US" dirty="0"/>
              <a:t>that:</a:t>
            </a:r>
          </a:p>
          <a:p>
            <a:pPr marL="0" indent="0">
              <a:buNone/>
            </a:pPr>
            <a:endParaRPr lang="en-US" sz="5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runs your code in your web-browser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it’s used at Google, Microsoft, IBM, …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incorporates several languages and allows easy sharing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29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9FC0-08BD-49B8-BD13-D823F3A5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Anaconda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3C094-DAE1-4A5B-A338-462B28E64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Go to: </a:t>
            </a:r>
            <a:r>
              <a:rPr lang="en-US" dirty="0">
                <a:hlinkClick r:id="rId2"/>
              </a:rPr>
              <a:t>https://www.anaconda.com/distribution/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 your OS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Download Python 3.8  (64-bit)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1EE231-8E98-4765-AB7D-0BDF408FD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087" y="3698312"/>
            <a:ext cx="7997825" cy="276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9FC0-08BD-49B8-BD13-D823F3A5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Anaconda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3C094-DAE1-4A5B-A338-462B28E64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For compatibility issues, check: “</a:t>
            </a:r>
            <a:r>
              <a:rPr lang="en-US" i="1" dirty="0"/>
              <a:t>Register Anaconda as my default Python 3.8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It could raise an alert if you already have Python installed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Don’t select the Anaconda Cloud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2179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9FC0-08BD-49B8-BD13-D823F3A5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Let’s start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3C094-DAE1-4A5B-A338-462B28E64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166" y="144216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Run </a:t>
            </a:r>
            <a:r>
              <a:rPr lang="en-US" b="1" dirty="0"/>
              <a:t>Jupyter Notebook </a:t>
            </a:r>
            <a:r>
              <a:rPr lang="en-US" dirty="0"/>
              <a:t>(now installed with Python)</a:t>
            </a:r>
          </a:p>
          <a:p>
            <a:pPr marL="457200" lvl="1" indent="0">
              <a:buNone/>
            </a:pPr>
            <a:r>
              <a:rPr lang="en-US" dirty="0"/>
              <a:t>It will open in the Browser</a:t>
            </a:r>
          </a:p>
          <a:p>
            <a:pPr marL="914400" lvl="2" indent="0">
              <a:buNone/>
            </a:pPr>
            <a:r>
              <a:rPr lang="en-US" dirty="0"/>
              <a:t>Don’t close the “shell” window that might open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Jupyter uses </a:t>
            </a:r>
            <a:r>
              <a:rPr lang="en-US" dirty="0" err="1"/>
              <a:t>IPython</a:t>
            </a:r>
            <a:r>
              <a:rPr lang="en-US" dirty="0"/>
              <a:t> Notebook Format (.</a:t>
            </a:r>
            <a:r>
              <a:rPr lang="en-US" dirty="0" err="1"/>
              <a:t>ipynb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Create a new Python 3 Notebook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E54E47-3CF2-4F15-8364-D7952A9C2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579" y="4455549"/>
            <a:ext cx="2295525" cy="20764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6808DC-26A8-4469-B0BD-1178E7062829}"/>
              </a:ext>
            </a:extLst>
          </p:cNvPr>
          <p:cNvCxnSpPr/>
          <p:nvPr/>
        </p:nvCxnSpPr>
        <p:spPr>
          <a:xfrm>
            <a:off x="5742039" y="5171769"/>
            <a:ext cx="11995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6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9FC0-08BD-49B8-BD13-D823F3A5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Let’s start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3C094-DAE1-4A5B-A338-462B28E64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166" y="144216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It should open a new tab like this: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8D59F5-AC58-4124-8C5D-E958191FF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2357437"/>
            <a:ext cx="110013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20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1408</Words>
  <Application>Microsoft Office PowerPoint</Application>
  <PresentationFormat>Widescreen</PresentationFormat>
  <Paragraphs>249</Paragraphs>
  <Slides>41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Calibri </vt:lpstr>
      <vt:lpstr>Calibri Light</vt:lpstr>
      <vt:lpstr>Cambria Math</vt:lpstr>
      <vt:lpstr>Consolas</vt:lpstr>
      <vt:lpstr>Courier New</vt:lpstr>
      <vt:lpstr>Wingdings</vt:lpstr>
      <vt:lpstr>Office Theme</vt:lpstr>
      <vt:lpstr>Setting up the working environment</vt:lpstr>
      <vt:lpstr>Setting up the working environment</vt:lpstr>
      <vt:lpstr>Why Python?</vt:lpstr>
      <vt:lpstr>Why Python?</vt:lpstr>
      <vt:lpstr>Why Jupyter Notebook?</vt:lpstr>
      <vt:lpstr>Installing Anaconda</vt:lpstr>
      <vt:lpstr>Installing Anaconda</vt:lpstr>
      <vt:lpstr>Let’s start</vt:lpstr>
      <vt:lpstr>Let’s start</vt:lpstr>
      <vt:lpstr>PowerPoint Presentation</vt:lpstr>
      <vt:lpstr>Installing TensorFlow 2.1.0</vt:lpstr>
      <vt:lpstr>PowerPoint Presentation</vt:lpstr>
      <vt:lpstr>Installing TensorFlow 2.1.0</vt:lpstr>
      <vt:lpstr>Installing TensorFlow 2.1.0</vt:lpstr>
      <vt:lpstr>Installing TensorFlow 2.1.0</vt:lpstr>
      <vt:lpstr>Installing Packages</vt:lpstr>
      <vt:lpstr>Let’s “machine learning” with Numpy</vt:lpstr>
      <vt:lpstr>Elements of the model in supervised learning</vt:lpstr>
      <vt:lpstr>Import the relevant libraries</vt:lpstr>
      <vt:lpstr>Generating random input data for training</vt:lpstr>
      <vt:lpstr>Create Targets</vt:lpstr>
      <vt:lpstr>Let’s set up the initial variables</vt:lpstr>
      <vt:lpstr>Now, let’s set up the leaning rate</vt:lpstr>
      <vt:lpstr>PowerPoint Presentation</vt:lpstr>
      <vt:lpstr>Elements of the model in supervised learning</vt:lpstr>
      <vt:lpstr>We can now train the model</vt:lpstr>
      <vt:lpstr>We can now train the model</vt:lpstr>
      <vt:lpstr>We can now train the model</vt:lpstr>
      <vt:lpstr>We can now train the model</vt:lpstr>
      <vt:lpstr>We can now train the model</vt:lpstr>
      <vt:lpstr>We can now train the model</vt:lpstr>
      <vt:lpstr>We can now train the model</vt:lpstr>
      <vt:lpstr>We can now train the model</vt:lpstr>
      <vt:lpstr>We can now train the model</vt:lpstr>
      <vt:lpstr>We can now train the model</vt:lpstr>
      <vt:lpstr>We can now train the model</vt:lpstr>
      <vt:lpstr>PowerPoint Presentation</vt:lpstr>
      <vt:lpstr>Bonus: let’s check</vt:lpstr>
      <vt:lpstr>Bonus: let’s check</vt:lpstr>
      <vt:lpstr>Bonus: let’s check</vt:lpstr>
      <vt:lpstr>Recap of the “tuning”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the working environment</dc:title>
  <dc:creator>Fabio Di Troia</dc:creator>
  <cp:lastModifiedBy>Fabio Di Troia</cp:lastModifiedBy>
  <cp:revision>1</cp:revision>
  <dcterms:created xsi:type="dcterms:W3CDTF">2020-02-06T15:57:05Z</dcterms:created>
  <dcterms:modified xsi:type="dcterms:W3CDTF">2021-02-06T11:01:54Z</dcterms:modified>
</cp:coreProperties>
</file>