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63" r:id="rId2"/>
    <p:sldId id="364" r:id="rId3"/>
    <p:sldId id="365" r:id="rId4"/>
    <p:sldId id="393" r:id="rId5"/>
    <p:sldId id="367" r:id="rId6"/>
    <p:sldId id="36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2" r:id="rId29"/>
    <p:sldId id="389" r:id="rId30"/>
    <p:sldId id="391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E3E54-A6E6-453F-84FD-E913B0CFDCF5}" v="3" dt="2021-02-14T10:52:30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80" autoAdjust="0"/>
  </p:normalViewPr>
  <p:slideViewPr>
    <p:cSldViewPr snapToGrid="0">
      <p:cViewPr varScale="1">
        <p:scale>
          <a:sx n="73" d="100"/>
          <a:sy n="73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1128850C-13B4-4F88-8978-83DD5A853002}"/>
    <pc:docChg chg="custSel modSld">
      <pc:chgData name="Fabio Di Troia" userId="7de80edd88c2c9de" providerId="LiveId" clId="{1128850C-13B4-4F88-8978-83DD5A853002}" dt="2020-09-10T16:14:49.659" v="21" actId="6549"/>
      <pc:docMkLst>
        <pc:docMk/>
      </pc:docMkLst>
      <pc:sldChg chg="modSp">
        <pc:chgData name="Fabio Di Troia" userId="7de80edd88c2c9de" providerId="LiveId" clId="{1128850C-13B4-4F88-8978-83DD5A853002}" dt="2020-09-10T16:02:23.426" v="8" actId="207"/>
        <pc:sldMkLst>
          <pc:docMk/>
          <pc:sldMk cId="864481356" sldId="370"/>
        </pc:sldMkLst>
        <pc:spChg chg="mod">
          <ac:chgData name="Fabio Di Troia" userId="7de80edd88c2c9de" providerId="LiveId" clId="{1128850C-13B4-4F88-8978-83DD5A853002}" dt="2020-09-10T16:02:23.426" v="8" actId="207"/>
          <ac:spMkLst>
            <pc:docMk/>
            <pc:sldMk cId="864481356" sldId="370"/>
            <ac:spMk id="7" creationId="{C58BAFCF-842F-465A-BD2A-BA5100D6A769}"/>
          </ac:spMkLst>
        </pc:spChg>
      </pc:sldChg>
      <pc:sldChg chg="modSp mod">
        <pc:chgData name="Fabio Di Troia" userId="7de80edd88c2c9de" providerId="LiveId" clId="{1128850C-13B4-4F88-8978-83DD5A853002}" dt="2020-09-10T15:34:44.792" v="5" actId="20577"/>
        <pc:sldMkLst>
          <pc:docMk/>
          <pc:sldMk cId="869243025" sldId="387"/>
        </pc:sldMkLst>
        <pc:spChg chg="mod">
          <ac:chgData name="Fabio Di Troia" userId="7de80edd88c2c9de" providerId="LiveId" clId="{1128850C-13B4-4F88-8978-83DD5A853002}" dt="2020-09-10T15:34:44.792" v="5" actId="20577"/>
          <ac:spMkLst>
            <pc:docMk/>
            <pc:sldMk cId="869243025" sldId="387"/>
            <ac:spMk id="3" creationId="{CC22D661-0A8B-45E5-8DCF-22A0421BC309}"/>
          </ac:spMkLst>
        </pc:spChg>
      </pc:sldChg>
      <pc:sldChg chg="modSp mod">
        <pc:chgData name="Fabio Di Troia" userId="7de80edd88c2c9de" providerId="LiveId" clId="{1128850C-13B4-4F88-8978-83DD5A853002}" dt="2020-09-10T16:14:49.659" v="21" actId="6549"/>
        <pc:sldMkLst>
          <pc:docMk/>
          <pc:sldMk cId="4062862632" sldId="395"/>
        </pc:sldMkLst>
        <pc:spChg chg="mod">
          <ac:chgData name="Fabio Di Troia" userId="7de80edd88c2c9de" providerId="LiveId" clId="{1128850C-13B4-4F88-8978-83DD5A853002}" dt="2020-09-10T16:14:49.659" v="21" actId="6549"/>
          <ac:spMkLst>
            <pc:docMk/>
            <pc:sldMk cId="4062862632" sldId="395"/>
            <ac:spMk id="3" creationId="{FB93CD70-E931-4418-827A-49E1A5FDA006}"/>
          </ac:spMkLst>
        </pc:spChg>
      </pc:sldChg>
    </pc:docChg>
  </pc:docChgLst>
  <pc:docChgLst>
    <pc:chgData name="Fabio Di Troia" userId="7de80edd88c2c9de" providerId="LiveId" clId="{A2CB7578-46BD-4FE1-BF83-8F899BB2F48B}"/>
    <pc:docChg chg="modSld">
      <pc:chgData name="Fabio Di Troia" userId="7de80edd88c2c9de" providerId="LiveId" clId="{A2CB7578-46BD-4FE1-BF83-8F899BB2F48B}" dt="2020-09-10T17:18:17.569" v="2" actId="313"/>
      <pc:docMkLst>
        <pc:docMk/>
      </pc:docMkLst>
      <pc:sldChg chg="modSp">
        <pc:chgData name="Fabio Di Troia" userId="7de80edd88c2c9de" providerId="LiveId" clId="{A2CB7578-46BD-4FE1-BF83-8F899BB2F48B}" dt="2020-09-10T17:18:17.569" v="2" actId="313"/>
        <pc:sldMkLst>
          <pc:docMk/>
          <pc:sldMk cId="4062862632" sldId="395"/>
        </pc:sldMkLst>
        <pc:spChg chg="mod">
          <ac:chgData name="Fabio Di Troia" userId="7de80edd88c2c9de" providerId="LiveId" clId="{A2CB7578-46BD-4FE1-BF83-8F899BB2F48B}" dt="2020-09-10T17:18:17.569" v="2" actId="313"/>
          <ac:spMkLst>
            <pc:docMk/>
            <pc:sldMk cId="4062862632" sldId="395"/>
            <ac:spMk id="3" creationId="{FB93CD70-E931-4418-827A-49E1A5FDA006}"/>
          </ac:spMkLst>
        </pc:spChg>
      </pc:sldChg>
    </pc:docChg>
  </pc:docChgLst>
  <pc:docChgLst>
    <pc:chgData name="Fabio Di Troia" userId="7de80edd88c2c9de" providerId="LiveId" clId="{DB1B14B4-8BBD-4C4C-A36E-8DF354644D27}"/>
    <pc:docChg chg="undo custSel addSld delSld modSld sldOrd">
      <pc:chgData name="Fabio Di Troia" userId="7de80edd88c2c9de" providerId="LiveId" clId="{DB1B14B4-8BBD-4C4C-A36E-8DF354644D27}" dt="2020-02-14T02:02:33.737" v="982" actId="47"/>
      <pc:docMkLst>
        <pc:docMk/>
      </pc:docMkLst>
      <pc:sldChg chg="modSp mod">
        <pc:chgData name="Fabio Di Troia" userId="7de80edd88c2c9de" providerId="LiveId" clId="{DB1B14B4-8BBD-4C4C-A36E-8DF354644D27}" dt="2020-02-13T16:01:59.790" v="671" actId="113"/>
        <pc:sldMkLst>
          <pc:docMk/>
          <pc:sldMk cId="4001978899" sldId="365"/>
        </pc:sldMkLst>
        <pc:spChg chg="mod">
          <ac:chgData name="Fabio Di Troia" userId="7de80edd88c2c9de" providerId="LiveId" clId="{DB1B14B4-8BBD-4C4C-A36E-8DF354644D27}" dt="2020-02-13T16:01:59.790" v="671" actId="113"/>
          <ac:spMkLst>
            <pc:docMk/>
            <pc:sldMk cId="4001978899" sldId="365"/>
            <ac:spMk id="3" creationId="{2F9A746E-4A32-444E-B343-A0C69BB60FDA}"/>
          </ac:spMkLst>
        </pc:spChg>
      </pc:sldChg>
      <pc:sldChg chg="modSp mod">
        <pc:chgData name="Fabio Di Troia" userId="7de80edd88c2c9de" providerId="LiveId" clId="{DB1B14B4-8BBD-4C4C-A36E-8DF354644D27}" dt="2020-02-13T16:11:26.544" v="728" actId="27636"/>
        <pc:sldMkLst>
          <pc:docMk/>
          <pc:sldMk cId="2396353912" sldId="367"/>
        </pc:sldMkLst>
        <pc:spChg chg="mod">
          <ac:chgData name="Fabio Di Troia" userId="7de80edd88c2c9de" providerId="LiveId" clId="{DB1B14B4-8BBD-4C4C-A36E-8DF354644D27}" dt="2020-02-13T16:11:26.544" v="728" actId="27636"/>
          <ac:spMkLst>
            <pc:docMk/>
            <pc:sldMk cId="2396353912" sldId="367"/>
            <ac:spMk id="3" creationId="{2F9A746E-4A32-444E-B343-A0C69BB60FDA}"/>
          </ac:spMkLst>
        </pc:spChg>
      </pc:sldChg>
      <pc:sldChg chg="modSp mod">
        <pc:chgData name="Fabio Di Troia" userId="7de80edd88c2c9de" providerId="LiveId" clId="{DB1B14B4-8BBD-4C4C-A36E-8DF354644D27}" dt="2020-02-13T16:12:17.177" v="730" actId="207"/>
        <pc:sldMkLst>
          <pc:docMk/>
          <pc:sldMk cId="2145324939" sldId="368"/>
        </pc:sldMkLst>
        <pc:spChg chg="mod">
          <ac:chgData name="Fabio Di Troia" userId="7de80edd88c2c9de" providerId="LiveId" clId="{DB1B14B4-8BBD-4C4C-A36E-8DF354644D27}" dt="2020-02-13T16:12:17.177" v="730" actId="207"/>
          <ac:spMkLst>
            <pc:docMk/>
            <pc:sldMk cId="2145324939" sldId="368"/>
            <ac:spMk id="3" creationId="{45F5FD05-4F42-4957-A234-15A7297318CD}"/>
          </ac:spMkLst>
        </pc:spChg>
      </pc:sldChg>
      <pc:sldChg chg="modSp modTransition modAnim">
        <pc:chgData name="Fabio Di Troia" userId="7de80edd88c2c9de" providerId="LiveId" clId="{DB1B14B4-8BBD-4C4C-A36E-8DF354644D27}" dt="2020-02-13T16:14:11.155" v="741" actId="255"/>
        <pc:sldMkLst>
          <pc:docMk/>
          <pc:sldMk cId="864481356" sldId="370"/>
        </pc:sldMkLst>
        <pc:spChg chg="mod">
          <ac:chgData name="Fabio Di Troia" userId="7de80edd88c2c9de" providerId="LiveId" clId="{DB1B14B4-8BBD-4C4C-A36E-8DF354644D27}" dt="2020-02-13T16:14:11.155" v="741" actId="255"/>
          <ac:spMkLst>
            <pc:docMk/>
            <pc:sldMk cId="864481356" sldId="370"/>
            <ac:spMk id="7" creationId="{C58BAFCF-842F-465A-BD2A-BA5100D6A769}"/>
          </ac:spMkLst>
        </pc:spChg>
      </pc:sldChg>
      <pc:sldChg chg="modTransition">
        <pc:chgData name="Fabio Di Troia" userId="7de80edd88c2c9de" providerId="LiveId" clId="{DB1B14B4-8BBD-4C4C-A36E-8DF354644D27}" dt="2020-02-13T16:14:22.512" v="743"/>
        <pc:sldMkLst>
          <pc:docMk/>
          <pc:sldMk cId="3783826998" sldId="371"/>
        </pc:sldMkLst>
      </pc:sldChg>
      <pc:sldChg chg="modSp mod modTransition">
        <pc:chgData name="Fabio Di Troia" userId="7de80edd88c2c9de" providerId="LiveId" clId="{DB1B14B4-8BBD-4C4C-A36E-8DF354644D27}" dt="2020-02-13T16:20:27.893" v="867" actId="207"/>
        <pc:sldMkLst>
          <pc:docMk/>
          <pc:sldMk cId="2770832594" sldId="372"/>
        </pc:sldMkLst>
        <pc:spChg chg="mod">
          <ac:chgData name="Fabio Di Troia" userId="7de80edd88c2c9de" providerId="LiveId" clId="{DB1B14B4-8BBD-4C4C-A36E-8DF354644D27}" dt="2020-02-13T16:20:27.893" v="867" actId="207"/>
          <ac:spMkLst>
            <pc:docMk/>
            <pc:sldMk cId="2770832594" sldId="372"/>
            <ac:spMk id="7" creationId="{C58BAFCF-842F-465A-BD2A-BA5100D6A769}"/>
          </ac:spMkLst>
        </pc:spChg>
        <pc:cxnChg chg="mod">
          <ac:chgData name="Fabio Di Troia" userId="7de80edd88c2c9de" providerId="LiveId" clId="{DB1B14B4-8BBD-4C4C-A36E-8DF354644D27}" dt="2020-02-13T16:15:21.244" v="747" actId="1035"/>
          <ac:cxnSpMkLst>
            <pc:docMk/>
            <pc:sldMk cId="2770832594" sldId="372"/>
            <ac:cxnSpMk id="14" creationId="{833B83A2-6B36-47A4-88D1-173C7A5E23E3}"/>
          </ac:cxnSpMkLst>
        </pc:cxnChg>
      </pc:sldChg>
      <pc:sldChg chg="modSp mod">
        <pc:chgData name="Fabio Di Troia" userId="7de80edd88c2c9de" providerId="LiveId" clId="{DB1B14B4-8BBD-4C4C-A36E-8DF354644D27}" dt="2020-02-13T16:15:36.684" v="750" actId="1035"/>
        <pc:sldMkLst>
          <pc:docMk/>
          <pc:sldMk cId="2639624935" sldId="373"/>
        </pc:sldMkLst>
        <pc:cxnChg chg="mod">
          <ac:chgData name="Fabio Di Troia" userId="7de80edd88c2c9de" providerId="LiveId" clId="{DB1B14B4-8BBD-4C4C-A36E-8DF354644D27}" dt="2020-02-13T16:15:36.684" v="750" actId="1035"/>
          <ac:cxnSpMkLst>
            <pc:docMk/>
            <pc:sldMk cId="2639624935" sldId="373"/>
            <ac:cxnSpMk id="5" creationId="{1D5ECEA6-CF9F-43A8-BEB6-2BFB7343F3A7}"/>
          </ac:cxnSpMkLst>
        </pc:cxnChg>
      </pc:sldChg>
      <pc:sldChg chg="modSp mod">
        <pc:chgData name="Fabio Di Troia" userId="7de80edd88c2c9de" providerId="LiveId" clId="{DB1B14B4-8BBD-4C4C-A36E-8DF354644D27}" dt="2020-02-13T16:16:18.157" v="753" actId="113"/>
        <pc:sldMkLst>
          <pc:docMk/>
          <pc:sldMk cId="4259224385" sldId="374"/>
        </pc:sldMkLst>
        <pc:spChg chg="mod">
          <ac:chgData name="Fabio Di Troia" userId="7de80edd88c2c9de" providerId="LiveId" clId="{DB1B14B4-8BBD-4C4C-A36E-8DF354644D27}" dt="2020-02-13T16:16:18.157" v="753" actId="113"/>
          <ac:spMkLst>
            <pc:docMk/>
            <pc:sldMk cId="4259224385" sldId="374"/>
            <ac:spMk id="7" creationId="{C58BAFCF-842F-465A-BD2A-BA5100D6A769}"/>
          </ac:spMkLst>
        </pc:spChg>
      </pc:sldChg>
      <pc:sldChg chg="modSp mod modAnim">
        <pc:chgData name="Fabio Di Troia" userId="7de80edd88c2c9de" providerId="LiveId" clId="{DB1B14B4-8BBD-4C4C-A36E-8DF354644D27}" dt="2020-02-13T16:18:33.543" v="767" actId="207"/>
        <pc:sldMkLst>
          <pc:docMk/>
          <pc:sldMk cId="1289855701" sldId="376"/>
        </pc:sldMkLst>
        <pc:spChg chg="mod">
          <ac:chgData name="Fabio Di Troia" userId="7de80edd88c2c9de" providerId="LiveId" clId="{DB1B14B4-8BBD-4C4C-A36E-8DF354644D27}" dt="2020-02-13T16:18:33.543" v="767" actId="207"/>
          <ac:spMkLst>
            <pc:docMk/>
            <pc:sldMk cId="1289855701" sldId="376"/>
            <ac:spMk id="7" creationId="{C58BAFCF-842F-465A-BD2A-BA5100D6A769}"/>
          </ac:spMkLst>
        </pc:spChg>
      </pc:sldChg>
      <pc:sldChg chg="modSp mod">
        <pc:chgData name="Fabio Di Troia" userId="7de80edd88c2c9de" providerId="LiveId" clId="{DB1B14B4-8BBD-4C4C-A36E-8DF354644D27}" dt="2020-02-13T16:19:04.228" v="770" actId="113"/>
        <pc:sldMkLst>
          <pc:docMk/>
          <pc:sldMk cId="2023971706" sldId="377"/>
        </pc:sldMkLst>
        <pc:spChg chg="mod">
          <ac:chgData name="Fabio Di Troia" userId="7de80edd88c2c9de" providerId="LiveId" clId="{DB1B14B4-8BBD-4C4C-A36E-8DF354644D27}" dt="2020-02-13T16:19:04.228" v="770" actId="113"/>
          <ac:spMkLst>
            <pc:docMk/>
            <pc:sldMk cId="2023971706" sldId="377"/>
            <ac:spMk id="7" creationId="{C58BAFCF-842F-465A-BD2A-BA5100D6A769}"/>
          </ac:spMkLst>
        </pc:spChg>
      </pc:sldChg>
      <pc:sldChg chg="modSp mod modAnim">
        <pc:chgData name="Fabio Di Troia" userId="7de80edd88c2c9de" providerId="LiveId" clId="{DB1B14B4-8BBD-4C4C-A36E-8DF354644D27}" dt="2020-02-13T16:20:49.499" v="869"/>
        <pc:sldMkLst>
          <pc:docMk/>
          <pc:sldMk cId="1754871384" sldId="378"/>
        </pc:sldMkLst>
        <pc:spChg chg="mod">
          <ac:chgData name="Fabio Di Troia" userId="7de80edd88c2c9de" providerId="LiveId" clId="{DB1B14B4-8BBD-4C4C-A36E-8DF354644D27}" dt="2020-02-13T16:19:26.511" v="771" actId="113"/>
          <ac:spMkLst>
            <pc:docMk/>
            <pc:sldMk cId="1754871384" sldId="378"/>
            <ac:spMk id="7" creationId="{C58BAFCF-842F-465A-BD2A-BA5100D6A769}"/>
          </ac:spMkLst>
        </pc:spChg>
      </pc:sldChg>
      <pc:sldChg chg="modAnim">
        <pc:chgData name="Fabio Di Troia" userId="7de80edd88c2c9de" providerId="LiveId" clId="{DB1B14B4-8BBD-4C4C-A36E-8DF354644D27}" dt="2020-02-13T16:22:42.566" v="873"/>
        <pc:sldMkLst>
          <pc:docMk/>
          <pc:sldMk cId="464907956" sldId="379"/>
        </pc:sldMkLst>
      </pc:sldChg>
      <pc:sldChg chg="modSp">
        <pc:chgData name="Fabio Di Troia" userId="7de80edd88c2c9de" providerId="LiveId" clId="{DB1B14B4-8BBD-4C4C-A36E-8DF354644D27}" dt="2020-02-13T16:23:58.312" v="906" actId="113"/>
        <pc:sldMkLst>
          <pc:docMk/>
          <pc:sldMk cId="3424331596" sldId="380"/>
        </pc:sldMkLst>
        <pc:spChg chg="mod">
          <ac:chgData name="Fabio Di Troia" userId="7de80edd88c2c9de" providerId="LiveId" clId="{DB1B14B4-8BBD-4C4C-A36E-8DF354644D27}" dt="2020-02-13T16:23:58.312" v="906" actId="113"/>
          <ac:spMkLst>
            <pc:docMk/>
            <pc:sldMk cId="3424331596" sldId="380"/>
            <ac:spMk id="3" creationId="{CC22D661-0A8B-45E5-8DCF-22A0421BC309}"/>
          </ac:spMkLst>
        </pc:spChg>
      </pc:sldChg>
      <pc:sldChg chg="modSp mod">
        <pc:chgData name="Fabio Di Troia" userId="7de80edd88c2c9de" providerId="LiveId" clId="{DB1B14B4-8BBD-4C4C-A36E-8DF354644D27}" dt="2020-02-13T16:26:28.228" v="913" actId="20577"/>
        <pc:sldMkLst>
          <pc:docMk/>
          <pc:sldMk cId="1960028287" sldId="383"/>
        </pc:sldMkLst>
        <pc:spChg chg="mod">
          <ac:chgData name="Fabio Di Troia" userId="7de80edd88c2c9de" providerId="LiveId" clId="{DB1B14B4-8BBD-4C4C-A36E-8DF354644D27}" dt="2020-02-13T16:26:28.228" v="913" actId="20577"/>
          <ac:spMkLst>
            <pc:docMk/>
            <pc:sldMk cId="1960028287" sldId="383"/>
            <ac:spMk id="10" creationId="{740F781C-218B-460E-9CBA-10D737EA5CCE}"/>
          </ac:spMkLst>
        </pc:spChg>
      </pc:sldChg>
      <pc:sldChg chg="modTransition">
        <pc:chgData name="Fabio Di Troia" userId="7de80edd88c2c9de" providerId="LiveId" clId="{DB1B14B4-8BBD-4C4C-A36E-8DF354644D27}" dt="2020-02-13T16:34:05.809" v="914"/>
        <pc:sldMkLst>
          <pc:docMk/>
          <pc:sldMk cId="1265000507" sldId="384"/>
        </pc:sldMkLst>
      </pc:sldChg>
      <pc:sldChg chg="modTransition">
        <pc:chgData name="Fabio Di Troia" userId="7de80edd88c2c9de" providerId="LiveId" clId="{DB1B14B4-8BBD-4C4C-A36E-8DF354644D27}" dt="2020-02-13T16:34:23.936" v="916"/>
        <pc:sldMkLst>
          <pc:docMk/>
          <pc:sldMk cId="3339748755" sldId="385"/>
        </pc:sldMkLst>
      </pc:sldChg>
      <pc:sldChg chg="modSp mod">
        <pc:chgData name="Fabio Di Troia" userId="7de80edd88c2c9de" providerId="LiveId" clId="{DB1B14B4-8BBD-4C4C-A36E-8DF354644D27}" dt="2020-02-13T16:35:00.489" v="918" actId="6549"/>
        <pc:sldMkLst>
          <pc:docMk/>
          <pc:sldMk cId="869243025" sldId="387"/>
        </pc:sldMkLst>
        <pc:spChg chg="mod">
          <ac:chgData name="Fabio Di Troia" userId="7de80edd88c2c9de" providerId="LiveId" clId="{DB1B14B4-8BBD-4C4C-A36E-8DF354644D27}" dt="2020-02-13T16:35:00.489" v="918" actId="6549"/>
          <ac:spMkLst>
            <pc:docMk/>
            <pc:sldMk cId="869243025" sldId="387"/>
            <ac:spMk id="3" creationId="{CC22D661-0A8B-45E5-8DCF-22A0421BC309}"/>
          </ac:spMkLst>
        </pc:spChg>
      </pc:sldChg>
      <pc:sldChg chg="addSp delSp modSp add mod modNotesTx">
        <pc:chgData name="Fabio Di Troia" userId="7de80edd88c2c9de" providerId="LiveId" clId="{DB1B14B4-8BBD-4C4C-A36E-8DF354644D27}" dt="2020-02-13T16:36:09.220" v="922" actId="1037"/>
        <pc:sldMkLst>
          <pc:docMk/>
          <pc:sldMk cId="509343545" sldId="388"/>
        </pc:sldMkLst>
        <pc:spChg chg="mod">
          <ac:chgData name="Fabio Di Troia" userId="7de80edd88c2c9de" providerId="LiveId" clId="{DB1B14B4-8BBD-4C4C-A36E-8DF354644D27}" dt="2020-02-10T18:52:54.659" v="52" actId="20577"/>
          <ac:spMkLst>
            <pc:docMk/>
            <pc:sldMk cId="509343545" sldId="388"/>
            <ac:spMk id="2" creationId="{CDA4E876-D65F-4CFB-BBE0-EA91A85D1275}"/>
          </ac:spMkLst>
        </pc:spChg>
        <pc:spChg chg="del">
          <ac:chgData name="Fabio Di Troia" userId="7de80edd88c2c9de" providerId="LiveId" clId="{DB1B14B4-8BBD-4C4C-A36E-8DF354644D27}" dt="2020-02-10T18:50:59.553" v="26"/>
          <ac:spMkLst>
            <pc:docMk/>
            <pc:sldMk cId="509343545" sldId="388"/>
            <ac:spMk id="3" creationId="{627F38CB-9E7F-4C96-873C-E4D5FD85FB64}"/>
          </ac:spMkLst>
        </pc:spChg>
        <pc:spChg chg="add del mod">
          <ac:chgData name="Fabio Di Troia" userId="7de80edd88c2c9de" providerId="LiveId" clId="{DB1B14B4-8BBD-4C4C-A36E-8DF354644D27}" dt="2020-02-10T18:52:43.117" v="33" actId="478"/>
          <ac:spMkLst>
            <pc:docMk/>
            <pc:sldMk cId="509343545" sldId="388"/>
            <ac:spMk id="6" creationId="{2DA2E8A7-63F1-462A-A7F5-E0C01718C736}"/>
          </ac:spMkLst>
        </pc:spChg>
        <pc:picChg chg="add mod">
          <ac:chgData name="Fabio Di Troia" userId="7de80edd88c2c9de" providerId="LiveId" clId="{DB1B14B4-8BBD-4C4C-A36E-8DF354644D27}" dt="2020-02-13T16:36:09.220" v="922" actId="1037"/>
          <ac:picMkLst>
            <pc:docMk/>
            <pc:sldMk cId="509343545" sldId="388"/>
            <ac:picMk id="3" creationId="{9E565530-97A6-44F0-9781-F9E06D81D7CB}"/>
          </ac:picMkLst>
        </pc:picChg>
        <pc:picChg chg="add del mod">
          <ac:chgData name="Fabio Di Troia" userId="7de80edd88c2c9de" providerId="LiveId" clId="{DB1B14B4-8BBD-4C4C-A36E-8DF354644D27}" dt="2020-02-10T18:52:24.599" v="28" actId="478"/>
          <ac:picMkLst>
            <pc:docMk/>
            <pc:sldMk cId="509343545" sldId="388"/>
            <ac:picMk id="4" creationId="{3206FD11-842F-4819-8D3C-A8E11B9A9A31}"/>
          </ac:picMkLst>
        </pc:picChg>
        <pc:picChg chg="add mod">
          <ac:chgData name="Fabio Di Troia" userId="7de80edd88c2c9de" providerId="LiveId" clId="{DB1B14B4-8BBD-4C4C-A36E-8DF354644D27}" dt="2020-02-10T18:52:26.486" v="30" actId="1076"/>
          <ac:picMkLst>
            <pc:docMk/>
            <pc:sldMk cId="509343545" sldId="388"/>
            <ac:picMk id="7" creationId="{C3639B40-1980-4760-A15E-4B211FAC3AEB}"/>
          </ac:picMkLst>
        </pc:picChg>
        <pc:picChg chg="add del mod">
          <ac:chgData name="Fabio Di Troia" userId="7de80edd88c2c9de" providerId="LiveId" clId="{DB1B14B4-8BBD-4C4C-A36E-8DF354644D27}" dt="2020-02-13T16:36:03.665" v="919" actId="478"/>
          <ac:picMkLst>
            <pc:docMk/>
            <pc:sldMk cId="509343545" sldId="388"/>
            <ac:picMk id="8" creationId="{02753B69-E30D-49F9-B6C8-07137BA9A45E}"/>
          </ac:picMkLst>
        </pc:picChg>
      </pc:sldChg>
      <pc:sldChg chg="addSp modSp add mod modAnim modNotesTx">
        <pc:chgData name="Fabio Di Troia" userId="7de80edd88c2c9de" providerId="LiveId" clId="{DB1B14B4-8BBD-4C4C-A36E-8DF354644D27}" dt="2020-02-13T16:36:59.006" v="924" actId="14100"/>
        <pc:sldMkLst>
          <pc:docMk/>
          <pc:sldMk cId="1465937622" sldId="389"/>
        </pc:sldMkLst>
        <pc:spChg chg="add mod">
          <ac:chgData name="Fabio Di Troia" userId="7de80edd88c2c9de" providerId="LiveId" clId="{DB1B14B4-8BBD-4C4C-A36E-8DF354644D27}" dt="2020-02-10T18:56:24.366" v="252" actId="14100"/>
          <ac:spMkLst>
            <pc:docMk/>
            <pc:sldMk cId="1465937622" sldId="389"/>
            <ac:spMk id="3" creationId="{6C36FADF-D916-4E30-85D3-CF7116CDDDA8}"/>
          </ac:spMkLst>
        </pc:spChg>
        <pc:spChg chg="add mod">
          <ac:chgData name="Fabio Di Troia" userId="7de80edd88c2c9de" providerId="LiveId" clId="{DB1B14B4-8BBD-4C4C-A36E-8DF354644D27}" dt="2020-02-13T16:36:59.006" v="924" actId="14100"/>
          <ac:spMkLst>
            <pc:docMk/>
            <pc:sldMk cId="1465937622" sldId="389"/>
            <ac:spMk id="5" creationId="{1A52E7D8-4A37-42DB-9EB2-D74479065825}"/>
          </ac:spMkLst>
        </pc:spChg>
        <pc:spChg chg="add mod">
          <ac:chgData name="Fabio Di Troia" userId="7de80edd88c2c9de" providerId="LiveId" clId="{DB1B14B4-8BBD-4C4C-A36E-8DF354644D27}" dt="2020-02-10T18:58:11.445" v="284" actId="207"/>
          <ac:spMkLst>
            <pc:docMk/>
            <pc:sldMk cId="1465937622" sldId="389"/>
            <ac:spMk id="6" creationId="{B31811CF-C026-4722-9DC6-B69BA6834869}"/>
          </ac:spMkLst>
        </pc:spChg>
        <pc:spChg chg="add mod">
          <ac:chgData name="Fabio Di Troia" userId="7de80edd88c2c9de" providerId="LiveId" clId="{DB1B14B4-8BBD-4C4C-A36E-8DF354644D27}" dt="2020-02-10T18:58:24.043" v="286" actId="14100"/>
          <ac:spMkLst>
            <pc:docMk/>
            <pc:sldMk cId="1465937622" sldId="389"/>
            <ac:spMk id="7" creationId="{2CAF8A42-D5CF-4778-AD32-D94A9D33F415}"/>
          </ac:spMkLst>
        </pc:spChg>
        <pc:picChg chg="mod">
          <ac:chgData name="Fabio Di Troia" userId="7de80edd88c2c9de" providerId="LiveId" clId="{DB1B14B4-8BBD-4C4C-A36E-8DF354644D27}" dt="2020-02-10T18:57:47.252" v="275" actId="1076"/>
          <ac:picMkLst>
            <pc:docMk/>
            <pc:sldMk cId="1465937622" sldId="389"/>
            <ac:picMk id="4" creationId="{3206FD11-842F-4819-8D3C-A8E11B9A9A31}"/>
          </ac:picMkLst>
        </pc:picChg>
      </pc:sldChg>
      <pc:sldChg chg="addSp delSp modSp add del mod">
        <pc:chgData name="Fabio Di Troia" userId="7de80edd88c2c9de" providerId="LiveId" clId="{DB1B14B4-8BBD-4C4C-A36E-8DF354644D27}" dt="2020-02-10T19:05:42.468" v="565" actId="47"/>
        <pc:sldMkLst>
          <pc:docMk/>
          <pc:sldMk cId="1700876121" sldId="390"/>
        </pc:sldMkLst>
        <pc:spChg chg="add mod">
          <ac:chgData name="Fabio Di Troia" userId="7de80edd88c2c9de" providerId="LiveId" clId="{DB1B14B4-8BBD-4C4C-A36E-8DF354644D27}" dt="2020-02-10T18:56:53.024" v="254"/>
          <ac:spMkLst>
            <pc:docMk/>
            <pc:sldMk cId="1700876121" sldId="390"/>
            <ac:spMk id="5" creationId="{2CDED552-0D89-4F48-9D8C-3CDD39B604F3}"/>
          </ac:spMkLst>
        </pc:spChg>
        <pc:picChg chg="del">
          <ac:chgData name="Fabio Di Troia" userId="7de80edd88c2c9de" providerId="LiveId" clId="{DB1B14B4-8BBD-4C4C-A36E-8DF354644D27}" dt="2020-02-10T18:54:56.846" v="135" actId="478"/>
          <ac:picMkLst>
            <pc:docMk/>
            <pc:sldMk cId="1700876121" sldId="390"/>
            <ac:picMk id="4" creationId="{3206FD11-842F-4819-8D3C-A8E11B9A9A31}"/>
          </ac:picMkLst>
        </pc:picChg>
      </pc:sldChg>
      <pc:sldChg chg="addSp delSp modSp add mod modTransition delAnim modAnim">
        <pc:chgData name="Fabio Di Troia" userId="7de80edd88c2c9de" providerId="LiveId" clId="{DB1B14B4-8BBD-4C4C-A36E-8DF354644D27}" dt="2020-02-10T19:03:12.042" v="564"/>
        <pc:sldMkLst>
          <pc:docMk/>
          <pc:sldMk cId="580669983" sldId="391"/>
        </pc:sldMkLst>
        <pc:spChg chg="del">
          <ac:chgData name="Fabio Di Troia" userId="7de80edd88c2c9de" providerId="LiveId" clId="{DB1B14B4-8BBD-4C4C-A36E-8DF354644D27}" dt="2020-02-10T18:59:59.169" v="290" actId="478"/>
          <ac:spMkLst>
            <pc:docMk/>
            <pc:sldMk cId="580669983" sldId="391"/>
            <ac:spMk id="3" creationId="{6C36FADF-D916-4E30-85D3-CF7116CDDDA8}"/>
          </ac:spMkLst>
        </pc:spChg>
        <pc:spChg chg="del mod">
          <ac:chgData name="Fabio Di Troia" userId="7de80edd88c2c9de" providerId="LiveId" clId="{DB1B14B4-8BBD-4C4C-A36E-8DF354644D27}" dt="2020-02-10T19:00:04.380" v="295" actId="478"/>
          <ac:spMkLst>
            <pc:docMk/>
            <pc:sldMk cId="580669983" sldId="391"/>
            <ac:spMk id="5" creationId="{1A52E7D8-4A37-42DB-9EB2-D74479065825}"/>
          </ac:spMkLst>
        </pc:spChg>
        <pc:spChg chg="del">
          <ac:chgData name="Fabio Di Troia" userId="7de80edd88c2c9de" providerId="LiveId" clId="{DB1B14B4-8BBD-4C4C-A36E-8DF354644D27}" dt="2020-02-10T19:00:05.991" v="296" actId="478"/>
          <ac:spMkLst>
            <pc:docMk/>
            <pc:sldMk cId="580669983" sldId="391"/>
            <ac:spMk id="6" creationId="{B31811CF-C026-4722-9DC6-B69BA6834869}"/>
          </ac:spMkLst>
        </pc:spChg>
        <pc:spChg chg="del">
          <ac:chgData name="Fabio Di Troia" userId="7de80edd88c2c9de" providerId="LiveId" clId="{DB1B14B4-8BBD-4C4C-A36E-8DF354644D27}" dt="2020-02-10T19:00:03.204" v="294" actId="478"/>
          <ac:spMkLst>
            <pc:docMk/>
            <pc:sldMk cId="580669983" sldId="391"/>
            <ac:spMk id="7" creationId="{2CAF8A42-D5CF-4778-AD32-D94A9D33F415}"/>
          </ac:spMkLst>
        </pc:spChg>
        <pc:spChg chg="add del mod">
          <ac:chgData name="Fabio Di Troia" userId="7de80edd88c2c9de" providerId="LiveId" clId="{DB1B14B4-8BBD-4C4C-A36E-8DF354644D27}" dt="2020-02-10T19:00:01.077" v="292" actId="478"/>
          <ac:spMkLst>
            <pc:docMk/>
            <pc:sldMk cId="580669983" sldId="391"/>
            <ac:spMk id="9" creationId="{A3F39198-8881-4480-A5F3-9DBC6895C1A4}"/>
          </ac:spMkLst>
        </pc:spChg>
        <pc:spChg chg="add mod">
          <ac:chgData name="Fabio Di Troia" userId="7de80edd88c2c9de" providerId="LiveId" clId="{DB1B14B4-8BBD-4C4C-A36E-8DF354644D27}" dt="2020-02-10T19:00:25.923" v="299" actId="1582"/>
          <ac:spMkLst>
            <pc:docMk/>
            <pc:sldMk cId="580669983" sldId="391"/>
            <ac:spMk id="10" creationId="{CD865ECE-28B8-4629-BF74-3FE87CDB2FAC}"/>
          </ac:spMkLst>
        </pc:spChg>
        <pc:spChg chg="add mod">
          <ac:chgData name="Fabio Di Troia" userId="7de80edd88c2c9de" providerId="LiveId" clId="{DB1B14B4-8BBD-4C4C-A36E-8DF354644D27}" dt="2020-02-10T19:01:22.371" v="431" actId="1076"/>
          <ac:spMkLst>
            <pc:docMk/>
            <pc:sldMk cId="580669983" sldId="391"/>
            <ac:spMk id="11" creationId="{D4B574F3-71C8-47D7-8FB8-D4E9B085E3BE}"/>
          </ac:spMkLst>
        </pc:spChg>
        <pc:spChg chg="add mod">
          <ac:chgData name="Fabio Di Troia" userId="7de80edd88c2c9de" providerId="LiveId" clId="{DB1B14B4-8BBD-4C4C-A36E-8DF354644D27}" dt="2020-02-10T19:03:04.572" v="562" actId="114"/>
          <ac:spMkLst>
            <pc:docMk/>
            <pc:sldMk cId="580669983" sldId="391"/>
            <ac:spMk id="17" creationId="{661705A9-7E5D-4621-A8BB-308525B1635F}"/>
          </ac:spMkLst>
        </pc:spChg>
        <pc:picChg chg="add del">
          <ac:chgData name="Fabio Di Troia" userId="7de80edd88c2c9de" providerId="LiveId" clId="{DB1B14B4-8BBD-4C4C-A36E-8DF354644D27}" dt="2020-02-10T19:00:01.077" v="292" actId="478"/>
          <ac:picMkLst>
            <pc:docMk/>
            <pc:sldMk cId="580669983" sldId="391"/>
            <ac:picMk id="4" creationId="{3206FD11-842F-4819-8D3C-A8E11B9A9A31}"/>
          </ac:picMkLst>
        </pc:picChg>
        <pc:cxnChg chg="add mod">
          <ac:chgData name="Fabio Di Troia" userId="7de80edd88c2c9de" providerId="LiveId" clId="{DB1B14B4-8BBD-4C4C-A36E-8DF354644D27}" dt="2020-02-10T19:02:04.883" v="445" actId="14100"/>
          <ac:cxnSpMkLst>
            <pc:docMk/>
            <pc:sldMk cId="580669983" sldId="391"/>
            <ac:cxnSpMk id="13" creationId="{6E93A6CC-AC3C-486B-A475-CCCEF1AED56B}"/>
          </ac:cxnSpMkLst>
        </pc:cxnChg>
      </pc:sldChg>
      <pc:sldChg chg="delSp modSp add mod ord delAnim modNotesTx">
        <pc:chgData name="Fabio Di Troia" userId="7de80edd88c2c9de" providerId="LiveId" clId="{DB1B14B4-8BBD-4C4C-A36E-8DF354644D27}" dt="2020-02-10T19:06:13.983" v="669" actId="20577"/>
        <pc:sldMkLst>
          <pc:docMk/>
          <pc:sldMk cId="1981208866" sldId="392"/>
        </pc:sldMkLst>
        <pc:spChg chg="del">
          <ac:chgData name="Fabio Di Troia" userId="7de80edd88c2c9de" providerId="LiveId" clId="{DB1B14B4-8BBD-4C4C-A36E-8DF354644D27}" dt="2020-02-10T19:01:32.258" v="436" actId="478"/>
          <ac:spMkLst>
            <pc:docMk/>
            <pc:sldMk cId="1981208866" sldId="392"/>
            <ac:spMk id="3" creationId="{6C36FADF-D916-4E30-85D3-CF7116CDDDA8}"/>
          </ac:spMkLst>
        </pc:spChg>
        <pc:spChg chg="del mod">
          <ac:chgData name="Fabio Di Troia" userId="7de80edd88c2c9de" providerId="LiveId" clId="{DB1B14B4-8BBD-4C4C-A36E-8DF354644D27}" dt="2020-02-10T19:01:34.335" v="438" actId="478"/>
          <ac:spMkLst>
            <pc:docMk/>
            <pc:sldMk cId="1981208866" sldId="392"/>
            <ac:spMk id="5" creationId="{1A52E7D8-4A37-42DB-9EB2-D74479065825}"/>
          </ac:spMkLst>
        </pc:spChg>
        <pc:spChg chg="del">
          <ac:chgData name="Fabio Di Troia" userId="7de80edd88c2c9de" providerId="LiveId" clId="{DB1B14B4-8BBD-4C4C-A36E-8DF354644D27}" dt="2020-02-10T19:01:36.407" v="440" actId="478"/>
          <ac:spMkLst>
            <pc:docMk/>
            <pc:sldMk cId="1981208866" sldId="392"/>
            <ac:spMk id="6" creationId="{B31811CF-C026-4722-9DC6-B69BA6834869}"/>
          </ac:spMkLst>
        </pc:spChg>
        <pc:spChg chg="del">
          <ac:chgData name="Fabio Di Troia" userId="7de80edd88c2c9de" providerId="LiveId" clId="{DB1B14B4-8BBD-4C4C-A36E-8DF354644D27}" dt="2020-02-10T19:01:34.873" v="439" actId="478"/>
          <ac:spMkLst>
            <pc:docMk/>
            <pc:sldMk cId="1981208866" sldId="392"/>
            <ac:spMk id="7" creationId="{2CAF8A42-D5CF-4778-AD32-D94A9D33F415}"/>
          </ac:spMkLst>
        </pc:spChg>
      </pc:sldChg>
      <pc:sldChg chg="addSp modSp add mod">
        <pc:chgData name="Fabio Di Troia" userId="7de80edd88c2c9de" providerId="LiveId" clId="{DB1B14B4-8BBD-4C4C-A36E-8DF354644D27}" dt="2020-02-13T16:09:59.519" v="720" actId="6549"/>
        <pc:sldMkLst>
          <pc:docMk/>
          <pc:sldMk cId="1790242642" sldId="393"/>
        </pc:sldMkLst>
        <pc:spChg chg="add mod">
          <ac:chgData name="Fabio Di Troia" userId="7de80edd88c2c9de" providerId="LiveId" clId="{DB1B14B4-8BBD-4C4C-A36E-8DF354644D27}" dt="2020-02-13T16:09:59.519" v="720" actId="6549"/>
          <ac:spMkLst>
            <pc:docMk/>
            <pc:sldMk cId="1790242642" sldId="393"/>
            <ac:spMk id="4" creationId="{0BB02C08-A1EB-4DA1-B8EB-4D3CE88752DE}"/>
          </ac:spMkLst>
        </pc:spChg>
        <pc:picChg chg="add mod">
          <ac:chgData name="Fabio Di Troia" userId="7de80edd88c2c9de" providerId="LiveId" clId="{DB1B14B4-8BBD-4C4C-A36E-8DF354644D27}" dt="2020-02-13T16:06:15.018" v="682" actId="1076"/>
          <ac:picMkLst>
            <pc:docMk/>
            <pc:sldMk cId="1790242642" sldId="393"/>
            <ac:picMk id="3" creationId="{BDAEBA82-209A-4887-B120-90C7F5F29E99}"/>
          </ac:picMkLst>
        </pc:picChg>
      </pc:sldChg>
      <pc:sldChg chg="modSp add del mod">
        <pc:chgData name="Fabio Di Troia" userId="7de80edd88c2c9de" providerId="LiveId" clId="{DB1B14B4-8BBD-4C4C-A36E-8DF354644D27}" dt="2020-02-14T02:02:33.737" v="982" actId="47"/>
        <pc:sldMkLst>
          <pc:docMk/>
          <pc:sldMk cId="407596651" sldId="394"/>
        </pc:sldMkLst>
        <pc:spChg chg="mod">
          <ac:chgData name="Fabio Di Troia" userId="7de80edd88c2c9de" providerId="LiveId" clId="{DB1B14B4-8BBD-4C4C-A36E-8DF354644D27}" dt="2020-02-13T16:38:19.220" v="942" actId="20577"/>
          <ac:spMkLst>
            <pc:docMk/>
            <pc:sldMk cId="407596651" sldId="394"/>
            <ac:spMk id="2" creationId="{D9E1B67E-B63A-4BB8-8DEE-3B29616EB424}"/>
          </ac:spMkLst>
        </pc:spChg>
        <pc:spChg chg="mod">
          <ac:chgData name="Fabio Di Troia" userId="7de80edd88c2c9de" providerId="LiveId" clId="{DB1B14B4-8BBD-4C4C-A36E-8DF354644D27}" dt="2020-02-13T16:38:38.969" v="944" actId="20577"/>
          <ac:spMkLst>
            <pc:docMk/>
            <pc:sldMk cId="407596651" sldId="394"/>
            <ac:spMk id="3" creationId="{FB93CD70-E931-4418-827A-49E1A5FDA006}"/>
          </ac:spMkLst>
        </pc:spChg>
      </pc:sldChg>
      <pc:sldChg chg="modSp add mod">
        <pc:chgData name="Fabio Di Troia" userId="7de80edd88c2c9de" providerId="LiveId" clId="{DB1B14B4-8BBD-4C4C-A36E-8DF354644D27}" dt="2020-02-13T16:40:21.143" v="981" actId="207"/>
        <pc:sldMkLst>
          <pc:docMk/>
          <pc:sldMk cId="4062862632" sldId="395"/>
        </pc:sldMkLst>
        <pc:spChg chg="mod">
          <ac:chgData name="Fabio Di Troia" userId="7de80edd88c2c9de" providerId="LiveId" clId="{DB1B14B4-8BBD-4C4C-A36E-8DF354644D27}" dt="2020-02-13T16:40:21.143" v="981" actId="207"/>
          <ac:spMkLst>
            <pc:docMk/>
            <pc:sldMk cId="4062862632" sldId="395"/>
            <ac:spMk id="3" creationId="{FB93CD70-E931-4418-827A-49E1A5FDA006}"/>
          </ac:spMkLst>
        </pc:spChg>
      </pc:sldChg>
    </pc:docChg>
  </pc:docChgLst>
  <pc:docChgLst>
    <pc:chgData name="Fabio Di Troia" userId="7de80edd88c2c9de" providerId="LiveId" clId="{73CE3E54-A6E6-453F-84FD-E913B0CFDCF5}"/>
    <pc:docChg chg="custSel modSld">
      <pc:chgData name="Fabio Di Troia" userId="7de80edd88c2c9de" providerId="LiveId" clId="{73CE3E54-A6E6-453F-84FD-E913B0CFDCF5}" dt="2021-02-14T10:52:33.076" v="5" actId="14100"/>
      <pc:docMkLst>
        <pc:docMk/>
      </pc:docMkLst>
      <pc:sldChg chg="modSp mod">
        <pc:chgData name="Fabio Di Troia" userId="7de80edd88c2c9de" providerId="LiveId" clId="{73CE3E54-A6E6-453F-84FD-E913B0CFDCF5}" dt="2021-02-09T10:55:01.775" v="0" actId="33524"/>
        <pc:sldMkLst>
          <pc:docMk/>
          <pc:sldMk cId="2396353912" sldId="367"/>
        </pc:sldMkLst>
        <pc:spChg chg="mod">
          <ac:chgData name="Fabio Di Troia" userId="7de80edd88c2c9de" providerId="LiveId" clId="{73CE3E54-A6E6-453F-84FD-E913B0CFDCF5}" dt="2021-02-09T10:55:01.775" v="0" actId="33524"/>
          <ac:spMkLst>
            <pc:docMk/>
            <pc:sldMk cId="2396353912" sldId="367"/>
            <ac:spMk id="3" creationId="{2F9A746E-4A32-444E-B343-A0C69BB60FDA}"/>
          </ac:spMkLst>
        </pc:spChg>
      </pc:sldChg>
      <pc:sldChg chg="modSp mod">
        <pc:chgData name="Fabio Di Troia" userId="7de80edd88c2c9de" providerId="LiveId" clId="{73CE3E54-A6E6-453F-84FD-E913B0CFDCF5}" dt="2021-02-14T10:51:41.865" v="2" actId="33524"/>
        <pc:sldMkLst>
          <pc:docMk/>
          <pc:sldMk cId="869243025" sldId="387"/>
        </pc:sldMkLst>
        <pc:spChg chg="mod">
          <ac:chgData name="Fabio Di Troia" userId="7de80edd88c2c9de" providerId="LiveId" clId="{73CE3E54-A6E6-453F-84FD-E913B0CFDCF5}" dt="2021-02-14T10:51:41.865" v="2" actId="33524"/>
          <ac:spMkLst>
            <pc:docMk/>
            <pc:sldMk cId="869243025" sldId="387"/>
            <ac:spMk id="3" creationId="{CC22D661-0A8B-45E5-8DCF-22A0421BC309}"/>
          </ac:spMkLst>
        </pc:spChg>
      </pc:sldChg>
      <pc:sldChg chg="modSp">
        <pc:chgData name="Fabio Di Troia" userId="7de80edd88c2c9de" providerId="LiveId" clId="{73CE3E54-A6E6-453F-84FD-E913B0CFDCF5}" dt="2021-02-09T10:56:57.510" v="1" actId="313"/>
        <pc:sldMkLst>
          <pc:docMk/>
          <pc:sldMk cId="1465937622" sldId="389"/>
        </pc:sldMkLst>
        <pc:spChg chg="mod">
          <ac:chgData name="Fabio Di Troia" userId="7de80edd88c2c9de" providerId="LiveId" clId="{73CE3E54-A6E6-453F-84FD-E913B0CFDCF5}" dt="2021-02-09T10:56:57.510" v="1" actId="313"/>
          <ac:spMkLst>
            <pc:docMk/>
            <pc:sldMk cId="1465937622" sldId="389"/>
            <ac:spMk id="3" creationId="{6C36FADF-D916-4E30-85D3-CF7116CDDDA8}"/>
          </ac:spMkLst>
        </pc:spChg>
      </pc:sldChg>
      <pc:sldChg chg="modSp mod">
        <pc:chgData name="Fabio Di Troia" userId="7de80edd88c2c9de" providerId="LiveId" clId="{73CE3E54-A6E6-453F-84FD-E913B0CFDCF5}" dt="2021-02-14T10:52:33.076" v="5" actId="14100"/>
        <pc:sldMkLst>
          <pc:docMk/>
          <pc:sldMk cId="580669983" sldId="391"/>
        </pc:sldMkLst>
        <pc:spChg chg="mod">
          <ac:chgData name="Fabio Di Troia" userId="7de80edd88c2c9de" providerId="LiveId" clId="{73CE3E54-A6E6-453F-84FD-E913B0CFDCF5}" dt="2021-02-14T10:52:33.076" v="5" actId="14100"/>
          <ac:spMkLst>
            <pc:docMk/>
            <pc:sldMk cId="580669983" sldId="391"/>
            <ac:spMk id="11" creationId="{D4B574F3-71C8-47D7-8FB8-D4E9B085E3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28DE-5860-4C93-8C21-883A95184BC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FC2F6-3840-4142-A840-28BC1D40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there is also verbose=2 that doesn’t try to look like a progress bar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0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you need to set up the data, then you can run the code in  the next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FC2F6-3840-4142-A840-28BC1D40D97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8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 of the code would remain the same. The output, after our customizations, should be </a:t>
            </a:r>
            <a:r>
              <a:rPr lang="en-US"/>
              <a:t>very similar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FC2F6-3840-4142-A840-28BC1D40D97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5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FC2F6-3840-4142-A840-28BC1D40D97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FC2F6-3840-4142-A840-28BC1D40D97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9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26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2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0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7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1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F7E9-E2D7-4A40-9705-239F66DD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E0CC4-4552-45A7-A218-8E5BA7A6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925E-389E-4992-A6AD-DEDCF87D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44435-3C82-4F81-8F56-6696C321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C0C1-76AE-4C9E-A601-773C5A2A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8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5AA9-A2B6-41E1-9B4A-B8010925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41FC8-BB7A-4F6F-8952-0BB116F38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81DA-B26D-4630-AC30-5104704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CD9F-08CB-4F15-8AD0-6D36CCBB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BC96-C21E-4CDF-9D25-CA062C36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1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46C0F-AB0E-4DB1-8DEF-B45F38030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ACA49-A0CD-487D-A32D-3D2DE90F9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2A03-B2B8-49D1-B2CB-7A63DC58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05AE-AC47-4B77-BFBA-BEB638A3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19BE-3050-4536-B268-4A6E03F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2803-3E78-4B26-BE44-0C7237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3389-F1B8-4E18-8D5A-3B92B42A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D924-6A14-4CEB-B016-AB8D7F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0CD7-0AFE-4AA1-9337-24F30F4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D625-2EF4-4105-B16A-2843B9A0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05BE-6407-4266-BC10-179CAB31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CE31-73B6-41CC-B707-9026ACFE3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2930-B570-4324-AF1A-E8292AD7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9304-834A-4DB4-B64F-9DA4D68C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BDBF-B66B-4398-8E55-4DD5E3D9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0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E03F-2399-46F9-B2F8-C09AB7AF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73AC-EF1A-4F6D-92B4-83C0832C6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921F-EAD2-435E-B1F5-537E2DF9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8DA9-B11A-4E67-92F7-AC7E6CCF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F08E-1969-461F-AB93-1A3D2BC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9BCA-335F-47D8-B433-46964E60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B4B-12D1-4CD9-BDE4-E0AD3ACC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98E8-B5E2-4442-83B4-3C0B0524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B076-8584-4268-8A6A-5C96F152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B9626-1623-49A6-A14A-14295031A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7A656-8E13-4C18-B665-8B0C735E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2FAF-4D4C-4F51-8EB9-FA3943B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A583F-A0D3-4AA6-9F2F-372D3E25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7869-CB6B-47CB-BF42-DA1D9C3D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C86E-C310-4387-9ACD-3AF05E0A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01244-D0AE-491D-BA8D-3C3F4638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D8E1A-6339-4DDA-AA74-7BB2CB0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E8EF-4B21-46AD-AFF2-886ABC7A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9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BEEC8-DBE5-44CE-B4F6-5942F82D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3009-7F17-4E1D-BADD-41CFA079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DF78-58D4-4DFF-B1B5-1C30FE02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6A7E-9D83-411D-B3E3-6696D4F5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1EF0-D718-4B2C-9D72-86721290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AF07B-6F22-497B-AA0B-4C7C12E7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2E4C1-852C-47D6-A69C-B1DAE51B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EC084-9360-42DB-9413-6ED07B9F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6FAE-1017-4DE7-A40D-FB82F961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6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FE96-DF3E-439F-8241-CE19F80C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5A87-0AEB-4453-BC02-D7334120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6550B-BA64-4A92-AD5D-70613DEA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1D5DB-C80B-4FAC-B3B3-2E0E846C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324F4-9E91-41C1-8AB8-7F9834EE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CE64-DFDE-4F5D-9847-F96DB04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2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2E821-F93D-463F-BE05-7A4E827B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9AA1-F2F4-4438-91C7-58388291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CEEE-FB78-4E3B-BE43-9BD457C7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7BFD-3A08-4373-9860-97BF1F41AD60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AC79-FA15-4988-94DB-4F0E7D0E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0E7B-2540-4804-A015-CBE61A8AA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0FEB-819A-4CB9-BF2E-9DB117268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api_docs/python/tf/keras/optimiz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662CE-5BF8-4D98-AB59-E85F4420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4" y="-107000"/>
            <a:ext cx="8232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DF177-1446-4632-888A-3AEBAC12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53079"/>
            <a:ext cx="9477375" cy="29622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np.savez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TF_intro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', inputs=inputs, targets=targets)</a:t>
            </a:r>
          </a:p>
          <a:p>
            <a:pPr marL="0" indent="0">
              <a:buNone/>
            </a:pPr>
            <a:endParaRPr lang="en-US" sz="5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3FCDC-F7B6-47EB-8F13-C5ABD98A9224}"/>
              </a:ext>
            </a:extLst>
          </p:cNvPr>
          <p:cNvSpPr txBox="1"/>
          <p:nvPr/>
        </p:nvSpPr>
        <p:spPr>
          <a:xfrm>
            <a:off x="2587556" y="4474724"/>
            <a:ext cx="209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file name that will be created from the specified inputs and targets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E0DB4-DA19-432B-A378-A804CDB90110}"/>
              </a:ext>
            </a:extLst>
          </p:cNvPr>
          <p:cNvSpPr txBox="1"/>
          <p:nvPr/>
        </p:nvSpPr>
        <p:spPr>
          <a:xfrm>
            <a:off x="5171871" y="4382391"/>
            <a:ext cx="237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to use for the inputs and where to get them from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B0B15-D7B4-4A2B-987D-8C3469829D83}"/>
              </a:ext>
            </a:extLst>
          </p:cNvPr>
          <p:cNvSpPr txBox="1"/>
          <p:nvPr/>
        </p:nvSpPr>
        <p:spPr>
          <a:xfrm>
            <a:off x="8652750" y="4382391"/>
            <a:ext cx="237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to use for the targets and where to get them from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B40687-225C-4D2D-8280-9C43F9C84C97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560320" y="3949430"/>
            <a:ext cx="72960" cy="525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DBBC0B-EFA4-4F74-8FF8-04CE699F5D7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95999" y="3949430"/>
            <a:ext cx="261028" cy="432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8D10D-5D14-47B9-B674-EAFE07583719}"/>
              </a:ext>
            </a:extLst>
          </p:cNvPr>
          <p:cNvCxnSpPr>
            <a:cxnSpLocks/>
          </p:cNvCxnSpPr>
          <p:nvPr/>
        </p:nvCxnSpPr>
        <p:spPr>
          <a:xfrm flipV="1">
            <a:off x="6357027" y="3949430"/>
            <a:ext cx="286964" cy="432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06EE61-3F9F-4C71-AAF8-84F71277236A}"/>
              </a:ext>
            </a:extLst>
          </p:cNvPr>
          <p:cNvCxnSpPr>
            <a:cxnSpLocks/>
          </p:cNvCxnSpPr>
          <p:nvPr/>
        </p:nvCxnSpPr>
        <p:spPr>
          <a:xfrm flipH="1" flipV="1">
            <a:off x="9173183" y="3949430"/>
            <a:ext cx="401674" cy="432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9F1BD3-168C-4898-B25C-EA205450EEA4}"/>
              </a:ext>
            </a:extLst>
          </p:cNvPr>
          <p:cNvCxnSpPr>
            <a:cxnSpLocks/>
          </p:cNvCxnSpPr>
          <p:nvPr/>
        </p:nvCxnSpPr>
        <p:spPr>
          <a:xfrm flipV="1">
            <a:off x="9565533" y="3949431"/>
            <a:ext cx="276423" cy="432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let’s train the model</a:t>
            </a:r>
          </a:p>
          <a:p>
            <a:r>
              <a:rPr lang="en-US" dirty="0"/>
              <a:t>In the first line, we load the file created before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is not strictly required (we already have the data), but we want to get used to it</a:t>
            </a:r>
          </a:p>
          <a:p>
            <a:pPr marL="457200" lvl="1" indent="0">
              <a:buNone/>
            </a:pPr>
            <a:r>
              <a:rPr lang="en-US" dirty="0"/>
              <a:t>This is what you will likely do very often, after all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training_data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becomes an </a:t>
            </a:r>
            <a:r>
              <a:rPr lang="en-US" dirty="0">
                <a:solidFill>
                  <a:srgbClr val="7030A0"/>
                </a:solidFill>
              </a:rPr>
              <a:t>associative array </a:t>
            </a:r>
            <a:r>
              <a:rPr lang="en-US" dirty="0"/>
              <a:t>with keys “</a:t>
            </a:r>
            <a:r>
              <a:rPr lang="en-US" i="1" dirty="0"/>
              <a:t>inputs</a:t>
            </a:r>
            <a:r>
              <a:rPr lang="en-US" dirty="0"/>
              <a:t>” and “</a:t>
            </a:r>
            <a:r>
              <a:rPr lang="en-US" i="1" dirty="0"/>
              <a:t>targets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3B83A2-6B36-47A4-88D1-173C7A5E23E3}"/>
              </a:ext>
            </a:extLst>
          </p:cNvPr>
          <p:cNvCxnSpPr/>
          <p:nvPr/>
        </p:nvCxnSpPr>
        <p:spPr>
          <a:xfrm>
            <a:off x="110158" y="570141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F47072E-9A7F-4981-A7FE-21FA79D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number of inputs is 2 </a:t>
            </a:r>
          </a:p>
          <a:p>
            <a:pPr marL="457200" lvl="1" indent="0">
              <a:buNone/>
            </a:pPr>
            <a:r>
              <a:rPr lang="en-US" dirty="0"/>
              <a:t>In fact, we have two input variables,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number of output is 1</a:t>
            </a:r>
          </a:p>
          <a:p>
            <a:pPr marL="457200" lvl="1" indent="0">
              <a:buNone/>
            </a:pPr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ECEA6-CF9F-43A8-BEB6-2BFB7343F3A7}"/>
              </a:ext>
            </a:extLst>
          </p:cNvPr>
          <p:cNvCxnSpPr/>
          <p:nvPr/>
        </p:nvCxnSpPr>
        <p:spPr>
          <a:xfrm>
            <a:off x="110158" y="987525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515798-3DCE-479A-AE44-7ADBA0ED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2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r>
              <a:rPr lang="en-US" dirty="0"/>
              <a:t>With TensorFlow, we need to build the model</a:t>
            </a:r>
          </a:p>
          <a:p>
            <a:pPr marL="457200" lvl="1" indent="0">
              <a:buNone/>
            </a:pPr>
            <a:r>
              <a:rPr lang="en-US" dirty="0"/>
              <a:t>We are using </a:t>
            </a:r>
            <a:r>
              <a:rPr lang="en-US" dirty="0" err="1"/>
              <a:t>Keras</a:t>
            </a:r>
            <a:r>
              <a:rPr lang="en-US" dirty="0"/>
              <a:t>, which TF is based 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Sequential</a:t>
            </a:r>
            <a:r>
              <a:rPr lang="en-US" dirty="0"/>
              <a:t> is a </a:t>
            </a:r>
            <a:r>
              <a:rPr lang="en-US" dirty="0" err="1">
                <a:solidFill>
                  <a:srgbClr val="7030A0"/>
                </a:solidFill>
              </a:rPr>
              <a:t>Keras</a:t>
            </a:r>
            <a:r>
              <a:rPr lang="en-US" dirty="0">
                <a:solidFill>
                  <a:srgbClr val="7030A0"/>
                </a:solidFill>
              </a:rPr>
              <a:t> function </a:t>
            </a:r>
            <a:r>
              <a:rPr lang="en-US" dirty="0"/>
              <a:t>that indicates how the model will be generated</a:t>
            </a:r>
          </a:p>
          <a:p>
            <a:pPr marL="457200" lvl="1" indent="0">
              <a:buNone/>
            </a:pPr>
            <a:r>
              <a:rPr lang="en-US" dirty="0"/>
              <a:t>We basically define the </a:t>
            </a:r>
            <a:r>
              <a:rPr lang="en-US" b="1" dirty="0"/>
              <a:t>output layer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D5DC6-6CB4-4786-8EA0-3596679CD5BF}"/>
              </a:ext>
            </a:extLst>
          </p:cNvPr>
          <p:cNvCxnSpPr/>
          <p:nvPr/>
        </p:nvCxnSpPr>
        <p:spPr>
          <a:xfrm>
            <a:off x="110158" y="1651726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2AF5EAC-3DFA-4697-A44F-72836331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know that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output = np.dot(inputs, weights) + bias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We need to use the </a:t>
            </a:r>
            <a:r>
              <a:rPr lang="en-US" dirty="0" err="1"/>
              <a:t>Keras</a:t>
            </a:r>
            <a:r>
              <a:rPr lang="en-US" dirty="0"/>
              <a:t> function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Dense</a:t>
            </a:r>
            <a:r>
              <a:rPr lang="en-US" dirty="0"/>
              <a:t> on top of the layers</a:t>
            </a:r>
          </a:p>
          <a:p>
            <a:r>
              <a:rPr lang="en-US" dirty="0"/>
              <a:t>It takes the inputs to the model and calculates the dot product of the inputs and weights, adding the bias</a:t>
            </a:r>
          </a:p>
          <a:p>
            <a:pPr marL="457200" lvl="1" indent="0">
              <a:buNone/>
            </a:pPr>
            <a:r>
              <a:rPr lang="en-US" dirty="0"/>
              <a:t>It literally does what we achieved with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np.dot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9E3231-E8E5-47F3-AB8D-E264D07E4048}"/>
              </a:ext>
            </a:extLst>
          </p:cNvPr>
          <p:cNvCxnSpPr/>
          <p:nvPr/>
        </p:nvCxnSpPr>
        <p:spPr>
          <a:xfrm>
            <a:off x="158177" y="1914373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141FBD-5CC6-4F14-B137-7E8A8FB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taking care of the </a:t>
            </a:r>
            <a:r>
              <a:rPr lang="en-US" dirty="0">
                <a:solidFill>
                  <a:srgbClr val="7030A0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Model</a:t>
            </a:r>
            <a:r>
              <a:rPr lang="en-US" dirty="0"/>
              <a:t>, we need </a:t>
            </a:r>
            <a:r>
              <a:rPr lang="en-US" b="1" dirty="0">
                <a:solidFill>
                  <a:srgbClr val="7030A0"/>
                </a:solidFill>
              </a:rPr>
              <a:t>Optimization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algorithm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Objective function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dirty="0"/>
              <a:t> method allows to specify both</a:t>
            </a:r>
          </a:p>
          <a:p>
            <a:endParaRPr lang="en-US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Stochastic Gradient Descent </a:t>
            </a:r>
            <a:r>
              <a:rPr lang="en-US" dirty="0"/>
              <a:t>(</a:t>
            </a:r>
            <a:r>
              <a:rPr lang="en-US" dirty="0" err="1"/>
              <a:t>sgd</a:t>
            </a:r>
            <a:r>
              <a:rPr lang="en-US" dirty="0"/>
              <a:t>) is a </a:t>
            </a:r>
            <a:r>
              <a:rPr lang="en-US" dirty="0">
                <a:solidFill>
                  <a:schemeClr val="accent2"/>
                </a:solidFill>
              </a:rPr>
              <a:t>generalization of the Gradient Descent</a:t>
            </a:r>
            <a:r>
              <a:rPr lang="en-US" dirty="0"/>
              <a:t> seen before (that was too simple…)</a:t>
            </a:r>
          </a:p>
          <a:p>
            <a:pPr marL="457200" lvl="1" indent="0">
              <a:buNone/>
            </a:pPr>
            <a:r>
              <a:rPr lang="en-US" dirty="0"/>
              <a:t>There are </a:t>
            </a:r>
            <a:r>
              <a:rPr lang="en-US" dirty="0">
                <a:solidFill>
                  <a:srgbClr val="7030A0"/>
                </a:solidFill>
              </a:rPr>
              <a:t>several optimizer </a:t>
            </a:r>
            <a:r>
              <a:rPr lang="en-US" dirty="0"/>
              <a:t>that you can use: </a:t>
            </a:r>
            <a:r>
              <a:rPr lang="en-US" dirty="0">
                <a:hlinkClick r:id="rId2"/>
              </a:rPr>
              <a:t>https://www.tensorflow.org/api_docs/python/tf/keras/optimizers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43F944-ED96-453A-8EA1-7101FD027A88}"/>
              </a:ext>
            </a:extLst>
          </p:cNvPr>
          <p:cNvCxnSpPr/>
          <p:nvPr/>
        </p:nvCxnSpPr>
        <p:spPr>
          <a:xfrm>
            <a:off x="110158" y="2429939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91A69F4-1A6E-4702-B0E1-EB0917DC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use </a:t>
            </a:r>
            <a:r>
              <a:rPr lang="en-US" b="1" dirty="0"/>
              <a:t>L2-Norm Loss </a:t>
            </a:r>
            <a:r>
              <a:rPr lang="en-US" dirty="0"/>
              <a:t>here too</a:t>
            </a:r>
          </a:p>
          <a:p>
            <a:r>
              <a:rPr lang="en-US" dirty="0"/>
              <a:t>However, it is called “</a:t>
            </a:r>
            <a:r>
              <a:rPr lang="en-US" b="1" i="1" dirty="0" err="1"/>
              <a:t>mean_squared_error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We just add the string as parameter of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dirty="0"/>
              <a:t>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8D623-E68F-4A7B-9E70-774775E2CB4F}"/>
              </a:ext>
            </a:extLst>
          </p:cNvPr>
          <p:cNvCxnSpPr/>
          <p:nvPr/>
        </p:nvCxnSpPr>
        <p:spPr>
          <a:xfrm>
            <a:off x="110158" y="2429939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B72ABB-8AEF-4BAB-AD98-E165351B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last line is the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fit</a:t>
            </a:r>
            <a:r>
              <a:rPr lang="en-US" dirty="0"/>
              <a:t> function</a:t>
            </a:r>
          </a:p>
          <a:p>
            <a:r>
              <a:rPr lang="en-US" dirty="0"/>
              <a:t>It indicates to the model which data to fit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training_data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contains the inputs and targets tensors, so we use it to specify them and feed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fit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Finally, we set the number of iterations to 100</a:t>
            </a:r>
          </a:p>
          <a:p>
            <a:pPr marL="457200" lvl="1" indent="0">
              <a:buNone/>
            </a:pPr>
            <a:r>
              <a:rPr lang="en-US" dirty="0"/>
              <a:t>In TensorFlow we call them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epochs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2CE4DD-B4CF-4A2D-8ECF-71CD15FAB5FE}"/>
              </a:ext>
            </a:extLst>
          </p:cNvPr>
          <p:cNvCxnSpPr/>
          <p:nvPr/>
        </p:nvCxnSpPr>
        <p:spPr>
          <a:xfrm>
            <a:off x="110158" y="2702318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6FFB91-E3A7-4DBD-8212-1E536F5E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8" y="282536"/>
            <a:ext cx="11068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an output out of this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run the code, you should get something that looks similar to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That’s not very informative</a:t>
            </a:r>
          </a:p>
          <a:p>
            <a:r>
              <a:rPr lang="en-US" dirty="0"/>
              <a:t>It just states that a model is stored in an object in memory</a:t>
            </a:r>
          </a:p>
          <a:p>
            <a:endParaRPr lang="en-US" dirty="0"/>
          </a:p>
          <a:p>
            <a:r>
              <a:rPr lang="en-US" dirty="0"/>
              <a:t>If you try setting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verbose=1</a:t>
            </a:r>
            <a:r>
              <a:rPr lang="en-US" dirty="0"/>
              <a:t>, you will see much more</a:t>
            </a:r>
          </a:p>
          <a:p>
            <a:pPr marL="457200" lvl="1" indent="0">
              <a:buNone/>
            </a:pPr>
            <a:r>
              <a:rPr lang="en-US" dirty="0"/>
              <a:t>It is technically a progress bar, but in text form…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32981-2E91-40FE-A110-072AE217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548648"/>
            <a:ext cx="8029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an output out of this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check the </a:t>
            </a:r>
            <a:r>
              <a:rPr lang="en-US" b="1" dirty="0"/>
              <a:t>weights</a:t>
            </a:r>
            <a:r>
              <a:rPr lang="en-US" dirty="0"/>
              <a:t> and the </a:t>
            </a:r>
            <a:r>
              <a:rPr lang="en-US" b="1" dirty="0"/>
              <a:t>biases</a:t>
            </a:r>
            <a:r>
              <a:rPr lang="en-US" dirty="0"/>
              <a:t> in this way: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 that we have only 1 layer, so the index [0]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model.layers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[0]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function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get_weights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returns both </a:t>
            </a:r>
            <a:r>
              <a:rPr lang="en-US" b="1" dirty="0"/>
              <a:t>weights</a:t>
            </a:r>
            <a:r>
              <a:rPr lang="en-US" dirty="0"/>
              <a:t> and </a:t>
            </a:r>
            <a:r>
              <a:rPr lang="en-US" b="1" dirty="0"/>
              <a:t>biases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A9CBD-0433-495F-9029-1D5FDE55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508520"/>
            <a:ext cx="10706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88BF-0E90-4B82-A747-1379E57A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71642-B867-493F-AF71-CD795F697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First, we need to understand the dimensionality of a tensor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Scalar: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			Tensor rank: 0</a:t>
                </a:r>
              </a:p>
              <a:p>
                <a:pPr marL="0" indent="0">
                  <a:buNone/>
                </a:pPr>
                <a:r>
                  <a:rPr lang="en-US" dirty="0"/>
                  <a:t>Vector: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			Tensor rank: 1</a:t>
                </a:r>
              </a:p>
              <a:p>
                <a:pPr marL="0" indent="0">
                  <a:buNone/>
                </a:pPr>
                <a:r>
                  <a:rPr lang="en-US" dirty="0"/>
                  <a:t>Matrix: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			Tensor rank: 2</a:t>
                </a:r>
              </a:p>
              <a:p>
                <a:pPr marL="0" indent="0">
                  <a:buNone/>
                </a:pPr>
                <a:r>
                  <a:rPr lang="en-US" dirty="0"/>
                  <a:t>Tensor:	It’s the next step</a:t>
                </a:r>
                <a:r>
                  <a:rPr lang="en-GB" dirty="0"/>
                  <a:t>	Generalization of the concept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71642-B867-493F-AF71-CD795F697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an output out of this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2D661-0A8B-45E5-8DCF-22A0421BC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check the weights and the biases in this way: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>
                  <a:latin typeface="Calibri 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2D661-0A8B-45E5-8DCF-22A0421BC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9A9CBD-0433-495F-9029-1D5FDE55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508520"/>
            <a:ext cx="10706100" cy="12573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5C6814-B32C-4CDA-88F1-CDAE339F5575}"/>
              </a:ext>
            </a:extLst>
          </p:cNvPr>
          <p:cNvSpPr/>
          <p:nvPr/>
        </p:nvSpPr>
        <p:spPr>
          <a:xfrm>
            <a:off x="2976663" y="3103123"/>
            <a:ext cx="1809345" cy="65296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CB5612-5D23-425B-BFA3-9A8E013899FE}"/>
              </a:ext>
            </a:extLst>
          </p:cNvPr>
          <p:cNvSpPr/>
          <p:nvPr/>
        </p:nvSpPr>
        <p:spPr>
          <a:xfrm>
            <a:off x="7594059" y="3226306"/>
            <a:ext cx="1809345" cy="6529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79A2C8-94D0-4633-8000-464A8C213120}"/>
              </a:ext>
            </a:extLst>
          </p:cNvPr>
          <p:cNvSpPr/>
          <p:nvPr/>
        </p:nvSpPr>
        <p:spPr>
          <a:xfrm>
            <a:off x="5210783" y="4644907"/>
            <a:ext cx="1433209" cy="65296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D68924-F276-45C9-AF1D-5FE8B50750AB}"/>
              </a:ext>
            </a:extLst>
          </p:cNvPr>
          <p:cNvSpPr/>
          <p:nvPr/>
        </p:nvSpPr>
        <p:spPr>
          <a:xfrm>
            <a:off x="6861242" y="4644906"/>
            <a:ext cx="356681" cy="6529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7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47"/>
            <a:ext cx="10515600" cy="5914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plot the data now: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2536B-54B5-43A0-8EED-6EE32A40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40" y="1027906"/>
            <a:ext cx="9220200" cy="5772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A0340-69A0-4BFC-8F53-EF8089067742}"/>
              </a:ext>
            </a:extLst>
          </p:cNvPr>
          <p:cNvSpPr txBox="1"/>
          <p:nvPr/>
        </p:nvSpPr>
        <p:spPr>
          <a:xfrm>
            <a:off x="7738759" y="3429000"/>
            <a:ext cx="4002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line should be as closer as possible to 45 degrees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That’s because the model’s output is very close to the target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904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11"/>
            <a:ext cx="10515600" cy="1325563"/>
          </a:xfrm>
        </p:spPr>
        <p:txBody>
          <a:bodyPr/>
          <a:lstStyle/>
          <a:p>
            <a:r>
              <a:rPr lang="en-US" dirty="0"/>
              <a:t>Extract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want to extract the outputs to make predictions: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6BE6E-1633-4F20-AC68-7D826EDE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57" y="2137580"/>
            <a:ext cx="6483266" cy="4551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F781C-218B-460E-9CBA-10D737EA5CCE}"/>
              </a:ext>
            </a:extLst>
          </p:cNvPr>
          <p:cNvSpPr txBox="1"/>
          <p:nvPr/>
        </p:nvSpPr>
        <p:spPr>
          <a:xfrm>
            <a:off x="168676" y="2982291"/>
            <a:ext cx="4399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obtain an array where </a:t>
            </a:r>
            <a:r>
              <a:rPr lang="en-US" sz="2400" dirty="0">
                <a:solidFill>
                  <a:schemeClr val="accent2"/>
                </a:solidFill>
              </a:rPr>
              <a:t>each value corresponds to an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are the </a:t>
            </a:r>
            <a:r>
              <a:rPr lang="en-US" sz="2400" dirty="0">
                <a:solidFill>
                  <a:srgbClr val="7030A0"/>
                </a:solidFill>
              </a:rPr>
              <a:t>values compared to the targets </a:t>
            </a:r>
            <a:r>
              <a:rPr lang="en-US" sz="2400" dirty="0"/>
              <a:t>and evaluated via the </a:t>
            </a:r>
            <a:r>
              <a:rPr lang="en-US" sz="2400" b="1" dirty="0"/>
              <a:t>Loss function</a:t>
            </a:r>
          </a:p>
          <a:p>
            <a:pPr lvl="1"/>
            <a:r>
              <a:rPr lang="en-US" sz="2000" dirty="0"/>
              <a:t>In out example, the outputs are generated after 100 epochs of training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002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11"/>
            <a:ext cx="10515600" cy="1325563"/>
          </a:xfrm>
        </p:spPr>
        <p:txBody>
          <a:bodyPr/>
          <a:lstStyle/>
          <a:p>
            <a:r>
              <a:rPr lang="en-US" dirty="0"/>
              <a:t>Extract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want to extract the outputs to make predictions: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F781C-218B-460E-9CBA-10D737EA5CCE}"/>
              </a:ext>
            </a:extLst>
          </p:cNvPr>
          <p:cNvSpPr txBox="1"/>
          <p:nvPr/>
        </p:nvSpPr>
        <p:spPr>
          <a:xfrm>
            <a:off x="461637" y="2270084"/>
            <a:ext cx="445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 try to compare them manually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Thus, we display the training targets and </a:t>
            </a:r>
            <a:r>
              <a:rPr lang="en-US" sz="2400" b="1" dirty="0">
                <a:solidFill>
                  <a:srgbClr val="0070C0"/>
                </a:solidFill>
              </a:rPr>
              <a:t>round</a:t>
            </a:r>
            <a:r>
              <a:rPr lang="en-US" sz="2400" dirty="0"/>
              <a:t> all values to one digit after the dot </a:t>
            </a:r>
          </a:p>
          <a:p>
            <a:pPr lvl="1"/>
            <a:r>
              <a:rPr lang="en-US" sz="2000" dirty="0"/>
              <a:t>So they are easily readable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we see is that the </a:t>
            </a:r>
            <a:r>
              <a:rPr lang="en-US" sz="2400" b="1" dirty="0"/>
              <a:t>outputs</a:t>
            </a:r>
            <a:r>
              <a:rPr lang="en-US" sz="2400" dirty="0"/>
              <a:t> and the </a:t>
            </a:r>
            <a:r>
              <a:rPr lang="en-US" sz="2400" b="1" dirty="0"/>
              <a:t>targets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7030A0"/>
                </a:solidFill>
              </a:rPr>
              <a:t>very close to each other </a:t>
            </a:r>
            <a:r>
              <a:rPr lang="en-US" sz="2400" dirty="0"/>
              <a:t>but not exactly the same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2A3B-C903-4F4C-871B-71261DEC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8" y="2095129"/>
            <a:ext cx="4772668" cy="4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11"/>
            <a:ext cx="10515600" cy="1325563"/>
          </a:xfrm>
        </p:spPr>
        <p:txBody>
          <a:bodyPr/>
          <a:lstStyle/>
          <a:p>
            <a:r>
              <a:rPr lang="en-US" dirty="0"/>
              <a:t>Extract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want to extract the outputs to make predictions: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2A3B-C903-4F4C-871B-71261DEC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4" y="2308196"/>
            <a:ext cx="4772668" cy="4504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6692D-B6C0-499C-B120-73A7C8BE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868" y="2086251"/>
            <a:ext cx="6483266" cy="45517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D69DE-A738-4CF0-AB68-7E2398AFFA37}"/>
              </a:ext>
            </a:extLst>
          </p:cNvPr>
          <p:cNvCxnSpPr>
            <a:cxnSpLocks/>
          </p:cNvCxnSpPr>
          <p:nvPr/>
        </p:nvCxnSpPr>
        <p:spPr>
          <a:xfrm>
            <a:off x="2965142" y="3329126"/>
            <a:ext cx="4332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426AD0-21F7-4155-8B6A-6AE07BAE1C97}"/>
              </a:ext>
            </a:extLst>
          </p:cNvPr>
          <p:cNvCxnSpPr>
            <a:cxnSpLocks/>
          </p:cNvCxnSpPr>
          <p:nvPr/>
        </p:nvCxnSpPr>
        <p:spPr>
          <a:xfrm>
            <a:off x="2965142" y="3568160"/>
            <a:ext cx="4332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8D33B-C586-47D9-B6C5-12BE6587B4DE}"/>
              </a:ext>
            </a:extLst>
          </p:cNvPr>
          <p:cNvCxnSpPr>
            <a:cxnSpLocks/>
          </p:cNvCxnSpPr>
          <p:nvPr/>
        </p:nvCxnSpPr>
        <p:spPr>
          <a:xfrm>
            <a:off x="2974020" y="3765611"/>
            <a:ext cx="4332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4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11"/>
            <a:ext cx="10515600" cy="1325563"/>
          </a:xfrm>
        </p:spPr>
        <p:txBody>
          <a:bodyPr/>
          <a:lstStyle/>
          <a:p>
            <a:r>
              <a:rPr lang="en-US" dirty="0"/>
              <a:t>Plotting the targets against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Finally we can plot the outputs against the targets </a:t>
            </a:r>
          </a:p>
          <a:p>
            <a:r>
              <a:rPr lang="en-US" sz="2400" dirty="0"/>
              <a:t>We expect them to be very close to each other, thus, the line should be as close to 45 degrees as possible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6A203-C30C-4C10-A2DD-E6027013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726" y="2702180"/>
            <a:ext cx="7097743" cy="39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2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5578-4BC6-451E-A95A-B47190F1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11"/>
            <a:ext cx="10515600" cy="1325563"/>
          </a:xfrm>
        </p:spPr>
        <p:txBody>
          <a:bodyPr/>
          <a:lstStyle/>
          <a:p>
            <a:r>
              <a:rPr lang="en-US" dirty="0"/>
              <a:t>Plotting the targets against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D661-0A8B-45E5-8DCF-22A0421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13"/>
            <a:ext cx="10515600" cy="4119215"/>
          </a:xfrm>
        </p:spPr>
        <p:txBody>
          <a:bodyPr/>
          <a:lstStyle/>
          <a:p>
            <a:r>
              <a:rPr lang="en-US" sz="2400" dirty="0"/>
              <a:t>So, we have successfully built our first machine learning algorithm with Tensor Flow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24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876-D65F-4CFB-BBE0-EA91A85D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your model – Data generation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39B40-1980-4760-A15E-4B211FAC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1" y="1690688"/>
            <a:ext cx="8896350" cy="111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565530-97A6-44F0-9781-F9E06D81D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29" y="3016250"/>
            <a:ext cx="9048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876-D65F-4CFB-BBE0-EA91A85D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your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6FD11-842F-4819-8D3C-A8E11B9A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5253"/>
            <a:ext cx="10515600" cy="42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08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876-D65F-4CFB-BBE0-EA91A85D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your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6FD11-842F-4819-8D3C-A8E11B9A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5253"/>
            <a:ext cx="10515600" cy="4292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36FADF-D916-4E30-85D3-CF7116CDDDA8}"/>
              </a:ext>
            </a:extLst>
          </p:cNvPr>
          <p:cNvSpPr/>
          <p:nvPr/>
        </p:nvSpPr>
        <p:spPr>
          <a:xfrm>
            <a:off x="5443221" y="1690688"/>
            <a:ext cx="64546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Basically, we can set a </a:t>
            </a:r>
            <a:r>
              <a:rPr lang="en-US" sz="2400" b="1" dirty="0"/>
              <a:t>random uniform initializer</a:t>
            </a:r>
            <a:r>
              <a:rPr lang="en-US" sz="2400" dirty="0"/>
              <a:t>, instead of inputting the starting values ourselves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2E7D8-4A37-42DB-9EB2-D74479065825}"/>
              </a:ext>
            </a:extLst>
          </p:cNvPr>
          <p:cNvSpPr/>
          <p:nvPr/>
        </p:nvSpPr>
        <p:spPr>
          <a:xfrm>
            <a:off x="1403497" y="3663278"/>
            <a:ext cx="403972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can add a </a:t>
            </a:r>
            <a:r>
              <a:rPr lang="en-US" sz="2400" b="1" dirty="0"/>
              <a:t>kernel initializer </a:t>
            </a:r>
            <a:r>
              <a:rPr lang="en-US" sz="2400" dirty="0"/>
              <a:t>and a </a:t>
            </a:r>
            <a:r>
              <a:rPr lang="en-US" sz="2400" b="1" dirty="0"/>
              <a:t>bias initializer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811CF-C026-4722-9DC6-B69BA6834869}"/>
              </a:ext>
            </a:extLst>
          </p:cNvPr>
          <p:cNvSpPr/>
          <p:nvPr/>
        </p:nvSpPr>
        <p:spPr>
          <a:xfrm>
            <a:off x="7681659" y="6360107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/>
              <a:t>Kernel</a:t>
            </a:r>
            <a:r>
              <a:rPr lang="en-US" dirty="0"/>
              <a:t> here is the broader term for a </a:t>
            </a:r>
            <a:r>
              <a:rPr lang="en-US" b="1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AF8A42-D5CF-4778-AD32-D94A9D33F415}"/>
              </a:ext>
            </a:extLst>
          </p:cNvPr>
          <p:cNvSpPr/>
          <p:nvPr/>
        </p:nvSpPr>
        <p:spPr>
          <a:xfrm>
            <a:off x="5443222" y="3663278"/>
            <a:ext cx="479114" cy="67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9DC2-67DA-4ABE-89EA-7312047D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746E-4A32-444E-B343-A0C69BB6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TensorFlow utilizes both CPU and GPU automatically</a:t>
            </a:r>
          </a:p>
          <a:p>
            <a:pPr marL="457200" lvl="1" indent="0">
              <a:buNone/>
            </a:pPr>
            <a:r>
              <a:rPr lang="en-US" dirty="0"/>
              <a:t>This is fundamental!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Recently, Google introduced </a:t>
            </a:r>
            <a:r>
              <a:rPr lang="en-US" b="1" dirty="0"/>
              <a:t>TPU</a:t>
            </a:r>
            <a:r>
              <a:rPr lang="en-US" dirty="0"/>
              <a:t> (</a:t>
            </a:r>
            <a:r>
              <a:rPr lang="en-US" b="1" dirty="0"/>
              <a:t>Tensor Processing Unit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This enhances performance even further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TensorFlow is the best choice for ANN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978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876-D65F-4CFB-BBE0-EA91A85D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your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6FD11-842F-4819-8D3C-A8E11B9A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5253"/>
            <a:ext cx="10515600" cy="42920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865ECE-28B8-4629-BF74-3FE87CDB2FAC}"/>
              </a:ext>
            </a:extLst>
          </p:cNvPr>
          <p:cNvSpPr/>
          <p:nvPr/>
        </p:nvSpPr>
        <p:spPr>
          <a:xfrm>
            <a:off x="733647" y="4890977"/>
            <a:ext cx="6889897" cy="457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B574F3-71C8-47D7-8FB8-D4E9B085E3BE}"/>
              </a:ext>
            </a:extLst>
          </p:cNvPr>
          <p:cNvSpPr/>
          <p:nvPr/>
        </p:nvSpPr>
        <p:spPr>
          <a:xfrm>
            <a:off x="6495845" y="1855253"/>
            <a:ext cx="47397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use </a:t>
            </a:r>
            <a:r>
              <a:rPr lang="en-US" sz="2400" dirty="0">
                <a:solidFill>
                  <a:srgbClr val="7030A0"/>
                </a:solidFill>
              </a:rPr>
              <a:t>Stochastic Gradient Descent</a:t>
            </a:r>
            <a:r>
              <a:rPr lang="en-US" sz="2400" dirty="0"/>
              <a:t>, setting the </a:t>
            </a:r>
            <a:r>
              <a:rPr lang="en-US" sz="2400" b="1" dirty="0"/>
              <a:t>learning rate </a:t>
            </a:r>
            <a:r>
              <a:rPr lang="en-US" sz="2400" dirty="0"/>
              <a:t>to 0.02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93A6CC-AC3C-486B-A475-CCCEF1AED56B}"/>
              </a:ext>
            </a:extLst>
          </p:cNvPr>
          <p:cNvCxnSpPr>
            <a:cxnSpLocks/>
          </p:cNvCxnSpPr>
          <p:nvPr/>
        </p:nvCxnSpPr>
        <p:spPr>
          <a:xfrm flipH="1" flipV="1">
            <a:off x="4316820" y="5773479"/>
            <a:ext cx="584789" cy="719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705A9-7E5D-4621-A8BB-308525B1635F}"/>
              </a:ext>
            </a:extLst>
          </p:cNvPr>
          <p:cNvSpPr txBox="1"/>
          <p:nvPr/>
        </p:nvSpPr>
        <p:spPr>
          <a:xfrm>
            <a:off x="4908699" y="6223747"/>
            <a:ext cx="694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Here, instead of having the string “</a:t>
            </a:r>
            <a:r>
              <a:rPr lang="en-US" i="1" dirty="0"/>
              <a:t>SGD</a:t>
            </a:r>
            <a:r>
              <a:rPr lang="en-US" dirty="0"/>
              <a:t>”, you specify the variable ‘</a:t>
            </a:r>
            <a:r>
              <a:rPr lang="en-US" dirty="0" err="1">
                <a:latin typeface="Consolas" panose="020B0609020204030204" pitchFamily="49" charset="0"/>
              </a:rPr>
              <a:t>custom_optimizer</a:t>
            </a:r>
            <a:r>
              <a:rPr lang="en-US" dirty="0"/>
              <a:t>’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6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B67E-B63A-4BB8-8DEE-3B29616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3CD70-E931-4418-827A-49E1A5FDA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Using the same code seen in class, please solve the following exercises: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Change the number of observations to 100,000 and see what happens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Change the number of observations to 1,000,000 and see what happens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Play around with the learning rate. Interesting values are like: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a) 0.0001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b) 0.001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c) 0.1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d) 1 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Change the loss function. L2-norm loss (without dividing by 2) is a good way to start.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Try with the L1-norm loss, given by the sum of the ABSOLUTE value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Create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 13∗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+ 7∗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− 12</m:t>
                    </m:r>
                  </m:oMath>
                </a14:m>
                <a:r>
                  <a:rPr lang="en-US" dirty="0"/>
                  <a:t>. Does the algorithm work in the same way?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3CD70-E931-4418-827A-49E1A5FDA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16" b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6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EBA82-209A-4887-B120-90C7F5F2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47" y="361509"/>
            <a:ext cx="3696905" cy="2636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B02C08-A1EB-4DA1-B8EB-4D3CE88752DE}"/>
              </a:ext>
            </a:extLst>
          </p:cNvPr>
          <p:cNvSpPr/>
          <p:nvPr/>
        </p:nvSpPr>
        <p:spPr>
          <a:xfrm>
            <a:off x="379227" y="3429000"/>
            <a:ext cx="114335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has used TPUs for </a:t>
            </a:r>
            <a:r>
              <a:rPr lang="en-US" sz="2400" b="1" dirty="0"/>
              <a:t>Google Street View </a:t>
            </a:r>
            <a:r>
              <a:rPr lang="en-US" sz="2400" dirty="0"/>
              <a:t>text processing, finding all the text in the Street View database in less than five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Google Photos</a:t>
            </a:r>
            <a:r>
              <a:rPr lang="en-US" sz="2400" dirty="0"/>
              <a:t>, an individual TPU can process over 100 million photos a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also used in </a:t>
            </a:r>
            <a:r>
              <a:rPr lang="en-US" sz="2400" b="1" dirty="0" err="1"/>
              <a:t>RankBrain</a:t>
            </a:r>
            <a:r>
              <a:rPr lang="en-US" sz="2400" dirty="0"/>
              <a:t> which Google uses to provide search results</a:t>
            </a:r>
          </a:p>
          <a:p>
            <a:endParaRPr lang="en-US" sz="2400" dirty="0"/>
          </a:p>
          <a:p>
            <a:r>
              <a:rPr lang="en-US" sz="2400" dirty="0"/>
              <a:t>Compared to a graphics processing unit (GPU), it is designed for a high volume of low precision computation (as little as 8-bit precision) with more input/output operations per joule, and lacks hardware for texture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02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9DC2-67DA-4ABE-89EA-7312047D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746E-4A32-444E-B343-A0C69BB6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7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simplify the horrible mess that TensorFlow 1 was, TensorFlow 2 now integrates </a:t>
            </a:r>
            <a:r>
              <a:rPr lang="en-US" b="1" dirty="0" err="1"/>
              <a:t>Keras</a:t>
            </a:r>
            <a:endParaRPr lang="en-US" b="1" dirty="0"/>
          </a:p>
          <a:p>
            <a:endParaRPr lang="en-US" dirty="0"/>
          </a:p>
          <a:p>
            <a:r>
              <a:rPr lang="en-US" b="1" dirty="0" err="1"/>
              <a:t>Keras</a:t>
            </a:r>
            <a:r>
              <a:rPr lang="en-US" dirty="0"/>
              <a:t> is an open-source high-level package used as </a:t>
            </a:r>
            <a:r>
              <a:rPr lang="en-US" dirty="0">
                <a:solidFill>
                  <a:srgbClr val="7030A0"/>
                </a:solidFill>
              </a:rPr>
              <a:t>interface for TensorFlow</a:t>
            </a:r>
            <a:r>
              <a:rPr lang="en-US" dirty="0"/>
              <a:t> instead of a separate library</a:t>
            </a:r>
          </a:p>
          <a:p>
            <a:endParaRPr lang="en-US" dirty="0"/>
          </a:p>
          <a:p>
            <a:r>
              <a:rPr lang="en-US" b="1" dirty="0" err="1"/>
              <a:t>Keras</a:t>
            </a:r>
            <a:r>
              <a:rPr lang="en-US" dirty="0"/>
              <a:t> was already widely adopted</a:t>
            </a:r>
          </a:p>
          <a:p>
            <a:pPr marL="457200" lvl="1" indent="0">
              <a:buNone/>
            </a:pPr>
            <a:r>
              <a:rPr lang="en-US" dirty="0"/>
              <a:t>Google followed the path of “</a:t>
            </a:r>
            <a:r>
              <a:rPr lang="en-US" i="1" dirty="0"/>
              <a:t>TF2 is basically </a:t>
            </a:r>
            <a:r>
              <a:rPr lang="en-US" i="1" dirty="0" err="1"/>
              <a:t>Keras</a:t>
            </a:r>
            <a:r>
              <a:rPr lang="en-US" i="1" dirty="0"/>
              <a:t>! Love us too as you love </a:t>
            </a:r>
            <a:r>
              <a:rPr lang="en-US" i="1" dirty="0" err="1"/>
              <a:t>Keras</a:t>
            </a:r>
            <a:r>
              <a:rPr lang="en-US" dirty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TF2 is like an updated, more versatile version of </a:t>
            </a:r>
            <a:r>
              <a:rPr lang="en-US" dirty="0" err="1"/>
              <a:t>Keras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3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B943-0D6B-4A42-A32F-96DFAF1A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“machine learning” with TensorFlow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AF45-A1A5-4D50-9375-E2DB1A804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83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AA09-360F-4EF0-AD6A-A999F8F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FD05-4F42-4957-A234-15A72973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example showed here is similar to the previous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using </a:t>
            </a:r>
            <a:r>
              <a:rPr lang="en-US" dirty="0" err="1"/>
              <a:t>Numpy</a:t>
            </a:r>
            <a:r>
              <a:rPr lang="en-US" dirty="0"/>
              <a:t> we would need around 100 LOC, while </a:t>
            </a:r>
            <a:r>
              <a:rPr lang="en-US" dirty="0">
                <a:solidFill>
                  <a:schemeClr val="accent2"/>
                </a:solidFill>
              </a:rPr>
              <a:t>with TF2 we just need around 20!</a:t>
            </a:r>
          </a:p>
          <a:p>
            <a:endParaRPr lang="en-US" dirty="0"/>
          </a:p>
          <a:p>
            <a:r>
              <a:rPr lang="en-US" dirty="0"/>
              <a:t>Let’s start importing the libraries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315BA-55DF-4E0C-A3ED-5F887A9B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4643320"/>
            <a:ext cx="4581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2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AA09-360F-4EF0-AD6A-A999F8F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FD05-4F42-4957-A234-15A72973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similar to the previous example, but one line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DF177-1446-4632-888A-3AEBAC12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811462"/>
            <a:ext cx="9477375" cy="29622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B241F9-DB6A-4B9A-B410-E1136F6E61FC}"/>
              </a:ext>
            </a:extLst>
          </p:cNvPr>
          <p:cNvSpPr/>
          <p:nvPr/>
        </p:nvSpPr>
        <p:spPr>
          <a:xfrm>
            <a:off x="690664" y="5330757"/>
            <a:ext cx="666648" cy="350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8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DF177-1446-4632-888A-3AEBAC12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53079"/>
            <a:ext cx="9477375" cy="29622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BAFCF-842F-465A-BD2A-BA5100D6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327335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np.savez</a:t>
            </a:r>
            <a:r>
              <a:rPr lang="en-US" sz="3000" dirty="0">
                <a:solidFill>
                  <a:srgbClr val="0070C0"/>
                </a:solidFill>
                <a:latin typeface="Consolas" panose="020B0609020204030204" pitchFamily="49" charset="0"/>
              </a:rPr>
              <a:t>('</a:t>
            </a: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TF_intro</a:t>
            </a:r>
            <a:r>
              <a:rPr lang="en-US" sz="3000" dirty="0">
                <a:solidFill>
                  <a:srgbClr val="0070C0"/>
                </a:solidFill>
                <a:latin typeface="Consolas" panose="020B0609020204030204" pitchFamily="49" charset="0"/>
              </a:rPr>
              <a:t>', inputs=inputs, targets=targets)</a:t>
            </a:r>
          </a:p>
          <a:p>
            <a:pPr marL="0" indent="0">
              <a:buNone/>
            </a:pPr>
            <a:endParaRPr lang="en-US" sz="500" dirty="0">
              <a:solidFill>
                <a:srgbClr val="0070C0"/>
              </a:solidFill>
            </a:endParaRPr>
          </a:p>
          <a:p>
            <a:r>
              <a:rPr lang="en-US" dirty="0"/>
              <a:t>TensorFlow </a:t>
            </a:r>
            <a:r>
              <a:rPr lang="en-US" dirty="0">
                <a:solidFill>
                  <a:srgbClr val="C00000"/>
                </a:solidFill>
              </a:rPr>
              <a:t>doesn’t work well </a:t>
            </a:r>
            <a:r>
              <a:rPr lang="en-US" dirty="0"/>
              <a:t>with data stored in classic </a:t>
            </a:r>
            <a:r>
              <a:rPr lang="en-US" dirty="0">
                <a:solidFill>
                  <a:schemeClr val="accent1"/>
                </a:solidFill>
              </a:rPr>
              <a:t>.csv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xlxs</a:t>
            </a:r>
            <a:r>
              <a:rPr lang="en-US" dirty="0"/>
              <a:t> files</a:t>
            </a:r>
          </a:p>
          <a:p>
            <a:pPr marL="457200" lvl="1" indent="0">
              <a:buNone/>
            </a:pPr>
            <a:r>
              <a:rPr lang="en-US" dirty="0"/>
              <a:t>It likes to work with tensors (and it makes certainly sense)</a:t>
            </a:r>
          </a:p>
          <a:p>
            <a:r>
              <a:rPr lang="en-US" dirty="0"/>
              <a:t>The extension that TF2 likes is 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b="1" dirty="0" err="1">
                <a:solidFill>
                  <a:schemeClr val="accent2"/>
                </a:solidFill>
              </a:rPr>
              <a:t>npz</a:t>
            </a:r>
            <a:endParaRPr lang="en-US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/>
              <a:t>This is a NumPy’s file type used to store n-dimensional arrays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this reason, we need to preprocess data so to become an 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b="1" dirty="0" err="1">
                <a:solidFill>
                  <a:schemeClr val="accent2"/>
                </a:solidFill>
              </a:rPr>
              <a:t>npz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file type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np.savez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does just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48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1453</Words>
  <Application>Microsoft Office PowerPoint</Application>
  <PresentationFormat>Widescreen</PresentationFormat>
  <Paragraphs>213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</vt:lpstr>
      <vt:lpstr>Calibri Light</vt:lpstr>
      <vt:lpstr>Cambria Math</vt:lpstr>
      <vt:lpstr>Consolas</vt:lpstr>
      <vt:lpstr>Wingdings</vt:lpstr>
      <vt:lpstr>Office Theme</vt:lpstr>
      <vt:lpstr>PowerPoint Presentation</vt:lpstr>
      <vt:lpstr>Introduction</vt:lpstr>
      <vt:lpstr>Introduction</vt:lpstr>
      <vt:lpstr>PowerPoint Presentation</vt:lpstr>
      <vt:lpstr>Introduction</vt:lpstr>
      <vt:lpstr>Let’s “machine learning” with TensorFlow</vt:lpstr>
      <vt:lpstr>TensorFlow coding</vt:lpstr>
      <vt:lpstr>Generating random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an output out of this</vt:lpstr>
      <vt:lpstr>Let’s get an output out of this</vt:lpstr>
      <vt:lpstr>Let’s get an output out of this</vt:lpstr>
      <vt:lpstr>PowerPoint Presentation</vt:lpstr>
      <vt:lpstr>Extract the outputs</vt:lpstr>
      <vt:lpstr>Extract the outputs</vt:lpstr>
      <vt:lpstr>Extract the outputs</vt:lpstr>
      <vt:lpstr>Plotting the targets against the outputs</vt:lpstr>
      <vt:lpstr>Plotting the targets against the outputs</vt:lpstr>
      <vt:lpstr>Customizing your model – Data generation</vt:lpstr>
      <vt:lpstr>Customizing your model</vt:lpstr>
      <vt:lpstr>Customizing your model</vt:lpstr>
      <vt:lpstr>Customizing your model</vt:lpstr>
      <vt:lpstr>HW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Di Troia</dc:creator>
  <cp:lastModifiedBy>Fabio Di Troia</cp:lastModifiedBy>
  <cp:revision>3</cp:revision>
  <dcterms:created xsi:type="dcterms:W3CDTF">2020-02-10T16:26:34Z</dcterms:created>
  <dcterms:modified xsi:type="dcterms:W3CDTF">2021-02-14T10:52:45Z</dcterms:modified>
</cp:coreProperties>
</file>