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429" r:id="rId3"/>
    <p:sldId id="430" r:id="rId4"/>
    <p:sldId id="462" r:id="rId5"/>
    <p:sldId id="456" r:id="rId6"/>
    <p:sldId id="457" r:id="rId7"/>
    <p:sldId id="458" r:id="rId8"/>
    <p:sldId id="459" r:id="rId9"/>
    <p:sldId id="460" r:id="rId10"/>
    <p:sldId id="431" r:id="rId11"/>
    <p:sldId id="432" r:id="rId12"/>
    <p:sldId id="433" r:id="rId13"/>
    <p:sldId id="434" r:id="rId14"/>
    <p:sldId id="435" r:id="rId15"/>
    <p:sldId id="436" r:id="rId16"/>
    <p:sldId id="437" r:id="rId17"/>
    <p:sldId id="438" r:id="rId18"/>
    <p:sldId id="439" r:id="rId19"/>
    <p:sldId id="440" r:id="rId20"/>
    <p:sldId id="441" r:id="rId21"/>
    <p:sldId id="442" r:id="rId22"/>
    <p:sldId id="444" r:id="rId23"/>
    <p:sldId id="445" r:id="rId24"/>
    <p:sldId id="446" r:id="rId25"/>
    <p:sldId id="447" r:id="rId26"/>
    <p:sldId id="448" r:id="rId27"/>
    <p:sldId id="449" r:id="rId28"/>
    <p:sldId id="450" r:id="rId29"/>
    <p:sldId id="451" r:id="rId30"/>
    <p:sldId id="452" r:id="rId31"/>
    <p:sldId id="454" r:id="rId32"/>
    <p:sldId id="453" r:id="rId33"/>
    <p:sldId id="455" r:id="rId34"/>
    <p:sldId id="46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187" autoAdjust="0"/>
  </p:normalViewPr>
  <p:slideViewPr>
    <p:cSldViewPr snapToGrid="0">
      <p:cViewPr varScale="1">
        <p:scale>
          <a:sx n="104" d="100"/>
          <a:sy n="104" d="100"/>
        </p:scale>
        <p:origin x="870"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Di Troia" userId="7de80edd88c2c9de" providerId="LiveId" clId="{37FCA1BC-1DB5-4F89-BF8F-80BA6C3E4F2D}"/>
    <pc:docChg chg="custSel addSld modSld">
      <pc:chgData name="Fabio Di Troia" userId="7de80edd88c2c9de" providerId="LiveId" clId="{37FCA1BC-1DB5-4F89-BF8F-80BA6C3E4F2D}" dt="2020-09-29T17:04:59.584" v="51" actId="313"/>
      <pc:docMkLst>
        <pc:docMk/>
      </pc:docMkLst>
      <pc:sldChg chg="addSp delSp modSp new mod modClrScheme chgLayout">
        <pc:chgData name="Fabio Di Troia" userId="7de80edd88c2c9de" providerId="LiveId" clId="{37FCA1BC-1DB5-4F89-BF8F-80BA6C3E4F2D}" dt="2020-09-29T17:04:59.584" v="51" actId="313"/>
        <pc:sldMkLst>
          <pc:docMk/>
          <pc:sldMk cId="306500248" sldId="461"/>
        </pc:sldMkLst>
        <pc:spChg chg="del mod ord">
          <ac:chgData name="Fabio Di Troia" userId="7de80edd88c2c9de" providerId="LiveId" clId="{37FCA1BC-1DB5-4F89-BF8F-80BA6C3E4F2D}" dt="2020-09-29T17:03:29.768" v="1" actId="700"/>
          <ac:spMkLst>
            <pc:docMk/>
            <pc:sldMk cId="306500248" sldId="461"/>
            <ac:spMk id="2" creationId="{3DCF3AC0-E03E-4BE4-89CF-1C38A8FC1FED}"/>
          </ac:spMkLst>
        </pc:spChg>
        <pc:spChg chg="del mod ord">
          <ac:chgData name="Fabio Di Troia" userId="7de80edd88c2c9de" providerId="LiveId" clId="{37FCA1BC-1DB5-4F89-BF8F-80BA6C3E4F2D}" dt="2020-09-29T17:03:29.768" v="1" actId="700"/>
          <ac:spMkLst>
            <pc:docMk/>
            <pc:sldMk cId="306500248" sldId="461"/>
            <ac:spMk id="3" creationId="{BC117A6E-C3CB-4F6A-9D7C-824F1A488703}"/>
          </ac:spMkLst>
        </pc:spChg>
        <pc:spChg chg="add del mod ord">
          <ac:chgData name="Fabio Di Troia" userId="7de80edd88c2c9de" providerId="LiveId" clId="{37FCA1BC-1DB5-4F89-BF8F-80BA6C3E4F2D}" dt="2020-09-29T17:03:33.977" v="4" actId="478"/>
          <ac:spMkLst>
            <pc:docMk/>
            <pc:sldMk cId="306500248" sldId="461"/>
            <ac:spMk id="4" creationId="{68039DFE-1310-4C1C-8DC1-B3C0CA577610}"/>
          </ac:spMkLst>
        </pc:spChg>
        <pc:spChg chg="add mod ord">
          <ac:chgData name="Fabio Di Troia" userId="7de80edd88c2c9de" providerId="LiveId" clId="{37FCA1BC-1DB5-4F89-BF8F-80BA6C3E4F2D}" dt="2020-09-29T17:04:59.584" v="51" actId="313"/>
          <ac:spMkLst>
            <pc:docMk/>
            <pc:sldMk cId="306500248" sldId="461"/>
            <ac:spMk id="5" creationId="{64970714-8D01-45BB-BF2E-BA41FD992239}"/>
          </ac:spMkLst>
        </pc:spChg>
      </pc:sldChg>
    </pc:docChg>
  </pc:docChgLst>
  <pc:docChgLst>
    <pc:chgData name="Fabio Di Troia" userId="7de80edd88c2c9de" providerId="LiveId" clId="{AFD7335E-659D-4510-9F37-BB031858198D}"/>
    <pc:docChg chg="modSld">
      <pc:chgData name="Fabio Di Troia" userId="7de80edd88c2c9de" providerId="LiveId" clId="{AFD7335E-659D-4510-9F37-BB031858198D}" dt="2021-03-08T20:47:20.160" v="114" actId="20577"/>
      <pc:docMkLst>
        <pc:docMk/>
      </pc:docMkLst>
      <pc:sldChg chg="modNotesTx">
        <pc:chgData name="Fabio Di Troia" userId="7de80edd88c2c9de" providerId="LiveId" clId="{AFD7335E-659D-4510-9F37-BB031858198D}" dt="2021-03-08T20:47:20.160" v="114" actId="20577"/>
        <pc:sldMkLst>
          <pc:docMk/>
          <pc:sldMk cId="3880428124" sldId="440"/>
        </pc:sldMkLst>
      </pc:sldChg>
    </pc:docChg>
  </pc:docChgLst>
  <pc:docChgLst>
    <pc:chgData name="Fabio Di Troia" userId="7de80edd88c2c9de" providerId="LiveId" clId="{ECF49D9F-6EF5-4EE8-BED4-8280B880D91A}"/>
    <pc:docChg chg="custSel delSld modSld">
      <pc:chgData name="Fabio Di Troia" userId="7de80edd88c2c9de" providerId="LiveId" clId="{ECF49D9F-6EF5-4EE8-BED4-8280B880D91A}" dt="2021-03-02T16:08:02.043" v="17" actId="20577"/>
      <pc:docMkLst>
        <pc:docMk/>
      </pc:docMkLst>
      <pc:sldChg chg="del">
        <pc:chgData name="Fabio Di Troia" userId="7de80edd88c2c9de" providerId="LiveId" clId="{ECF49D9F-6EF5-4EE8-BED4-8280B880D91A}" dt="2021-03-02T16:07:21.970" v="3" actId="47"/>
        <pc:sldMkLst>
          <pc:docMk/>
          <pc:sldMk cId="2033540665" sldId="257"/>
        </pc:sldMkLst>
      </pc:sldChg>
      <pc:sldChg chg="del">
        <pc:chgData name="Fabio Di Troia" userId="7de80edd88c2c9de" providerId="LiveId" clId="{ECF49D9F-6EF5-4EE8-BED4-8280B880D91A}" dt="2021-03-02T16:07:21.168" v="2" actId="47"/>
        <pc:sldMkLst>
          <pc:docMk/>
          <pc:sldMk cId="671778802" sldId="258"/>
        </pc:sldMkLst>
      </pc:sldChg>
      <pc:sldChg chg="modSp mod">
        <pc:chgData name="Fabio Di Troia" userId="7de80edd88c2c9de" providerId="LiveId" clId="{ECF49D9F-6EF5-4EE8-BED4-8280B880D91A}" dt="2021-03-02T16:08:02.043" v="17" actId="20577"/>
        <pc:sldMkLst>
          <pc:docMk/>
          <pc:sldMk cId="306500248" sldId="461"/>
        </pc:sldMkLst>
        <pc:spChg chg="mod">
          <ac:chgData name="Fabio Di Troia" userId="7de80edd88c2c9de" providerId="LiveId" clId="{ECF49D9F-6EF5-4EE8-BED4-8280B880D91A}" dt="2021-03-02T16:08:02.043" v="17" actId="20577"/>
          <ac:spMkLst>
            <pc:docMk/>
            <pc:sldMk cId="306500248" sldId="461"/>
            <ac:spMk id="5" creationId="{64970714-8D01-45BB-BF2E-BA41FD992239}"/>
          </ac:spMkLst>
        </pc:spChg>
      </pc:sldChg>
    </pc:docChg>
  </pc:docChgLst>
  <pc:docChgLst>
    <pc:chgData name="Fabio Di Troia" userId="7de80edd88c2c9de" providerId="LiveId" clId="{A6317FC0-7767-4119-BF1C-01E8092075D7}"/>
    <pc:docChg chg="undo custSel addSld delSld modSld sldOrd">
      <pc:chgData name="Fabio Di Troia" userId="7de80edd88c2c9de" providerId="LiveId" clId="{A6317FC0-7767-4119-BF1C-01E8092075D7}" dt="2020-08-21T15:05:07.900" v="794" actId="20577"/>
      <pc:docMkLst>
        <pc:docMk/>
      </pc:docMkLst>
      <pc:sldChg chg="modSp add mod ord">
        <pc:chgData name="Fabio Di Troia" userId="7de80edd88c2c9de" providerId="LiveId" clId="{A6317FC0-7767-4119-BF1C-01E8092075D7}" dt="2020-03-05T17:35:28.616" v="28"/>
        <pc:sldMkLst>
          <pc:docMk/>
          <pc:sldMk cId="1720624717" sldId="256"/>
        </pc:sldMkLst>
        <pc:spChg chg="mod">
          <ac:chgData name="Fabio Di Troia" userId="7de80edd88c2c9de" providerId="LiveId" clId="{A6317FC0-7767-4119-BF1C-01E8092075D7}" dt="2020-03-05T17:35:19.889" v="26" actId="20577"/>
          <ac:spMkLst>
            <pc:docMk/>
            <pc:sldMk cId="1720624717" sldId="256"/>
            <ac:spMk id="2" creationId="{A1D85F29-022D-4EE0-A023-FB86FEC9E4D2}"/>
          </ac:spMkLst>
        </pc:spChg>
      </pc:sldChg>
      <pc:sldChg chg="add modTransition">
        <pc:chgData name="Fabio Di Troia" userId="7de80edd88c2c9de" providerId="LiveId" clId="{A6317FC0-7767-4119-BF1C-01E8092075D7}" dt="2020-03-05T19:07:57.771" v="790"/>
        <pc:sldMkLst>
          <pc:docMk/>
          <pc:sldMk cId="2033540665" sldId="257"/>
        </pc:sldMkLst>
      </pc:sldChg>
      <pc:sldChg chg="add del ord">
        <pc:chgData name="Fabio Di Troia" userId="7de80edd88c2c9de" providerId="LiveId" clId="{A6317FC0-7767-4119-BF1C-01E8092075D7}" dt="2020-03-05T17:36:13.182" v="68" actId="2696"/>
        <pc:sldMkLst>
          <pc:docMk/>
          <pc:sldMk cId="3283254816" sldId="257"/>
        </pc:sldMkLst>
      </pc:sldChg>
      <pc:sldChg chg="add modTransition">
        <pc:chgData name="Fabio Di Troia" userId="7de80edd88c2c9de" providerId="LiveId" clId="{A6317FC0-7767-4119-BF1C-01E8092075D7}" dt="2020-03-05T19:07:59.926" v="791"/>
        <pc:sldMkLst>
          <pc:docMk/>
          <pc:sldMk cId="671778802" sldId="258"/>
        </pc:sldMkLst>
      </pc:sldChg>
      <pc:sldChg chg="add del ord">
        <pc:chgData name="Fabio Di Troia" userId="7de80edd88c2c9de" providerId="LiveId" clId="{A6317FC0-7767-4119-BF1C-01E8092075D7}" dt="2020-03-05T17:36:13.182" v="68" actId="2696"/>
        <pc:sldMkLst>
          <pc:docMk/>
          <pc:sldMk cId="1211901356" sldId="258"/>
        </pc:sldMkLst>
      </pc:sldChg>
      <pc:sldChg chg="modSp mod">
        <pc:chgData name="Fabio Di Troia" userId="7de80edd88c2c9de" providerId="LiveId" clId="{A6317FC0-7767-4119-BF1C-01E8092075D7}" dt="2020-03-05T18:30:29.861" v="616" actId="20577"/>
        <pc:sldMkLst>
          <pc:docMk/>
          <pc:sldMk cId="2875014412" sldId="429"/>
        </pc:sldMkLst>
        <pc:spChg chg="mod">
          <ac:chgData name="Fabio Di Troia" userId="7de80edd88c2c9de" providerId="LiveId" clId="{A6317FC0-7767-4119-BF1C-01E8092075D7}" dt="2020-03-05T17:35:55.138" v="43" actId="20577"/>
          <ac:spMkLst>
            <pc:docMk/>
            <pc:sldMk cId="2875014412" sldId="429"/>
            <ac:spMk id="2" creationId="{0B0CA657-26EB-4CAF-85F7-E828D02B2337}"/>
          </ac:spMkLst>
        </pc:spChg>
        <pc:spChg chg="mod">
          <ac:chgData name="Fabio Di Troia" userId="7de80edd88c2c9de" providerId="LiveId" clId="{A6317FC0-7767-4119-BF1C-01E8092075D7}" dt="2020-03-05T18:30:29.861" v="616" actId="20577"/>
          <ac:spMkLst>
            <pc:docMk/>
            <pc:sldMk cId="2875014412" sldId="429"/>
            <ac:spMk id="3" creationId="{C90A636E-E5F3-4241-81F2-EE2B68A107D0}"/>
          </ac:spMkLst>
        </pc:spChg>
      </pc:sldChg>
      <pc:sldChg chg="modSp mod">
        <pc:chgData name="Fabio Di Troia" userId="7de80edd88c2c9de" providerId="LiveId" clId="{A6317FC0-7767-4119-BF1C-01E8092075D7}" dt="2020-03-05T18:59:28.018" v="766" actId="14100"/>
        <pc:sldMkLst>
          <pc:docMk/>
          <pc:sldMk cId="386102315" sldId="435"/>
        </pc:sldMkLst>
        <pc:spChg chg="mod">
          <ac:chgData name="Fabio Di Troia" userId="7de80edd88c2c9de" providerId="LiveId" clId="{A6317FC0-7767-4119-BF1C-01E8092075D7}" dt="2020-03-05T18:59:28.018" v="766" actId="14100"/>
          <ac:spMkLst>
            <pc:docMk/>
            <pc:sldMk cId="386102315" sldId="435"/>
            <ac:spMk id="2" creationId="{B8BC2635-C541-47F6-AF44-DD9F5A6FD15F}"/>
          </ac:spMkLst>
        </pc:spChg>
        <pc:cxnChg chg="mod">
          <ac:chgData name="Fabio Di Troia" userId="7de80edd88c2c9de" providerId="LiveId" clId="{A6317FC0-7767-4119-BF1C-01E8092075D7}" dt="2020-03-05T18:59:28.018" v="766" actId="14100"/>
          <ac:cxnSpMkLst>
            <pc:docMk/>
            <pc:sldMk cId="386102315" sldId="435"/>
            <ac:cxnSpMk id="10" creationId="{7FD78043-49A5-4D0A-935D-8A2C617E2CC4}"/>
          </ac:cxnSpMkLst>
        </pc:cxnChg>
      </pc:sldChg>
      <pc:sldChg chg="modSp mod modTransition">
        <pc:chgData name="Fabio Di Troia" userId="7de80edd88c2c9de" providerId="LiveId" clId="{A6317FC0-7767-4119-BF1C-01E8092075D7}" dt="2020-03-05T19:02:21.684" v="774" actId="20577"/>
        <pc:sldMkLst>
          <pc:docMk/>
          <pc:sldMk cId="4274202871" sldId="439"/>
        </pc:sldMkLst>
        <pc:spChg chg="mod">
          <ac:chgData name="Fabio Di Troia" userId="7de80edd88c2c9de" providerId="LiveId" clId="{A6317FC0-7767-4119-BF1C-01E8092075D7}" dt="2020-03-05T19:02:21.684" v="774" actId="20577"/>
          <ac:spMkLst>
            <pc:docMk/>
            <pc:sldMk cId="4274202871" sldId="439"/>
            <ac:spMk id="3" creationId="{8F7525A4-CB9D-4C06-86C3-F2883563B289}"/>
          </ac:spMkLst>
        </pc:spChg>
      </pc:sldChg>
      <pc:sldChg chg="modSp mod">
        <pc:chgData name="Fabio Di Troia" userId="7de80edd88c2c9de" providerId="LiveId" clId="{A6317FC0-7767-4119-BF1C-01E8092075D7}" dt="2020-08-21T15:05:07.900" v="794" actId="20577"/>
        <pc:sldMkLst>
          <pc:docMk/>
          <pc:sldMk cId="3880428124" sldId="440"/>
        </pc:sldMkLst>
        <pc:spChg chg="mod">
          <ac:chgData name="Fabio Di Troia" userId="7de80edd88c2c9de" providerId="LiveId" clId="{A6317FC0-7767-4119-BF1C-01E8092075D7}" dt="2020-08-21T15:05:07.900" v="794" actId="20577"/>
          <ac:spMkLst>
            <pc:docMk/>
            <pc:sldMk cId="3880428124" sldId="440"/>
            <ac:spMk id="3" creationId="{8F7525A4-CB9D-4C06-86C3-F2883563B289}"/>
          </ac:spMkLst>
        </pc:spChg>
      </pc:sldChg>
      <pc:sldChg chg="modTransition">
        <pc:chgData name="Fabio Di Troia" userId="7de80edd88c2c9de" providerId="LiveId" clId="{A6317FC0-7767-4119-BF1C-01E8092075D7}" dt="2020-03-05T19:07:53.785" v="789"/>
        <pc:sldMkLst>
          <pc:docMk/>
          <pc:sldMk cId="1951016735" sldId="455"/>
        </pc:sldMkLst>
      </pc:sldChg>
      <pc:sldChg chg="addSp delSp modSp add mod modTransition modNotesTx">
        <pc:chgData name="Fabio Di Troia" userId="7de80edd88c2c9de" providerId="LiveId" clId="{A6317FC0-7767-4119-BF1C-01E8092075D7}" dt="2020-03-05T18:56:22.646" v="747" actId="1037"/>
        <pc:sldMkLst>
          <pc:docMk/>
          <pc:sldMk cId="1749522817" sldId="456"/>
        </pc:sldMkLst>
        <pc:spChg chg="add mod">
          <ac:chgData name="Fabio Di Troia" userId="7de80edd88c2c9de" providerId="LiveId" clId="{A6317FC0-7767-4119-BF1C-01E8092075D7}" dt="2020-03-05T18:24:03.790" v="71" actId="478"/>
          <ac:spMkLst>
            <pc:docMk/>
            <pc:sldMk cId="1749522817" sldId="456"/>
            <ac:spMk id="5" creationId="{7CA13293-F8EA-4C62-A954-B7BB48003B14}"/>
          </ac:spMkLst>
        </pc:spChg>
        <pc:spChg chg="add mod">
          <ac:chgData name="Fabio Di Troia" userId="7de80edd88c2c9de" providerId="LiveId" clId="{A6317FC0-7767-4119-BF1C-01E8092075D7}" dt="2020-03-05T18:56:22.646" v="747" actId="1037"/>
          <ac:spMkLst>
            <pc:docMk/>
            <pc:sldMk cId="1749522817" sldId="456"/>
            <ac:spMk id="7" creationId="{A1441102-546F-4EBF-BC31-AA9F1A38FFA6}"/>
          </ac:spMkLst>
        </pc:spChg>
        <pc:picChg chg="del">
          <ac:chgData name="Fabio Di Troia" userId="7de80edd88c2c9de" providerId="LiveId" clId="{A6317FC0-7767-4119-BF1C-01E8092075D7}" dt="2020-03-05T18:24:03.790" v="71" actId="478"/>
          <ac:picMkLst>
            <pc:docMk/>
            <pc:sldMk cId="1749522817" sldId="456"/>
            <ac:picMk id="4" creationId="{C9F0BDDA-DFD5-4A07-97A5-BD4E6808504D}"/>
          </ac:picMkLst>
        </pc:picChg>
        <pc:picChg chg="add mod">
          <ac:chgData name="Fabio Di Troia" userId="7de80edd88c2c9de" providerId="LiveId" clId="{A6317FC0-7767-4119-BF1C-01E8092075D7}" dt="2020-03-05T18:24:05.690" v="73" actId="1076"/>
          <ac:picMkLst>
            <pc:docMk/>
            <pc:sldMk cId="1749522817" sldId="456"/>
            <ac:picMk id="6" creationId="{F560018E-37B3-478D-AD3F-68015C2A2311}"/>
          </ac:picMkLst>
        </pc:picChg>
      </pc:sldChg>
      <pc:sldChg chg="addSp modSp add mod modTransition modNotesTx">
        <pc:chgData name="Fabio Di Troia" userId="7de80edd88c2c9de" providerId="LiveId" clId="{A6317FC0-7767-4119-BF1C-01E8092075D7}" dt="2020-03-05T18:27:05.461" v="369" actId="20577"/>
        <pc:sldMkLst>
          <pc:docMk/>
          <pc:sldMk cId="146530959" sldId="457"/>
        </pc:sldMkLst>
        <pc:spChg chg="add mod">
          <ac:chgData name="Fabio Di Troia" userId="7de80edd88c2c9de" providerId="LiveId" clId="{A6317FC0-7767-4119-BF1C-01E8092075D7}" dt="2020-03-05T18:26:42.646" v="320" actId="13822"/>
          <ac:spMkLst>
            <pc:docMk/>
            <pc:sldMk cId="146530959" sldId="457"/>
            <ac:spMk id="3" creationId="{51900EC0-E116-4517-8A52-B6E0CE3F8E3E}"/>
          </ac:spMkLst>
        </pc:spChg>
        <pc:spChg chg="mod">
          <ac:chgData name="Fabio Di Troia" userId="7de80edd88c2c9de" providerId="LiveId" clId="{A6317FC0-7767-4119-BF1C-01E8092075D7}" dt="2020-03-05T18:25:52.818" v="256" actId="1076"/>
          <ac:spMkLst>
            <pc:docMk/>
            <pc:sldMk cId="146530959" sldId="457"/>
            <ac:spMk id="7" creationId="{A1441102-546F-4EBF-BC31-AA9F1A38FFA6}"/>
          </ac:spMkLst>
        </pc:spChg>
      </pc:sldChg>
      <pc:sldChg chg="modSp add mod modNotesTx">
        <pc:chgData name="Fabio Di Troia" userId="7de80edd88c2c9de" providerId="LiveId" clId="{A6317FC0-7767-4119-BF1C-01E8092075D7}" dt="2020-03-05T18:28:33.630" v="437" actId="14100"/>
        <pc:sldMkLst>
          <pc:docMk/>
          <pc:sldMk cId="3693731381" sldId="458"/>
        </pc:sldMkLst>
        <pc:spChg chg="mod">
          <ac:chgData name="Fabio Di Troia" userId="7de80edd88c2c9de" providerId="LiveId" clId="{A6317FC0-7767-4119-BF1C-01E8092075D7}" dt="2020-03-05T18:28:33.630" v="437" actId="14100"/>
          <ac:spMkLst>
            <pc:docMk/>
            <pc:sldMk cId="3693731381" sldId="458"/>
            <ac:spMk id="3" creationId="{51900EC0-E116-4517-8A52-B6E0CE3F8E3E}"/>
          </ac:spMkLst>
        </pc:spChg>
        <pc:spChg chg="mod">
          <ac:chgData name="Fabio Di Troia" userId="7de80edd88c2c9de" providerId="LiveId" clId="{A6317FC0-7767-4119-BF1C-01E8092075D7}" dt="2020-03-05T18:28:08.256" v="422" actId="14100"/>
          <ac:spMkLst>
            <pc:docMk/>
            <pc:sldMk cId="3693731381" sldId="458"/>
            <ac:spMk id="7" creationId="{A1441102-546F-4EBF-BC31-AA9F1A38FFA6}"/>
          </ac:spMkLst>
        </pc:spChg>
      </pc:sldChg>
      <pc:sldChg chg="modSp add mod">
        <pc:chgData name="Fabio Di Troia" userId="7de80edd88c2c9de" providerId="LiveId" clId="{A6317FC0-7767-4119-BF1C-01E8092075D7}" dt="2020-03-05T18:30:19.577" v="606" actId="14100"/>
        <pc:sldMkLst>
          <pc:docMk/>
          <pc:sldMk cId="1899390530" sldId="459"/>
        </pc:sldMkLst>
        <pc:spChg chg="mod">
          <ac:chgData name="Fabio Di Troia" userId="7de80edd88c2c9de" providerId="LiveId" clId="{A6317FC0-7767-4119-BF1C-01E8092075D7}" dt="2020-03-05T18:30:19.577" v="606" actId="14100"/>
          <ac:spMkLst>
            <pc:docMk/>
            <pc:sldMk cId="1899390530" sldId="459"/>
            <ac:spMk id="3" creationId="{51900EC0-E116-4517-8A52-B6E0CE3F8E3E}"/>
          </ac:spMkLst>
        </pc:spChg>
        <pc:spChg chg="mod">
          <ac:chgData name="Fabio Di Troia" userId="7de80edd88c2c9de" providerId="LiveId" clId="{A6317FC0-7767-4119-BF1C-01E8092075D7}" dt="2020-03-05T18:29:48.210" v="465" actId="1037"/>
          <ac:spMkLst>
            <pc:docMk/>
            <pc:sldMk cId="1899390530" sldId="459"/>
            <ac:spMk id="7" creationId="{A1441102-546F-4EBF-BC31-AA9F1A38FFA6}"/>
          </ac:spMkLst>
        </pc:spChg>
      </pc:sldChg>
      <pc:sldChg chg="modSp add mod">
        <pc:chgData name="Fabio Di Troia" userId="7de80edd88c2c9de" providerId="LiveId" clId="{A6317FC0-7767-4119-BF1C-01E8092075D7}" dt="2020-03-05T18:31:50.662" v="733" actId="12"/>
        <pc:sldMkLst>
          <pc:docMk/>
          <pc:sldMk cId="460388039" sldId="460"/>
        </pc:sldMkLst>
        <pc:spChg chg="mod">
          <ac:chgData name="Fabio Di Troia" userId="7de80edd88c2c9de" providerId="LiveId" clId="{A6317FC0-7767-4119-BF1C-01E8092075D7}" dt="2020-03-05T18:31:15.701" v="621" actId="20577"/>
          <ac:spMkLst>
            <pc:docMk/>
            <pc:sldMk cId="460388039" sldId="460"/>
            <ac:spMk id="2" creationId="{7A33641F-67C4-4EFE-8E59-940C956A23E7}"/>
          </ac:spMkLst>
        </pc:spChg>
        <pc:spChg chg="mod">
          <ac:chgData name="Fabio Di Troia" userId="7de80edd88c2c9de" providerId="LiveId" clId="{A6317FC0-7767-4119-BF1C-01E8092075D7}" dt="2020-03-05T18:31:50.662" v="733" actId="12"/>
          <ac:spMkLst>
            <pc:docMk/>
            <pc:sldMk cId="460388039" sldId="460"/>
            <ac:spMk id="3" creationId="{798FBFA9-8E05-496D-A71F-E45F945F2BA7}"/>
          </ac:spMkLst>
        </pc:spChg>
      </pc:sldChg>
    </pc:docChg>
  </pc:docChgLst>
  <pc:docChgLst>
    <pc:chgData name="Fabio Di Troia" userId="7de80edd88c2c9de" providerId="LiveId" clId="{85788689-7FE1-43FE-A9F1-149E50991D24}"/>
    <pc:docChg chg="modSld">
      <pc:chgData name="Fabio Di Troia" userId="7de80edd88c2c9de" providerId="LiveId" clId="{85788689-7FE1-43FE-A9F1-149E50991D24}" dt="2020-09-29T14:54:48.010" v="0" actId="6549"/>
      <pc:docMkLst>
        <pc:docMk/>
      </pc:docMkLst>
      <pc:sldChg chg="modNotesTx">
        <pc:chgData name="Fabio Di Troia" userId="7de80edd88c2c9de" providerId="LiveId" clId="{85788689-7FE1-43FE-A9F1-149E50991D24}" dt="2020-09-29T14:54:48.010" v="0" actId="6549"/>
        <pc:sldMkLst>
          <pc:docMk/>
          <pc:sldMk cId="3880428124" sldId="440"/>
        </pc:sldMkLst>
      </pc:sldChg>
    </pc:docChg>
  </pc:docChgLst>
  <pc:docChgLst>
    <pc:chgData name="Fabio Di Troia" userId="7de80edd88c2c9de" providerId="LiveId" clId="{6D584E6B-2301-4A7F-BAD8-8670A247C0A2}"/>
    <pc:docChg chg="custSel addSld modSld">
      <pc:chgData name="Fabio Di Troia" userId="7de80edd88c2c9de" providerId="LiveId" clId="{6D584E6B-2301-4A7F-BAD8-8670A247C0A2}" dt="2021-02-19T11:49:52.092" v="417" actId="115"/>
      <pc:docMkLst>
        <pc:docMk/>
      </pc:docMkLst>
      <pc:sldChg chg="modSp mod">
        <pc:chgData name="Fabio Di Troia" userId="7de80edd88c2c9de" providerId="LiveId" clId="{6D584E6B-2301-4A7F-BAD8-8670A247C0A2}" dt="2021-02-19T11:43:05.585" v="359" actId="12"/>
        <pc:sldMkLst>
          <pc:docMk/>
          <pc:sldMk cId="3029910944" sldId="433"/>
        </pc:sldMkLst>
        <pc:spChg chg="mod">
          <ac:chgData name="Fabio Di Troia" userId="7de80edd88c2c9de" providerId="LiveId" clId="{6D584E6B-2301-4A7F-BAD8-8670A247C0A2}" dt="2021-02-19T11:43:05.585" v="359" actId="12"/>
          <ac:spMkLst>
            <pc:docMk/>
            <pc:sldMk cId="3029910944" sldId="433"/>
            <ac:spMk id="3" creationId="{2E6A91D2-FF07-4BCF-9624-5EC610F663A5}"/>
          </ac:spMkLst>
        </pc:spChg>
      </pc:sldChg>
      <pc:sldChg chg="addSp modSp mod">
        <pc:chgData name="Fabio Di Troia" userId="7de80edd88c2c9de" providerId="LiveId" clId="{6D584E6B-2301-4A7F-BAD8-8670A247C0A2}" dt="2021-02-19T11:49:52.092" v="417" actId="115"/>
        <pc:sldMkLst>
          <pc:docMk/>
          <pc:sldMk cId="1749522817" sldId="456"/>
        </pc:sldMkLst>
        <pc:spChg chg="add mod">
          <ac:chgData name="Fabio Di Troia" userId="7de80edd88c2c9de" providerId="LiveId" clId="{6D584E6B-2301-4A7F-BAD8-8670A247C0A2}" dt="2021-02-19T11:49:39.035" v="390"/>
          <ac:spMkLst>
            <pc:docMk/>
            <pc:sldMk cId="1749522817" sldId="456"/>
            <ac:spMk id="8" creationId="{C640EDB6-A10B-4D70-9FC4-D66B1AC386D1}"/>
          </ac:spMkLst>
        </pc:spChg>
        <pc:spChg chg="add mod">
          <ac:chgData name="Fabio Di Troia" userId="7de80edd88c2c9de" providerId="LiveId" clId="{6D584E6B-2301-4A7F-BAD8-8670A247C0A2}" dt="2021-02-19T11:49:52.092" v="417" actId="115"/>
          <ac:spMkLst>
            <pc:docMk/>
            <pc:sldMk cId="1749522817" sldId="456"/>
            <ac:spMk id="9" creationId="{61318FCE-10D7-4D7F-B6F1-B03863C8A033}"/>
          </ac:spMkLst>
        </pc:spChg>
      </pc:sldChg>
      <pc:sldChg chg="addSp modSp add mod">
        <pc:chgData name="Fabio Di Troia" userId="7de80edd88c2c9de" providerId="LiveId" clId="{6D584E6B-2301-4A7F-BAD8-8670A247C0A2}" dt="2021-02-19T11:49:03.820" v="389" actId="1076"/>
        <pc:sldMkLst>
          <pc:docMk/>
          <pc:sldMk cId="105587521" sldId="462"/>
        </pc:sldMkLst>
        <pc:spChg chg="add mod">
          <ac:chgData name="Fabio Di Troia" userId="7de80edd88c2c9de" providerId="LiveId" clId="{6D584E6B-2301-4A7F-BAD8-8670A247C0A2}" dt="2021-02-19T11:48:49.072" v="364" actId="14100"/>
          <ac:spMkLst>
            <pc:docMk/>
            <pc:sldMk cId="105587521" sldId="462"/>
            <ac:spMk id="3" creationId="{83794783-DE5D-4C1A-A545-952D49BB5C9B}"/>
          </ac:spMkLst>
        </pc:spChg>
        <pc:spChg chg="add mod">
          <ac:chgData name="Fabio Di Troia" userId="7de80edd88c2c9de" providerId="LiveId" clId="{6D584E6B-2301-4A7F-BAD8-8670A247C0A2}" dt="2021-02-19T11:49:03.820" v="389" actId="1076"/>
          <ac:spMkLst>
            <pc:docMk/>
            <pc:sldMk cId="105587521" sldId="462"/>
            <ac:spMk id="5" creationId="{168F754E-1BE7-42CB-8011-11CC8C307F6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1A873-CCFD-4EF6-8D52-CD56B55FAC1E}" type="datetimeFigureOut">
              <a:rPr lang="en-GB" smtClean="0"/>
              <a:t>08/03/2021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C3305-CE24-4D75-B0A1-98AA29F795AD}" type="slidenum">
              <a:rPr lang="en-GB" smtClean="0"/>
              <a:t>‹#›</a:t>
            </a:fld>
            <a:endParaRPr lang="en-GB"/>
          </a:p>
        </p:txBody>
      </p:sp>
    </p:spTree>
    <p:extLst>
      <p:ext uri="{BB962C8B-B14F-4D97-AF65-F5344CB8AC3E}">
        <p14:creationId xmlns:p14="http://schemas.microsoft.com/office/powerpoint/2010/main" val="106414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would be no text in the real dataset! Because we want only numbers.</a:t>
            </a:r>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3</a:t>
            </a:fld>
            <a:endParaRPr lang="en-GB"/>
          </a:p>
        </p:txBody>
      </p:sp>
    </p:spTree>
    <p:extLst>
      <p:ext uri="{BB962C8B-B14F-4D97-AF65-F5344CB8AC3E}">
        <p14:creationId xmlns:p14="http://schemas.microsoft.com/office/powerpoint/2010/main" val="3340119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np.delete</a:t>
            </a:r>
            <a:r>
              <a:rPr lang="en-US" dirty="0"/>
              <a:t> deletes an object along an axis</a:t>
            </a:r>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17</a:t>
            </a:fld>
            <a:endParaRPr lang="en-GB"/>
          </a:p>
        </p:txBody>
      </p:sp>
    </p:spTree>
    <p:extLst>
      <p:ext uri="{BB962C8B-B14F-4D97-AF65-F5344CB8AC3E}">
        <p14:creationId xmlns:p14="http://schemas.microsoft.com/office/powerpoint/2010/main" val="242549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np.arange</a:t>
            </a:r>
            <a:r>
              <a:rPr lang="en-US" dirty="0"/>
              <a:t> is a method that returns an evenly spaced values withing a given interval</a:t>
            </a:r>
          </a:p>
          <a:p>
            <a:r>
              <a:rPr lang="en-US" dirty="0"/>
              <a:t>It basically returns an array with the elements in </a:t>
            </a:r>
            <a:r>
              <a:rPr lang="en-US" dirty="0" err="1"/>
              <a:t>scaled_inputs</a:t>
            </a:r>
            <a:endParaRPr lang="en-US" dirty="0"/>
          </a:p>
        </p:txBody>
      </p:sp>
      <p:sp>
        <p:nvSpPr>
          <p:cNvPr id="4" name="Slide Number Placeholder 3"/>
          <p:cNvSpPr>
            <a:spLocks noGrp="1"/>
          </p:cNvSpPr>
          <p:nvPr>
            <p:ph type="sldNum" sz="quarter" idx="5"/>
          </p:nvPr>
        </p:nvSpPr>
        <p:spPr/>
        <p:txBody>
          <a:bodyPr/>
          <a:lstStyle/>
          <a:p>
            <a:fld id="{29A6D1E2-FEA0-40CE-976D-2788B8DD97D2}" type="slidenum">
              <a:rPr lang="en-GB" smtClean="0"/>
              <a:t>19</a:t>
            </a:fld>
            <a:endParaRPr lang="en-GB"/>
          </a:p>
        </p:txBody>
      </p:sp>
    </p:spTree>
    <p:extLst>
      <p:ext uri="{BB962C8B-B14F-4D97-AF65-F5344CB8AC3E}">
        <p14:creationId xmlns:p14="http://schemas.microsoft.com/office/powerpoint/2010/main" val="2219150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20</a:t>
            </a:fld>
            <a:endParaRPr lang="en-GB"/>
          </a:p>
        </p:txBody>
      </p:sp>
    </p:spTree>
    <p:extLst>
      <p:ext uri="{BB962C8B-B14F-4D97-AF65-F5344CB8AC3E}">
        <p14:creationId xmlns:p14="http://schemas.microsoft.com/office/powerpoint/2010/main" val="1776352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21</a:t>
            </a:fld>
            <a:endParaRPr lang="en-GB"/>
          </a:p>
        </p:txBody>
      </p:sp>
    </p:spTree>
    <p:extLst>
      <p:ext uri="{BB962C8B-B14F-4D97-AF65-F5344CB8AC3E}">
        <p14:creationId xmlns:p14="http://schemas.microsoft.com/office/powerpoint/2010/main" val="2365929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22</a:t>
            </a:fld>
            <a:endParaRPr lang="en-GB"/>
          </a:p>
        </p:txBody>
      </p:sp>
    </p:spTree>
    <p:extLst>
      <p:ext uri="{BB962C8B-B14F-4D97-AF65-F5344CB8AC3E}">
        <p14:creationId xmlns:p14="http://schemas.microsoft.com/office/powerpoint/2010/main" val="2075418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23</a:t>
            </a:fld>
            <a:endParaRPr lang="en-GB"/>
          </a:p>
        </p:txBody>
      </p:sp>
    </p:spTree>
    <p:extLst>
      <p:ext uri="{BB962C8B-B14F-4D97-AF65-F5344CB8AC3E}">
        <p14:creationId xmlns:p14="http://schemas.microsoft.com/office/powerpoint/2010/main" val="1976627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24</a:t>
            </a:fld>
            <a:endParaRPr lang="en-GB"/>
          </a:p>
        </p:txBody>
      </p:sp>
    </p:spTree>
    <p:extLst>
      <p:ext uri="{BB962C8B-B14F-4D97-AF65-F5344CB8AC3E}">
        <p14:creationId xmlns:p14="http://schemas.microsoft.com/office/powerpoint/2010/main" val="682650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25</a:t>
            </a:fld>
            <a:endParaRPr lang="en-GB"/>
          </a:p>
        </p:txBody>
      </p:sp>
    </p:spTree>
    <p:extLst>
      <p:ext uri="{BB962C8B-B14F-4D97-AF65-F5344CB8AC3E}">
        <p14:creationId xmlns:p14="http://schemas.microsoft.com/office/powerpoint/2010/main" val="1267102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26</a:t>
            </a:fld>
            <a:endParaRPr lang="en-GB"/>
          </a:p>
        </p:txBody>
      </p:sp>
    </p:spTree>
    <p:extLst>
      <p:ext uri="{BB962C8B-B14F-4D97-AF65-F5344CB8AC3E}">
        <p14:creationId xmlns:p14="http://schemas.microsoft.com/office/powerpoint/2010/main" val="1475930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27</a:t>
            </a:fld>
            <a:endParaRPr lang="en-GB"/>
          </a:p>
        </p:txBody>
      </p:sp>
    </p:spTree>
    <p:extLst>
      <p:ext uri="{BB962C8B-B14F-4D97-AF65-F5344CB8AC3E}">
        <p14:creationId xmlns:p14="http://schemas.microsoft.com/office/powerpoint/2010/main" val="223123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would be no text in the real dataset! Because we want only numbers.</a:t>
            </a:r>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4</a:t>
            </a:fld>
            <a:endParaRPr lang="en-GB"/>
          </a:p>
        </p:txBody>
      </p:sp>
    </p:spTree>
    <p:extLst>
      <p:ext uri="{BB962C8B-B14F-4D97-AF65-F5344CB8AC3E}">
        <p14:creationId xmlns:p14="http://schemas.microsoft.com/office/powerpoint/2010/main" val="850998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ensure that they are all floats, let's also take care of that</a:t>
            </a:r>
          </a:p>
          <a:p>
            <a:r>
              <a:rPr lang="en-US" dirty="0"/>
              <a:t>Targets must be int because of </a:t>
            </a:r>
            <a:r>
              <a:rPr lang="en-US" dirty="0" err="1"/>
              <a:t>sparse_categorical_crossentropy</a:t>
            </a:r>
            <a:r>
              <a:rPr lang="en-US" dirty="0"/>
              <a:t> (we want to be able to smoothly one-hot encode them)</a:t>
            </a:r>
          </a:p>
          <a:p>
            <a:r>
              <a:rPr lang="en-US" dirty="0"/>
              <a:t>NOTE: .</a:t>
            </a:r>
            <a:r>
              <a:rPr lang="en-US" dirty="0" err="1"/>
              <a:t>astype</a:t>
            </a:r>
            <a:r>
              <a:rPr lang="en-US" dirty="0"/>
              <a:t>() creates a copy of the array and cast it to the specified type</a:t>
            </a:r>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30</a:t>
            </a:fld>
            <a:endParaRPr lang="en-GB"/>
          </a:p>
        </p:txBody>
      </p:sp>
    </p:spTree>
    <p:extLst>
      <p:ext uri="{BB962C8B-B14F-4D97-AF65-F5344CB8AC3E}">
        <p14:creationId xmlns:p14="http://schemas.microsoft.com/office/powerpoint/2010/main" val="381502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8.91 is the average, because we want to fill the empty spots. A customer below that value is unlikely to buy again</a:t>
            </a:r>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5</a:t>
            </a:fld>
            <a:endParaRPr lang="en-GB"/>
          </a:p>
        </p:txBody>
      </p:sp>
    </p:spTree>
    <p:extLst>
      <p:ext uri="{BB962C8B-B14F-4D97-AF65-F5344CB8AC3E}">
        <p14:creationId xmlns:p14="http://schemas.microsoft.com/office/powerpoint/2010/main" val="2327741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how much of the book has been read</a:t>
            </a:r>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6</a:t>
            </a:fld>
            <a:endParaRPr lang="en-GB"/>
          </a:p>
        </p:txBody>
      </p:sp>
    </p:spTree>
    <p:extLst>
      <p:ext uri="{BB962C8B-B14F-4D97-AF65-F5344CB8AC3E}">
        <p14:creationId xmlns:p14="http://schemas.microsoft.com/office/powerpoint/2010/main" val="1454740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7</a:t>
            </a:fld>
            <a:endParaRPr lang="en-GB"/>
          </a:p>
        </p:txBody>
      </p:sp>
    </p:spTree>
    <p:extLst>
      <p:ext uri="{BB962C8B-B14F-4D97-AF65-F5344CB8AC3E}">
        <p14:creationId xmlns:p14="http://schemas.microsoft.com/office/powerpoint/2010/main" val="1135701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8</a:t>
            </a:fld>
            <a:endParaRPr lang="en-GB"/>
          </a:p>
        </p:txBody>
      </p:sp>
    </p:spTree>
    <p:extLst>
      <p:ext uri="{BB962C8B-B14F-4D97-AF65-F5344CB8AC3E}">
        <p14:creationId xmlns:p14="http://schemas.microsoft.com/office/powerpoint/2010/main" val="2442391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E07C3305-CE24-4D75-B0A1-98AA29F795AD}" type="slidenum">
              <a:rPr lang="en-GB" smtClean="0"/>
              <a:t>12</a:t>
            </a:fld>
            <a:endParaRPr lang="en-GB"/>
          </a:p>
        </p:txBody>
      </p:sp>
    </p:spTree>
    <p:extLst>
      <p:ext uri="{BB962C8B-B14F-4D97-AF65-F5344CB8AC3E}">
        <p14:creationId xmlns:p14="http://schemas.microsoft.com/office/powerpoint/2010/main" val="4178566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int, because we cannot be sure on the type and we need int</a:t>
            </a:r>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14</a:t>
            </a:fld>
            <a:endParaRPr lang="en-GB"/>
          </a:p>
        </p:txBody>
      </p:sp>
    </p:spTree>
    <p:extLst>
      <p:ext uri="{BB962C8B-B14F-4D97-AF65-F5344CB8AC3E}">
        <p14:creationId xmlns:p14="http://schemas.microsoft.com/office/powerpoint/2010/main" val="2143272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shape of </a:t>
            </a:r>
            <a:r>
              <a:rPr lang="en-US" dirty="0" err="1"/>
              <a:t>targets_all</a:t>
            </a:r>
            <a:r>
              <a:rPr lang="en-US" dirty="0"/>
              <a:t> on axis = 0 is basically the length of the vector</a:t>
            </a:r>
            <a:endParaRPr lang="en-GB" dirty="0"/>
          </a:p>
        </p:txBody>
      </p:sp>
      <p:sp>
        <p:nvSpPr>
          <p:cNvPr id="4" name="Slide Number Placeholder 3"/>
          <p:cNvSpPr>
            <a:spLocks noGrp="1"/>
          </p:cNvSpPr>
          <p:nvPr>
            <p:ph type="sldNum" sz="quarter" idx="5"/>
          </p:nvPr>
        </p:nvSpPr>
        <p:spPr/>
        <p:txBody>
          <a:bodyPr/>
          <a:lstStyle/>
          <a:p>
            <a:fld id="{29A6D1E2-FEA0-40CE-976D-2788B8DD97D2}" type="slidenum">
              <a:rPr lang="en-GB" smtClean="0"/>
              <a:t>16</a:t>
            </a:fld>
            <a:endParaRPr lang="en-GB"/>
          </a:p>
        </p:txBody>
      </p:sp>
    </p:spTree>
    <p:extLst>
      <p:ext uri="{BB962C8B-B14F-4D97-AF65-F5344CB8AC3E}">
        <p14:creationId xmlns:p14="http://schemas.microsoft.com/office/powerpoint/2010/main" val="142581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3FD2-3DE4-4887-A103-7A567315D3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2A5AE41-BCC8-4578-8CC9-09CA9AF7D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6911246-FE10-471C-BD2C-586AB531A8E0}"/>
              </a:ext>
            </a:extLst>
          </p:cNvPr>
          <p:cNvSpPr>
            <a:spLocks noGrp="1"/>
          </p:cNvSpPr>
          <p:nvPr>
            <p:ph type="dt" sz="half" idx="10"/>
          </p:nvPr>
        </p:nvSpPr>
        <p:spPr/>
        <p:txBody>
          <a:bodyPr/>
          <a:lstStyle/>
          <a:p>
            <a:fld id="{03CE7BD2-4189-4862-8D06-16164A6BD4B7}" type="datetimeFigureOut">
              <a:rPr lang="en-GB" smtClean="0"/>
              <a:t>08/03/2021</a:t>
            </a:fld>
            <a:endParaRPr lang="en-GB"/>
          </a:p>
        </p:txBody>
      </p:sp>
      <p:sp>
        <p:nvSpPr>
          <p:cNvPr id="5" name="Footer Placeholder 4">
            <a:extLst>
              <a:ext uri="{FF2B5EF4-FFF2-40B4-BE49-F238E27FC236}">
                <a16:creationId xmlns:a16="http://schemas.microsoft.com/office/drawing/2014/main" id="{F8AB2FD7-C1E4-4C2B-A9D3-FEDD48634F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ACDB00-6DA0-41C3-AB57-6ADCDD2897AC}"/>
              </a:ext>
            </a:extLst>
          </p:cNvPr>
          <p:cNvSpPr>
            <a:spLocks noGrp="1"/>
          </p:cNvSpPr>
          <p:nvPr>
            <p:ph type="sldNum" sz="quarter" idx="12"/>
          </p:nvPr>
        </p:nvSpPr>
        <p:spPr/>
        <p:txBody>
          <a:bodyPr/>
          <a:lstStyle/>
          <a:p>
            <a:fld id="{4F2F2F07-0934-41DE-8341-469F4CD0F34F}" type="slidenum">
              <a:rPr lang="en-GB" smtClean="0"/>
              <a:t>‹#›</a:t>
            </a:fld>
            <a:endParaRPr lang="en-GB"/>
          </a:p>
        </p:txBody>
      </p:sp>
    </p:spTree>
    <p:extLst>
      <p:ext uri="{BB962C8B-B14F-4D97-AF65-F5344CB8AC3E}">
        <p14:creationId xmlns:p14="http://schemas.microsoft.com/office/powerpoint/2010/main" val="2329319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5142C-07DE-493C-AEBD-DB845063299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032CF5-F658-4DC4-94B5-69C6B540C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8FC75A-A98C-40B3-8305-527190A9180B}"/>
              </a:ext>
            </a:extLst>
          </p:cNvPr>
          <p:cNvSpPr>
            <a:spLocks noGrp="1"/>
          </p:cNvSpPr>
          <p:nvPr>
            <p:ph type="dt" sz="half" idx="10"/>
          </p:nvPr>
        </p:nvSpPr>
        <p:spPr/>
        <p:txBody>
          <a:bodyPr/>
          <a:lstStyle/>
          <a:p>
            <a:fld id="{03CE7BD2-4189-4862-8D06-16164A6BD4B7}" type="datetimeFigureOut">
              <a:rPr lang="en-GB" smtClean="0"/>
              <a:t>08/03/2021</a:t>
            </a:fld>
            <a:endParaRPr lang="en-GB"/>
          </a:p>
        </p:txBody>
      </p:sp>
      <p:sp>
        <p:nvSpPr>
          <p:cNvPr id="5" name="Footer Placeholder 4">
            <a:extLst>
              <a:ext uri="{FF2B5EF4-FFF2-40B4-BE49-F238E27FC236}">
                <a16:creationId xmlns:a16="http://schemas.microsoft.com/office/drawing/2014/main" id="{31A19027-C3B0-4AC9-94D0-D8FA5AB7A7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29D622-68C8-418B-8042-885FB81F92EB}"/>
              </a:ext>
            </a:extLst>
          </p:cNvPr>
          <p:cNvSpPr>
            <a:spLocks noGrp="1"/>
          </p:cNvSpPr>
          <p:nvPr>
            <p:ph type="sldNum" sz="quarter" idx="12"/>
          </p:nvPr>
        </p:nvSpPr>
        <p:spPr/>
        <p:txBody>
          <a:bodyPr/>
          <a:lstStyle/>
          <a:p>
            <a:fld id="{4F2F2F07-0934-41DE-8341-469F4CD0F34F}" type="slidenum">
              <a:rPr lang="en-GB" smtClean="0"/>
              <a:t>‹#›</a:t>
            </a:fld>
            <a:endParaRPr lang="en-GB"/>
          </a:p>
        </p:txBody>
      </p:sp>
    </p:spTree>
    <p:extLst>
      <p:ext uri="{BB962C8B-B14F-4D97-AF65-F5344CB8AC3E}">
        <p14:creationId xmlns:p14="http://schemas.microsoft.com/office/powerpoint/2010/main" val="290617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C648D2-0E88-4796-9614-A2C59F668E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3F2722-E6A7-4EA4-B943-8C2DC76A6A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0F3DD9-8712-4FA2-AFD4-31C30427E7BE}"/>
              </a:ext>
            </a:extLst>
          </p:cNvPr>
          <p:cNvSpPr>
            <a:spLocks noGrp="1"/>
          </p:cNvSpPr>
          <p:nvPr>
            <p:ph type="dt" sz="half" idx="10"/>
          </p:nvPr>
        </p:nvSpPr>
        <p:spPr/>
        <p:txBody>
          <a:bodyPr/>
          <a:lstStyle/>
          <a:p>
            <a:fld id="{03CE7BD2-4189-4862-8D06-16164A6BD4B7}" type="datetimeFigureOut">
              <a:rPr lang="en-GB" smtClean="0"/>
              <a:t>08/03/2021</a:t>
            </a:fld>
            <a:endParaRPr lang="en-GB"/>
          </a:p>
        </p:txBody>
      </p:sp>
      <p:sp>
        <p:nvSpPr>
          <p:cNvPr id="5" name="Footer Placeholder 4">
            <a:extLst>
              <a:ext uri="{FF2B5EF4-FFF2-40B4-BE49-F238E27FC236}">
                <a16:creationId xmlns:a16="http://schemas.microsoft.com/office/drawing/2014/main" id="{B4F2B340-FF73-45E6-9800-A51FFCC081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248450-C818-4C62-9EB7-7AFC37320918}"/>
              </a:ext>
            </a:extLst>
          </p:cNvPr>
          <p:cNvSpPr>
            <a:spLocks noGrp="1"/>
          </p:cNvSpPr>
          <p:nvPr>
            <p:ph type="sldNum" sz="quarter" idx="12"/>
          </p:nvPr>
        </p:nvSpPr>
        <p:spPr/>
        <p:txBody>
          <a:bodyPr/>
          <a:lstStyle/>
          <a:p>
            <a:fld id="{4F2F2F07-0934-41DE-8341-469F4CD0F34F}" type="slidenum">
              <a:rPr lang="en-GB" smtClean="0"/>
              <a:t>‹#›</a:t>
            </a:fld>
            <a:endParaRPr lang="en-GB"/>
          </a:p>
        </p:txBody>
      </p:sp>
    </p:spTree>
    <p:extLst>
      <p:ext uri="{BB962C8B-B14F-4D97-AF65-F5344CB8AC3E}">
        <p14:creationId xmlns:p14="http://schemas.microsoft.com/office/powerpoint/2010/main" val="387180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E4BC-EB58-4FBC-A08B-E7881404CB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23C997-1794-42D4-A704-7B69588A1D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251DC8-1C36-49CB-BDF2-CDB4B2F4ED27}"/>
              </a:ext>
            </a:extLst>
          </p:cNvPr>
          <p:cNvSpPr>
            <a:spLocks noGrp="1"/>
          </p:cNvSpPr>
          <p:nvPr>
            <p:ph type="dt" sz="half" idx="10"/>
          </p:nvPr>
        </p:nvSpPr>
        <p:spPr/>
        <p:txBody>
          <a:bodyPr/>
          <a:lstStyle/>
          <a:p>
            <a:fld id="{03CE7BD2-4189-4862-8D06-16164A6BD4B7}" type="datetimeFigureOut">
              <a:rPr lang="en-GB" smtClean="0"/>
              <a:t>08/03/2021</a:t>
            </a:fld>
            <a:endParaRPr lang="en-GB"/>
          </a:p>
        </p:txBody>
      </p:sp>
      <p:sp>
        <p:nvSpPr>
          <p:cNvPr id="5" name="Footer Placeholder 4">
            <a:extLst>
              <a:ext uri="{FF2B5EF4-FFF2-40B4-BE49-F238E27FC236}">
                <a16:creationId xmlns:a16="http://schemas.microsoft.com/office/drawing/2014/main" id="{CB5F57CE-7C7F-452A-907D-8DDF076A2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899FA5-889D-4D89-B447-1F1E154D5760}"/>
              </a:ext>
            </a:extLst>
          </p:cNvPr>
          <p:cNvSpPr>
            <a:spLocks noGrp="1"/>
          </p:cNvSpPr>
          <p:nvPr>
            <p:ph type="sldNum" sz="quarter" idx="12"/>
          </p:nvPr>
        </p:nvSpPr>
        <p:spPr/>
        <p:txBody>
          <a:bodyPr/>
          <a:lstStyle/>
          <a:p>
            <a:fld id="{4F2F2F07-0934-41DE-8341-469F4CD0F34F}" type="slidenum">
              <a:rPr lang="en-GB" smtClean="0"/>
              <a:t>‹#›</a:t>
            </a:fld>
            <a:endParaRPr lang="en-GB"/>
          </a:p>
        </p:txBody>
      </p:sp>
    </p:spTree>
    <p:extLst>
      <p:ext uri="{BB962C8B-B14F-4D97-AF65-F5344CB8AC3E}">
        <p14:creationId xmlns:p14="http://schemas.microsoft.com/office/powerpoint/2010/main" val="264358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D825-144D-4487-AC26-3B290CAFFF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7E07E20-5BCF-41E7-AC95-CF2282FB97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A0EC5F-4616-4842-96EF-E61DD33E6A13}"/>
              </a:ext>
            </a:extLst>
          </p:cNvPr>
          <p:cNvSpPr>
            <a:spLocks noGrp="1"/>
          </p:cNvSpPr>
          <p:nvPr>
            <p:ph type="dt" sz="half" idx="10"/>
          </p:nvPr>
        </p:nvSpPr>
        <p:spPr/>
        <p:txBody>
          <a:bodyPr/>
          <a:lstStyle/>
          <a:p>
            <a:fld id="{03CE7BD2-4189-4862-8D06-16164A6BD4B7}" type="datetimeFigureOut">
              <a:rPr lang="en-GB" smtClean="0"/>
              <a:t>08/03/2021</a:t>
            </a:fld>
            <a:endParaRPr lang="en-GB"/>
          </a:p>
        </p:txBody>
      </p:sp>
      <p:sp>
        <p:nvSpPr>
          <p:cNvPr id="5" name="Footer Placeholder 4">
            <a:extLst>
              <a:ext uri="{FF2B5EF4-FFF2-40B4-BE49-F238E27FC236}">
                <a16:creationId xmlns:a16="http://schemas.microsoft.com/office/drawing/2014/main" id="{AC073C0C-EACA-467A-9513-391C15A639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F62F83-F8A8-40FC-8397-34F871978083}"/>
              </a:ext>
            </a:extLst>
          </p:cNvPr>
          <p:cNvSpPr>
            <a:spLocks noGrp="1"/>
          </p:cNvSpPr>
          <p:nvPr>
            <p:ph type="sldNum" sz="quarter" idx="12"/>
          </p:nvPr>
        </p:nvSpPr>
        <p:spPr/>
        <p:txBody>
          <a:bodyPr/>
          <a:lstStyle/>
          <a:p>
            <a:fld id="{4F2F2F07-0934-41DE-8341-469F4CD0F34F}" type="slidenum">
              <a:rPr lang="en-GB" smtClean="0"/>
              <a:t>‹#›</a:t>
            </a:fld>
            <a:endParaRPr lang="en-GB"/>
          </a:p>
        </p:txBody>
      </p:sp>
    </p:spTree>
    <p:extLst>
      <p:ext uri="{BB962C8B-B14F-4D97-AF65-F5344CB8AC3E}">
        <p14:creationId xmlns:p14="http://schemas.microsoft.com/office/powerpoint/2010/main" val="357964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63C96-DAE7-4F73-80DA-840B47C73A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D1E1175-2882-47E4-8C9A-F9CD1BF910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3B45EC-D0D9-45B2-B3AB-381764EBC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401165C-C37D-4C09-8A8D-C3B6463EEB2B}"/>
              </a:ext>
            </a:extLst>
          </p:cNvPr>
          <p:cNvSpPr>
            <a:spLocks noGrp="1"/>
          </p:cNvSpPr>
          <p:nvPr>
            <p:ph type="dt" sz="half" idx="10"/>
          </p:nvPr>
        </p:nvSpPr>
        <p:spPr/>
        <p:txBody>
          <a:bodyPr/>
          <a:lstStyle/>
          <a:p>
            <a:fld id="{03CE7BD2-4189-4862-8D06-16164A6BD4B7}" type="datetimeFigureOut">
              <a:rPr lang="en-GB" smtClean="0"/>
              <a:t>08/03/2021</a:t>
            </a:fld>
            <a:endParaRPr lang="en-GB"/>
          </a:p>
        </p:txBody>
      </p:sp>
      <p:sp>
        <p:nvSpPr>
          <p:cNvPr id="6" name="Footer Placeholder 5">
            <a:extLst>
              <a:ext uri="{FF2B5EF4-FFF2-40B4-BE49-F238E27FC236}">
                <a16:creationId xmlns:a16="http://schemas.microsoft.com/office/drawing/2014/main" id="{FAB978D7-68CF-43A7-BC3A-BE307899C7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9F9274-E96F-4B3A-BAC1-2DC1132EFEFE}"/>
              </a:ext>
            </a:extLst>
          </p:cNvPr>
          <p:cNvSpPr>
            <a:spLocks noGrp="1"/>
          </p:cNvSpPr>
          <p:nvPr>
            <p:ph type="sldNum" sz="quarter" idx="12"/>
          </p:nvPr>
        </p:nvSpPr>
        <p:spPr/>
        <p:txBody>
          <a:bodyPr/>
          <a:lstStyle/>
          <a:p>
            <a:fld id="{4F2F2F07-0934-41DE-8341-469F4CD0F34F}" type="slidenum">
              <a:rPr lang="en-GB" smtClean="0"/>
              <a:t>‹#›</a:t>
            </a:fld>
            <a:endParaRPr lang="en-GB"/>
          </a:p>
        </p:txBody>
      </p:sp>
    </p:spTree>
    <p:extLst>
      <p:ext uri="{BB962C8B-B14F-4D97-AF65-F5344CB8AC3E}">
        <p14:creationId xmlns:p14="http://schemas.microsoft.com/office/powerpoint/2010/main" val="359828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7A08-DE95-4EEA-BF85-94E2DF2A2DD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BC188B2-EC1E-449C-9AB3-FF12307EAE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2FC55F-AC55-49E7-8B1E-54B28DF554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52155A6-C43C-4B9F-9AF3-997210D4A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F66FE3-B0C1-4954-9419-0CC1DDC1E9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2624455-402B-446B-AF36-A48332E7BC51}"/>
              </a:ext>
            </a:extLst>
          </p:cNvPr>
          <p:cNvSpPr>
            <a:spLocks noGrp="1"/>
          </p:cNvSpPr>
          <p:nvPr>
            <p:ph type="dt" sz="half" idx="10"/>
          </p:nvPr>
        </p:nvSpPr>
        <p:spPr/>
        <p:txBody>
          <a:bodyPr/>
          <a:lstStyle/>
          <a:p>
            <a:fld id="{03CE7BD2-4189-4862-8D06-16164A6BD4B7}" type="datetimeFigureOut">
              <a:rPr lang="en-GB" smtClean="0"/>
              <a:t>08/03/2021</a:t>
            </a:fld>
            <a:endParaRPr lang="en-GB"/>
          </a:p>
        </p:txBody>
      </p:sp>
      <p:sp>
        <p:nvSpPr>
          <p:cNvPr id="8" name="Footer Placeholder 7">
            <a:extLst>
              <a:ext uri="{FF2B5EF4-FFF2-40B4-BE49-F238E27FC236}">
                <a16:creationId xmlns:a16="http://schemas.microsoft.com/office/drawing/2014/main" id="{751EBFA7-800A-40B1-96AE-27BB92C2AD0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6DC54C-2464-4FB6-8F7D-9392C0819E73}"/>
              </a:ext>
            </a:extLst>
          </p:cNvPr>
          <p:cNvSpPr>
            <a:spLocks noGrp="1"/>
          </p:cNvSpPr>
          <p:nvPr>
            <p:ph type="sldNum" sz="quarter" idx="12"/>
          </p:nvPr>
        </p:nvSpPr>
        <p:spPr/>
        <p:txBody>
          <a:bodyPr/>
          <a:lstStyle/>
          <a:p>
            <a:fld id="{4F2F2F07-0934-41DE-8341-469F4CD0F34F}" type="slidenum">
              <a:rPr lang="en-GB" smtClean="0"/>
              <a:t>‹#›</a:t>
            </a:fld>
            <a:endParaRPr lang="en-GB"/>
          </a:p>
        </p:txBody>
      </p:sp>
    </p:spTree>
    <p:extLst>
      <p:ext uri="{BB962C8B-B14F-4D97-AF65-F5344CB8AC3E}">
        <p14:creationId xmlns:p14="http://schemas.microsoft.com/office/powerpoint/2010/main" val="83028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8070-1079-4AEF-96B5-268CD766903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31C57C9-50B9-40AB-959E-055FEAAD3135}"/>
              </a:ext>
            </a:extLst>
          </p:cNvPr>
          <p:cNvSpPr>
            <a:spLocks noGrp="1"/>
          </p:cNvSpPr>
          <p:nvPr>
            <p:ph type="dt" sz="half" idx="10"/>
          </p:nvPr>
        </p:nvSpPr>
        <p:spPr/>
        <p:txBody>
          <a:bodyPr/>
          <a:lstStyle/>
          <a:p>
            <a:fld id="{03CE7BD2-4189-4862-8D06-16164A6BD4B7}" type="datetimeFigureOut">
              <a:rPr lang="en-GB" smtClean="0"/>
              <a:t>08/03/2021</a:t>
            </a:fld>
            <a:endParaRPr lang="en-GB"/>
          </a:p>
        </p:txBody>
      </p:sp>
      <p:sp>
        <p:nvSpPr>
          <p:cNvPr id="4" name="Footer Placeholder 3">
            <a:extLst>
              <a:ext uri="{FF2B5EF4-FFF2-40B4-BE49-F238E27FC236}">
                <a16:creationId xmlns:a16="http://schemas.microsoft.com/office/drawing/2014/main" id="{EBB377D7-71F8-4D25-8BB1-45530FD1CF2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9D10E4-F36E-40C1-AA1E-29D449615469}"/>
              </a:ext>
            </a:extLst>
          </p:cNvPr>
          <p:cNvSpPr>
            <a:spLocks noGrp="1"/>
          </p:cNvSpPr>
          <p:nvPr>
            <p:ph type="sldNum" sz="quarter" idx="12"/>
          </p:nvPr>
        </p:nvSpPr>
        <p:spPr/>
        <p:txBody>
          <a:bodyPr/>
          <a:lstStyle/>
          <a:p>
            <a:fld id="{4F2F2F07-0934-41DE-8341-469F4CD0F34F}" type="slidenum">
              <a:rPr lang="en-GB" smtClean="0"/>
              <a:t>‹#›</a:t>
            </a:fld>
            <a:endParaRPr lang="en-GB"/>
          </a:p>
        </p:txBody>
      </p:sp>
    </p:spTree>
    <p:extLst>
      <p:ext uri="{BB962C8B-B14F-4D97-AF65-F5344CB8AC3E}">
        <p14:creationId xmlns:p14="http://schemas.microsoft.com/office/powerpoint/2010/main" val="4268067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EB8728-115D-4240-A720-2C920C4CE0D1}"/>
              </a:ext>
            </a:extLst>
          </p:cNvPr>
          <p:cNvSpPr>
            <a:spLocks noGrp="1"/>
          </p:cNvSpPr>
          <p:nvPr>
            <p:ph type="dt" sz="half" idx="10"/>
          </p:nvPr>
        </p:nvSpPr>
        <p:spPr/>
        <p:txBody>
          <a:bodyPr/>
          <a:lstStyle/>
          <a:p>
            <a:fld id="{03CE7BD2-4189-4862-8D06-16164A6BD4B7}" type="datetimeFigureOut">
              <a:rPr lang="en-GB" smtClean="0"/>
              <a:t>08/03/2021</a:t>
            </a:fld>
            <a:endParaRPr lang="en-GB"/>
          </a:p>
        </p:txBody>
      </p:sp>
      <p:sp>
        <p:nvSpPr>
          <p:cNvPr id="3" name="Footer Placeholder 2">
            <a:extLst>
              <a:ext uri="{FF2B5EF4-FFF2-40B4-BE49-F238E27FC236}">
                <a16:creationId xmlns:a16="http://schemas.microsoft.com/office/drawing/2014/main" id="{4E9D35F9-F7B8-4648-9863-7FD53A1AD3C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DAD9462-B2DF-44BB-8398-C051AECF7E08}"/>
              </a:ext>
            </a:extLst>
          </p:cNvPr>
          <p:cNvSpPr>
            <a:spLocks noGrp="1"/>
          </p:cNvSpPr>
          <p:nvPr>
            <p:ph type="sldNum" sz="quarter" idx="12"/>
          </p:nvPr>
        </p:nvSpPr>
        <p:spPr/>
        <p:txBody>
          <a:bodyPr/>
          <a:lstStyle/>
          <a:p>
            <a:fld id="{4F2F2F07-0934-41DE-8341-469F4CD0F34F}" type="slidenum">
              <a:rPr lang="en-GB" smtClean="0"/>
              <a:t>‹#›</a:t>
            </a:fld>
            <a:endParaRPr lang="en-GB"/>
          </a:p>
        </p:txBody>
      </p:sp>
    </p:spTree>
    <p:extLst>
      <p:ext uri="{BB962C8B-B14F-4D97-AF65-F5344CB8AC3E}">
        <p14:creationId xmlns:p14="http://schemas.microsoft.com/office/powerpoint/2010/main" val="2485805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D540-1041-45C0-AA0A-558991B58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4F1E334-B583-4C7A-AF3A-B0FAC153D7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0CE58BB-22E7-497A-AC76-496BE7526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F0727-E147-4FFC-B6E3-0C365A341583}"/>
              </a:ext>
            </a:extLst>
          </p:cNvPr>
          <p:cNvSpPr>
            <a:spLocks noGrp="1"/>
          </p:cNvSpPr>
          <p:nvPr>
            <p:ph type="dt" sz="half" idx="10"/>
          </p:nvPr>
        </p:nvSpPr>
        <p:spPr/>
        <p:txBody>
          <a:bodyPr/>
          <a:lstStyle/>
          <a:p>
            <a:fld id="{03CE7BD2-4189-4862-8D06-16164A6BD4B7}" type="datetimeFigureOut">
              <a:rPr lang="en-GB" smtClean="0"/>
              <a:t>08/03/2021</a:t>
            </a:fld>
            <a:endParaRPr lang="en-GB"/>
          </a:p>
        </p:txBody>
      </p:sp>
      <p:sp>
        <p:nvSpPr>
          <p:cNvPr id="6" name="Footer Placeholder 5">
            <a:extLst>
              <a:ext uri="{FF2B5EF4-FFF2-40B4-BE49-F238E27FC236}">
                <a16:creationId xmlns:a16="http://schemas.microsoft.com/office/drawing/2014/main" id="{3188D793-2979-45A1-A2C4-6617C016B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5CC563-A5FE-4F9D-B811-CA928B0EFF35}"/>
              </a:ext>
            </a:extLst>
          </p:cNvPr>
          <p:cNvSpPr>
            <a:spLocks noGrp="1"/>
          </p:cNvSpPr>
          <p:nvPr>
            <p:ph type="sldNum" sz="quarter" idx="12"/>
          </p:nvPr>
        </p:nvSpPr>
        <p:spPr/>
        <p:txBody>
          <a:bodyPr/>
          <a:lstStyle/>
          <a:p>
            <a:fld id="{4F2F2F07-0934-41DE-8341-469F4CD0F34F}" type="slidenum">
              <a:rPr lang="en-GB" smtClean="0"/>
              <a:t>‹#›</a:t>
            </a:fld>
            <a:endParaRPr lang="en-GB"/>
          </a:p>
        </p:txBody>
      </p:sp>
    </p:spTree>
    <p:extLst>
      <p:ext uri="{BB962C8B-B14F-4D97-AF65-F5344CB8AC3E}">
        <p14:creationId xmlns:p14="http://schemas.microsoft.com/office/powerpoint/2010/main" val="3042243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9DDC-A151-462F-94B7-C9FB25F46C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A48172F-EDB5-41D0-9A56-7272203011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44F6F84-38CB-4B86-8783-747A07C1A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0A2FFE-3694-48B6-AE7C-F71CB0CED9D6}"/>
              </a:ext>
            </a:extLst>
          </p:cNvPr>
          <p:cNvSpPr>
            <a:spLocks noGrp="1"/>
          </p:cNvSpPr>
          <p:nvPr>
            <p:ph type="dt" sz="half" idx="10"/>
          </p:nvPr>
        </p:nvSpPr>
        <p:spPr/>
        <p:txBody>
          <a:bodyPr/>
          <a:lstStyle/>
          <a:p>
            <a:fld id="{03CE7BD2-4189-4862-8D06-16164A6BD4B7}" type="datetimeFigureOut">
              <a:rPr lang="en-GB" smtClean="0"/>
              <a:t>08/03/2021</a:t>
            </a:fld>
            <a:endParaRPr lang="en-GB"/>
          </a:p>
        </p:txBody>
      </p:sp>
      <p:sp>
        <p:nvSpPr>
          <p:cNvPr id="6" name="Footer Placeholder 5">
            <a:extLst>
              <a:ext uri="{FF2B5EF4-FFF2-40B4-BE49-F238E27FC236}">
                <a16:creationId xmlns:a16="http://schemas.microsoft.com/office/drawing/2014/main" id="{DA1679EC-945A-436B-BB96-C51557A73E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B4ADB3-B54A-41A7-95BB-45B67A8F8859}"/>
              </a:ext>
            </a:extLst>
          </p:cNvPr>
          <p:cNvSpPr>
            <a:spLocks noGrp="1"/>
          </p:cNvSpPr>
          <p:nvPr>
            <p:ph type="sldNum" sz="quarter" idx="12"/>
          </p:nvPr>
        </p:nvSpPr>
        <p:spPr/>
        <p:txBody>
          <a:bodyPr/>
          <a:lstStyle/>
          <a:p>
            <a:fld id="{4F2F2F07-0934-41DE-8341-469F4CD0F34F}" type="slidenum">
              <a:rPr lang="en-GB" smtClean="0"/>
              <a:t>‹#›</a:t>
            </a:fld>
            <a:endParaRPr lang="en-GB"/>
          </a:p>
        </p:txBody>
      </p:sp>
    </p:spTree>
    <p:extLst>
      <p:ext uri="{BB962C8B-B14F-4D97-AF65-F5344CB8AC3E}">
        <p14:creationId xmlns:p14="http://schemas.microsoft.com/office/powerpoint/2010/main" val="293857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5972F9-4A40-4B67-81D7-DF9AF398C3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06DA02F-EA6E-45C4-B30F-7E5AB386BC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B5D429-20BA-4AC8-8EA0-4A310DB11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CE7BD2-4189-4862-8D06-16164A6BD4B7}" type="datetimeFigureOut">
              <a:rPr lang="en-GB" smtClean="0"/>
              <a:t>08/03/2021</a:t>
            </a:fld>
            <a:endParaRPr lang="en-GB"/>
          </a:p>
        </p:txBody>
      </p:sp>
      <p:sp>
        <p:nvSpPr>
          <p:cNvPr id="5" name="Footer Placeholder 4">
            <a:extLst>
              <a:ext uri="{FF2B5EF4-FFF2-40B4-BE49-F238E27FC236}">
                <a16:creationId xmlns:a16="http://schemas.microsoft.com/office/drawing/2014/main" id="{BA65FC4D-66C1-4625-9FB2-AE3F2ED37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D5CE745-62B3-4155-ACF5-CC7C625B02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F2F07-0934-41DE-8341-469F4CD0F34F}" type="slidenum">
              <a:rPr lang="en-GB" smtClean="0"/>
              <a:t>‹#›</a:t>
            </a:fld>
            <a:endParaRPr lang="en-GB"/>
          </a:p>
        </p:txBody>
      </p:sp>
    </p:spTree>
    <p:extLst>
      <p:ext uri="{BB962C8B-B14F-4D97-AF65-F5344CB8AC3E}">
        <p14:creationId xmlns:p14="http://schemas.microsoft.com/office/powerpoint/2010/main" val="3153040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tensorflow.org/api_docs/python/tf/keras/callback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5F29-022D-4EE0-A023-FB86FEC9E4D2}"/>
              </a:ext>
            </a:extLst>
          </p:cNvPr>
          <p:cNvSpPr>
            <a:spLocks noGrp="1"/>
          </p:cNvSpPr>
          <p:nvPr>
            <p:ph type="ctrTitle"/>
          </p:nvPr>
        </p:nvSpPr>
        <p:spPr/>
        <p:txBody>
          <a:bodyPr/>
          <a:lstStyle/>
          <a:p>
            <a:r>
              <a:rPr lang="en-US" dirty="0"/>
              <a:t>Midterm #1</a:t>
            </a:r>
            <a:endParaRPr lang="en-GB" dirty="0"/>
          </a:p>
        </p:txBody>
      </p:sp>
      <p:sp>
        <p:nvSpPr>
          <p:cNvPr id="3" name="Subtitle 2">
            <a:extLst>
              <a:ext uri="{FF2B5EF4-FFF2-40B4-BE49-F238E27FC236}">
                <a16:creationId xmlns:a16="http://schemas.microsoft.com/office/drawing/2014/main" id="{D5AC7A84-E282-4C7B-B762-BF2D1BD0ED4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720624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93F6-E77A-497E-852C-8917941277E5}"/>
              </a:ext>
            </a:extLst>
          </p:cNvPr>
          <p:cNvSpPr>
            <a:spLocks noGrp="1"/>
          </p:cNvSpPr>
          <p:nvPr>
            <p:ph type="title"/>
          </p:nvPr>
        </p:nvSpPr>
        <p:spPr/>
        <p:txBody>
          <a:bodyPr/>
          <a:lstStyle/>
          <a:p>
            <a:r>
              <a:rPr lang="en-US" dirty="0"/>
              <a:t>Steps</a:t>
            </a:r>
            <a:endParaRPr lang="en-GB" dirty="0"/>
          </a:p>
        </p:txBody>
      </p:sp>
      <p:sp>
        <p:nvSpPr>
          <p:cNvPr id="3" name="Content Placeholder 2">
            <a:extLst>
              <a:ext uri="{FF2B5EF4-FFF2-40B4-BE49-F238E27FC236}">
                <a16:creationId xmlns:a16="http://schemas.microsoft.com/office/drawing/2014/main" id="{2E6A91D2-FF07-4BCF-9624-5EC610F663A5}"/>
              </a:ext>
            </a:extLst>
          </p:cNvPr>
          <p:cNvSpPr>
            <a:spLocks noGrp="1"/>
          </p:cNvSpPr>
          <p:nvPr>
            <p:ph idx="1"/>
          </p:nvPr>
        </p:nvSpPr>
        <p:spPr/>
        <p:txBody>
          <a:bodyPr/>
          <a:lstStyle/>
          <a:p>
            <a:pPr marL="514350" indent="-514350">
              <a:buFont typeface="+mj-lt"/>
              <a:buAutoNum type="arabicPeriod"/>
            </a:pPr>
            <a:r>
              <a:rPr lang="en-US" dirty="0"/>
              <a:t>Preprocess the data</a:t>
            </a:r>
          </a:p>
          <a:p>
            <a:pPr marL="914400" lvl="1" indent="-457200">
              <a:buFont typeface="+mj-lt"/>
              <a:buAutoNum type="alphaLcPeriod"/>
            </a:pPr>
            <a:r>
              <a:rPr lang="en-US" dirty="0"/>
              <a:t>Balance the dataset</a:t>
            </a:r>
          </a:p>
          <a:p>
            <a:pPr lvl="2"/>
            <a:r>
              <a:rPr lang="en-US" dirty="0"/>
              <a:t>This is crucial! You want the “targets” to be evenly distributed </a:t>
            </a:r>
          </a:p>
          <a:p>
            <a:pPr lvl="2"/>
            <a:endParaRPr lang="en-US" sz="500" dirty="0"/>
          </a:p>
          <a:p>
            <a:pPr marL="914400" lvl="1" indent="-457200">
              <a:buFont typeface="+mj-lt"/>
              <a:buAutoNum type="alphaLcPeriod"/>
            </a:pPr>
            <a:r>
              <a:rPr lang="en-US" dirty="0"/>
              <a:t>Divide the dataset in Training, Validation and Testing sets</a:t>
            </a:r>
          </a:p>
          <a:p>
            <a:pPr lvl="2"/>
            <a:r>
              <a:rPr lang="en-US" dirty="0"/>
              <a:t>We want to prevent overfitting</a:t>
            </a:r>
          </a:p>
          <a:p>
            <a:pPr lvl="2"/>
            <a:endParaRPr lang="en-US" sz="500" dirty="0"/>
          </a:p>
          <a:p>
            <a:pPr marL="914400" lvl="1" indent="-457200">
              <a:buFont typeface="+mj-lt"/>
              <a:buAutoNum type="alphaLcPeriod"/>
            </a:pPr>
            <a:r>
              <a:rPr lang="en-US" dirty="0"/>
              <a:t>Save the dataset in tensor format [.</a:t>
            </a:r>
            <a:r>
              <a:rPr lang="en-US" dirty="0" err="1"/>
              <a:t>npz</a:t>
            </a:r>
            <a:r>
              <a:rPr lang="en-US" dirty="0"/>
              <a:t>]</a:t>
            </a:r>
          </a:p>
          <a:p>
            <a:pPr marL="914400" lvl="1" indent="-457200">
              <a:buFont typeface="+mj-lt"/>
              <a:buAutoNum type="alphaLcPeriod"/>
            </a:pPr>
            <a:endParaRPr lang="en-US" dirty="0"/>
          </a:p>
          <a:p>
            <a:pPr marL="514350" indent="-514350">
              <a:buFont typeface="+mj-lt"/>
              <a:buAutoNum type="arabicPeriod"/>
            </a:pPr>
            <a:r>
              <a:rPr lang="en-US" dirty="0"/>
              <a:t>Create the machine learning algorithm </a:t>
            </a:r>
            <a:endParaRPr lang="en-GB" dirty="0"/>
          </a:p>
        </p:txBody>
      </p:sp>
    </p:spTree>
    <p:extLst>
      <p:ext uri="{BB962C8B-B14F-4D97-AF65-F5344CB8AC3E}">
        <p14:creationId xmlns:p14="http://schemas.microsoft.com/office/powerpoint/2010/main" val="1250619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93F6-E77A-497E-852C-8917941277E5}"/>
              </a:ext>
            </a:extLst>
          </p:cNvPr>
          <p:cNvSpPr>
            <a:spLocks noGrp="1"/>
          </p:cNvSpPr>
          <p:nvPr>
            <p:ph type="title"/>
          </p:nvPr>
        </p:nvSpPr>
        <p:spPr/>
        <p:txBody>
          <a:bodyPr/>
          <a:lstStyle/>
          <a:p>
            <a:r>
              <a:rPr lang="en-US" dirty="0"/>
              <a:t>Preprocessing example</a:t>
            </a:r>
            <a:endParaRPr lang="en-GB" dirty="0"/>
          </a:p>
        </p:txBody>
      </p:sp>
      <p:sp>
        <p:nvSpPr>
          <p:cNvPr id="3" name="Content Placeholder 2">
            <a:extLst>
              <a:ext uri="{FF2B5EF4-FFF2-40B4-BE49-F238E27FC236}">
                <a16:creationId xmlns:a16="http://schemas.microsoft.com/office/drawing/2014/main" id="{2E6A91D2-FF07-4BCF-9624-5EC610F663A5}"/>
              </a:ext>
            </a:extLst>
          </p:cNvPr>
          <p:cNvSpPr>
            <a:spLocks noGrp="1"/>
          </p:cNvSpPr>
          <p:nvPr>
            <p:ph idx="1"/>
          </p:nvPr>
        </p:nvSpPr>
        <p:spPr/>
        <p:txBody>
          <a:bodyPr>
            <a:normAutofit/>
          </a:bodyPr>
          <a:lstStyle/>
          <a:p>
            <a:r>
              <a:rPr lang="en-US" dirty="0"/>
              <a:t>We will use the </a:t>
            </a:r>
            <a:r>
              <a:rPr lang="en-US" b="1" dirty="0" err="1"/>
              <a:t>sklearn</a:t>
            </a:r>
            <a:r>
              <a:rPr lang="en-US" dirty="0"/>
              <a:t> preprocessing library, as it will be easier to standardize the data</a:t>
            </a:r>
          </a:p>
          <a:p>
            <a:endParaRPr lang="en-US" dirty="0"/>
          </a:p>
          <a:p>
            <a:pPr marL="457200" lvl="1" indent="0">
              <a:buNone/>
            </a:pPr>
            <a:r>
              <a:rPr lang="en-US" dirty="0"/>
              <a:t>You can install it with </a:t>
            </a:r>
            <a:r>
              <a:rPr lang="en-US" dirty="0">
                <a:solidFill>
                  <a:schemeClr val="accent1"/>
                </a:solidFill>
                <a:latin typeface="Consolas" panose="020B0609020204030204" pitchFamily="49" charset="0"/>
              </a:rPr>
              <a:t>pip install </a:t>
            </a:r>
            <a:r>
              <a:rPr lang="en-US" dirty="0" err="1">
                <a:solidFill>
                  <a:schemeClr val="accent1"/>
                </a:solidFill>
                <a:latin typeface="Consolas" panose="020B0609020204030204" pitchFamily="49" charset="0"/>
              </a:rPr>
              <a:t>sklearn</a:t>
            </a:r>
            <a:endParaRPr lang="en-US"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55855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93F6-E77A-497E-852C-8917941277E5}"/>
              </a:ext>
            </a:extLst>
          </p:cNvPr>
          <p:cNvSpPr>
            <a:spLocks noGrp="1"/>
          </p:cNvSpPr>
          <p:nvPr>
            <p:ph type="title"/>
          </p:nvPr>
        </p:nvSpPr>
        <p:spPr/>
        <p:txBody>
          <a:bodyPr/>
          <a:lstStyle/>
          <a:p>
            <a:r>
              <a:rPr lang="en-US" dirty="0"/>
              <a:t>Preprocessing example</a:t>
            </a:r>
            <a:endParaRPr lang="en-GB" dirty="0"/>
          </a:p>
        </p:txBody>
      </p:sp>
      <p:sp>
        <p:nvSpPr>
          <p:cNvPr id="3" name="Content Placeholder 2">
            <a:extLst>
              <a:ext uri="{FF2B5EF4-FFF2-40B4-BE49-F238E27FC236}">
                <a16:creationId xmlns:a16="http://schemas.microsoft.com/office/drawing/2014/main" id="{2E6A91D2-FF07-4BCF-9624-5EC610F663A5}"/>
              </a:ext>
            </a:extLst>
          </p:cNvPr>
          <p:cNvSpPr>
            <a:spLocks noGrp="1"/>
          </p:cNvSpPr>
          <p:nvPr>
            <p:ph idx="1"/>
          </p:nvPr>
        </p:nvSpPr>
        <p:spPr>
          <a:xfrm>
            <a:off x="838200" y="1551214"/>
            <a:ext cx="10515600" cy="4941661"/>
          </a:xfrm>
        </p:spPr>
        <p:txBody>
          <a:bodyPr>
            <a:normAutofit fontScale="85000" lnSpcReduction="20000"/>
          </a:bodyPr>
          <a:lstStyle/>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0" indent="0">
              <a:buNone/>
            </a:pPr>
            <a:endParaRPr lang="en-US" dirty="0"/>
          </a:p>
          <a:p>
            <a:pPr marL="0" indent="0">
              <a:buNone/>
            </a:pPr>
            <a:endParaRPr lang="en-US" dirty="0"/>
          </a:p>
          <a:p>
            <a:endParaRPr lang="en-US" dirty="0"/>
          </a:p>
          <a:p>
            <a:pPr marL="0" indent="0">
              <a:buNone/>
            </a:pPr>
            <a:r>
              <a:rPr lang="en-US" dirty="0"/>
              <a:t>[ : , 1 : -1 ]</a:t>
            </a:r>
          </a:p>
          <a:p>
            <a:pPr lvl="1">
              <a:buFont typeface="Wingdings" panose="05000000000000000000" pitchFamily="2" charset="2"/>
              <a:buChar char="§"/>
            </a:pPr>
            <a:r>
              <a:rPr lang="en-US" dirty="0"/>
              <a:t>The first part </a:t>
            </a:r>
            <a:r>
              <a:rPr lang="en-US" b="1" dirty="0">
                <a:solidFill>
                  <a:srgbClr val="C00000"/>
                </a:solidFill>
              </a:rPr>
              <a:t>[ : , </a:t>
            </a:r>
            <a:r>
              <a:rPr lang="en-US" dirty="0"/>
              <a:t>indicates that we want to read all the rows (we don’t specify any upper and lower bound before and after the </a:t>
            </a:r>
            <a:r>
              <a:rPr lang="en-US" b="1" dirty="0">
                <a:solidFill>
                  <a:srgbClr val="C00000"/>
                </a:solidFill>
              </a:rPr>
              <a:t>: </a:t>
            </a:r>
            <a:r>
              <a:rPr lang="en-US" dirty="0"/>
              <a:t>symbol)</a:t>
            </a:r>
          </a:p>
          <a:p>
            <a:pPr lvl="1">
              <a:buFont typeface="Wingdings" panose="05000000000000000000" pitchFamily="2" charset="2"/>
              <a:buChar char="§"/>
            </a:pPr>
            <a:r>
              <a:rPr lang="en-US" dirty="0"/>
              <a:t>Then, we want the inputs from all columns in the csv, except for the first one </a:t>
            </a:r>
            <a:r>
              <a:rPr lang="en-US" b="1" dirty="0">
                <a:solidFill>
                  <a:srgbClr val="C00000"/>
                </a:solidFill>
              </a:rPr>
              <a:t>1:</a:t>
            </a:r>
            <a:r>
              <a:rPr lang="en-US" dirty="0"/>
              <a:t> (indexed 0) which is just the arbitrary customer IDs that bear no useful information, and the last one </a:t>
            </a:r>
            <a:r>
              <a:rPr lang="en-US" b="1" dirty="0">
                <a:solidFill>
                  <a:srgbClr val="C00000"/>
                </a:solidFill>
              </a:rPr>
              <a:t>:,-1] </a:t>
            </a:r>
            <a:r>
              <a:rPr lang="en-US" dirty="0"/>
              <a:t>(which is our targets)</a:t>
            </a:r>
          </a:p>
          <a:p>
            <a:pPr>
              <a:buFont typeface="Wingdings" panose="05000000000000000000" pitchFamily="2" charset="2"/>
              <a:buChar char="Ø"/>
            </a:pPr>
            <a:r>
              <a:rPr lang="en-US" dirty="0"/>
              <a:t>The targets are in the last column</a:t>
            </a:r>
          </a:p>
          <a:p>
            <a:pPr lvl="1">
              <a:buFont typeface="Wingdings" panose="05000000000000000000" pitchFamily="2" charset="2"/>
              <a:buChar char="§"/>
            </a:pPr>
            <a:r>
              <a:rPr lang="en-US" dirty="0"/>
              <a:t>That's how datasets are conventionally organized.</a:t>
            </a:r>
            <a:endParaRPr lang="en-GB" dirty="0"/>
          </a:p>
          <a:p>
            <a:pPr marL="457200" lvl="1" indent="0">
              <a:buNone/>
            </a:pPr>
            <a:r>
              <a:rPr lang="en-US" dirty="0"/>
              <a:t>[ : , -1 ] , all rows and all columns but the last one</a:t>
            </a:r>
          </a:p>
        </p:txBody>
      </p:sp>
      <p:pic>
        <p:nvPicPr>
          <p:cNvPr id="4" name="Picture 3">
            <a:extLst>
              <a:ext uri="{FF2B5EF4-FFF2-40B4-BE49-F238E27FC236}">
                <a16:creationId xmlns:a16="http://schemas.microsoft.com/office/drawing/2014/main" id="{13EDCEFD-BB6B-4D6C-B2BF-1BA56AB4F1E2}"/>
              </a:ext>
            </a:extLst>
          </p:cNvPr>
          <p:cNvPicPr>
            <a:picLocks noChangeAspect="1"/>
          </p:cNvPicPr>
          <p:nvPr/>
        </p:nvPicPr>
        <p:blipFill>
          <a:blip r:embed="rId3"/>
          <a:stretch>
            <a:fillRect/>
          </a:stretch>
        </p:blipFill>
        <p:spPr>
          <a:xfrm>
            <a:off x="2228850" y="2019300"/>
            <a:ext cx="7734300" cy="1847850"/>
          </a:xfrm>
          <a:prstGeom prst="rect">
            <a:avLst/>
          </a:prstGeom>
        </p:spPr>
      </p:pic>
    </p:spTree>
    <p:extLst>
      <p:ext uri="{BB962C8B-B14F-4D97-AF65-F5344CB8AC3E}">
        <p14:creationId xmlns:p14="http://schemas.microsoft.com/office/powerpoint/2010/main" val="3029910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0D98448-5DB9-4F69-8809-3AD77E4E107F}"/>
              </a:ext>
            </a:extLst>
          </p:cNvPr>
          <p:cNvPicPr>
            <a:picLocks noChangeAspect="1"/>
          </p:cNvPicPr>
          <p:nvPr/>
        </p:nvPicPr>
        <p:blipFill>
          <a:blip r:embed="rId2"/>
          <a:stretch>
            <a:fillRect/>
          </a:stretch>
        </p:blipFill>
        <p:spPr>
          <a:xfrm>
            <a:off x="690562" y="1781086"/>
            <a:ext cx="10810875" cy="3505200"/>
          </a:xfrm>
          <a:prstGeom prst="rect">
            <a:avLst/>
          </a:prstGeom>
        </p:spPr>
      </p:pic>
      <p:sp>
        <p:nvSpPr>
          <p:cNvPr id="7" name="Title 6">
            <a:extLst>
              <a:ext uri="{FF2B5EF4-FFF2-40B4-BE49-F238E27FC236}">
                <a16:creationId xmlns:a16="http://schemas.microsoft.com/office/drawing/2014/main" id="{9B975343-DA44-41DE-92AD-1785D06D693A}"/>
              </a:ext>
            </a:extLst>
          </p:cNvPr>
          <p:cNvSpPr>
            <a:spLocks noGrp="1"/>
          </p:cNvSpPr>
          <p:nvPr>
            <p:ph type="title"/>
          </p:nvPr>
        </p:nvSpPr>
        <p:spPr/>
        <p:txBody>
          <a:bodyPr/>
          <a:lstStyle/>
          <a:p>
            <a:r>
              <a:rPr lang="en-US" dirty="0"/>
              <a:t>Balancing the dataset</a:t>
            </a:r>
            <a:endParaRPr lang="en-GB" dirty="0"/>
          </a:p>
        </p:txBody>
      </p:sp>
    </p:spTree>
    <p:extLst>
      <p:ext uri="{BB962C8B-B14F-4D97-AF65-F5344CB8AC3E}">
        <p14:creationId xmlns:p14="http://schemas.microsoft.com/office/powerpoint/2010/main" val="2634628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46876D3-F220-4F08-8EB3-F7BCC76153B9}"/>
              </a:ext>
            </a:extLst>
          </p:cNvPr>
          <p:cNvPicPr>
            <a:picLocks noChangeAspect="1"/>
          </p:cNvPicPr>
          <p:nvPr/>
        </p:nvPicPr>
        <p:blipFill>
          <a:blip r:embed="rId3"/>
          <a:stretch>
            <a:fillRect/>
          </a:stretch>
        </p:blipFill>
        <p:spPr>
          <a:xfrm>
            <a:off x="690562" y="1781086"/>
            <a:ext cx="10810875" cy="3505200"/>
          </a:xfrm>
          <a:prstGeom prst="rect">
            <a:avLst/>
          </a:prstGeom>
        </p:spPr>
      </p:pic>
      <p:sp>
        <p:nvSpPr>
          <p:cNvPr id="2" name="Rectangle 1">
            <a:extLst>
              <a:ext uri="{FF2B5EF4-FFF2-40B4-BE49-F238E27FC236}">
                <a16:creationId xmlns:a16="http://schemas.microsoft.com/office/drawing/2014/main" id="{B8BC2635-C541-47F6-AF44-DD9F5A6FD15F}"/>
              </a:ext>
            </a:extLst>
          </p:cNvPr>
          <p:cNvSpPr/>
          <p:nvPr/>
        </p:nvSpPr>
        <p:spPr>
          <a:xfrm>
            <a:off x="390524" y="224003"/>
            <a:ext cx="8963025"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GB" dirty="0"/>
              <a:t>We count how many targets are 1 (meaning that the customer did buy again)</a:t>
            </a:r>
          </a:p>
          <a:p>
            <a:pPr marL="285750" indent="-285750">
              <a:buFont typeface="Arial" panose="020B0604020202020204" pitchFamily="34" charset="0"/>
              <a:buChar char="•"/>
            </a:pPr>
            <a:r>
              <a:rPr lang="en-GB" dirty="0"/>
              <a:t>And we set a counter for targets that are 0 (meaning that the customer did not buy again)</a:t>
            </a:r>
          </a:p>
        </p:txBody>
      </p:sp>
      <p:sp>
        <p:nvSpPr>
          <p:cNvPr id="8" name="Rectangle: Rounded Corners 7">
            <a:extLst>
              <a:ext uri="{FF2B5EF4-FFF2-40B4-BE49-F238E27FC236}">
                <a16:creationId xmlns:a16="http://schemas.microsoft.com/office/drawing/2014/main" id="{9A1D49DF-5E48-42F7-B308-7DE6DA7E9E76}"/>
              </a:ext>
            </a:extLst>
          </p:cNvPr>
          <p:cNvSpPr/>
          <p:nvPr/>
        </p:nvSpPr>
        <p:spPr>
          <a:xfrm>
            <a:off x="690562" y="1927519"/>
            <a:ext cx="5405438" cy="5299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7FD78043-49A5-4D0A-935D-8A2C617E2CC4}"/>
              </a:ext>
            </a:extLst>
          </p:cNvPr>
          <p:cNvCxnSpPr>
            <a:cxnSpLocks/>
            <a:stCxn id="2" idx="2"/>
            <a:endCxn id="8" idx="0"/>
          </p:cNvCxnSpPr>
          <p:nvPr/>
        </p:nvCxnSpPr>
        <p:spPr>
          <a:xfrm flipH="1">
            <a:off x="3393281" y="870334"/>
            <a:ext cx="1478756" cy="105718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02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46876D3-F220-4F08-8EB3-F7BCC76153B9}"/>
              </a:ext>
            </a:extLst>
          </p:cNvPr>
          <p:cNvPicPr>
            <a:picLocks noChangeAspect="1"/>
          </p:cNvPicPr>
          <p:nvPr/>
        </p:nvPicPr>
        <p:blipFill>
          <a:blip r:embed="rId2"/>
          <a:stretch>
            <a:fillRect/>
          </a:stretch>
        </p:blipFill>
        <p:spPr>
          <a:xfrm>
            <a:off x="690562" y="1781086"/>
            <a:ext cx="10810875" cy="3505200"/>
          </a:xfrm>
          <a:prstGeom prst="rect">
            <a:avLst/>
          </a:prstGeom>
        </p:spPr>
      </p:pic>
      <p:sp>
        <p:nvSpPr>
          <p:cNvPr id="3" name="Rectangle 2">
            <a:extLst>
              <a:ext uri="{FF2B5EF4-FFF2-40B4-BE49-F238E27FC236}">
                <a16:creationId xmlns:a16="http://schemas.microsoft.com/office/drawing/2014/main" id="{78D7820C-B773-4C1C-81CF-EAC1C94AAA1D}"/>
              </a:ext>
            </a:extLst>
          </p:cNvPr>
          <p:cNvSpPr/>
          <p:nvPr/>
        </p:nvSpPr>
        <p:spPr>
          <a:xfrm>
            <a:off x="4953002" y="711943"/>
            <a:ext cx="497205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GB" dirty="0"/>
              <a:t>We want to create a "balanced" dataset, so we will have to remove some input/target pairs, and we declare a variable that will do that</a:t>
            </a:r>
          </a:p>
        </p:txBody>
      </p:sp>
      <p:sp>
        <p:nvSpPr>
          <p:cNvPr id="8" name="Rectangle: Rounded Corners 7">
            <a:extLst>
              <a:ext uri="{FF2B5EF4-FFF2-40B4-BE49-F238E27FC236}">
                <a16:creationId xmlns:a16="http://schemas.microsoft.com/office/drawing/2014/main" id="{9A1D49DF-5E48-42F7-B308-7DE6DA7E9E76}"/>
              </a:ext>
            </a:extLst>
          </p:cNvPr>
          <p:cNvSpPr/>
          <p:nvPr/>
        </p:nvSpPr>
        <p:spPr>
          <a:xfrm>
            <a:off x="690562" y="2546644"/>
            <a:ext cx="2957513" cy="52993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7FD78043-49A5-4D0A-935D-8A2C617E2CC4}"/>
              </a:ext>
            </a:extLst>
          </p:cNvPr>
          <p:cNvCxnSpPr>
            <a:cxnSpLocks/>
            <a:stCxn id="3" idx="1"/>
            <a:endCxn id="8" idx="0"/>
          </p:cNvCxnSpPr>
          <p:nvPr/>
        </p:nvCxnSpPr>
        <p:spPr>
          <a:xfrm flipH="1">
            <a:off x="2169319" y="1173608"/>
            <a:ext cx="2783683" cy="137303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876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46876D3-F220-4F08-8EB3-F7BCC76153B9}"/>
              </a:ext>
            </a:extLst>
          </p:cNvPr>
          <p:cNvPicPr>
            <a:picLocks noChangeAspect="1"/>
          </p:cNvPicPr>
          <p:nvPr/>
        </p:nvPicPr>
        <p:blipFill>
          <a:blip r:embed="rId3"/>
          <a:stretch>
            <a:fillRect/>
          </a:stretch>
        </p:blipFill>
        <p:spPr>
          <a:xfrm>
            <a:off x="690562" y="1781086"/>
            <a:ext cx="10810875" cy="3505200"/>
          </a:xfrm>
          <a:prstGeom prst="rect">
            <a:avLst/>
          </a:prstGeom>
        </p:spPr>
      </p:pic>
      <p:sp>
        <p:nvSpPr>
          <p:cNvPr id="4" name="Rectangle 3">
            <a:extLst>
              <a:ext uri="{FF2B5EF4-FFF2-40B4-BE49-F238E27FC236}">
                <a16:creationId xmlns:a16="http://schemas.microsoft.com/office/drawing/2014/main" id="{AE2466C9-6315-455E-9F3A-A3829EA67CC4}"/>
              </a:ext>
            </a:extLst>
          </p:cNvPr>
          <p:cNvSpPr/>
          <p:nvPr/>
        </p:nvSpPr>
        <p:spPr>
          <a:xfrm>
            <a:off x="4953002" y="711943"/>
            <a:ext cx="4736306"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GB" dirty="0"/>
              <a:t>We count the number of targets that are 0</a:t>
            </a:r>
          </a:p>
          <a:p>
            <a:pPr marL="285750" indent="-285750">
              <a:buFont typeface="Arial" panose="020B0604020202020204" pitchFamily="34" charset="0"/>
              <a:buChar char="•"/>
            </a:pPr>
            <a:r>
              <a:rPr lang="en-GB" dirty="0"/>
              <a:t>And once there are as many 0s as 1s, we mark entries where the target is 0</a:t>
            </a:r>
          </a:p>
        </p:txBody>
      </p:sp>
      <p:sp>
        <p:nvSpPr>
          <p:cNvPr id="8" name="Rectangle: Rounded Corners 7">
            <a:extLst>
              <a:ext uri="{FF2B5EF4-FFF2-40B4-BE49-F238E27FC236}">
                <a16:creationId xmlns:a16="http://schemas.microsoft.com/office/drawing/2014/main" id="{9A1D49DF-5E48-42F7-B308-7DE6DA7E9E76}"/>
              </a:ext>
            </a:extLst>
          </p:cNvPr>
          <p:cNvSpPr/>
          <p:nvPr/>
        </p:nvSpPr>
        <p:spPr>
          <a:xfrm>
            <a:off x="690562" y="3048000"/>
            <a:ext cx="6281738" cy="1457325"/>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7FD78043-49A5-4D0A-935D-8A2C617E2CC4}"/>
              </a:ext>
            </a:extLst>
          </p:cNvPr>
          <p:cNvCxnSpPr>
            <a:cxnSpLocks/>
            <a:stCxn id="4" idx="1"/>
            <a:endCxn id="8" idx="0"/>
          </p:cNvCxnSpPr>
          <p:nvPr/>
        </p:nvCxnSpPr>
        <p:spPr>
          <a:xfrm flipH="1">
            <a:off x="3831431" y="1173608"/>
            <a:ext cx="1121571" cy="187439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574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46876D3-F220-4F08-8EB3-F7BCC76153B9}"/>
              </a:ext>
            </a:extLst>
          </p:cNvPr>
          <p:cNvPicPr>
            <a:picLocks noChangeAspect="1"/>
          </p:cNvPicPr>
          <p:nvPr/>
        </p:nvPicPr>
        <p:blipFill>
          <a:blip r:embed="rId3"/>
          <a:stretch>
            <a:fillRect/>
          </a:stretch>
        </p:blipFill>
        <p:spPr>
          <a:xfrm>
            <a:off x="690562" y="1781086"/>
            <a:ext cx="10810875" cy="3505200"/>
          </a:xfrm>
          <a:prstGeom prst="rect">
            <a:avLst/>
          </a:prstGeom>
        </p:spPr>
      </p:pic>
      <p:sp>
        <p:nvSpPr>
          <p:cNvPr id="5" name="Rectangle 4">
            <a:extLst>
              <a:ext uri="{FF2B5EF4-FFF2-40B4-BE49-F238E27FC236}">
                <a16:creationId xmlns:a16="http://schemas.microsoft.com/office/drawing/2014/main" id="{75D4F4DB-AD26-4481-A8D1-3B68899AC729}"/>
              </a:ext>
            </a:extLst>
          </p:cNvPr>
          <p:cNvSpPr/>
          <p:nvPr/>
        </p:nvSpPr>
        <p:spPr>
          <a:xfrm>
            <a:off x="4267199" y="5684392"/>
            <a:ext cx="7305675"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GB" dirty="0"/>
              <a:t>We create two new variables, one that will contain the inputs, and one that will contain the targets</a:t>
            </a:r>
          </a:p>
          <a:p>
            <a:pPr marL="285750" indent="-285750">
              <a:buFont typeface="Arial" panose="020B0604020202020204" pitchFamily="34" charset="0"/>
              <a:buChar char="•"/>
            </a:pPr>
            <a:r>
              <a:rPr lang="en-GB" dirty="0"/>
              <a:t>And we delete all indices that we marked "to remove" in the loop above</a:t>
            </a:r>
          </a:p>
        </p:txBody>
      </p:sp>
      <p:sp>
        <p:nvSpPr>
          <p:cNvPr id="8" name="Rectangle: Rounded Corners 7">
            <a:extLst>
              <a:ext uri="{FF2B5EF4-FFF2-40B4-BE49-F238E27FC236}">
                <a16:creationId xmlns:a16="http://schemas.microsoft.com/office/drawing/2014/main" id="{9A1D49DF-5E48-42F7-B308-7DE6DA7E9E76}"/>
              </a:ext>
            </a:extLst>
          </p:cNvPr>
          <p:cNvSpPr/>
          <p:nvPr/>
        </p:nvSpPr>
        <p:spPr>
          <a:xfrm>
            <a:off x="690562" y="4543424"/>
            <a:ext cx="10810874" cy="66666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7FD78043-49A5-4D0A-935D-8A2C617E2CC4}"/>
              </a:ext>
            </a:extLst>
          </p:cNvPr>
          <p:cNvCxnSpPr>
            <a:cxnSpLocks/>
            <a:stCxn id="5" idx="0"/>
            <a:endCxn id="8" idx="2"/>
          </p:cNvCxnSpPr>
          <p:nvPr/>
        </p:nvCxnSpPr>
        <p:spPr>
          <a:xfrm flipH="1" flipV="1">
            <a:off x="6095999" y="5210085"/>
            <a:ext cx="1824038" cy="4743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551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B29B-CFDD-4589-AF4C-7D86920B6659}"/>
              </a:ext>
            </a:extLst>
          </p:cNvPr>
          <p:cNvSpPr>
            <a:spLocks noGrp="1"/>
          </p:cNvSpPr>
          <p:nvPr>
            <p:ph type="title"/>
          </p:nvPr>
        </p:nvSpPr>
        <p:spPr/>
        <p:txBody>
          <a:bodyPr/>
          <a:lstStyle/>
          <a:p>
            <a:r>
              <a:rPr lang="en-US" dirty="0"/>
              <a:t>Standardizing the inputs</a:t>
            </a:r>
            <a:endParaRPr lang="en-GB" dirty="0"/>
          </a:p>
        </p:txBody>
      </p:sp>
      <p:sp>
        <p:nvSpPr>
          <p:cNvPr id="3" name="Content Placeholder 2">
            <a:extLst>
              <a:ext uri="{FF2B5EF4-FFF2-40B4-BE49-F238E27FC236}">
                <a16:creationId xmlns:a16="http://schemas.microsoft.com/office/drawing/2014/main" id="{8F7525A4-CB9D-4C06-86C3-F2883563B289}"/>
              </a:ext>
            </a:extLst>
          </p:cNvPr>
          <p:cNvSpPr>
            <a:spLocks noGrp="1"/>
          </p:cNvSpPr>
          <p:nvPr>
            <p:ph idx="1"/>
          </p:nvPr>
        </p:nvSpPr>
        <p:spPr>
          <a:xfrm>
            <a:off x="838200" y="1825624"/>
            <a:ext cx="10515600" cy="4841875"/>
          </a:xfrm>
        </p:spPr>
        <p:txBody>
          <a:bodyPr/>
          <a:lstStyle/>
          <a:p>
            <a:r>
              <a:rPr lang="en-US" dirty="0"/>
              <a:t>That's the only place we use </a:t>
            </a:r>
            <a:r>
              <a:rPr lang="en-US" b="1" dirty="0" err="1"/>
              <a:t>sklearn</a:t>
            </a:r>
            <a:r>
              <a:rPr lang="en-US" dirty="0"/>
              <a:t> functionality </a:t>
            </a:r>
          </a:p>
          <a:p>
            <a:pPr marL="457200" lvl="1" indent="0">
              <a:buNone/>
            </a:pPr>
            <a:r>
              <a:rPr lang="en-US" dirty="0"/>
              <a:t>We will take advantage of its preprocessing capabilities </a:t>
            </a:r>
          </a:p>
          <a:p>
            <a:pPr marL="457200" lvl="1" indent="0">
              <a:buNone/>
            </a:pPr>
            <a:endParaRPr lang="en-US" dirty="0"/>
          </a:p>
          <a:p>
            <a:pPr marL="457200" lvl="1" indent="0">
              <a:buNone/>
            </a:pPr>
            <a:endParaRPr lang="en-US" dirty="0"/>
          </a:p>
          <a:p>
            <a:pPr marL="457200" lvl="1" indent="0">
              <a:buNone/>
            </a:pPr>
            <a:endParaRPr lang="en-US" dirty="0"/>
          </a:p>
          <a:p>
            <a:r>
              <a:rPr lang="en-US" dirty="0"/>
              <a:t>It's a simple line of code, which standardizes the inputs</a:t>
            </a:r>
          </a:p>
          <a:p>
            <a:endParaRPr lang="en-US" dirty="0"/>
          </a:p>
          <a:p>
            <a:r>
              <a:rPr lang="en-US" dirty="0"/>
              <a:t>At the end of your business case, you can try to run the algorithm WITHOUT this line of code</a:t>
            </a:r>
          </a:p>
          <a:p>
            <a:pPr marL="457200" lvl="1" indent="0">
              <a:buNone/>
            </a:pPr>
            <a:r>
              <a:rPr lang="en-US" dirty="0"/>
              <a:t>The result will be interesting…</a:t>
            </a:r>
            <a:endParaRPr lang="en-GB" dirty="0"/>
          </a:p>
        </p:txBody>
      </p:sp>
      <p:pic>
        <p:nvPicPr>
          <p:cNvPr id="4" name="Picture 3">
            <a:extLst>
              <a:ext uri="{FF2B5EF4-FFF2-40B4-BE49-F238E27FC236}">
                <a16:creationId xmlns:a16="http://schemas.microsoft.com/office/drawing/2014/main" id="{B2B7A0C4-C5BE-4BA8-9EF6-568032618CAD}"/>
              </a:ext>
            </a:extLst>
          </p:cNvPr>
          <p:cNvPicPr>
            <a:picLocks noChangeAspect="1"/>
          </p:cNvPicPr>
          <p:nvPr/>
        </p:nvPicPr>
        <p:blipFill>
          <a:blip r:embed="rId2"/>
          <a:stretch>
            <a:fillRect/>
          </a:stretch>
        </p:blipFill>
        <p:spPr>
          <a:xfrm>
            <a:off x="2066925" y="3143250"/>
            <a:ext cx="8058150" cy="571500"/>
          </a:xfrm>
          <a:prstGeom prst="rect">
            <a:avLst/>
          </a:prstGeom>
        </p:spPr>
      </p:pic>
    </p:spTree>
    <p:extLst>
      <p:ext uri="{BB962C8B-B14F-4D97-AF65-F5344CB8AC3E}">
        <p14:creationId xmlns:p14="http://schemas.microsoft.com/office/powerpoint/2010/main" val="427420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B29B-CFDD-4589-AF4C-7D86920B6659}"/>
              </a:ext>
            </a:extLst>
          </p:cNvPr>
          <p:cNvSpPr>
            <a:spLocks noGrp="1"/>
          </p:cNvSpPr>
          <p:nvPr>
            <p:ph type="title"/>
          </p:nvPr>
        </p:nvSpPr>
        <p:spPr/>
        <p:txBody>
          <a:bodyPr/>
          <a:lstStyle/>
          <a:p>
            <a:r>
              <a:rPr lang="en-US" dirty="0"/>
              <a:t>Shuffle the data</a:t>
            </a:r>
            <a:endParaRPr lang="en-GB" dirty="0"/>
          </a:p>
        </p:txBody>
      </p:sp>
      <p:sp>
        <p:nvSpPr>
          <p:cNvPr id="3" name="Content Placeholder 2">
            <a:extLst>
              <a:ext uri="{FF2B5EF4-FFF2-40B4-BE49-F238E27FC236}">
                <a16:creationId xmlns:a16="http://schemas.microsoft.com/office/drawing/2014/main" id="{8F7525A4-CB9D-4C06-86C3-F2883563B289}"/>
              </a:ext>
            </a:extLst>
          </p:cNvPr>
          <p:cNvSpPr>
            <a:spLocks noGrp="1"/>
          </p:cNvSpPr>
          <p:nvPr>
            <p:ph idx="1"/>
          </p:nvPr>
        </p:nvSpPr>
        <p:spPr>
          <a:xfrm>
            <a:off x="838200" y="1825624"/>
            <a:ext cx="10515600" cy="4841875"/>
          </a:xfrm>
        </p:spPr>
        <p:txBody>
          <a:bodyPr/>
          <a:lstStyle/>
          <a:p>
            <a:r>
              <a:rPr lang="en-US" dirty="0"/>
              <a:t>When the data was collected it was actually </a:t>
            </a:r>
            <a:r>
              <a:rPr lang="en-US" dirty="0">
                <a:solidFill>
                  <a:srgbClr val="C00000"/>
                </a:solidFill>
              </a:rPr>
              <a:t>arranged by date</a:t>
            </a:r>
          </a:p>
          <a:p>
            <a:r>
              <a:rPr lang="en-US" dirty="0"/>
              <a:t>We want to </a:t>
            </a:r>
            <a:r>
              <a:rPr lang="en-US" dirty="0">
                <a:solidFill>
                  <a:srgbClr val="7030A0"/>
                </a:solidFill>
              </a:rPr>
              <a:t>shuffle the indices of the data</a:t>
            </a:r>
            <a:r>
              <a:rPr lang="en-US" dirty="0"/>
              <a:t>, so the data is not arranged in any way when we feed it</a:t>
            </a:r>
          </a:p>
          <a:p>
            <a:pPr marL="457200" lvl="1" indent="0">
              <a:buNone/>
            </a:pPr>
            <a:r>
              <a:rPr lang="en-US" dirty="0"/>
              <a:t>Since we will be batching, we want the data to be as randomly spread out as possible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We use the shuffled indices to shuffle the inputs and targets</a:t>
            </a:r>
            <a:endParaRPr lang="en-GB" dirty="0"/>
          </a:p>
        </p:txBody>
      </p:sp>
      <p:pic>
        <p:nvPicPr>
          <p:cNvPr id="5" name="Picture 4">
            <a:extLst>
              <a:ext uri="{FF2B5EF4-FFF2-40B4-BE49-F238E27FC236}">
                <a16:creationId xmlns:a16="http://schemas.microsoft.com/office/drawing/2014/main" id="{709935DC-2523-4E67-B6B7-09C2046AD481}"/>
              </a:ext>
            </a:extLst>
          </p:cNvPr>
          <p:cNvPicPr>
            <a:picLocks noChangeAspect="1"/>
          </p:cNvPicPr>
          <p:nvPr/>
        </p:nvPicPr>
        <p:blipFill>
          <a:blip r:embed="rId3"/>
          <a:stretch>
            <a:fillRect/>
          </a:stretch>
        </p:blipFill>
        <p:spPr>
          <a:xfrm>
            <a:off x="2462212" y="4100512"/>
            <a:ext cx="7267575" cy="1552575"/>
          </a:xfrm>
          <a:prstGeom prst="rect">
            <a:avLst/>
          </a:prstGeom>
        </p:spPr>
      </p:pic>
      <p:sp>
        <p:nvSpPr>
          <p:cNvPr id="6" name="Rectangle 5">
            <a:extLst>
              <a:ext uri="{FF2B5EF4-FFF2-40B4-BE49-F238E27FC236}">
                <a16:creationId xmlns:a16="http://schemas.microsoft.com/office/drawing/2014/main" id="{42FEEB94-227B-4158-8508-B03119C37926}"/>
              </a:ext>
            </a:extLst>
          </p:cNvPr>
          <p:cNvSpPr/>
          <p:nvPr/>
        </p:nvSpPr>
        <p:spPr>
          <a:xfrm>
            <a:off x="4551680" y="6433103"/>
            <a:ext cx="749808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NOTE: It also makes sense to shuffle the indices </a:t>
            </a:r>
            <a:r>
              <a:rPr lang="en-US" b="1" dirty="0"/>
              <a:t>prior </a:t>
            </a:r>
            <a:r>
              <a:rPr lang="en-US" dirty="0"/>
              <a:t>to balancing the dataset </a:t>
            </a:r>
            <a:endParaRPr lang="en-GB" dirty="0"/>
          </a:p>
        </p:txBody>
      </p:sp>
    </p:spTree>
    <p:extLst>
      <p:ext uri="{BB962C8B-B14F-4D97-AF65-F5344CB8AC3E}">
        <p14:creationId xmlns:p14="http://schemas.microsoft.com/office/powerpoint/2010/main" val="388042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A657-26EB-4CAF-85F7-E828D02B2337}"/>
              </a:ext>
            </a:extLst>
          </p:cNvPr>
          <p:cNvSpPr>
            <a:spLocks noGrp="1"/>
          </p:cNvSpPr>
          <p:nvPr>
            <p:ph type="title"/>
          </p:nvPr>
        </p:nvSpPr>
        <p:spPr/>
        <p:txBody>
          <a:bodyPr/>
          <a:lstStyle/>
          <a:p>
            <a:r>
              <a:rPr lang="en-US" dirty="0"/>
              <a:t>A business case</a:t>
            </a:r>
            <a:endParaRPr lang="en-GB" dirty="0"/>
          </a:p>
        </p:txBody>
      </p:sp>
      <p:sp>
        <p:nvSpPr>
          <p:cNvPr id="3" name="Text Placeholder 2">
            <a:extLst>
              <a:ext uri="{FF2B5EF4-FFF2-40B4-BE49-F238E27FC236}">
                <a16:creationId xmlns:a16="http://schemas.microsoft.com/office/drawing/2014/main" id="{C90A636E-E5F3-4241-81F2-EE2B68A107D0}"/>
              </a:ext>
            </a:extLst>
          </p:cNvPr>
          <p:cNvSpPr>
            <a:spLocks noGrp="1"/>
          </p:cNvSpPr>
          <p:nvPr>
            <p:ph type="body" idx="1"/>
          </p:nvPr>
        </p:nvSpPr>
        <p:spPr/>
        <p:txBody>
          <a:bodyPr/>
          <a:lstStyle/>
          <a:p>
            <a:r>
              <a:rPr lang="en-US" dirty="0"/>
              <a:t>Audiobooks</a:t>
            </a:r>
            <a:endParaRPr lang="en-GB" dirty="0"/>
          </a:p>
        </p:txBody>
      </p:sp>
    </p:spTree>
    <p:extLst>
      <p:ext uri="{BB962C8B-B14F-4D97-AF65-F5344CB8AC3E}">
        <p14:creationId xmlns:p14="http://schemas.microsoft.com/office/powerpoint/2010/main" val="2875014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63332-0B1A-41CE-B8FC-82AFF1377CFE}"/>
              </a:ext>
            </a:extLst>
          </p:cNvPr>
          <p:cNvPicPr>
            <a:picLocks noChangeAspect="1"/>
          </p:cNvPicPr>
          <p:nvPr/>
        </p:nvPicPr>
        <p:blipFill>
          <a:blip r:embed="rId3"/>
          <a:stretch>
            <a:fillRect/>
          </a:stretch>
        </p:blipFill>
        <p:spPr>
          <a:xfrm>
            <a:off x="0" y="1800224"/>
            <a:ext cx="12192000" cy="4301090"/>
          </a:xfrm>
          <a:prstGeom prst="rect">
            <a:avLst/>
          </a:prstGeom>
        </p:spPr>
      </p:pic>
      <p:sp>
        <p:nvSpPr>
          <p:cNvPr id="2" name="Title 1">
            <a:extLst>
              <a:ext uri="{FF2B5EF4-FFF2-40B4-BE49-F238E27FC236}">
                <a16:creationId xmlns:a16="http://schemas.microsoft.com/office/drawing/2014/main" id="{602FB29B-CFDD-4589-AF4C-7D86920B6659}"/>
              </a:ext>
            </a:extLst>
          </p:cNvPr>
          <p:cNvSpPr>
            <a:spLocks noGrp="1"/>
          </p:cNvSpPr>
          <p:nvPr>
            <p:ph type="title"/>
          </p:nvPr>
        </p:nvSpPr>
        <p:spPr/>
        <p:txBody>
          <a:bodyPr/>
          <a:lstStyle/>
          <a:p>
            <a:r>
              <a:rPr lang="en-US" dirty="0"/>
              <a:t>Splitting the data</a:t>
            </a:r>
            <a:endParaRPr lang="en-GB" dirty="0"/>
          </a:p>
        </p:txBody>
      </p:sp>
    </p:spTree>
    <p:extLst>
      <p:ext uri="{BB962C8B-B14F-4D97-AF65-F5344CB8AC3E}">
        <p14:creationId xmlns:p14="http://schemas.microsoft.com/office/powerpoint/2010/main" val="2243639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63332-0B1A-41CE-B8FC-82AFF1377CFE}"/>
              </a:ext>
            </a:extLst>
          </p:cNvPr>
          <p:cNvPicPr>
            <a:picLocks noChangeAspect="1"/>
          </p:cNvPicPr>
          <p:nvPr/>
        </p:nvPicPr>
        <p:blipFill>
          <a:blip r:embed="rId3"/>
          <a:stretch>
            <a:fillRect/>
          </a:stretch>
        </p:blipFill>
        <p:spPr>
          <a:xfrm>
            <a:off x="0" y="1302384"/>
            <a:ext cx="12192000" cy="4301090"/>
          </a:xfrm>
          <a:prstGeom prst="rect">
            <a:avLst/>
          </a:prstGeom>
        </p:spPr>
      </p:pic>
      <p:sp>
        <p:nvSpPr>
          <p:cNvPr id="7" name="Rectangle 6">
            <a:extLst>
              <a:ext uri="{FF2B5EF4-FFF2-40B4-BE49-F238E27FC236}">
                <a16:creationId xmlns:a16="http://schemas.microsoft.com/office/drawing/2014/main" id="{7526F7E7-3BBF-4D6C-AB85-3CCD5D6B1A73}"/>
              </a:ext>
            </a:extLst>
          </p:cNvPr>
          <p:cNvSpPr/>
          <p:nvPr/>
        </p:nvSpPr>
        <p:spPr>
          <a:xfrm>
            <a:off x="500502" y="317450"/>
            <a:ext cx="4089646"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285750" indent="-285750">
              <a:buFont typeface="Arial" panose="020B0604020202020204" pitchFamily="34" charset="0"/>
              <a:buChar char="•"/>
            </a:pPr>
            <a:r>
              <a:rPr lang="en-US" dirty="0"/>
              <a:t>We count the total number of samples</a:t>
            </a:r>
          </a:p>
        </p:txBody>
      </p:sp>
      <p:sp>
        <p:nvSpPr>
          <p:cNvPr id="8" name="Rectangle 7">
            <a:extLst>
              <a:ext uri="{FF2B5EF4-FFF2-40B4-BE49-F238E27FC236}">
                <a16:creationId xmlns:a16="http://schemas.microsoft.com/office/drawing/2014/main" id="{C7909036-6B01-454F-A3E8-1A4320D0F1FB}"/>
              </a:ext>
            </a:extLst>
          </p:cNvPr>
          <p:cNvSpPr/>
          <p:nvPr/>
        </p:nvSpPr>
        <p:spPr>
          <a:xfrm>
            <a:off x="5750560" y="363616"/>
            <a:ext cx="548640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dirty="0"/>
              <a:t>We count the samples in each subset, assuming we want 80-10-10 distribution of training, validation, and test.</a:t>
            </a:r>
          </a:p>
        </p:txBody>
      </p:sp>
      <p:sp>
        <p:nvSpPr>
          <p:cNvPr id="11" name="Rectangle 10">
            <a:extLst>
              <a:ext uri="{FF2B5EF4-FFF2-40B4-BE49-F238E27FC236}">
                <a16:creationId xmlns:a16="http://schemas.microsoft.com/office/drawing/2014/main" id="{7F53AE89-4B0A-4351-B527-FE4BAB794079}"/>
              </a:ext>
            </a:extLst>
          </p:cNvPr>
          <p:cNvSpPr/>
          <p:nvPr/>
        </p:nvSpPr>
        <p:spPr>
          <a:xfrm>
            <a:off x="71120" y="1302384"/>
            <a:ext cx="5567680" cy="111569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F56D9CA9-3E9E-4ECA-B434-59A8B75B1470}"/>
              </a:ext>
            </a:extLst>
          </p:cNvPr>
          <p:cNvCxnSpPr>
            <a:cxnSpLocks/>
            <a:stCxn id="7" idx="2"/>
          </p:cNvCxnSpPr>
          <p:nvPr/>
        </p:nvCxnSpPr>
        <p:spPr>
          <a:xfrm flipH="1">
            <a:off x="2414841" y="686782"/>
            <a:ext cx="130484" cy="725458"/>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56E5131F-1FF6-4D67-830D-9AC44A06A820}"/>
              </a:ext>
            </a:extLst>
          </p:cNvPr>
          <p:cNvCxnSpPr>
            <a:cxnSpLocks/>
            <a:stCxn id="8" idx="1"/>
          </p:cNvCxnSpPr>
          <p:nvPr/>
        </p:nvCxnSpPr>
        <p:spPr>
          <a:xfrm flipH="1">
            <a:off x="5146550" y="825281"/>
            <a:ext cx="604010" cy="871439"/>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09390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63332-0B1A-41CE-B8FC-82AFF1377CFE}"/>
              </a:ext>
            </a:extLst>
          </p:cNvPr>
          <p:cNvPicPr>
            <a:picLocks noChangeAspect="1"/>
          </p:cNvPicPr>
          <p:nvPr/>
        </p:nvPicPr>
        <p:blipFill>
          <a:blip r:embed="rId3"/>
          <a:stretch>
            <a:fillRect/>
          </a:stretch>
        </p:blipFill>
        <p:spPr>
          <a:xfrm>
            <a:off x="0" y="1302384"/>
            <a:ext cx="12192000" cy="4301090"/>
          </a:xfrm>
          <a:prstGeom prst="rect">
            <a:avLst/>
          </a:prstGeom>
        </p:spPr>
      </p:pic>
      <p:sp>
        <p:nvSpPr>
          <p:cNvPr id="8" name="Rectangle 7">
            <a:extLst>
              <a:ext uri="{FF2B5EF4-FFF2-40B4-BE49-F238E27FC236}">
                <a16:creationId xmlns:a16="http://schemas.microsoft.com/office/drawing/2014/main" id="{C7909036-6B01-454F-A3E8-1A4320D0F1FB}"/>
              </a:ext>
            </a:extLst>
          </p:cNvPr>
          <p:cNvSpPr/>
          <p:nvPr/>
        </p:nvSpPr>
        <p:spPr>
          <a:xfrm>
            <a:off x="6187440" y="1302384"/>
            <a:ext cx="468376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dirty="0"/>
              <a:t>The 'test' dataset contains all remaining data</a:t>
            </a:r>
          </a:p>
        </p:txBody>
      </p:sp>
      <p:sp>
        <p:nvSpPr>
          <p:cNvPr id="11" name="Rectangle 10">
            <a:extLst>
              <a:ext uri="{FF2B5EF4-FFF2-40B4-BE49-F238E27FC236}">
                <a16:creationId xmlns:a16="http://schemas.microsoft.com/office/drawing/2014/main" id="{7F53AE89-4B0A-4351-B527-FE4BAB794079}"/>
              </a:ext>
            </a:extLst>
          </p:cNvPr>
          <p:cNvSpPr/>
          <p:nvPr/>
        </p:nvSpPr>
        <p:spPr>
          <a:xfrm>
            <a:off x="71119" y="2387600"/>
            <a:ext cx="9072871" cy="406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91857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63332-0B1A-41CE-B8FC-82AFF1377CFE}"/>
              </a:ext>
            </a:extLst>
          </p:cNvPr>
          <p:cNvPicPr>
            <a:picLocks noChangeAspect="1"/>
          </p:cNvPicPr>
          <p:nvPr/>
        </p:nvPicPr>
        <p:blipFill>
          <a:blip r:embed="rId3"/>
          <a:stretch>
            <a:fillRect/>
          </a:stretch>
        </p:blipFill>
        <p:spPr>
          <a:xfrm>
            <a:off x="0" y="1302384"/>
            <a:ext cx="12192000" cy="4301090"/>
          </a:xfrm>
          <a:prstGeom prst="rect">
            <a:avLst/>
          </a:prstGeom>
        </p:spPr>
      </p:pic>
      <p:sp>
        <p:nvSpPr>
          <p:cNvPr id="8" name="Rectangle 7">
            <a:extLst>
              <a:ext uri="{FF2B5EF4-FFF2-40B4-BE49-F238E27FC236}">
                <a16:creationId xmlns:a16="http://schemas.microsoft.com/office/drawing/2014/main" id="{C7909036-6B01-454F-A3E8-1A4320D0F1FB}"/>
              </a:ext>
            </a:extLst>
          </p:cNvPr>
          <p:cNvSpPr/>
          <p:nvPr/>
        </p:nvSpPr>
        <p:spPr>
          <a:xfrm>
            <a:off x="6421120" y="881776"/>
            <a:ext cx="4439918"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dirty="0"/>
              <a:t>We create variables that record the inputs and targets for training</a:t>
            </a:r>
          </a:p>
          <a:p>
            <a:pPr marL="285750" indent="-285750">
              <a:buFont typeface="Arial" panose="020B0604020202020204" pitchFamily="34" charset="0"/>
              <a:buChar char="•"/>
            </a:pPr>
            <a:r>
              <a:rPr lang="en-US" dirty="0"/>
              <a:t>In our shuffled dataset, they are the first "</a:t>
            </a:r>
            <a:r>
              <a:rPr lang="en-US" dirty="0" err="1"/>
              <a:t>train_samples_count</a:t>
            </a:r>
            <a:r>
              <a:rPr lang="en-US" dirty="0"/>
              <a:t>" observations</a:t>
            </a:r>
          </a:p>
        </p:txBody>
      </p:sp>
      <p:sp>
        <p:nvSpPr>
          <p:cNvPr id="11" name="Rectangle 10">
            <a:extLst>
              <a:ext uri="{FF2B5EF4-FFF2-40B4-BE49-F238E27FC236}">
                <a16:creationId xmlns:a16="http://schemas.microsoft.com/office/drawing/2014/main" id="{7F53AE89-4B0A-4351-B527-FE4BAB794079}"/>
              </a:ext>
            </a:extLst>
          </p:cNvPr>
          <p:cNvSpPr/>
          <p:nvPr/>
        </p:nvSpPr>
        <p:spPr>
          <a:xfrm>
            <a:off x="71119" y="2854960"/>
            <a:ext cx="5902961" cy="57404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49626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63332-0B1A-41CE-B8FC-82AFF1377CFE}"/>
              </a:ext>
            </a:extLst>
          </p:cNvPr>
          <p:cNvPicPr>
            <a:picLocks noChangeAspect="1"/>
          </p:cNvPicPr>
          <p:nvPr/>
        </p:nvPicPr>
        <p:blipFill>
          <a:blip r:embed="rId3"/>
          <a:stretch>
            <a:fillRect/>
          </a:stretch>
        </p:blipFill>
        <p:spPr>
          <a:xfrm>
            <a:off x="0" y="1302384"/>
            <a:ext cx="12192000" cy="4301090"/>
          </a:xfrm>
          <a:prstGeom prst="rect">
            <a:avLst/>
          </a:prstGeom>
        </p:spPr>
      </p:pic>
      <p:sp>
        <p:nvSpPr>
          <p:cNvPr id="8" name="Rectangle 7">
            <a:extLst>
              <a:ext uri="{FF2B5EF4-FFF2-40B4-BE49-F238E27FC236}">
                <a16:creationId xmlns:a16="http://schemas.microsoft.com/office/drawing/2014/main" id="{C7909036-6B01-454F-A3E8-1A4320D0F1FB}"/>
              </a:ext>
            </a:extLst>
          </p:cNvPr>
          <p:cNvSpPr/>
          <p:nvPr/>
        </p:nvSpPr>
        <p:spPr>
          <a:xfrm>
            <a:off x="6421120" y="881776"/>
            <a:ext cx="5019040"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dirty="0"/>
              <a:t>We create variables that record the inputs and targets for validation</a:t>
            </a:r>
          </a:p>
          <a:p>
            <a:pPr marL="285750" indent="-285750">
              <a:buFont typeface="Arial" panose="020B0604020202020204" pitchFamily="34" charset="0"/>
              <a:buChar char="•"/>
            </a:pPr>
            <a:r>
              <a:rPr lang="en-US" dirty="0"/>
              <a:t>They are the next "</a:t>
            </a:r>
            <a:r>
              <a:rPr lang="en-US" dirty="0" err="1"/>
              <a:t>validation_samples_count</a:t>
            </a:r>
            <a:r>
              <a:rPr lang="en-US" dirty="0"/>
              <a:t>" observations, </a:t>
            </a:r>
            <a:r>
              <a:rPr lang="en-US" dirty="0" err="1"/>
              <a:t>folllowing</a:t>
            </a:r>
            <a:r>
              <a:rPr lang="en-US" dirty="0"/>
              <a:t> the "</a:t>
            </a:r>
            <a:r>
              <a:rPr lang="en-US" dirty="0" err="1"/>
              <a:t>train_samples_count</a:t>
            </a:r>
            <a:r>
              <a:rPr lang="en-US" dirty="0"/>
              <a:t>" we already assigned</a:t>
            </a:r>
          </a:p>
        </p:txBody>
      </p:sp>
      <p:sp>
        <p:nvSpPr>
          <p:cNvPr id="11" name="Rectangle 10">
            <a:extLst>
              <a:ext uri="{FF2B5EF4-FFF2-40B4-BE49-F238E27FC236}">
                <a16:creationId xmlns:a16="http://schemas.microsoft.com/office/drawing/2014/main" id="{7F53AE89-4B0A-4351-B527-FE4BAB794079}"/>
              </a:ext>
            </a:extLst>
          </p:cNvPr>
          <p:cNvSpPr/>
          <p:nvPr/>
        </p:nvSpPr>
        <p:spPr>
          <a:xfrm>
            <a:off x="71119" y="3479800"/>
            <a:ext cx="11043921" cy="59436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51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63332-0B1A-41CE-B8FC-82AFF1377CFE}"/>
              </a:ext>
            </a:extLst>
          </p:cNvPr>
          <p:cNvPicPr>
            <a:picLocks noChangeAspect="1"/>
          </p:cNvPicPr>
          <p:nvPr/>
        </p:nvPicPr>
        <p:blipFill>
          <a:blip r:embed="rId3"/>
          <a:stretch>
            <a:fillRect/>
          </a:stretch>
        </p:blipFill>
        <p:spPr>
          <a:xfrm>
            <a:off x="0" y="1302384"/>
            <a:ext cx="12192000" cy="4301090"/>
          </a:xfrm>
          <a:prstGeom prst="rect">
            <a:avLst/>
          </a:prstGeom>
        </p:spPr>
      </p:pic>
      <p:sp>
        <p:nvSpPr>
          <p:cNvPr id="8" name="Rectangle 7">
            <a:extLst>
              <a:ext uri="{FF2B5EF4-FFF2-40B4-BE49-F238E27FC236}">
                <a16:creationId xmlns:a16="http://schemas.microsoft.com/office/drawing/2014/main" id="{C7909036-6B01-454F-A3E8-1A4320D0F1FB}"/>
              </a:ext>
            </a:extLst>
          </p:cNvPr>
          <p:cNvSpPr/>
          <p:nvPr/>
        </p:nvSpPr>
        <p:spPr>
          <a:xfrm>
            <a:off x="6756400" y="1044336"/>
            <a:ext cx="501904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dirty="0"/>
              <a:t>We create variables that record the inputs and targets for test</a:t>
            </a:r>
          </a:p>
          <a:p>
            <a:pPr marL="285750" indent="-285750">
              <a:buFont typeface="Arial" panose="020B0604020202020204" pitchFamily="34" charset="0"/>
              <a:buChar char="•"/>
            </a:pPr>
            <a:r>
              <a:rPr lang="en-US" dirty="0"/>
              <a:t>They are everything that is remaining</a:t>
            </a:r>
          </a:p>
        </p:txBody>
      </p:sp>
      <p:sp>
        <p:nvSpPr>
          <p:cNvPr id="11" name="Rectangle 10">
            <a:extLst>
              <a:ext uri="{FF2B5EF4-FFF2-40B4-BE49-F238E27FC236}">
                <a16:creationId xmlns:a16="http://schemas.microsoft.com/office/drawing/2014/main" id="{7F53AE89-4B0A-4351-B527-FE4BAB794079}"/>
              </a:ext>
            </a:extLst>
          </p:cNvPr>
          <p:cNvSpPr/>
          <p:nvPr/>
        </p:nvSpPr>
        <p:spPr>
          <a:xfrm>
            <a:off x="71119" y="4135120"/>
            <a:ext cx="8463281" cy="54864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27A3FC56-1A9C-4FAF-86A9-EB99EF7BF080}"/>
              </a:ext>
            </a:extLst>
          </p:cNvPr>
          <p:cNvPicPr>
            <a:picLocks noChangeAspect="1"/>
          </p:cNvPicPr>
          <p:nvPr/>
        </p:nvPicPr>
        <p:blipFill>
          <a:blip r:embed="rId4"/>
          <a:stretch>
            <a:fillRect/>
          </a:stretch>
        </p:blipFill>
        <p:spPr>
          <a:xfrm>
            <a:off x="1941193" y="5244325"/>
            <a:ext cx="8463281" cy="1384181"/>
          </a:xfrm>
          <a:prstGeom prst="rect">
            <a:avLst/>
          </a:prstGeom>
          <a:ln w="38100">
            <a:solidFill>
              <a:schemeClr val="tx1"/>
            </a:solidFill>
          </a:ln>
        </p:spPr>
      </p:pic>
    </p:spTree>
    <p:extLst>
      <p:ext uri="{BB962C8B-B14F-4D97-AF65-F5344CB8AC3E}">
        <p14:creationId xmlns:p14="http://schemas.microsoft.com/office/powerpoint/2010/main" val="1919613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63332-0B1A-41CE-B8FC-82AFF1377CFE}"/>
              </a:ext>
            </a:extLst>
          </p:cNvPr>
          <p:cNvPicPr>
            <a:picLocks noChangeAspect="1"/>
          </p:cNvPicPr>
          <p:nvPr/>
        </p:nvPicPr>
        <p:blipFill>
          <a:blip r:embed="rId3"/>
          <a:stretch>
            <a:fillRect/>
          </a:stretch>
        </p:blipFill>
        <p:spPr>
          <a:xfrm>
            <a:off x="0" y="1302384"/>
            <a:ext cx="12192000" cy="4301090"/>
          </a:xfrm>
          <a:prstGeom prst="rect">
            <a:avLst/>
          </a:prstGeom>
        </p:spPr>
      </p:pic>
      <p:sp>
        <p:nvSpPr>
          <p:cNvPr id="8" name="Rectangle 7">
            <a:extLst>
              <a:ext uri="{FF2B5EF4-FFF2-40B4-BE49-F238E27FC236}">
                <a16:creationId xmlns:a16="http://schemas.microsoft.com/office/drawing/2014/main" id="{C7909036-6B01-454F-A3E8-1A4320D0F1FB}"/>
              </a:ext>
            </a:extLst>
          </p:cNvPr>
          <p:cNvSpPr/>
          <p:nvPr/>
        </p:nvSpPr>
        <p:spPr>
          <a:xfrm>
            <a:off x="6756400" y="1044336"/>
            <a:ext cx="501904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dirty="0"/>
              <a:t>We print the number of targets that are 1s, the total number of samples, and the proportion for training, validation, and test.</a:t>
            </a:r>
            <a:endParaRPr lang="en-GB" dirty="0"/>
          </a:p>
        </p:txBody>
      </p:sp>
      <p:sp>
        <p:nvSpPr>
          <p:cNvPr id="11" name="Rectangle 10">
            <a:extLst>
              <a:ext uri="{FF2B5EF4-FFF2-40B4-BE49-F238E27FC236}">
                <a16:creationId xmlns:a16="http://schemas.microsoft.com/office/drawing/2014/main" id="{7F53AE89-4B0A-4351-B527-FE4BAB794079}"/>
              </a:ext>
            </a:extLst>
          </p:cNvPr>
          <p:cNvSpPr/>
          <p:nvPr/>
        </p:nvSpPr>
        <p:spPr>
          <a:xfrm>
            <a:off x="50799" y="4795520"/>
            <a:ext cx="12120881" cy="76009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0D8A234C-FEB9-4F99-8438-AEAEAF58F11B}"/>
              </a:ext>
            </a:extLst>
          </p:cNvPr>
          <p:cNvSpPr/>
          <p:nvPr/>
        </p:nvSpPr>
        <p:spPr>
          <a:xfrm>
            <a:off x="5598160" y="5813664"/>
            <a:ext cx="495808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dirty="0"/>
              <a:t>The output should be close to 50% for all three</a:t>
            </a:r>
            <a:endParaRPr lang="en-GB" dirty="0"/>
          </a:p>
        </p:txBody>
      </p:sp>
    </p:spTree>
    <p:extLst>
      <p:ext uri="{BB962C8B-B14F-4D97-AF65-F5344CB8AC3E}">
        <p14:creationId xmlns:p14="http://schemas.microsoft.com/office/powerpoint/2010/main" val="4059935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63332-0B1A-41CE-B8FC-82AFF1377CFE}"/>
              </a:ext>
            </a:extLst>
          </p:cNvPr>
          <p:cNvPicPr>
            <a:picLocks noChangeAspect="1"/>
          </p:cNvPicPr>
          <p:nvPr/>
        </p:nvPicPr>
        <p:blipFill>
          <a:blip r:embed="rId3"/>
          <a:stretch>
            <a:fillRect/>
          </a:stretch>
        </p:blipFill>
        <p:spPr>
          <a:xfrm>
            <a:off x="0" y="276224"/>
            <a:ext cx="12192000" cy="4301090"/>
          </a:xfrm>
          <a:prstGeom prst="rect">
            <a:avLst/>
          </a:prstGeom>
        </p:spPr>
      </p:pic>
      <p:sp>
        <p:nvSpPr>
          <p:cNvPr id="2" name="Rectangle 1">
            <a:extLst>
              <a:ext uri="{FF2B5EF4-FFF2-40B4-BE49-F238E27FC236}">
                <a16:creationId xmlns:a16="http://schemas.microsoft.com/office/drawing/2014/main" id="{C03808D7-00C4-4C25-BA68-B7D9FECAE940}"/>
              </a:ext>
            </a:extLst>
          </p:cNvPr>
          <p:cNvSpPr/>
          <p:nvPr/>
        </p:nvSpPr>
        <p:spPr>
          <a:xfrm>
            <a:off x="335280" y="4672786"/>
            <a:ext cx="11186160" cy="2185214"/>
          </a:xfrm>
          <a:prstGeom prst="rect">
            <a:avLst/>
          </a:prstGeom>
        </p:spPr>
        <p:txBody>
          <a:bodyPr wrap="square">
            <a:spAutoFit/>
          </a:bodyPr>
          <a:lstStyle/>
          <a:p>
            <a:pPr marL="285750" indent="-285750">
              <a:buFont typeface="Arial" panose="020B0604020202020204" pitchFamily="34" charset="0"/>
              <a:buChar char="•"/>
            </a:pPr>
            <a:r>
              <a:rPr lang="en-US" sz="2400" dirty="0"/>
              <a:t>We balanced our dataset to be 50-50 (for targets 0 and 1), but the training, validation, and test were taken from a shuffled dataset. Check if they are balanced, too</a:t>
            </a:r>
          </a:p>
          <a:p>
            <a:pPr marL="285750" indent="-285750">
              <a:buFont typeface="Arial" panose="020B0604020202020204" pitchFamily="34" charset="0"/>
              <a:buChar char="•"/>
            </a:pPr>
            <a:r>
              <a:rPr lang="en-US" sz="2400" dirty="0"/>
              <a:t>Note that each time you rerun this code, you will get different values, as each time they are shuffled randomly</a:t>
            </a:r>
          </a:p>
          <a:p>
            <a:pPr marL="742950" lvl="1" indent="-285750">
              <a:buFont typeface="Wingdings" panose="05000000000000000000" pitchFamily="2" charset="2"/>
              <a:buChar char="§"/>
            </a:pPr>
            <a:r>
              <a:rPr lang="en-US" sz="2000" dirty="0"/>
              <a:t>Normally you preprocess ONCE, so you need not rerun this code once it is done</a:t>
            </a:r>
          </a:p>
          <a:p>
            <a:pPr marL="742950" lvl="1" indent="-285750">
              <a:buFont typeface="Wingdings" panose="05000000000000000000" pitchFamily="2" charset="2"/>
              <a:buChar char="§"/>
            </a:pPr>
            <a:r>
              <a:rPr lang="en-US" sz="2000" dirty="0"/>
              <a:t>If you rerun this whole sheet, the .</a:t>
            </a:r>
            <a:r>
              <a:rPr lang="en-US" sz="2000" dirty="0" err="1"/>
              <a:t>npzs</a:t>
            </a:r>
            <a:r>
              <a:rPr lang="en-US" sz="2000" dirty="0"/>
              <a:t> will be overwritten with your newly preprocessed data</a:t>
            </a:r>
            <a:endParaRPr lang="en-GB" sz="2000" dirty="0"/>
          </a:p>
        </p:txBody>
      </p:sp>
    </p:spTree>
    <p:extLst>
      <p:ext uri="{BB962C8B-B14F-4D97-AF65-F5344CB8AC3E}">
        <p14:creationId xmlns:p14="http://schemas.microsoft.com/office/powerpoint/2010/main" val="3772186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C5BB-ED47-4552-8456-7B7C1D85DD24}"/>
              </a:ext>
            </a:extLst>
          </p:cNvPr>
          <p:cNvSpPr>
            <a:spLocks noGrp="1"/>
          </p:cNvSpPr>
          <p:nvPr>
            <p:ph type="title"/>
          </p:nvPr>
        </p:nvSpPr>
        <p:spPr/>
        <p:txBody>
          <a:bodyPr/>
          <a:lstStyle/>
          <a:p>
            <a:r>
              <a:rPr lang="en-US" dirty="0"/>
              <a:t>Saving in .</a:t>
            </a:r>
            <a:r>
              <a:rPr lang="en-US" dirty="0" err="1"/>
              <a:t>npz</a:t>
            </a:r>
            <a:r>
              <a:rPr lang="en-US" dirty="0"/>
              <a:t> format</a:t>
            </a:r>
            <a:endParaRPr lang="en-GB" dirty="0"/>
          </a:p>
        </p:txBody>
      </p:sp>
      <p:sp>
        <p:nvSpPr>
          <p:cNvPr id="3" name="Content Placeholder 2">
            <a:extLst>
              <a:ext uri="{FF2B5EF4-FFF2-40B4-BE49-F238E27FC236}">
                <a16:creationId xmlns:a16="http://schemas.microsoft.com/office/drawing/2014/main" id="{A1F2A087-A94D-4D29-89D5-DE6918326C10}"/>
              </a:ext>
            </a:extLst>
          </p:cNvPr>
          <p:cNvSpPr>
            <a:spLocks noGrp="1"/>
          </p:cNvSpPr>
          <p:nvPr>
            <p:ph idx="1"/>
          </p:nvPr>
        </p:nvSpPr>
        <p:spPr/>
        <p:txBody>
          <a:bodyPr/>
          <a:lstStyle/>
          <a:p>
            <a:r>
              <a:rPr lang="en-US" dirty="0"/>
              <a:t>Finally, we save the three datasets in *.</a:t>
            </a:r>
            <a:r>
              <a:rPr lang="en-US" dirty="0" err="1"/>
              <a:t>npz</a:t>
            </a:r>
            <a:r>
              <a:rPr lang="en-US" dirty="0"/>
              <a:t> format</a:t>
            </a:r>
          </a:p>
        </p:txBody>
      </p:sp>
      <p:pic>
        <p:nvPicPr>
          <p:cNvPr id="5" name="Picture 4">
            <a:extLst>
              <a:ext uri="{FF2B5EF4-FFF2-40B4-BE49-F238E27FC236}">
                <a16:creationId xmlns:a16="http://schemas.microsoft.com/office/drawing/2014/main" id="{40B83426-2E42-4299-AD78-D572F27B22BC}"/>
              </a:ext>
            </a:extLst>
          </p:cNvPr>
          <p:cNvPicPr>
            <a:picLocks noChangeAspect="1"/>
          </p:cNvPicPr>
          <p:nvPr/>
        </p:nvPicPr>
        <p:blipFill>
          <a:blip r:embed="rId2"/>
          <a:stretch>
            <a:fillRect/>
          </a:stretch>
        </p:blipFill>
        <p:spPr>
          <a:xfrm>
            <a:off x="442912" y="3496469"/>
            <a:ext cx="11306175" cy="1009650"/>
          </a:xfrm>
          <a:prstGeom prst="rect">
            <a:avLst/>
          </a:prstGeom>
        </p:spPr>
      </p:pic>
    </p:spTree>
    <p:extLst>
      <p:ext uri="{BB962C8B-B14F-4D97-AF65-F5344CB8AC3E}">
        <p14:creationId xmlns:p14="http://schemas.microsoft.com/office/powerpoint/2010/main" val="4089054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1618D8-542C-48A2-8413-BE29F2138690}"/>
              </a:ext>
            </a:extLst>
          </p:cNvPr>
          <p:cNvPicPr>
            <a:picLocks noChangeAspect="1"/>
          </p:cNvPicPr>
          <p:nvPr/>
        </p:nvPicPr>
        <p:blipFill>
          <a:blip r:embed="rId2"/>
          <a:stretch>
            <a:fillRect/>
          </a:stretch>
        </p:blipFill>
        <p:spPr>
          <a:xfrm>
            <a:off x="2905125" y="704850"/>
            <a:ext cx="6381750" cy="5448300"/>
          </a:xfrm>
          <a:prstGeom prst="rect">
            <a:avLst/>
          </a:prstGeom>
        </p:spPr>
      </p:pic>
    </p:spTree>
    <p:extLst>
      <p:ext uri="{BB962C8B-B14F-4D97-AF65-F5344CB8AC3E}">
        <p14:creationId xmlns:p14="http://schemas.microsoft.com/office/powerpoint/2010/main" val="1465126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93F6-E77A-497E-852C-8917941277E5}"/>
              </a:ext>
            </a:extLst>
          </p:cNvPr>
          <p:cNvSpPr>
            <a:spLocks noGrp="1"/>
          </p:cNvSpPr>
          <p:nvPr>
            <p:ph type="title"/>
          </p:nvPr>
        </p:nvSpPr>
        <p:spPr/>
        <p:txBody>
          <a:bodyPr/>
          <a:lstStyle/>
          <a:p>
            <a:r>
              <a:rPr lang="en-US" dirty="0"/>
              <a:t>The dataset</a:t>
            </a:r>
            <a:endParaRPr lang="en-GB" dirty="0"/>
          </a:p>
        </p:txBody>
      </p:sp>
      <p:pic>
        <p:nvPicPr>
          <p:cNvPr id="4" name="Content Placeholder 3">
            <a:extLst>
              <a:ext uri="{FF2B5EF4-FFF2-40B4-BE49-F238E27FC236}">
                <a16:creationId xmlns:a16="http://schemas.microsoft.com/office/drawing/2014/main" id="{C9F0BDDA-DFD5-4A07-97A5-BD4E6808504D}"/>
              </a:ext>
            </a:extLst>
          </p:cNvPr>
          <p:cNvPicPr>
            <a:picLocks noGrp="1" noChangeAspect="1"/>
          </p:cNvPicPr>
          <p:nvPr>
            <p:ph idx="1"/>
          </p:nvPr>
        </p:nvPicPr>
        <p:blipFill>
          <a:blip r:embed="rId3"/>
          <a:stretch>
            <a:fillRect/>
          </a:stretch>
        </p:blipFill>
        <p:spPr>
          <a:xfrm>
            <a:off x="1382692" y="1825625"/>
            <a:ext cx="9426615" cy="4351338"/>
          </a:xfrm>
          <a:prstGeom prst="rect">
            <a:avLst/>
          </a:prstGeom>
        </p:spPr>
      </p:pic>
    </p:spTree>
    <p:extLst>
      <p:ext uri="{BB962C8B-B14F-4D97-AF65-F5344CB8AC3E}">
        <p14:creationId xmlns:p14="http://schemas.microsoft.com/office/powerpoint/2010/main" val="4214148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D4DEC3-2A61-4E16-9252-64FF137C9F37}"/>
              </a:ext>
            </a:extLst>
          </p:cNvPr>
          <p:cNvPicPr>
            <a:picLocks noChangeAspect="1"/>
          </p:cNvPicPr>
          <p:nvPr/>
        </p:nvPicPr>
        <p:blipFill>
          <a:blip r:embed="rId3"/>
          <a:stretch>
            <a:fillRect/>
          </a:stretch>
        </p:blipFill>
        <p:spPr>
          <a:xfrm>
            <a:off x="0" y="1560923"/>
            <a:ext cx="12192000" cy="3512634"/>
          </a:xfrm>
          <a:prstGeom prst="rect">
            <a:avLst/>
          </a:prstGeom>
        </p:spPr>
      </p:pic>
      <p:sp>
        <p:nvSpPr>
          <p:cNvPr id="3" name="Title 2">
            <a:extLst>
              <a:ext uri="{FF2B5EF4-FFF2-40B4-BE49-F238E27FC236}">
                <a16:creationId xmlns:a16="http://schemas.microsoft.com/office/drawing/2014/main" id="{C201F800-9C65-48B0-90FB-0CC3A5FF4347}"/>
              </a:ext>
            </a:extLst>
          </p:cNvPr>
          <p:cNvSpPr>
            <a:spLocks noGrp="1"/>
          </p:cNvSpPr>
          <p:nvPr>
            <p:ph type="title"/>
          </p:nvPr>
        </p:nvSpPr>
        <p:spPr/>
        <p:txBody>
          <a:bodyPr>
            <a:normAutofit/>
          </a:bodyPr>
          <a:lstStyle/>
          <a:p>
            <a:r>
              <a:rPr lang="en-US" sz="3000" dirty="0"/>
              <a:t>In a separate file, we work on the model:</a:t>
            </a:r>
            <a:endParaRPr lang="en-GB" sz="3000" dirty="0"/>
          </a:p>
        </p:txBody>
      </p:sp>
    </p:spTree>
    <p:extLst>
      <p:ext uri="{BB962C8B-B14F-4D97-AF65-F5344CB8AC3E}">
        <p14:creationId xmlns:p14="http://schemas.microsoft.com/office/powerpoint/2010/main" val="1780400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179B-EF29-4E70-BB34-460E01A0CBA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8EA6020-CED2-4073-BFA9-887D63F86C62}"/>
              </a:ext>
            </a:extLst>
          </p:cNvPr>
          <p:cNvSpPr>
            <a:spLocks noGrp="1"/>
          </p:cNvSpPr>
          <p:nvPr>
            <p:ph idx="1"/>
          </p:nvPr>
        </p:nvSpPr>
        <p:spPr/>
        <p:txBody>
          <a:bodyPr/>
          <a:lstStyle/>
          <a:p>
            <a:r>
              <a:rPr lang="en-US" dirty="0"/>
              <a:t>For the model, we don’t need “flatten”, because the data has been processed already</a:t>
            </a:r>
          </a:p>
          <a:p>
            <a:endParaRPr lang="en-US" dirty="0"/>
          </a:p>
          <a:p>
            <a:r>
              <a:rPr lang="en-US" dirty="0"/>
              <a:t>The model will very likely overfit! </a:t>
            </a:r>
          </a:p>
          <a:p>
            <a:endParaRPr lang="en-US" dirty="0"/>
          </a:p>
          <a:p>
            <a:pPr marL="457200" lvl="1" indent="0">
              <a:buNone/>
            </a:pPr>
            <a:r>
              <a:rPr lang="en-US" dirty="0"/>
              <a:t>You need to set up an </a:t>
            </a:r>
            <a:r>
              <a:rPr lang="en-US" u="sng" dirty="0"/>
              <a:t>early stopping mechanism</a:t>
            </a:r>
          </a:p>
          <a:p>
            <a:endParaRPr lang="en-US" dirty="0"/>
          </a:p>
          <a:p>
            <a:endParaRPr lang="en-GB" dirty="0"/>
          </a:p>
        </p:txBody>
      </p:sp>
    </p:spTree>
    <p:extLst>
      <p:ext uri="{BB962C8B-B14F-4D97-AF65-F5344CB8AC3E}">
        <p14:creationId xmlns:p14="http://schemas.microsoft.com/office/powerpoint/2010/main" val="733403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67465B-AE82-49A0-B8F8-F7511207F7A4}"/>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08EA6020-CED2-4073-BFA9-887D63F86C62}"/>
              </a:ext>
            </a:extLst>
          </p:cNvPr>
          <p:cNvSpPr>
            <a:spLocks noGrp="1"/>
          </p:cNvSpPr>
          <p:nvPr>
            <p:ph idx="1"/>
          </p:nvPr>
        </p:nvSpPr>
        <p:spPr/>
        <p:txBody>
          <a:bodyPr/>
          <a:lstStyle/>
          <a:p>
            <a:endParaRPr lang="en-US" dirty="0"/>
          </a:p>
          <a:p>
            <a:endParaRPr lang="en-GB" dirty="0"/>
          </a:p>
          <a:p>
            <a:endParaRPr lang="en-GB" dirty="0"/>
          </a:p>
          <a:p>
            <a:r>
              <a:rPr lang="en-GB" dirty="0"/>
              <a:t>There are a lot of interesting “</a:t>
            </a:r>
            <a:r>
              <a:rPr lang="en-GB" b="1" dirty="0" err="1"/>
              <a:t>callbacks</a:t>
            </a:r>
            <a:r>
              <a:rPr lang="en-GB" dirty="0"/>
              <a:t>” in TensorFlow, but here we need </a:t>
            </a:r>
            <a:r>
              <a:rPr lang="en-GB" b="1" dirty="0" err="1"/>
              <a:t>EarlyStopping</a:t>
            </a:r>
            <a:endParaRPr lang="en-GB" b="1" dirty="0"/>
          </a:p>
          <a:p>
            <a:endParaRPr lang="en-GB" dirty="0"/>
          </a:p>
          <a:p>
            <a:pPr marL="457200" lvl="1" indent="0">
              <a:buNone/>
            </a:pPr>
            <a:r>
              <a:rPr lang="en-GB" dirty="0"/>
              <a:t>You can check here for other interesting features:</a:t>
            </a:r>
          </a:p>
          <a:p>
            <a:pPr marL="0" indent="0" algn="ctr">
              <a:buNone/>
            </a:pPr>
            <a:r>
              <a:rPr lang="en-GB" dirty="0">
                <a:hlinkClick r:id="rId2"/>
              </a:rPr>
              <a:t>https://www.tensorflow.org/api_docs/python/tf/keras/callbacks</a:t>
            </a:r>
            <a:endParaRPr lang="en-GB" dirty="0"/>
          </a:p>
          <a:p>
            <a:pPr marL="0" indent="0">
              <a:buNone/>
            </a:pPr>
            <a:endParaRPr lang="en-GB" dirty="0"/>
          </a:p>
        </p:txBody>
      </p:sp>
      <p:pic>
        <p:nvPicPr>
          <p:cNvPr id="4" name="Picture 3">
            <a:extLst>
              <a:ext uri="{FF2B5EF4-FFF2-40B4-BE49-F238E27FC236}">
                <a16:creationId xmlns:a16="http://schemas.microsoft.com/office/drawing/2014/main" id="{DD588013-F206-47E7-9ECF-7E5C377AD0CB}"/>
              </a:ext>
            </a:extLst>
          </p:cNvPr>
          <p:cNvPicPr>
            <a:picLocks noChangeAspect="1"/>
          </p:cNvPicPr>
          <p:nvPr/>
        </p:nvPicPr>
        <p:blipFill>
          <a:blip r:embed="rId3"/>
          <a:stretch>
            <a:fillRect/>
          </a:stretch>
        </p:blipFill>
        <p:spPr>
          <a:xfrm>
            <a:off x="2233612" y="2227897"/>
            <a:ext cx="7724775" cy="390525"/>
          </a:xfrm>
          <a:prstGeom prst="rect">
            <a:avLst/>
          </a:prstGeom>
        </p:spPr>
      </p:pic>
    </p:spTree>
    <p:extLst>
      <p:ext uri="{BB962C8B-B14F-4D97-AF65-F5344CB8AC3E}">
        <p14:creationId xmlns:p14="http://schemas.microsoft.com/office/powerpoint/2010/main" val="3413569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A6020-CED2-4073-BFA9-887D63F86C62}"/>
              </a:ext>
            </a:extLst>
          </p:cNvPr>
          <p:cNvSpPr>
            <a:spLocks noGrp="1"/>
          </p:cNvSpPr>
          <p:nvPr>
            <p:ph idx="1"/>
          </p:nvPr>
        </p:nvSpPr>
        <p:spPr/>
        <p:txBody>
          <a:bodyPr/>
          <a:lstStyle/>
          <a:p>
            <a:endParaRPr lang="en-US" dirty="0"/>
          </a:p>
          <a:p>
            <a:endParaRPr lang="en-GB" dirty="0"/>
          </a:p>
          <a:p>
            <a:endParaRPr lang="en-GB" dirty="0"/>
          </a:p>
          <a:p>
            <a:pPr marL="0" indent="0">
              <a:buNone/>
            </a:pPr>
            <a:endParaRPr lang="en-GB" dirty="0"/>
          </a:p>
        </p:txBody>
      </p:sp>
      <p:pic>
        <p:nvPicPr>
          <p:cNvPr id="4" name="Picture 3">
            <a:extLst>
              <a:ext uri="{FF2B5EF4-FFF2-40B4-BE49-F238E27FC236}">
                <a16:creationId xmlns:a16="http://schemas.microsoft.com/office/drawing/2014/main" id="{DD588013-F206-47E7-9ECF-7E5C377AD0CB}"/>
              </a:ext>
            </a:extLst>
          </p:cNvPr>
          <p:cNvPicPr>
            <a:picLocks noChangeAspect="1"/>
          </p:cNvPicPr>
          <p:nvPr/>
        </p:nvPicPr>
        <p:blipFill>
          <a:blip r:embed="rId2"/>
          <a:stretch>
            <a:fillRect/>
          </a:stretch>
        </p:blipFill>
        <p:spPr>
          <a:xfrm>
            <a:off x="2233612" y="2227897"/>
            <a:ext cx="7724775" cy="390525"/>
          </a:xfrm>
          <a:prstGeom prst="rect">
            <a:avLst/>
          </a:prstGeom>
        </p:spPr>
      </p:pic>
      <p:pic>
        <p:nvPicPr>
          <p:cNvPr id="6" name="Picture 5">
            <a:extLst>
              <a:ext uri="{FF2B5EF4-FFF2-40B4-BE49-F238E27FC236}">
                <a16:creationId xmlns:a16="http://schemas.microsoft.com/office/drawing/2014/main" id="{E4D3F92C-07FC-4F33-933D-A244CFD07A60}"/>
              </a:ext>
            </a:extLst>
          </p:cNvPr>
          <p:cNvPicPr>
            <a:picLocks noChangeAspect="1"/>
          </p:cNvPicPr>
          <p:nvPr/>
        </p:nvPicPr>
        <p:blipFill>
          <a:blip r:embed="rId3"/>
          <a:stretch>
            <a:fillRect/>
          </a:stretch>
        </p:blipFill>
        <p:spPr>
          <a:xfrm>
            <a:off x="2005011" y="3230880"/>
            <a:ext cx="8181975" cy="2333625"/>
          </a:xfrm>
          <a:prstGeom prst="rect">
            <a:avLst/>
          </a:prstGeom>
        </p:spPr>
      </p:pic>
      <p:sp>
        <p:nvSpPr>
          <p:cNvPr id="7" name="TextBox 6">
            <a:extLst>
              <a:ext uri="{FF2B5EF4-FFF2-40B4-BE49-F238E27FC236}">
                <a16:creationId xmlns:a16="http://schemas.microsoft.com/office/drawing/2014/main" id="{4F4551C6-E152-4C24-9017-F974F14EC319}"/>
              </a:ext>
            </a:extLst>
          </p:cNvPr>
          <p:cNvSpPr txBox="1"/>
          <p:nvPr/>
        </p:nvSpPr>
        <p:spPr>
          <a:xfrm>
            <a:off x="8961120" y="536673"/>
            <a:ext cx="272288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How many consecutive increases on the validation loss we want to tolerate </a:t>
            </a:r>
            <a:endParaRPr lang="en-GB" dirty="0"/>
          </a:p>
        </p:txBody>
      </p:sp>
      <p:cxnSp>
        <p:nvCxnSpPr>
          <p:cNvPr id="9" name="Straight Arrow Connector 8">
            <a:extLst>
              <a:ext uri="{FF2B5EF4-FFF2-40B4-BE49-F238E27FC236}">
                <a16:creationId xmlns:a16="http://schemas.microsoft.com/office/drawing/2014/main" id="{43ACFB88-5A8C-4324-8F93-8C3919A04CE2}"/>
              </a:ext>
            </a:extLst>
          </p:cNvPr>
          <p:cNvCxnSpPr>
            <a:stCxn id="7" idx="2"/>
          </p:cNvCxnSpPr>
          <p:nvPr/>
        </p:nvCxnSpPr>
        <p:spPr>
          <a:xfrm flipH="1">
            <a:off x="9611360" y="1460003"/>
            <a:ext cx="711200" cy="767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101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970714-8D01-45BB-BF2E-BA41FD992239}"/>
              </a:ext>
            </a:extLst>
          </p:cNvPr>
          <p:cNvSpPr>
            <a:spLocks noGrp="1"/>
          </p:cNvSpPr>
          <p:nvPr>
            <p:ph idx="1"/>
          </p:nvPr>
        </p:nvSpPr>
        <p:spPr>
          <a:xfrm>
            <a:off x="838200" y="570271"/>
            <a:ext cx="10515600" cy="5606692"/>
          </a:xfrm>
        </p:spPr>
        <p:txBody>
          <a:bodyPr>
            <a:normAutofit fontScale="92500" lnSpcReduction="20000"/>
          </a:bodyPr>
          <a:lstStyle/>
          <a:p>
            <a:r>
              <a:rPr lang="en-US" dirty="0"/>
              <a:t>Following these slides, you need to build a machine learning model to predict future audiobooks purchases. Furthermore, fiddling with the parameters, you will try to reach the higher accuracy possible.</a:t>
            </a:r>
          </a:p>
          <a:p>
            <a:pPr marL="457200" lvl="1" indent="0">
              <a:buNone/>
            </a:pPr>
            <a:r>
              <a:rPr lang="en-US" dirty="0"/>
              <a:t>You can find the dataset for the business case on Canvas.</a:t>
            </a:r>
          </a:p>
          <a:p>
            <a:endParaRPr lang="en-US" dirty="0"/>
          </a:p>
          <a:p>
            <a:r>
              <a:rPr lang="en-US" dirty="0"/>
              <a:t>Remember that the dataset needs to be processed as shown in class. However, you can try other ways if you want.  Be sure to shuffle the data, though. Also, don't overfit the model!</a:t>
            </a:r>
          </a:p>
          <a:p>
            <a:pPr marL="0" indent="0">
              <a:buNone/>
            </a:pPr>
            <a:r>
              <a:rPr lang="en-US" dirty="0"/>
              <a:t> </a:t>
            </a:r>
          </a:p>
          <a:p>
            <a:pPr marL="0" indent="0">
              <a:buNone/>
            </a:pPr>
            <a:r>
              <a:rPr lang="en-US" u="sng" dirty="0">
                <a:effectLst/>
              </a:rPr>
              <a:t>Submission</a:t>
            </a:r>
            <a:r>
              <a:rPr lang="en-US" dirty="0"/>
              <a:t>:</a:t>
            </a:r>
          </a:p>
          <a:p>
            <a:r>
              <a:rPr lang="en-US" dirty="0"/>
              <a:t>In "Submission - Abstract", you will submit the maximum accuracy reached against the test set, plus a brief description of the hyperparameters used (hidden layers, number of nodes, activation functions, etc..).</a:t>
            </a:r>
          </a:p>
          <a:p>
            <a:r>
              <a:rPr lang="en-US" dirty="0"/>
              <a:t>In "Submission - Paper", you will submit an essay where you explain your reasoning and the performed tests.</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06500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93F6-E77A-497E-852C-8917941277E5}"/>
              </a:ext>
            </a:extLst>
          </p:cNvPr>
          <p:cNvSpPr>
            <a:spLocks noGrp="1"/>
          </p:cNvSpPr>
          <p:nvPr>
            <p:ph type="title"/>
          </p:nvPr>
        </p:nvSpPr>
        <p:spPr/>
        <p:txBody>
          <a:bodyPr/>
          <a:lstStyle/>
          <a:p>
            <a:r>
              <a:rPr lang="en-US" dirty="0"/>
              <a:t>The dataset</a:t>
            </a:r>
            <a:endParaRPr lang="en-GB" dirty="0"/>
          </a:p>
        </p:txBody>
      </p:sp>
      <p:pic>
        <p:nvPicPr>
          <p:cNvPr id="4" name="Content Placeholder 3">
            <a:extLst>
              <a:ext uri="{FF2B5EF4-FFF2-40B4-BE49-F238E27FC236}">
                <a16:creationId xmlns:a16="http://schemas.microsoft.com/office/drawing/2014/main" id="{C9F0BDDA-DFD5-4A07-97A5-BD4E6808504D}"/>
              </a:ext>
            </a:extLst>
          </p:cNvPr>
          <p:cNvPicPr>
            <a:picLocks noGrp="1" noChangeAspect="1"/>
          </p:cNvPicPr>
          <p:nvPr>
            <p:ph idx="1"/>
          </p:nvPr>
        </p:nvPicPr>
        <p:blipFill>
          <a:blip r:embed="rId3"/>
          <a:stretch>
            <a:fillRect/>
          </a:stretch>
        </p:blipFill>
        <p:spPr>
          <a:xfrm>
            <a:off x="1382692" y="1825625"/>
            <a:ext cx="9426615" cy="4351338"/>
          </a:xfrm>
          <a:prstGeom prst="rect">
            <a:avLst/>
          </a:prstGeom>
        </p:spPr>
      </p:pic>
      <p:sp>
        <p:nvSpPr>
          <p:cNvPr id="3" name="Arrow: Down 2">
            <a:extLst>
              <a:ext uri="{FF2B5EF4-FFF2-40B4-BE49-F238E27FC236}">
                <a16:creationId xmlns:a16="http://schemas.microsoft.com/office/drawing/2014/main" id="{83794783-DE5D-4C1A-A545-952D49BB5C9B}"/>
              </a:ext>
            </a:extLst>
          </p:cNvPr>
          <p:cNvSpPr/>
          <p:nvPr/>
        </p:nvSpPr>
        <p:spPr>
          <a:xfrm>
            <a:off x="5906653" y="681037"/>
            <a:ext cx="378691" cy="1009650"/>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5" name="TextBox 4">
            <a:extLst>
              <a:ext uri="{FF2B5EF4-FFF2-40B4-BE49-F238E27FC236}">
                <a16:creationId xmlns:a16="http://schemas.microsoft.com/office/drawing/2014/main" id="{168F754E-1BE7-42CB-8011-11CC8C307F6D}"/>
              </a:ext>
            </a:extLst>
          </p:cNvPr>
          <p:cNvSpPr txBox="1"/>
          <p:nvPr/>
        </p:nvSpPr>
        <p:spPr>
          <a:xfrm>
            <a:off x="6363854" y="591127"/>
            <a:ext cx="1810327" cy="369332"/>
          </a:xfrm>
          <a:prstGeom prst="rect">
            <a:avLst/>
          </a:prstGeom>
          <a:noFill/>
        </p:spPr>
        <p:txBody>
          <a:bodyPr wrap="square" rtlCol="0">
            <a:spAutoFit/>
          </a:bodyPr>
          <a:lstStyle/>
          <a:p>
            <a:r>
              <a:rPr lang="en-US" dirty="0"/>
              <a:t>Missing Data!</a:t>
            </a:r>
            <a:endParaRPr lang="it-IT" dirty="0"/>
          </a:p>
        </p:txBody>
      </p:sp>
    </p:spTree>
    <p:extLst>
      <p:ext uri="{BB962C8B-B14F-4D97-AF65-F5344CB8AC3E}">
        <p14:creationId xmlns:p14="http://schemas.microsoft.com/office/powerpoint/2010/main" val="10558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93F6-E77A-497E-852C-8917941277E5}"/>
              </a:ext>
            </a:extLst>
          </p:cNvPr>
          <p:cNvSpPr>
            <a:spLocks noGrp="1"/>
          </p:cNvSpPr>
          <p:nvPr>
            <p:ph type="title"/>
          </p:nvPr>
        </p:nvSpPr>
        <p:spPr/>
        <p:txBody>
          <a:bodyPr/>
          <a:lstStyle/>
          <a:p>
            <a:r>
              <a:rPr lang="en-US" dirty="0"/>
              <a:t>The dataset</a:t>
            </a:r>
            <a:endParaRPr lang="en-GB" dirty="0"/>
          </a:p>
        </p:txBody>
      </p:sp>
      <p:sp>
        <p:nvSpPr>
          <p:cNvPr id="5" name="Content Placeholder 4">
            <a:extLst>
              <a:ext uri="{FF2B5EF4-FFF2-40B4-BE49-F238E27FC236}">
                <a16:creationId xmlns:a16="http://schemas.microsoft.com/office/drawing/2014/main" id="{7CA13293-F8EA-4C62-A954-B7BB48003B14}"/>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F560018E-37B3-478D-AD3F-68015C2A2311}"/>
              </a:ext>
            </a:extLst>
          </p:cNvPr>
          <p:cNvPicPr>
            <a:picLocks noChangeAspect="1"/>
          </p:cNvPicPr>
          <p:nvPr/>
        </p:nvPicPr>
        <p:blipFill>
          <a:blip r:embed="rId3"/>
          <a:stretch>
            <a:fillRect/>
          </a:stretch>
        </p:blipFill>
        <p:spPr>
          <a:xfrm>
            <a:off x="328612" y="1937135"/>
            <a:ext cx="11534775" cy="3800475"/>
          </a:xfrm>
          <a:prstGeom prst="rect">
            <a:avLst/>
          </a:prstGeom>
        </p:spPr>
      </p:pic>
      <p:sp>
        <p:nvSpPr>
          <p:cNvPr id="7" name="Rectangle 6">
            <a:extLst>
              <a:ext uri="{FF2B5EF4-FFF2-40B4-BE49-F238E27FC236}">
                <a16:creationId xmlns:a16="http://schemas.microsoft.com/office/drawing/2014/main" id="{A1441102-546F-4EBF-BC31-AA9F1A38FFA6}"/>
              </a:ext>
            </a:extLst>
          </p:cNvPr>
          <p:cNvSpPr/>
          <p:nvPr/>
        </p:nvSpPr>
        <p:spPr>
          <a:xfrm>
            <a:off x="5411957" y="1624614"/>
            <a:ext cx="1420427" cy="4351338"/>
          </a:xfrm>
          <a:prstGeom prst="rect">
            <a:avLst/>
          </a:prstGeom>
          <a:solidFill>
            <a:schemeClr val="accent6">
              <a:alpha val="37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C640EDB6-A10B-4D70-9FC4-D66B1AC386D1}"/>
              </a:ext>
            </a:extLst>
          </p:cNvPr>
          <p:cNvSpPr/>
          <p:nvPr/>
        </p:nvSpPr>
        <p:spPr>
          <a:xfrm>
            <a:off x="5906653" y="681037"/>
            <a:ext cx="378691" cy="1009650"/>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9" name="TextBox 8">
            <a:extLst>
              <a:ext uri="{FF2B5EF4-FFF2-40B4-BE49-F238E27FC236}">
                <a16:creationId xmlns:a16="http://schemas.microsoft.com/office/drawing/2014/main" id="{61318FCE-10D7-4D7F-B6F1-B03863C8A033}"/>
              </a:ext>
            </a:extLst>
          </p:cNvPr>
          <p:cNvSpPr txBox="1"/>
          <p:nvPr/>
        </p:nvSpPr>
        <p:spPr>
          <a:xfrm>
            <a:off x="6363854" y="591127"/>
            <a:ext cx="2161310" cy="646331"/>
          </a:xfrm>
          <a:prstGeom prst="rect">
            <a:avLst/>
          </a:prstGeom>
          <a:noFill/>
        </p:spPr>
        <p:txBody>
          <a:bodyPr wrap="square" rtlCol="0">
            <a:spAutoFit/>
          </a:bodyPr>
          <a:lstStyle/>
          <a:p>
            <a:r>
              <a:rPr lang="en-US" dirty="0"/>
              <a:t>Missing Data!</a:t>
            </a:r>
          </a:p>
          <a:p>
            <a:r>
              <a:rPr lang="en-US" dirty="0"/>
              <a:t>We add the </a:t>
            </a:r>
            <a:r>
              <a:rPr lang="en-US" u="sng" dirty="0"/>
              <a:t>average</a:t>
            </a:r>
            <a:endParaRPr lang="it-IT" u="sng" dirty="0"/>
          </a:p>
        </p:txBody>
      </p:sp>
    </p:spTree>
    <p:extLst>
      <p:ext uri="{BB962C8B-B14F-4D97-AF65-F5344CB8AC3E}">
        <p14:creationId xmlns:p14="http://schemas.microsoft.com/office/powerpoint/2010/main" val="174952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93F6-E77A-497E-852C-8917941277E5}"/>
              </a:ext>
            </a:extLst>
          </p:cNvPr>
          <p:cNvSpPr>
            <a:spLocks noGrp="1"/>
          </p:cNvSpPr>
          <p:nvPr>
            <p:ph type="title"/>
          </p:nvPr>
        </p:nvSpPr>
        <p:spPr/>
        <p:txBody>
          <a:bodyPr/>
          <a:lstStyle/>
          <a:p>
            <a:r>
              <a:rPr lang="en-US" dirty="0"/>
              <a:t>The dataset</a:t>
            </a:r>
            <a:endParaRPr lang="en-GB" dirty="0"/>
          </a:p>
        </p:txBody>
      </p:sp>
      <p:sp>
        <p:nvSpPr>
          <p:cNvPr id="5" name="Content Placeholder 4">
            <a:extLst>
              <a:ext uri="{FF2B5EF4-FFF2-40B4-BE49-F238E27FC236}">
                <a16:creationId xmlns:a16="http://schemas.microsoft.com/office/drawing/2014/main" id="{7CA13293-F8EA-4C62-A954-B7BB48003B14}"/>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F560018E-37B3-478D-AD3F-68015C2A2311}"/>
              </a:ext>
            </a:extLst>
          </p:cNvPr>
          <p:cNvPicPr>
            <a:picLocks noChangeAspect="1"/>
          </p:cNvPicPr>
          <p:nvPr/>
        </p:nvPicPr>
        <p:blipFill>
          <a:blip r:embed="rId3"/>
          <a:stretch>
            <a:fillRect/>
          </a:stretch>
        </p:blipFill>
        <p:spPr>
          <a:xfrm>
            <a:off x="328612" y="1937135"/>
            <a:ext cx="11534775" cy="3800475"/>
          </a:xfrm>
          <a:prstGeom prst="rect">
            <a:avLst/>
          </a:prstGeom>
        </p:spPr>
      </p:pic>
      <p:sp>
        <p:nvSpPr>
          <p:cNvPr id="7" name="Rectangle 6">
            <a:extLst>
              <a:ext uri="{FF2B5EF4-FFF2-40B4-BE49-F238E27FC236}">
                <a16:creationId xmlns:a16="http://schemas.microsoft.com/office/drawing/2014/main" id="{A1441102-546F-4EBF-BC31-AA9F1A38FFA6}"/>
              </a:ext>
            </a:extLst>
          </p:cNvPr>
          <p:cNvSpPr/>
          <p:nvPr/>
        </p:nvSpPr>
        <p:spPr>
          <a:xfrm>
            <a:off x="7174082" y="1690688"/>
            <a:ext cx="1420427" cy="642336"/>
          </a:xfrm>
          <a:prstGeom prst="rect">
            <a:avLst/>
          </a:prstGeom>
          <a:solidFill>
            <a:schemeClr val="accent6">
              <a:alpha val="37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51900EC0-E116-4517-8A52-B6E0CE3F8E3E}"/>
              </a:ext>
            </a:extLst>
          </p:cNvPr>
          <p:cNvSpPr/>
          <p:nvPr/>
        </p:nvSpPr>
        <p:spPr>
          <a:xfrm>
            <a:off x="6095999" y="794006"/>
            <a:ext cx="4364593"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Total minutes listened / </a:t>
            </a:r>
            <a:r>
              <a:rPr lang="en-US" dirty="0" err="1"/>
              <a:t>book_length_overall</a:t>
            </a:r>
            <a:endParaRPr lang="en-GB" dirty="0"/>
          </a:p>
        </p:txBody>
      </p:sp>
    </p:spTree>
    <p:extLst>
      <p:ext uri="{BB962C8B-B14F-4D97-AF65-F5344CB8AC3E}">
        <p14:creationId xmlns:p14="http://schemas.microsoft.com/office/powerpoint/2010/main" val="146530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93F6-E77A-497E-852C-8917941277E5}"/>
              </a:ext>
            </a:extLst>
          </p:cNvPr>
          <p:cNvSpPr>
            <a:spLocks noGrp="1"/>
          </p:cNvSpPr>
          <p:nvPr>
            <p:ph type="title"/>
          </p:nvPr>
        </p:nvSpPr>
        <p:spPr/>
        <p:txBody>
          <a:bodyPr/>
          <a:lstStyle/>
          <a:p>
            <a:r>
              <a:rPr lang="en-US" dirty="0"/>
              <a:t>The dataset</a:t>
            </a:r>
            <a:endParaRPr lang="en-GB" dirty="0"/>
          </a:p>
        </p:txBody>
      </p:sp>
      <p:sp>
        <p:nvSpPr>
          <p:cNvPr id="5" name="Content Placeholder 4">
            <a:extLst>
              <a:ext uri="{FF2B5EF4-FFF2-40B4-BE49-F238E27FC236}">
                <a16:creationId xmlns:a16="http://schemas.microsoft.com/office/drawing/2014/main" id="{7CA13293-F8EA-4C62-A954-B7BB48003B14}"/>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F560018E-37B3-478D-AD3F-68015C2A2311}"/>
              </a:ext>
            </a:extLst>
          </p:cNvPr>
          <p:cNvPicPr>
            <a:picLocks noChangeAspect="1"/>
          </p:cNvPicPr>
          <p:nvPr/>
        </p:nvPicPr>
        <p:blipFill>
          <a:blip r:embed="rId3"/>
          <a:stretch>
            <a:fillRect/>
          </a:stretch>
        </p:blipFill>
        <p:spPr>
          <a:xfrm>
            <a:off x="328612" y="1937135"/>
            <a:ext cx="11534775" cy="3800475"/>
          </a:xfrm>
          <a:prstGeom prst="rect">
            <a:avLst/>
          </a:prstGeom>
        </p:spPr>
      </p:pic>
      <p:sp>
        <p:nvSpPr>
          <p:cNvPr id="7" name="Rectangle 6">
            <a:extLst>
              <a:ext uri="{FF2B5EF4-FFF2-40B4-BE49-F238E27FC236}">
                <a16:creationId xmlns:a16="http://schemas.microsoft.com/office/drawing/2014/main" id="{A1441102-546F-4EBF-BC31-AA9F1A38FFA6}"/>
              </a:ext>
            </a:extLst>
          </p:cNvPr>
          <p:cNvSpPr/>
          <p:nvPr/>
        </p:nvSpPr>
        <p:spPr>
          <a:xfrm>
            <a:off x="9250532" y="1690688"/>
            <a:ext cx="2008018" cy="642336"/>
          </a:xfrm>
          <a:prstGeom prst="rect">
            <a:avLst/>
          </a:prstGeom>
          <a:solidFill>
            <a:schemeClr val="accent6">
              <a:alpha val="37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51900EC0-E116-4517-8A52-B6E0CE3F8E3E}"/>
              </a:ext>
            </a:extLst>
          </p:cNvPr>
          <p:cNvSpPr/>
          <p:nvPr/>
        </p:nvSpPr>
        <p:spPr>
          <a:xfrm>
            <a:off x="5657850" y="794006"/>
            <a:ext cx="6105525"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The difference between the last time a person interacted with the platform and their first purchase date</a:t>
            </a:r>
          </a:p>
        </p:txBody>
      </p:sp>
    </p:spTree>
    <p:extLst>
      <p:ext uri="{BB962C8B-B14F-4D97-AF65-F5344CB8AC3E}">
        <p14:creationId xmlns:p14="http://schemas.microsoft.com/office/powerpoint/2010/main" val="3693731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93F6-E77A-497E-852C-8917941277E5}"/>
              </a:ext>
            </a:extLst>
          </p:cNvPr>
          <p:cNvSpPr>
            <a:spLocks noGrp="1"/>
          </p:cNvSpPr>
          <p:nvPr>
            <p:ph type="title"/>
          </p:nvPr>
        </p:nvSpPr>
        <p:spPr/>
        <p:txBody>
          <a:bodyPr/>
          <a:lstStyle/>
          <a:p>
            <a:r>
              <a:rPr lang="en-US" dirty="0"/>
              <a:t>The dataset</a:t>
            </a:r>
            <a:endParaRPr lang="en-GB" dirty="0"/>
          </a:p>
        </p:txBody>
      </p:sp>
      <p:sp>
        <p:nvSpPr>
          <p:cNvPr id="5" name="Content Placeholder 4">
            <a:extLst>
              <a:ext uri="{FF2B5EF4-FFF2-40B4-BE49-F238E27FC236}">
                <a16:creationId xmlns:a16="http://schemas.microsoft.com/office/drawing/2014/main" id="{7CA13293-F8EA-4C62-A954-B7BB48003B14}"/>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F560018E-37B3-478D-AD3F-68015C2A2311}"/>
              </a:ext>
            </a:extLst>
          </p:cNvPr>
          <p:cNvPicPr>
            <a:picLocks noChangeAspect="1"/>
          </p:cNvPicPr>
          <p:nvPr/>
        </p:nvPicPr>
        <p:blipFill>
          <a:blip r:embed="rId3"/>
          <a:stretch>
            <a:fillRect/>
          </a:stretch>
        </p:blipFill>
        <p:spPr>
          <a:xfrm>
            <a:off x="328612" y="1937135"/>
            <a:ext cx="11534775" cy="3800475"/>
          </a:xfrm>
          <a:prstGeom prst="rect">
            <a:avLst/>
          </a:prstGeom>
        </p:spPr>
      </p:pic>
      <p:sp>
        <p:nvSpPr>
          <p:cNvPr id="7" name="Rectangle 6">
            <a:extLst>
              <a:ext uri="{FF2B5EF4-FFF2-40B4-BE49-F238E27FC236}">
                <a16:creationId xmlns:a16="http://schemas.microsoft.com/office/drawing/2014/main" id="{A1441102-546F-4EBF-BC31-AA9F1A38FFA6}"/>
              </a:ext>
            </a:extLst>
          </p:cNvPr>
          <p:cNvSpPr/>
          <p:nvPr/>
        </p:nvSpPr>
        <p:spPr>
          <a:xfrm>
            <a:off x="11087099" y="1690688"/>
            <a:ext cx="866775" cy="642336"/>
          </a:xfrm>
          <a:prstGeom prst="rect">
            <a:avLst/>
          </a:prstGeom>
          <a:solidFill>
            <a:schemeClr val="accent6">
              <a:alpha val="37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51900EC0-E116-4517-8A52-B6E0CE3F8E3E}"/>
              </a:ext>
            </a:extLst>
          </p:cNvPr>
          <p:cNvSpPr/>
          <p:nvPr/>
        </p:nvSpPr>
        <p:spPr>
          <a:xfrm>
            <a:off x="5657851" y="794006"/>
            <a:ext cx="560070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After 2 years period (data collected), this Boolean tells if the user bought another book in the following 6 months</a:t>
            </a:r>
          </a:p>
        </p:txBody>
      </p:sp>
    </p:spTree>
    <p:extLst>
      <p:ext uri="{BB962C8B-B14F-4D97-AF65-F5344CB8AC3E}">
        <p14:creationId xmlns:p14="http://schemas.microsoft.com/office/powerpoint/2010/main" val="1899390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641F-67C4-4EFE-8E59-940C956A23E7}"/>
              </a:ext>
            </a:extLst>
          </p:cNvPr>
          <p:cNvSpPr>
            <a:spLocks noGrp="1"/>
          </p:cNvSpPr>
          <p:nvPr>
            <p:ph type="title"/>
          </p:nvPr>
        </p:nvSpPr>
        <p:spPr/>
        <p:txBody>
          <a:bodyPr/>
          <a:lstStyle/>
          <a:p>
            <a:r>
              <a:rPr lang="en-US" dirty="0"/>
              <a:t>Goal</a:t>
            </a:r>
            <a:endParaRPr lang="en-GB" dirty="0"/>
          </a:p>
        </p:txBody>
      </p:sp>
      <p:sp>
        <p:nvSpPr>
          <p:cNvPr id="3" name="Content Placeholder 2">
            <a:extLst>
              <a:ext uri="{FF2B5EF4-FFF2-40B4-BE49-F238E27FC236}">
                <a16:creationId xmlns:a16="http://schemas.microsoft.com/office/drawing/2014/main" id="{798FBFA9-8E05-496D-A71F-E45F945F2BA7}"/>
              </a:ext>
            </a:extLst>
          </p:cNvPr>
          <p:cNvSpPr>
            <a:spLocks noGrp="1"/>
          </p:cNvSpPr>
          <p:nvPr>
            <p:ph idx="1"/>
          </p:nvPr>
        </p:nvSpPr>
        <p:spPr/>
        <p:txBody>
          <a:bodyPr/>
          <a:lstStyle/>
          <a:p>
            <a:endParaRPr lang="en-US" dirty="0"/>
          </a:p>
          <a:p>
            <a:pPr>
              <a:buFont typeface="Wingdings" panose="05000000000000000000" pitchFamily="2" charset="2"/>
              <a:buChar char="Ø"/>
            </a:pPr>
            <a:r>
              <a:rPr lang="en-US" dirty="0"/>
              <a:t>Create a machine learning model that predicts if a customer will buy again from the platform</a:t>
            </a:r>
            <a:endParaRPr lang="en-GB" dirty="0"/>
          </a:p>
        </p:txBody>
      </p:sp>
    </p:spTree>
    <p:extLst>
      <p:ext uri="{BB962C8B-B14F-4D97-AF65-F5344CB8AC3E}">
        <p14:creationId xmlns:p14="http://schemas.microsoft.com/office/powerpoint/2010/main" val="460388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1291</Words>
  <Application>Microsoft Office PowerPoint</Application>
  <PresentationFormat>Widescreen</PresentationFormat>
  <Paragraphs>151</Paragraphs>
  <Slides>34</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Consolas</vt:lpstr>
      <vt:lpstr>Wingdings</vt:lpstr>
      <vt:lpstr>Office Theme</vt:lpstr>
      <vt:lpstr>Midterm #1</vt:lpstr>
      <vt:lpstr>A business case</vt:lpstr>
      <vt:lpstr>The dataset</vt:lpstr>
      <vt:lpstr>The dataset</vt:lpstr>
      <vt:lpstr>The dataset</vt:lpstr>
      <vt:lpstr>The dataset</vt:lpstr>
      <vt:lpstr>The dataset</vt:lpstr>
      <vt:lpstr>The dataset</vt:lpstr>
      <vt:lpstr>Goal</vt:lpstr>
      <vt:lpstr>Steps</vt:lpstr>
      <vt:lpstr>Preprocessing example</vt:lpstr>
      <vt:lpstr>Preprocessing example</vt:lpstr>
      <vt:lpstr>Balancing the dataset</vt:lpstr>
      <vt:lpstr>PowerPoint Presentation</vt:lpstr>
      <vt:lpstr>PowerPoint Presentation</vt:lpstr>
      <vt:lpstr>PowerPoint Presentation</vt:lpstr>
      <vt:lpstr>PowerPoint Presentation</vt:lpstr>
      <vt:lpstr>Standardizing the inputs</vt:lpstr>
      <vt:lpstr>Shuffle the data</vt:lpstr>
      <vt:lpstr>Splitting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Saving in .npz format</vt:lpstr>
      <vt:lpstr>PowerPoint Presentation</vt:lpstr>
      <vt:lpstr>In a separate file, we work on the model: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dc:title>
  <dc:creator>Fabio Di Troia</dc:creator>
  <cp:lastModifiedBy>Fabio Di Troia</cp:lastModifiedBy>
  <cp:revision>1</cp:revision>
  <dcterms:created xsi:type="dcterms:W3CDTF">2020-03-05T17:33:53Z</dcterms:created>
  <dcterms:modified xsi:type="dcterms:W3CDTF">2021-03-08T20:47:22Z</dcterms:modified>
</cp:coreProperties>
</file>