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Di Troia" initials="FDT" lastIdx="1" clrIdx="0">
    <p:extLst>
      <p:ext uri="{19B8F6BF-5375-455C-9EA6-DF929625EA0E}">
        <p15:presenceInfo xmlns:p15="http://schemas.microsoft.com/office/powerpoint/2012/main" userId="7de80edd88c2c9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D7D31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644B3-0F3F-4496-A350-F638BBCEA29C}" v="36" dt="2021-03-15T18:50:12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83640" autoAdjust="0"/>
  </p:normalViewPr>
  <p:slideViewPr>
    <p:cSldViewPr snapToGrid="0">
      <p:cViewPr varScale="1">
        <p:scale>
          <a:sx n="95" d="100"/>
          <a:sy n="95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74644B3-0F3F-4496-A350-F638BBCEA29C}"/>
    <pc:docChg chg="undo custSel addSld delSld modSld sldOrd">
      <pc:chgData name="Fabio Di Troia" userId="7de80edd88c2c9de" providerId="LiveId" clId="{674644B3-0F3F-4496-A350-F638BBCEA29C}" dt="2021-03-15T18:55:02.141" v="5242" actId="1036"/>
      <pc:docMkLst>
        <pc:docMk/>
      </pc:docMkLst>
      <pc:sldChg chg="delSp mod">
        <pc:chgData name="Fabio Di Troia" userId="7de80edd88c2c9de" providerId="LiveId" clId="{674644B3-0F3F-4496-A350-F638BBCEA29C}" dt="2021-03-15T18:23:03.391" v="4947" actId="478"/>
        <pc:sldMkLst>
          <pc:docMk/>
          <pc:sldMk cId="265211803" sldId="256"/>
        </pc:sldMkLst>
        <pc:spChg chg="del">
          <ac:chgData name="Fabio Di Troia" userId="7de80edd88c2c9de" providerId="LiveId" clId="{674644B3-0F3F-4496-A350-F638BBCEA29C}" dt="2021-03-15T18:23:03.391" v="4947" actId="478"/>
          <ac:spMkLst>
            <pc:docMk/>
            <pc:sldMk cId="265211803" sldId="256"/>
            <ac:spMk id="3" creationId="{97E1E3EE-505E-4C0F-91BF-82FC4F972C5E}"/>
          </ac:spMkLst>
        </pc:spChg>
      </pc:sldChg>
      <pc:sldChg chg="delSp modSp mod">
        <pc:chgData name="Fabio Di Troia" userId="7de80edd88c2c9de" providerId="LiveId" clId="{674644B3-0F3F-4496-A350-F638BBCEA29C}" dt="2021-03-15T18:22:54.935" v="4946" actId="1076"/>
        <pc:sldMkLst>
          <pc:docMk/>
          <pc:sldMk cId="1627805232" sldId="257"/>
        </pc:sldMkLst>
        <pc:picChg chg="del">
          <ac:chgData name="Fabio Di Troia" userId="7de80edd88c2c9de" providerId="LiveId" clId="{674644B3-0F3F-4496-A350-F638BBCEA29C}" dt="2021-03-15T18:22:50.845" v="4945" actId="478"/>
          <ac:picMkLst>
            <pc:docMk/>
            <pc:sldMk cId="1627805232" sldId="257"/>
            <ac:picMk id="3" creationId="{8AF113F9-06F1-4EE4-BB91-34B1469D0FB1}"/>
          </ac:picMkLst>
        </pc:picChg>
        <pc:picChg chg="mod">
          <ac:chgData name="Fabio Di Troia" userId="7de80edd88c2c9de" providerId="LiveId" clId="{674644B3-0F3F-4496-A350-F638BBCEA29C}" dt="2021-03-15T18:22:54.935" v="4946" actId="1076"/>
          <ac:picMkLst>
            <pc:docMk/>
            <pc:sldMk cId="1627805232" sldId="257"/>
            <ac:picMk id="5" creationId="{683D736C-9C83-4804-B725-AFDBCF68CB79}"/>
          </ac:picMkLst>
        </pc:picChg>
      </pc:sldChg>
      <pc:sldChg chg="delSp modSp mod">
        <pc:chgData name="Fabio Di Troia" userId="7de80edd88c2c9de" providerId="LiveId" clId="{674644B3-0F3F-4496-A350-F638BBCEA29C}" dt="2021-02-28T21:47:08.713" v="2411" actId="21"/>
        <pc:sldMkLst>
          <pc:docMk/>
          <pc:sldMk cId="4289827836" sldId="258"/>
        </pc:sldMkLst>
        <pc:picChg chg="del mod">
          <ac:chgData name="Fabio Di Troia" userId="7de80edd88c2c9de" providerId="LiveId" clId="{674644B3-0F3F-4496-A350-F638BBCEA29C}" dt="2021-02-28T21:47:08.713" v="2411" actId="21"/>
          <ac:picMkLst>
            <pc:docMk/>
            <pc:sldMk cId="4289827836" sldId="258"/>
            <ac:picMk id="5" creationId="{BF4A8744-DB86-49F4-8C0D-CA58032347AE}"/>
          </ac:picMkLst>
        </pc:picChg>
      </pc:sldChg>
      <pc:sldChg chg="addSp delSp modSp mod setBg setClrOvrMap">
        <pc:chgData name="Fabio Di Troia" userId="7de80edd88c2c9de" providerId="LiveId" clId="{674644B3-0F3F-4496-A350-F638BBCEA29C}" dt="2021-02-28T21:47:36.684" v="2426" actId="26606"/>
        <pc:sldMkLst>
          <pc:docMk/>
          <pc:sldMk cId="1455644502" sldId="259"/>
        </pc:sldMkLst>
        <pc:spChg chg="mod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2" creationId="{B7CD9315-EB99-445D-A25B-1F945F044A6D}"/>
          </ac:spMkLst>
        </pc:spChg>
        <pc:spChg chg="mod ord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3" creationId="{2D66FADF-6112-40DB-A7C7-51024AF18B9E}"/>
          </ac:spMkLst>
        </pc:spChg>
        <pc:spChg chg="add del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6" creationId="{D7A453D2-15D8-4403-815F-291FA16340D9}"/>
          </ac:spMkLst>
        </pc:spChg>
        <pc:spChg chg="add del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7" creationId="{8161EA6B-09CA-445B-AB0D-8DF76FA92DEF}"/>
          </ac:spMkLst>
        </pc:spChg>
        <pc:spChg chg="add del">
          <ac:chgData name="Fabio Di Troia" userId="7de80edd88c2c9de" providerId="LiveId" clId="{674644B3-0F3F-4496-A350-F638BBCEA29C}" dt="2021-02-28T21:47:20.508" v="2417" actId="26606"/>
          <ac:spMkLst>
            <pc:docMk/>
            <pc:sldMk cId="1455644502" sldId="259"/>
            <ac:spMk id="9" creationId="{A3BAF07C-C39E-42EB-BB22-8D46691D9735}"/>
          </ac:spMkLst>
        </pc:spChg>
        <pc:spChg chg="add del">
          <ac:chgData name="Fabio Di Troia" userId="7de80edd88c2c9de" providerId="LiveId" clId="{674644B3-0F3F-4496-A350-F638BBCEA29C}" dt="2021-02-28T21:47:22.911" v="2419" actId="26606"/>
          <ac:spMkLst>
            <pc:docMk/>
            <pc:sldMk cId="1455644502" sldId="259"/>
            <ac:spMk id="13" creationId="{441CF7D6-A660-431A-B0BB-140A0D5556B6}"/>
          </ac:spMkLst>
        </pc:spChg>
        <pc:spChg chg="add del">
          <ac:chgData name="Fabio Di Troia" userId="7de80edd88c2c9de" providerId="LiveId" clId="{674644B3-0F3F-4496-A350-F638BBCEA29C}" dt="2021-02-28T21:47:22.911" v="2419" actId="26606"/>
          <ac:spMkLst>
            <pc:docMk/>
            <pc:sldMk cId="1455644502" sldId="259"/>
            <ac:spMk id="15" creationId="{0570A85B-3810-4F95-97B0-CBF4CCDB381C}"/>
          </ac:spMkLst>
        </pc:spChg>
        <pc:spChg chg="add del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21" creationId="{B8114C98-A349-4111-A123-E8EAB86ABE30}"/>
          </ac:spMkLst>
        </pc:spChg>
        <pc:spChg chg="add del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29" creationId="{E2D3D3F2-ABBB-4453-B1C5-1BEBF7E4DD56}"/>
          </ac:spMkLst>
        </pc:spChg>
        <pc:spChg chg="add del">
          <ac:chgData name="Fabio Di Troia" userId="7de80edd88c2c9de" providerId="LiveId" clId="{674644B3-0F3F-4496-A350-F638BBCEA29C}" dt="2021-02-28T21:47:20.508" v="2417" actId="26606"/>
          <ac:spMkLst>
            <pc:docMk/>
            <pc:sldMk cId="1455644502" sldId="259"/>
            <ac:spMk id="32" creationId="{44C110BA-81E8-4247-853A-5F2B93E92E46}"/>
          </ac:spMkLst>
        </pc:spChg>
        <pc:spChg chg="add del">
          <ac:chgData name="Fabio Di Troia" userId="7de80edd88c2c9de" providerId="LiveId" clId="{674644B3-0F3F-4496-A350-F638BBCEA29C}" dt="2021-02-28T21:47:22.911" v="2419" actId="26606"/>
          <ac:spMkLst>
            <pc:docMk/>
            <pc:sldMk cId="1455644502" sldId="259"/>
            <ac:spMk id="34" creationId="{2550BE34-C2B8-49B8-8519-67A8CAD51AE9}"/>
          </ac:spMkLst>
        </pc:spChg>
        <pc:spChg chg="add del">
          <ac:chgData name="Fabio Di Troia" userId="7de80edd88c2c9de" providerId="LiveId" clId="{674644B3-0F3F-4496-A350-F638BBCEA29C}" dt="2021-02-28T21:47:22.911" v="2419" actId="26606"/>
          <ac:spMkLst>
            <pc:docMk/>
            <pc:sldMk cId="1455644502" sldId="259"/>
            <ac:spMk id="35" creationId="{A7457DD9-5A45-400A-AB4B-4B4EDECA25F1}"/>
          </ac:spMkLst>
        </pc:spChg>
        <pc:spChg chg="add del">
          <ac:chgData name="Fabio Di Troia" userId="7de80edd88c2c9de" providerId="LiveId" clId="{674644B3-0F3F-4496-A350-F638BBCEA29C}" dt="2021-02-28T21:47:36.684" v="2426" actId="26606"/>
          <ac:spMkLst>
            <pc:docMk/>
            <pc:sldMk cId="1455644502" sldId="259"/>
            <ac:spMk id="43" creationId="{773AEA78-C03B-40B7-9D11-DC022119D577}"/>
          </ac:spMkLst>
        </pc:spChg>
        <pc:grpChg chg="add del">
          <ac:chgData name="Fabio Di Troia" userId="7de80edd88c2c9de" providerId="LiveId" clId="{674644B3-0F3F-4496-A350-F638BBCEA29C}" dt="2021-02-28T21:47:36.684" v="2426" actId="26606"/>
          <ac:grpSpMkLst>
            <pc:docMk/>
            <pc:sldMk cId="1455644502" sldId="259"/>
            <ac:grpSpMk id="8" creationId="{913B067F-3154-4968-A886-DF93A787EC44}"/>
          </ac:grpSpMkLst>
        </pc:grpChg>
        <pc:grpChg chg="add del">
          <ac:chgData name="Fabio Di Troia" userId="7de80edd88c2c9de" providerId="LiveId" clId="{674644B3-0F3F-4496-A350-F638BBCEA29C}" dt="2021-02-28T21:47:20.508" v="2417" actId="26606"/>
          <ac:grpSpMkLst>
            <pc:docMk/>
            <pc:sldMk cId="1455644502" sldId="259"/>
            <ac:grpSpMk id="11" creationId="{D8E9CF54-0466-4261-9E62-0249E60E1886}"/>
          </ac:grpSpMkLst>
        </pc:grpChg>
        <pc:grpChg chg="add del">
          <ac:chgData name="Fabio Di Troia" userId="7de80edd88c2c9de" providerId="LiveId" clId="{674644B3-0F3F-4496-A350-F638BBCEA29C}" dt="2021-02-28T21:47:36.684" v="2426" actId="26606"/>
          <ac:grpSpMkLst>
            <pc:docMk/>
            <pc:sldMk cId="1455644502" sldId="259"/>
            <ac:grpSpMk id="23" creationId="{670FB431-AE18-414D-92F4-1D12D1991152}"/>
          </ac:grpSpMkLst>
        </pc:grpChg>
        <pc:grpChg chg="add del">
          <ac:chgData name="Fabio Di Troia" userId="7de80edd88c2c9de" providerId="LiveId" clId="{674644B3-0F3F-4496-A350-F638BBCEA29C}" dt="2021-02-28T21:47:36.684" v="2426" actId="26606"/>
          <ac:grpSpMkLst>
            <pc:docMk/>
            <pc:sldMk cId="1455644502" sldId="259"/>
            <ac:grpSpMk id="31" creationId="{8214E4A5-A0D2-42C4-8D14-D2A7E495F041}"/>
          </ac:grpSpMkLst>
        </pc:grpChg>
        <pc:grpChg chg="add del">
          <ac:chgData name="Fabio Di Troia" userId="7de80edd88c2c9de" providerId="LiveId" clId="{674644B3-0F3F-4496-A350-F638BBCEA29C}" dt="2021-02-28T21:47:36.684" v="2426" actId="26606"/>
          <ac:grpSpMkLst>
            <pc:docMk/>
            <pc:sldMk cId="1455644502" sldId="259"/>
            <ac:grpSpMk id="37" creationId="{1F4E1649-4D1F-4A91-AF97-A254BFDD524D}"/>
          </ac:grpSpMkLst>
        </pc:grpChg>
        <pc:picChg chg="add mod">
          <ac:chgData name="Fabio Di Troia" userId="7de80edd88c2c9de" providerId="LiveId" clId="{674644B3-0F3F-4496-A350-F638BBCEA29C}" dt="2021-02-28T21:47:36.684" v="2426" actId="26606"/>
          <ac:picMkLst>
            <pc:docMk/>
            <pc:sldMk cId="1455644502" sldId="259"/>
            <ac:picMk id="4" creationId="{52D26835-D2E3-4730-967C-2A822553DEB1}"/>
          </ac:picMkLst>
        </pc:picChg>
      </pc:sldChg>
      <pc:sldChg chg="modSp mod">
        <pc:chgData name="Fabio Di Troia" userId="7de80edd88c2c9de" providerId="LiveId" clId="{674644B3-0F3F-4496-A350-F638BBCEA29C}" dt="2021-03-15T18:25:05.170" v="4958" actId="313"/>
        <pc:sldMkLst>
          <pc:docMk/>
          <pc:sldMk cId="4095687886" sldId="260"/>
        </pc:sldMkLst>
        <pc:spChg chg="mod">
          <ac:chgData name="Fabio Di Troia" userId="7de80edd88c2c9de" providerId="LiveId" clId="{674644B3-0F3F-4496-A350-F638BBCEA29C}" dt="2021-02-28T21:44:47.069" v="2216"/>
          <ac:spMkLst>
            <pc:docMk/>
            <pc:sldMk cId="4095687886" sldId="260"/>
            <ac:spMk id="2" creationId="{F111D1A4-98D2-4CAD-9E5C-B02C8CA5CE13}"/>
          </ac:spMkLst>
        </pc:spChg>
        <pc:spChg chg="mod">
          <ac:chgData name="Fabio Di Troia" userId="7de80edd88c2c9de" providerId="LiveId" clId="{674644B3-0F3F-4496-A350-F638BBCEA29C}" dt="2021-03-15T18:25:05.170" v="4958" actId="313"/>
          <ac:spMkLst>
            <pc:docMk/>
            <pc:sldMk cId="4095687886" sldId="260"/>
            <ac:spMk id="3" creationId="{E8139823-7A10-4F13-B3C4-5116F916AC5D}"/>
          </ac:spMkLst>
        </pc:spChg>
      </pc:sldChg>
      <pc:sldChg chg="modSp mod modNotesTx">
        <pc:chgData name="Fabio Di Troia" userId="7de80edd88c2c9de" providerId="LiveId" clId="{674644B3-0F3F-4496-A350-F638BBCEA29C}" dt="2021-02-28T21:32:39.902" v="1469" actId="20577"/>
        <pc:sldMkLst>
          <pc:docMk/>
          <pc:sldMk cId="1644655851" sldId="261"/>
        </pc:sldMkLst>
        <pc:spChg chg="mod">
          <ac:chgData name="Fabio Di Troia" userId="7de80edd88c2c9de" providerId="LiveId" clId="{674644B3-0F3F-4496-A350-F638BBCEA29C}" dt="2021-02-28T21:32:39.902" v="1469" actId="20577"/>
          <ac:spMkLst>
            <pc:docMk/>
            <pc:sldMk cId="1644655851" sldId="261"/>
            <ac:spMk id="8" creationId="{B4DDD67B-6877-4B92-A252-886818FB2C12}"/>
          </ac:spMkLst>
        </pc:spChg>
      </pc:sldChg>
      <pc:sldChg chg="addSp delSp modSp add mod">
        <pc:chgData name="Fabio Di Troia" userId="7de80edd88c2c9de" providerId="LiveId" clId="{674644B3-0F3F-4496-A350-F638BBCEA29C}" dt="2021-02-28T21:32:51.977" v="1472" actId="20577"/>
        <pc:sldMkLst>
          <pc:docMk/>
          <pc:sldMk cId="1945505932" sldId="262"/>
        </pc:sldMkLst>
        <pc:spChg chg="add mod">
          <ac:chgData name="Fabio Di Troia" userId="7de80edd88c2c9de" providerId="LiveId" clId="{674644B3-0F3F-4496-A350-F638BBCEA29C}" dt="2021-02-28T15:18:47.101" v="52" actId="207"/>
          <ac:spMkLst>
            <pc:docMk/>
            <pc:sldMk cId="1945505932" sldId="262"/>
            <ac:spMk id="4" creationId="{35A82C78-EB72-4554-8432-ADCCF32B8C56}"/>
          </ac:spMkLst>
        </pc:spChg>
        <pc:spChg chg="mod">
          <ac:chgData name="Fabio Di Troia" userId="7de80edd88c2c9de" providerId="LiveId" clId="{674644B3-0F3F-4496-A350-F638BBCEA29C}" dt="2021-02-28T21:32:51.977" v="1472" actId="20577"/>
          <ac:spMkLst>
            <pc:docMk/>
            <pc:sldMk cId="1945505932" sldId="262"/>
            <ac:spMk id="8" creationId="{B4DDD67B-6877-4B92-A252-886818FB2C12}"/>
          </ac:spMkLst>
        </pc:spChg>
        <pc:spChg chg="mod">
          <ac:chgData name="Fabio Di Troia" userId="7de80edd88c2c9de" providerId="LiveId" clId="{674644B3-0F3F-4496-A350-F638BBCEA29C}" dt="2021-02-28T15:17:06.935" v="12" actId="14100"/>
          <ac:spMkLst>
            <pc:docMk/>
            <pc:sldMk cId="1945505932" sldId="262"/>
            <ac:spMk id="14" creationId="{7F2A2E8D-8984-4609-B7FC-6C559E0CECBE}"/>
          </ac:spMkLst>
        </pc:spChg>
        <pc:spChg chg="mod">
          <ac:chgData name="Fabio Di Troia" userId="7de80edd88c2c9de" providerId="LiveId" clId="{674644B3-0F3F-4496-A350-F638BBCEA29C}" dt="2021-02-28T15:17:20.044" v="44" actId="20577"/>
          <ac:spMkLst>
            <pc:docMk/>
            <pc:sldMk cId="1945505932" sldId="262"/>
            <ac:spMk id="15" creationId="{27818F88-B963-4026-A970-2C7BB9C80AEC}"/>
          </ac:spMkLst>
        </pc:spChg>
        <pc:spChg chg="add mod">
          <ac:chgData name="Fabio Di Troia" userId="7de80edd88c2c9de" providerId="LiveId" clId="{674644B3-0F3F-4496-A350-F638BBCEA29C}" dt="2021-02-28T15:18:55.351" v="59" actId="1038"/>
          <ac:spMkLst>
            <pc:docMk/>
            <pc:sldMk cId="1945505932" sldId="262"/>
            <ac:spMk id="16" creationId="{D41A4D21-CD5A-452E-AD79-E3AD0781237B}"/>
          </ac:spMkLst>
        </pc:spChg>
        <pc:picChg chg="add mod ord">
          <ac:chgData name="Fabio Di Troia" userId="7de80edd88c2c9de" providerId="LiveId" clId="{674644B3-0F3F-4496-A350-F638BBCEA29C}" dt="2021-02-28T15:16:53.471" v="10" actId="1038"/>
          <ac:picMkLst>
            <pc:docMk/>
            <pc:sldMk cId="1945505932" sldId="262"/>
            <ac:picMk id="3" creationId="{B1547241-412F-49BF-BC01-EBA94539D03E}"/>
          </ac:picMkLst>
        </pc:picChg>
        <pc:picChg chg="del">
          <ac:chgData name="Fabio Di Troia" userId="7de80edd88c2c9de" providerId="LiveId" clId="{674644B3-0F3F-4496-A350-F638BBCEA29C}" dt="2021-02-28T15:16:36.597" v="1" actId="478"/>
          <ac:picMkLst>
            <pc:docMk/>
            <pc:sldMk cId="1945505932" sldId="262"/>
            <ac:picMk id="6" creationId="{E19FBAFB-0FD9-48A9-9CFE-5A8EFB59693E}"/>
          </ac:picMkLst>
        </pc:picChg>
      </pc:sldChg>
      <pc:sldChg chg="addSp delSp modSp add mod">
        <pc:chgData name="Fabio Di Troia" userId="7de80edd88c2c9de" providerId="LiveId" clId="{674644B3-0F3F-4496-A350-F638BBCEA29C}" dt="2021-02-28T21:32:56.898" v="1475" actId="20577"/>
        <pc:sldMkLst>
          <pc:docMk/>
          <pc:sldMk cId="1535546205" sldId="263"/>
        </pc:sldMkLst>
        <pc:spChg chg="add mod">
          <ac:chgData name="Fabio Di Troia" userId="7de80edd88c2c9de" providerId="LiveId" clId="{674644B3-0F3F-4496-A350-F638BBCEA29C}" dt="2021-02-28T15:20:38.860" v="204" actId="1036"/>
          <ac:spMkLst>
            <pc:docMk/>
            <pc:sldMk cId="1535546205" sldId="263"/>
            <ac:spMk id="2" creationId="{8C829DF8-E29A-4120-933B-D268E3E7ABF5}"/>
          </ac:spMkLst>
        </pc:spChg>
        <pc:spChg chg="mod">
          <ac:chgData name="Fabio Di Troia" userId="7de80edd88c2c9de" providerId="LiveId" clId="{674644B3-0F3F-4496-A350-F638BBCEA29C}" dt="2021-02-28T21:32:56.898" v="1475" actId="20577"/>
          <ac:spMkLst>
            <pc:docMk/>
            <pc:sldMk cId="1535546205" sldId="263"/>
            <ac:spMk id="8" creationId="{B4DDD67B-6877-4B92-A252-886818FB2C12}"/>
          </ac:spMkLst>
        </pc:spChg>
        <pc:spChg chg="mod">
          <ac:chgData name="Fabio Di Troia" userId="7de80edd88c2c9de" providerId="LiveId" clId="{674644B3-0F3F-4496-A350-F638BBCEA29C}" dt="2021-02-28T15:20:56.016" v="240" actId="20577"/>
          <ac:spMkLst>
            <pc:docMk/>
            <pc:sldMk cId="1535546205" sldId="263"/>
            <ac:spMk id="10" creationId="{E634F08A-C13A-4384-AA65-E1DCF3776110}"/>
          </ac:spMkLst>
        </pc:spChg>
        <pc:spChg chg="del">
          <ac:chgData name="Fabio Di Troia" userId="7de80edd88c2c9de" providerId="LiveId" clId="{674644B3-0F3F-4496-A350-F638BBCEA29C}" dt="2021-02-28T15:19:51.974" v="175" actId="478"/>
          <ac:spMkLst>
            <pc:docMk/>
            <pc:sldMk cId="1535546205" sldId="263"/>
            <ac:spMk id="13" creationId="{62C798F1-FBB7-456A-9FA3-736FC61C8A51}"/>
          </ac:spMkLst>
        </pc:spChg>
        <pc:spChg chg="del mod">
          <ac:chgData name="Fabio Di Troia" userId="7de80edd88c2c9de" providerId="LiveId" clId="{674644B3-0F3F-4496-A350-F638BBCEA29C}" dt="2021-02-28T15:19:52.550" v="177" actId="478"/>
          <ac:spMkLst>
            <pc:docMk/>
            <pc:sldMk cId="1535546205" sldId="263"/>
            <ac:spMk id="14" creationId="{7F2A2E8D-8984-4609-B7FC-6C559E0CECBE}"/>
          </ac:spMkLst>
        </pc:spChg>
        <pc:spChg chg="del">
          <ac:chgData name="Fabio Di Troia" userId="7de80edd88c2c9de" providerId="LiveId" clId="{674644B3-0F3F-4496-A350-F638BBCEA29C}" dt="2021-02-28T15:19:53.743" v="178" actId="478"/>
          <ac:spMkLst>
            <pc:docMk/>
            <pc:sldMk cId="1535546205" sldId="263"/>
            <ac:spMk id="15" creationId="{27818F88-B963-4026-A970-2C7BB9C80AEC}"/>
          </ac:spMkLst>
        </pc:spChg>
      </pc:sldChg>
      <pc:sldChg chg="addSp delSp modSp add mod ord">
        <pc:chgData name="Fabio Di Troia" userId="7de80edd88c2c9de" providerId="LiveId" clId="{674644B3-0F3F-4496-A350-F638BBCEA29C}" dt="2021-02-28T21:33:00.523" v="1478" actId="20577"/>
        <pc:sldMkLst>
          <pc:docMk/>
          <pc:sldMk cId="3321674208" sldId="264"/>
        </pc:sldMkLst>
        <pc:spChg chg="del">
          <ac:chgData name="Fabio Di Troia" userId="7de80edd88c2c9de" providerId="LiveId" clId="{674644B3-0F3F-4496-A350-F638BBCEA29C}" dt="2021-02-28T15:21:33.355" v="245" actId="478"/>
          <ac:spMkLst>
            <pc:docMk/>
            <pc:sldMk cId="3321674208" sldId="264"/>
            <ac:spMk id="4" creationId="{35A82C78-EB72-4554-8432-ADCCF32B8C56}"/>
          </ac:spMkLst>
        </pc:spChg>
        <pc:spChg chg="mod">
          <ac:chgData name="Fabio Di Troia" userId="7de80edd88c2c9de" providerId="LiveId" clId="{674644B3-0F3F-4496-A350-F638BBCEA29C}" dt="2021-02-28T21:33:00.523" v="1478" actId="20577"/>
          <ac:spMkLst>
            <pc:docMk/>
            <pc:sldMk cId="3321674208" sldId="264"/>
            <ac:spMk id="8" creationId="{B4DDD67B-6877-4B92-A252-886818FB2C12}"/>
          </ac:spMkLst>
        </pc:spChg>
        <pc:spChg chg="del">
          <ac:chgData name="Fabio Di Troia" userId="7de80edd88c2c9de" providerId="LiveId" clId="{674644B3-0F3F-4496-A350-F638BBCEA29C}" dt="2021-02-28T15:22:01.207" v="263" actId="478"/>
          <ac:spMkLst>
            <pc:docMk/>
            <pc:sldMk cId="3321674208" sldId="264"/>
            <ac:spMk id="10" creationId="{E634F08A-C13A-4384-AA65-E1DCF3776110}"/>
          </ac:spMkLst>
        </pc:spChg>
        <pc:spChg chg="del">
          <ac:chgData name="Fabio Di Troia" userId="7de80edd88c2c9de" providerId="LiveId" clId="{674644B3-0F3F-4496-A350-F638BBCEA29C}" dt="2021-02-28T15:22:00.135" v="262" actId="478"/>
          <ac:spMkLst>
            <pc:docMk/>
            <pc:sldMk cId="3321674208" sldId="264"/>
            <ac:spMk id="13" creationId="{62C798F1-FBB7-456A-9FA3-736FC61C8A51}"/>
          </ac:spMkLst>
        </pc:spChg>
        <pc:spChg chg="del">
          <ac:chgData name="Fabio Di Troia" userId="7de80edd88c2c9de" providerId="LiveId" clId="{674644B3-0F3F-4496-A350-F638BBCEA29C}" dt="2021-02-28T15:22:01.847" v="264" actId="478"/>
          <ac:spMkLst>
            <pc:docMk/>
            <pc:sldMk cId="3321674208" sldId="264"/>
            <ac:spMk id="14" creationId="{7F2A2E8D-8984-4609-B7FC-6C559E0CECBE}"/>
          </ac:spMkLst>
        </pc:spChg>
        <pc:spChg chg="del">
          <ac:chgData name="Fabio Di Troia" userId="7de80edd88c2c9de" providerId="LiveId" clId="{674644B3-0F3F-4496-A350-F638BBCEA29C}" dt="2021-02-28T15:22:02.943" v="265" actId="478"/>
          <ac:spMkLst>
            <pc:docMk/>
            <pc:sldMk cId="3321674208" sldId="264"/>
            <ac:spMk id="15" creationId="{27818F88-B963-4026-A970-2C7BB9C80AEC}"/>
          </ac:spMkLst>
        </pc:spChg>
        <pc:spChg chg="del">
          <ac:chgData name="Fabio Di Troia" userId="7de80edd88c2c9de" providerId="LiveId" clId="{674644B3-0F3F-4496-A350-F638BBCEA29C}" dt="2021-02-28T15:21:33.355" v="245" actId="478"/>
          <ac:spMkLst>
            <pc:docMk/>
            <pc:sldMk cId="3321674208" sldId="264"/>
            <ac:spMk id="16" creationId="{D41A4D21-CD5A-452E-AD79-E3AD0781237B}"/>
          </ac:spMkLst>
        </pc:spChg>
        <pc:spChg chg="add mod">
          <ac:chgData name="Fabio Di Troia" userId="7de80edd88c2c9de" providerId="LiveId" clId="{674644B3-0F3F-4496-A350-F638BBCEA29C}" dt="2021-02-28T15:24:06.650" v="361" actId="12"/>
          <ac:spMkLst>
            <pc:docMk/>
            <pc:sldMk cId="3321674208" sldId="264"/>
            <ac:spMk id="18" creationId="{80A82881-9D34-4108-BBEE-B7966EB19FBA}"/>
          </ac:spMkLst>
        </pc:spChg>
        <pc:picChg chg="del">
          <ac:chgData name="Fabio Di Troia" userId="7de80edd88c2c9de" providerId="LiveId" clId="{674644B3-0F3F-4496-A350-F638BBCEA29C}" dt="2021-02-28T15:21:31.178" v="244" actId="478"/>
          <ac:picMkLst>
            <pc:docMk/>
            <pc:sldMk cId="3321674208" sldId="264"/>
            <ac:picMk id="3" creationId="{B1547241-412F-49BF-BC01-EBA94539D03E}"/>
          </ac:picMkLst>
        </pc:picChg>
        <pc:picChg chg="add del mod">
          <ac:chgData name="Fabio Di Troia" userId="7de80edd88c2c9de" providerId="LiveId" clId="{674644B3-0F3F-4496-A350-F638BBCEA29C}" dt="2021-02-28T15:21:40.232" v="249" actId="22"/>
          <ac:picMkLst>
            <pc:docMk/>
            <pc:sldMk cId="3321674208" sldId="264"/>
            <ac:picMk id="5" creationId="{61F50E91-C26D-4FA6-A867-D5C19CF02B48}"/>
          </ac:picMkLst>
        </pc:picChg>
        <pc:picChg chg="add mod ord">
          <ac:chgData name="Fabio Di Troia" userId="7de80edd88c2c9de" providerId="LiveId" clId="{674644B3-0F3F-4496-A350-F638BBCEA29C}" dt="2021-02-28T15:21:49.501" v="261" actId="1036"/>
          <ac:picMkLst>
            <pc:docMk/>
            <pc:sldMk cId="3321674208" sldId="264"/>
            <ac:picMk id="11" creationId="{C8FF5905-42A7-43B6-9B48-A68C04A10A70}"/>
          </ac:picMkLst>
        </pc:picChg>
        <pc:picChg chg="add del">
          <ac:chgData name="Fabio Di Troia" userId="7de80edd88c2c9de" providerId="LiveId" clId="{674644B3-0F3F-4496-A350-F638BBCEA29C}" dt="2021-02-28T15:22:15.506" v="267" actId="22"/>
          <ac:picMkLst>
            <pc:docMk/>
            <pc:sldMk cId="3321674208" sldId="264"/>
            <ac:picMk id="17" creationId="{A112EBA9-04E2-4399-861C-EFAEF42F1903}"/>
          </ac:picMkLst>
        </pc:picChg>
      </pc:sldChg>
      <pc:sldChg chg="addSp delSp modSp add mod">
        <pc:chgData name="Fabio Di Troia" userId="7de80edd88c2c9de" providerId="LiveId" clId="{674644B3-0F3F-4496-A350-F638BBCEA29C}" dt="2021-02-28T21:33:08.372" v="1481" actId="20577"/>
        <pc:sldMkLst>
          <pc:docMk/>
          <pc:sldMk cId="2008543943" sldId="265"/>
        </pc:sldMkLst>
        <pc:spChg chg="mod">
          <ac:chgData name="Fabio Di Troia" userId="7de80edd88c2c9de" providerId="LiveId" clId="{674644B3-0F3F-4496-A350-F638BBCEA29C}" dt="2021-02-28T21:33:08.372" v="1481" actId="20577"/>
          <ac:spMkLst>
            <pc:docMk/>
            <pc:sldMk cId="2008543943" sldId="265"/>
            <ac:spMk id="8" creationId="{B4DDD67B-6877-4B92-A252-886818FB2C12}"/>
          </ac:spMkLst>
        </pc:spChg>
        <pc:spChg chg="add mod">
          <ac:chgData name="Fabio Di Troia" userId="7de80edd88c2c9de" providerId="LiveId" clId="{674644B3-0F3F-4496-A350-F638BBCEA29C}" dt="2021-02-28T15:30:15.002" v="804" actId="14100"/>
          <ac:spMkLst>
            <pc:docMk/>
            <pc:sldMk cId="2008543943" sldId="265"/>
            <ac:spMk id="10" creationId="{2CCDD721-1511-44A3-89BF-F791BA26A989}"/>
          </ac:spMkLst>
        </pc:spChg>
        <pc:spChg chg="add mod">
          <ac:chgData name="Fabio Di Troia" userId="7de80edd88c2c9de" providerId="LiveId" clId="{674644B3-0F3F-4496-A350-F638BBCEA29C}" dt="2021-02-28T15:30:23.613" v="813" actId="1038"/>
          <ac:spMkLst>
            <pc:docMk/>
            <pc:sldMk cId="2008543943" sldId="265"/>
            <ac:spMk id="12" creationId="{F8CA95B7-7BC5-4ADC-B0B0-ADBB06907F3B}"/>
          </ac:spMkLst>
        </pc:spChg>
        <pc:spChg chg="del">
          <ac:chgData name="Fabio Di Troia" userId="7de80edd88c2c9de" providerId="LiveId" clId="{674644B3-0F3F-4496-A350-F638BBCEA29C}" dt="2021-02-28T15:23:36.859" v="308" actId="478"/>
          <ac:spMkLst>
            <pc:docMk/>
            <pc:sldMk cId="2008543943" sldId="265"/>
            <ac:spMk id="18" creationId="{80A82881-9D34-4108-BBEE-B7966EB19FBA}"/>
          </ac:spMkLst>
        </pc:spChg>
        <pc:picChg chg="add mod">
          <ac:chgData name="Fabio Di Troia" userId="7de80edd88c2c9de" providerId="LiveId" clId="{674644B3-0F3F-4496-A350-F638BBCEA29C}" dt="2021-02-28T15:23:29.882" v="307" actId="1037"/>
          <ac:picMkLst>
            <pc:docMk/>
            <pc:sldMk cId="2008543943" sldId="265"/>
            <ac:picMk id="3" creationId="{A85FF1CC-1E52-4F81-AD39-1BBBF98A9D0D}"/>
          </ac:picMkLst>
        </pc:picChg>
        <pc:picChg chg="del">
          <ac:chgData name="Fabio Di Troia" userId="7de80edd88c2c9de" providerId="LiveId" clId="{674644B3-0F3F-4496-A350-F638BBCEA29C}" dt="2021-02-28T15:23:12.712" v="287" actId="478"/>
          <ac:picMkLst>
            <pc:docMk/>
            <pc:sldMk cId="2008543943" sldId="265"/>
            <ac:picMk id="11" creationId="{C8FF5905-42A7-43B6-9B48-A68C04A10A70}"/>
          </ac:picMkLst>
        </pc:picChg>
      </pc:sldChg>
      <pc:sldChg chg="addSp delSp modSp add mod chgLayout">
        <pc:chgData name="Fabio Di Troia" userId="7de80edd88c2c9de" providerId="LiveId" clId="{674644B3-0F3F-4496-A350-F638BBCEA29C}" dt="2021-03-15T18:30:32.311" v="4962" actId="207"/>
        <pc:sldMkLst>
          <pc:docMk/>
          <pc:sldMk cId="1489518536" sldId="266"/>
        </pc:sldMkLst>
        <pc:spChg chg="add mod ord">
          <ac:chgData name="Fabio Di Troia" userId="7de80edd88c2c9de" providerId="LiveId" clId="{674644B3-0F3F-4496-A350-F638BBCEA29C}" dt="2021-02-28T21:44:40.665" v="2215"/>
          <ac:spMkLst>
            <pc:docMk/>
            <pc:sldMk cId="1489518536" sldId="266"/>
            <ac:spMk id="5" creationId="{5DF00CD0-408C-4DD7-A7AC-4C6E870A5DA3}"/>
          </ac:spMkLst>
        </pc:spChg>
        <pc:spChg chg="add mod ord">
          <ac:chgData name="Fabio Di Troia" userId="7de80edd88c2c9de" providerId="LiveId" clId="{674644B3-0F3F-4496-A350-F638BBCEA29C}" dt="2021-03-15T18:30:32.311" v="4962" actId="207"/>
          <ac:spMkLst>
            <pc:docMk/>
            <pc:sldMk cId="1489518536" sldId="266"/>
            <ac:spMk id="6" creationId="{04A2EEA9-1FA2-473C-9A5D-61C661272D58}"/>
          </ac:spMkLst>
        </pc:spChg>
        <pc:spChg chg="del">
          <ac:chgData name="Fabio Di Troia" userId="7de80edd88c2c9de" providerId="LiveId" clId="{674644B3-0F3F-4496-A350-F638BBCEA29C}" dt="2021-02-28T15:26:19.302" v="446" actId="478"/>
          <ac:spMkLst>
            <pc:docMk/>
            <pc:sldMk cId="1489518536" sldId="266"/>
            <ac:spMk id="7" creationId="{0BAC0284-9EDE-435F-97E9-C8B07671533F}"/>
          </ac:spMkLst>
        </pc:spChg>
        <pc:spChg chg="del">
          <ac:chgData name="Fabio Di Troia" userId="7de80edd88c2c9de" providerId="LiveId" clId="{674644B3-0F3F-4496-A350-F638BBCEA29C}" dt="2021-02-28T15:26:19.302" v="446" actId="478"/>
          <ac:spMkLst>
            <pc:docMk/>
            <pc:sldMk cId="1489518536" sldId="266"/>
            <ac:spMk id="8" creationId="{B4DDD67B-6877-4B92-A252-886818FB2C12}"/>
          </ac:spMkLst>
        </pc:spChg>
        <pc:spChg chg="del">
          <ac:chgData name="Fabio Di Troia" userId="7de80edd88c2c9de" providerId="LiveId" clId="{674644B3-0F3F-4496-A350-F638BBCEA29C}" dt="2021-02-28T15:26:19.302" v="446" actId="478"/>
          <ac:spMkLst>
            <pc:docMk/>
            <pc:sldMk cId="1489518536" sldId="266"/>
            <ac:spMk id="9" creationId="{6C83DB8F-60DA-4274-889F-65D7CD6277A7}"/>
          </ac:spMkLst>
        </pc:spChg>
        <pc:picChg chg="del">
          <ac:chgData name="Fabio Di Troia" userId="7de80edd88c2c9de" providerId="LiveId" clId="{674644B3-0F3F-4496-A350-F638BBCEA29C}" dt="2021-02-28T15:26:15.142" v="445" actId="478"/>
          <ac:picMkLst>
            <pc:docMk/>
            <pc:sldMk cId="1489518536" sldId="266"/>
            <ac:picMk id="3" creationId="{A85FF1CC-1E52-4F81-AD39-1BBBF98A9D0D}"/>
          </ac:picMkLst>
        </pc:picChg>
        <pc:picChg chg="add mod">
          <ac:chgData name="Fabio Di Troia" userId="7de80edd88c2c9de" providerId="LiveId" clId="{674644B3-0F3F-4496-A350-F638BBCEA29C}" dt="2021-02-28T15:26:11.173" v="444" actId="1035"/>
          <ac:picMkLst>
            <pc:docMk/>
            <pc:sldMk cId="1489518536" sldId="266"/>
            <ac:picMk id="4" creationId="{938AAB1E-653A-407A-A347-1503A7F1E09B}"/>
          </ac:picMkLst>
        </pc:picChg>
      </pc:sldChg>
      <pc:sldChg chg="addSp delSp modSp add mod">
        <pc:chgData name="Fabio Di Troia" userId="7de80edd88c2c9de" providerId="LiveId" clId="{674644B3-0F3F-4496-A350-F638BBCEA29C}" dt="2021-02-28T15:40:50.244" v="1175" actId="20577"/>
        <pc:sldMkLst>
          <pc:docMk/>
          <pc:sldMk cId="960066143" sldId="267"/>
        </pc:sldMkLst>
        <pc:spChg chg="del">
          <ac:chgData name="Fabio Di Troia" userId="7de80edd88c2c9de" providerId="LiveId" clId="{674644B3-0F3F-4496-A350-F638BBCEA29C}" dt="2021-02-28T15:33:09.565" v="821" actId="478"/>
          <ac:spMkLst>
            <pc:docMk/>
            <pc:sldMk cId="960066143" sldId="267"/>
            <ac:spMk id="5" creationId="{5DF00CD0-408C-4DD7-A7AC-4C6E870A5DA3}"/>
          </ac:spMkLst>
        </pc:spChg>
        <pc:spChg chg="mod">
          <ac:chgData name="Fabio Di Troia" userId="7de80edd88c2c9de" providerId="LiveId" clId="{674644B3-0F3F-4496-A350-F638BBCEA29C}" dt="2021-02-28T15:40:50.244" v="1175" actId="20577"/>
          <ac:spMkLst>
            <pc:docMk/>
            <pc:sldMk cId="960066143" sldId="267"/>
            <ac:spMk id="6" creationId="{04A2EEA9-1FA2-473C-9A5D-61C661272D58}"/>
          </ac:spMkLst>
        </pc:spChg>
        <pc:spChg chg="add del mod">
          <ac:chgData name="Fabio Di Troia" userId="7de80edd88c2c9de" providerId="LiveId" clId="{674644B3-0F3F-4496-A350-F638BBCEA29C}" dt="2021-02-28T15:33:11.330" v="822" actId="478"/>
          <ac:spMkLst>
            <pc:docMk/>
            <pc:sldMk cId="960066143" sldId="267"/>
            <ac:spMk id="8" creationId="{477BE163-85BC-4273-A22D-1DE000EC4B75}"/>
          </ac:spMkLst>
        </pc:spChg>
        <pc:picChg chg="add del mod">
          <ac:chgData name="Fabio Di Troia" userId="7de80edd88c2c9de" providerId="LiveId" clId="{674644B3-0F3F-4496-A350-F638BBCEA29C}" dt="2021-02-28T15:34:31.340" v="945" actId="478"/>
          <ac:picMkLst>
            <pc:docMk/>
            <pc:sldMk cId="960066143" sldId="267"/>
            <ac:picMk id="3" creationId="{80A755C6-760C-42EF-859D-289F282C91EB}"/>
          </ac:picMkLst>
        </pc:picChg>
        <pc:picChg chg="del">
          <ac:chgData name="Fabio Di Troia" userId="7de80edd88c2c9de" providerId="LiveId" clId="{674644B3-0F3F-4496-A350-F638BBCEA29C}" dt="2021-02-28T15:33:04.082" v="819" actId="478"/>
          <ac:picMkLst>
            <pc:docMk/>
            <pc:sldMk cId="960066143" sldId="267"/>
            <ac:picMk id="4" creationId="{938AAB1E-653A-407A-A347-1503A7F1E09B}"/>
          </ac:picMkLst>
        </pc:picChg>
        <pc:picChg chg="add mod">
          <ac:chgData name="Fabio Di Troia" userId="7de80edd88c2c9de" providerId="LiveId" clId="{674644B3-0F3F-4496-A350-F638BBCEA29C}" dt="2021-02-28T15:34:35.237" v="965" actId="1035"/>
          <ac:picMkLst>
            <pc:docMk/>
            <pc:sldMk cId="960066143" sldId="267"/>
            <ac:picMk id="10" creationId="{9E4D65CB-B9C8-488D-B615-303515B9B2F8}"/>
          </ac:picMkLst>
        </pc:picChg>
      </pc:sldChg>
      <pc:sldChg chg="addSp delSp modSp new mod setBg">
        <pc:chgData name="Fabio Di Troia" userId="7de80edd88c2c9de" providerId="LiveId" clId="{674644B3-0F3F-4496-A350-F638BBCEA29C}" dt="2021-02-28T21:50:12.975" v="2446" actId="26606"/>
        <pc:sldMkLst>
          <pc:docMk/>
          <pc:sldMk cId="1675054306" sldId="268"/>
        </pc:sldMkLst>
        <pc:spChg chg="mod">
          <ac:chgData name="Fabio Di Troia" userId="7de80edd88c2c9de" providerId="LiveId" clId="{674644B3-0F3F-4496-A350-F638BBCEA29C}" dt="2021-02-28T21:50:12.975" v="2446" actId="26606"/>
          <ac:spMkLst>
            <pc:docMk/>
            <pc:sldMk cId="1675054306" sldId="268"/>
            <ac:spMk id="2" creationId="{35A2EA4F-A8FE-4031-AD9D-768DAD166E8D}"/>
          </ac:spMkLst>
        </pc:spChg>
        <pc:spChg chg="mod">
          <ac:chgData name="Fabio Di Troia" userId="7de80edd88c2c9de" providerId="LiveId" clId="{674644B3-0F3F-4496-A350-F638BBCEA29C}" dt="2021-02-28T21:50:12.975" v="2446" actId="26606"/>
          <ac:spMkLst>
            <pc:docMk/>
            <pc:sldMk cId="1675054306" sldId="268"/>
            <ac:spMk id="3" creationId="{A5CAC69C-14DE-4008-9187-0A26AE960D86}"/>
          </ac:spMkLst>
        </pc:spChg>
        <pc:spChg chg="add del">
          <ac:chgData name="Fabio Di Troia" userId="7de80edd88c2c9de" providerId="LiveId" clId="{674644B3-0F3F-4496-A350-F638BBCEA29C}" dt="2021-02-28T21:50:12.975" v="2446" actId="26606"/>
          <ac:spMkLst>
            <pc:docMk/>
            <pc:sldMk cId="1675054306" sldId="268"/>
            <ac:spMk id="10" creationId="{59A309A7-1751-4ABE-A3C1-EEC40366AD89}"/>
          </ac:spMkLst>
        </pc:spChg>
        <pc:spChg chg="add del">
          <ac:chgData name="Fabio Di Troia" userId="7de80edd88c2c9de" providerId="LiveId" clId="{674644B3-0F3F-4496-A350-F638BBCEA29C}" dt="2021-02-28T21:50:12.975" v="2446" actId="26606"/>
          <ac:spMkLst>
            <pc:docMk/>
            <pc:sldMk cId="1675054306" sldId="268"/>
            <ac:spMk id="12" creationId="{967D8EB6-EAE1-4F9C-B398-83321E287204}"/>
          </ac:spMkLst>
        </pc:spChg>
        <pc:picChg chg="add mod">
          <ac:chgData name="Fabio Di Troia" userId="7de80edd88c2c9de" providerId="LiveId" clId="{674644B3-0F3F-4496-A350-F638BBCEA29C}" dt="2021-02-28T21:50:12.975" v="2446" actId="26606"/>
          <ac:picMkLst>
            <pc:docMk/>
            <pc:sldMk cId="1675054306" sldId="268"/>
            <ac:picMk id="5" creationId="{EC9B479A-D15E-4C59-8343-00E8C006459E}"/>
          </ac:picMkLst>
        </pc:picChg>
      </pc:sldChg>
      <pc:sldChg chg="addSp delSp modSp new mod modNotesTx">
        <pc:chgData name="Fabio Di Troia" userId="7de80edd88c2c9de" providerId="LiveId" clId="{674644B3-0F3F-4496-A350-F638BBCEA29C}" dt="2021-02-28T21:44:29.143" v="2214" actId="20577"/>
        <pc:sldMkLst>
          <pc:docMk/>
          <pc:sldMk cId="2936311256" sldId="269"/>
        </pc:sldMkLst>
        <pc:spChg chg="mod">
          <ac:chgData name="Fabio Di Troia" userId="7de80edd88c2c9de" providerId="LiveId" clId="{674644B3-0F3F-4496-A350-F638BBCEA29C}" dt="2021-02-28T21:40:24.160" v="1931" actId="20577"/>
          <ac:spMkLst>
            <pc:docMk/>
            <pc:sldMk cId="2936311256" sldId="269"/>
            <ac:spMk id="2" creationId="{0CDA8CA4-615C-4755-B1C6-0F5DB5D45AD2}"/>
          </ac:spMkLst>
        </pc:spChg>
        <pc:spChg chg="mod">
          <ac:chgData name="Fabio Di Troia" userId="7de80edd88c2c9de" providerId="LiveId" clId="{674644B3-0F3F-4496-A350-F638BBCEA29C}" dt="2021-02-28T21:41:15.967" v="2001" actId="20577"/>
          <ac:spMkLst>
            <pc:docMk/>
            <pc:sldMk cId="2936311256" sldId="269"/>
            <ac:spMk id="3" creationId="{3175DDC9-0994-4627-81CA-120FA588A7D6}"/>
          </ac:spMkLst>
        </pc:spChg>
        <pc:spChg chg="add mod">
          <ac:chgData name="Fabio Di Troia" userId="7de80edd88c2c9de" providerId="LiveId" clId="{674644B3-0F3F-4496-A350-F638BBCEA29C}" dt="2021-02-28T21:43:14.011" v="2101" actId="1076"/>
          <ac:spMkLst>
            <pc:docMk/>
            <pc:sldMk cId="2936311256" sldId="269"/>
            <ac:spMk id="8" creationId="{A36AE69D-2626-48A7-ACD9-17B5D6C6EF5B}"/>
          </ac:spMkLst>
        </pc:spChg>
        <pc:spChg chg="add mod">
          <ac:chgData name="Fabio Di Troia" userId="7de80edd88c2c9de" providerId="LiveId" clId="{674644B3-0F3F-4496-A350-F638BBCEA29C}" dt="2021-02-28T21:43:00.803" v="2066" actId="1037"/>
          <ac:spMkLst>
            <pc:docMk/>
            <pc:sldMk cId="2936311256" sldId="269"/>
            <ac:spMk id="9" creationId="{C29F1228-2684-4BDE-A382-6A80E24FEBA8}"/>
          </ac:spMkLst>
        </pc:spChg>
        <pc:picChg chg="add mod">
          <ac:chgData name="Fabio Di Troia" userId="7de80edd88c2c9de" providerId="LiveId" clId="{674644B3-0F3F-4496-A350-F638BBCEA29C}" dt="2021-02-28T21:43:08.922" v="2090" actId="1037"/>
          <ac:picMkLst>
            <pc:docMk/>
            <pc:sldMk cId="2936311256" sldId="269"/>
            <ac:picMk id="5" creationId="{073C367F-414E-4147-A0D4-97FC11CDBB0E}"/>
          </ac:picMkLst>
        </pc:picChg>
        <pc:picChg chg="add mod">
          <ac:chgData name="Fabio Di Troia" userId="7de80edd88c2c9de" providerId="LiveId" clId="{674644B3-0F3F-4496-A350-F638BBCEA29C}" dt="2021-02-28T21:43:11.545" v="2100" actId="1036"/>
          <ac:picMkLst>
            <pc:docMk/>
            <pc:sldMk cId="2936311256" sldId="269"/>
            <ac:picMk id="7" creationId="{0384F9BC-0F49-430A-8DF7-C7B1626D8CDD}"/>
          </ac:picMkLst>
        </pc:picChg>
        <pc:picChg chg="add del mod">
          <ac:chgData name="Fabio Di Troia" userId="7de80edd88c2c9de" providerId="LiveId" clId="{674644B3-0F3F-4496-A350-F638BBCEA29C}" dt="2021-02-28T21:44:04.459" v="2153" actId="478"/>
          <ac:picMkLst>
            <pc:docMk/>
            <pc:sldMk cId="2936311256" sldId="269"/>
            <ac:picMk id="11" creationId="{5436EE31-41FA-4FA7-8EED-084660C51D02}"/>
          </ac:picMkLst>
        </pc:picChg>
      </pc:sldChg>
      <pc:sldChg chg="addSp modSp new mod modNotesTx">
        <pc:chgData name="Fabio Di Troia" userId="7de80edd88c2c9de" providerId="LiveId" clId="{674644B3-0F3F-4496-A350-F638BBCEA29C}" dt="2021-03-04T12:05:27.024" v="2744" actId="20577"/>
        <pc:sldMkLst>
          <pc:docMk/>
          <pc:sldMk cId="1411245604" sldId="270"/>
        </pc:sldMkLst>
        <pc:spChg chg="mod">
          <ac:chgData name="Fabio Di Troia" userId="7de80edd88c2c9de" providerId="LiveId" clId="{674644B3-0F3F-4496-A350-F638BBCEA29C}" dt="2021-02-28T21:50:21.978" v="2463" actId="20577"/>
          <ac:spMkLst>
            <pc:docMk/>
            <pc:sldMk cId="1411245604" sldId="270"/>
            <ac:spMk id="2" creationId="{9506A57C-B301-4086-9FE8-A8536661FD20}"/>
          </ac:spMkLst>
        </pc:spChg>
        <pc:spChg chg="mod">
          <ac:chgData name="Fabio Di Troia" userId="7de80edd88c2c9de" providerId="LiveId" clId="{674644B3-0F3F-4496-A350-F638BBCEA29C}" dt="2021-03-04T12:03:47.362" v="2680" actId="12"/>
          <ac:spMkLst>
            <pc:docMk/>
            <pc:sldMk cId="1411245604" sldId="270"/>
            <ac:spMk id="3" creationId="{6988E7E5-2956-47AC-8EB9-16D8C6A66FC9}"/>
          </ac:spMkLst>
        </pc:spChg>
        <pc:picChg chg="add mod">
          <ac:chgData name="Fabio Di Troia" userId="7de80edd88c2c9de" providerId="LiveId" clId="{674644B3-0F3F-4496-A350-F638BBCEA29C}" dt="2021-03-04T12:04:24.683" v="2685" actId="1076"/>
          <ac:picMkLst>
            <pc:docMk/>
            <pc:sldMk cId="1411245604" sldId="270"/>
            <ac:picMk id="5" creationId="{A9DE1959-64DF-4A08-9A9F-41D460EC347D}"/>
          </ac:picMkLst>
        </pc:picChg>
        <pc:picChg chg="add mod">
          <ac:chgData name="Fabio Di Troia" userId="7de80edd88c2c9de" providerId="LiveId" clId="{674644B3-0F3F-4496-A350-F638BBCEA29C}" dt="2021-03-04T12:04:34.722" v="2691" actId="1076"/>
          <ac:picMkLst>
            <pc:docMk/>
            <pc:sldMk cId="1411245604" sldId="270"/>
            <ac:picMk id="6" creationId="{F968373A-7921-4821-85B2-E96A768F1CE0}"/>
          </ac:picMkLst>
        </pc:picChg>
        <pc:picChg chg="add mod">
          <ac:chgData name="Fabio Di Troia" userId="7de80edd88c2c9de" providerId="LiveId" clId="{674644B3-0F3F-4496-A350-F638BBCEA29C}" dt="2021-03-04T12:04:43.505" v="2694" actId="1076"/>
          <ac:picMkLst>
            <pc:docMk/>
            <pc:sldMk cId="1411245604" sldId="270"/>
            <ac:picMk id="7" creationId="{921E64D6-98A8-4E92-8317-283B7A21B78A}"/>
          </ac:picMkLst>
        </pc:picChg>
      </pc:sldChg>
      <pc:sldChg chg="addSp delSp modSp add mod modNotesTx">
        <pc:chgData name="Fabio Di Troia" userId="7de80edd88c2c9de" providerId="LiveId" clId="{674644B3-0F3F-4496-A350-F638BBCEA29C}" dt="2021-03-04T13:57:41.341" v="3816" actId="20577"/>
        <pc:sldMkLst>
          <pc:docMk/>
          <pc:sldMk cId="1318346439" sldId="271"/>
        </pc:sldMkLst>
        <pc:spChg chg="mod">
          <ac:chgData name="Fabio Di Troia" userId="7de80edd88c2c9de" providerId="LiveId" clId="{674644B3-0F3F-4496-A350-F638BBCEA29C}" dt="2021-03-04T12:07:19.613" v="2749" actId="14100"/>
          <ac:spMkLst>
            <pc:docMk/>
            <pc:sldMk cId="1318346439" sldId="271"/>
            <ac:spMk id="3" creationId="{6988E7E5-2956-47AC-8EB9-16D8C6A66FC9}"/>
          </ac:spMkLst>
        </pc:spChg>
        <pc:spChg chg="add mod">
          <ac:chgData name="Fabio Di Troia" userId="7de80edd88c2c9de" providerId="LiveId" clId="{674644B3-0F3F-4496-A350-F638BBCEA29C}" dt="2021-03-04T12:10:54.306" v="2998" actId="1035"/>
          <ac:spMkLst>
            <pc:docMk/>
            <pc:sldMk cId="1318346439" sldId="271"/>
            <ac:spMk id="9" creationId="{4DA5B62C-2A4D-4E4C-961B-6C4DEC2BAB52}"/>
          </ac:spMkLst>
        </pc:spChg>
        <pc:spChg chg="add mod">
          <ac:chgData name="Fabio Di Troia" userId="7de80edd88c2c9de" providerId="LiveId" clId="{674644B3-0F3F-4496-A350-F638BBCEA29C}" dt="2021-03-04T12:10:54.306" v="2998" actId="1035"/>
          <ac:spMkLst>
            <pc:docMk/>
            <pc:sldMk cId="1318346439" sldId="271"/>
            <ac:spMk id="10" creationId="{ADAAF8D5-3490-45A8-98F5-A5B3C402263E}"/>
          </ac:spMkLst>
        </pc:spChg>
        <pc:spChg chg="add mod">
          <ac:chgData name="Fabio Di Troia" userId="7de80edd88c2c9de" providerId="LiveId" clId="{674644B3-0F3F-4496-A350-F638BBCEA29C}" dt="2021-03-04T12:10:54.306" v="2998" actId="1035"/>
          <ac:spMkLst>
            <pc:docMk/>
            <pc:sldMk cId="1318346439" sldId="271"/>
            <ac:spMk id="11" creationId="{0F51B523-DA10-4903-B662-E8533A829821}"/>
          </ac:spMkLst>
        </pc:spChg>
        <pc:spChg chg="add mod">
          <ac:chgData name="Fabio Di Troia" userId="7de80edd88c2c9de" providerId="LiveId" clId="{674644B3-0F3F-4496-A350-F638BBCEA29C}" dt="2021-03-04T12:10:54.306" v="2998" actId="1035"/>
          <ac:spMkLst>
            <pc:docMk/>
            <pc:sldMk cId="1318346439" sldId="271"/>
            <ac:spMk id="12" creationId="{B94F671C-903F-4340-B4DF-AE80BACF3DBC}"/>
          </ac:spMkLst>
        </pc:spChg>
        <pc:spChg chg="add mod">
          <ac:chgData name="Fabio Di Troia" userId="7de80edd88c2c9de" providerId="LiveId" clId="{674644B3-0F3F-4496-A350-F638BBCEA29C}" dt="2021-03-04T12:12:07.477" v="3140" actId="14100"/>
          <ac:spMkLst>
            <pc:docMk/>
            <pc:sldMk cId="1318346439" sldId="271"/>
            <ac:spMk id="13" creationId="{D6B1E4E2-6245-4D47-B65A-8A176A782818}"/>
          </ac:spMkLst>
        </pc:spChg>
        <pc:spChg chg="add mod">
          <ac:chgData name="Fabio Di Troia" userId="7de80edd88c2c9de" providerId="LiveId" clId="{674644B3-0F3F-4496-A350-F638BBCEA29C}" dt="2021-03-04T12:12:02.164" v="3139" actId="113"/>
          <ac:spMkLst>
            <pc:docMk/>
            <pc:sldMk cId="1318346439" sldId="271"/>
            <ac:spMk id="14" creationId="{68A4940C-BA34-4338-B85A-AE3FBF7CB298}"/>
          </ac:spMkLst>
        </pc:spChg>
        <pc:picChg chg="del">
          <ac:chgData name="Fabio Di Troia" userId="7de80edd88c2c9de" providerId="LiveId" clId="{674644B3-0F3F-4496-A350-F638BBCEA29C}" dt="2021-03-04T12:05:42.091" v="2746" actId="478"/>
          <ac:picMkLst>
            <pc:docMk/>
            <pc:sldMk cId="1318346439" sldId="271"/>
            <ac:picMk id="5" creationId="{A9DE1959-64DF-4A08-9A9F-41D460EC347D}"/>
          </ac:picMkLst>
        </pc:picChg>
        <pc:picChg chg="del">
          <ac:chgData name="Fabio Di Troia" userId="7de80edd88c2c9de" providerId="LiveId" clId="{674644B3-0F3F-4496-A350-F638BBCEA29C}" dt="2021-03-04T12:05:43.378" v="2747" actId="478"/>
          <ac:picMkLst>
            <pc:docMk/>
            <pc:sldMk cId="1318346439" sldId="271"/>
            <ac:picMk id="6" creationId="{F968373A-7921-4821-85B2-E96A768F1CE0}"/>
          </ac:picMkLst>
        </pc:picChg>
        <pc:picChg chg="del">
          <ac:chgData name="Fabio Di Troia" userId="7de80edd88c2c9de" providerId="LiveId" clId="{674644B3-0F3F-4496-A350-F638BBCEA29C}" dt="2021-03-04T12:05:42.091" v="2746" actId="478"/>
          <ac:picMkLst>
            <pc:docMk/>
            <pc:sldMk cId="1318346439" sldId="271"/>
            <ac:picMk id="7" creationId="{921E64D6-98A8-4E92-8317-283B7A21B78A}"/>
          </ac:picMkLst>
        </pc:picChg>
        <pc:picChg chg="add mod">
          <ac:chgData name="Fabio Di Troia" userId="7de80edd88c2c9de" providerId="LiveId" clId="{674644B3-0F3F-4496-A350-F638BBCEA29C}" dt="2021-03-04T12:10:54.306" v="2998" actId="1035"/>
          <ac:picMkLst>
            <pc:docMk/>
            <pc:sldMk cId="1318346439" sldId="271"/>
            <ac:picMk id="8" creationId="{75BF7CC2-C9A8-40F9-95EF-DD4B736B6B4A}"/>
          </ac:picMkLst>
        </pc:picChg>
      </pc:sldChg>
      <pc:sldChg chg="addSp delSp modSp add mod modTransition modNotesTx">
        <pc:chgData name="Fabio Di Troia" userId="7de80edd88c2c9de" providerId="LiveId" clId="{674644B3-0F3F-4496-A350-F638BBCEA29C}" dt="2021-03-04T12:20:30.449" v="3642" actId="6549"/>
        <pc:sldMkLst>
          <pc:docMk/>
          <pc:sldMk cId="1088593020" sldId="272"/>
        </pc:sldMkLst>
        <pc:spChg chg="del">
          <ac:chgData name="Fabio Di Troia" userId="7de80edd88c2c9de" providerId="LiveId" clId="{674644B3-0F3F-4496-A350-F638BBCEA29C}" dt="2021-03-04T12:13:24.044" v="3154" actId="478"/>
          <ac:spMkLst>
            <pc:docMk/>
            <pc:sldMk cId="1088593020" sldId="272"/>
            <ac:spMk id="9" creationId="{4DA5B62C-2A4D-4E4C-961B-6C4DEC2BAB52}"/>
          </ac:spMkLst>
        </pc:spChg>
        <pc:spChg chg="del">
          <ac:chgData name="Fabio Di Troia" userId="7de80edd88c2c9de" providerId="LiveId" clId="{674644B3-0F3F-4496-A350-F638BBCEA29C}" dt="2021-03-04T12:13:24.044" v="3154" actId="478"/>
          <ac:spMkLst>
            <pc:docMk/>
            <pc:sldMk cId="1088593020" sldId="272"/>
            <ac:spMk id="10" creationId="{ADAAF8D5-3490-45A8-98F5-A5B3C402263E}"/>
          </ac:spMkLst>
        </pc:spChg>
        <pc:spChg chg="del">
          <ac:chgData name="Fabio Di Troia" userId="7de80edd88c2c9de" providerId="LiveId" clId="{674644B3-0F3F-4496-A350-F638BBCEA29C}" dt="2021-03-04T12:13:24.044" v="3154" actId="478"/>
          <ac:spMkLst>
            <pc:docMk/>
            <pc:sldMk cId="1088593020" sldId="272"/>
            <ac:spMk id="11" creationId="{0F51B523-DA10-4903-B662-E8533A829821}"/>
          </ac:spMkLst>
        </pc:spChg>
        <pc:spChg chg="del">
          <ac:chgData name="Fabio Di Troia" userId="7de80edd88c2c9de" providerId="LiveId" clId="{674644B3-0F3F-4496-A350-F638BBCEA29C}" dt="2021-03-04T12:13:24.044" v="3154" actId="478"/>
          <ac:spMkLst>
            <pc:docMk/>
            <pc:sldMk cId="1088593020" sldId="272"/>
            <ac:spMk id="12" creationId="{B94F671C-903F-4340-B4DF-AE80BACF3DBC}"/>
          </ac:spMkLst>
        </pc:spChg>
        <pc:picChg chg="add mod ord">
          <ac:chgData name="Fabio Di Troia" userId="7de80edd88c2c9de" providerId="LiveId" clId="{674644B3-0F3F-4496-A350-F638BBCEA29C}" dt="2021-03-04T12:13:19.219" v="3153" actId="1037"/>
          <ac:picMkLst>
            <pc:docMk/>
            <pc:sldMk cId="1088593020" sldId="272"/>
            <ac:picMk id="5" creationId="{35EBB007-9C26-4B7C-A6C1-50FCE09C6466}"/>
          </ac:picMkLst>
        </pc:picChg>
        <pc:picChg chg="del">
          <ac:chgData name="Fabio Di Troia" userId="7de80edd88c2c9de" providerId="LiveId" clId="{674644B3-0F3F-4496-A350-F638BBCEA29C}" dt="2021-03-04T12:13:01.785" v="3142" actId="478"/>
          <ac:picMkLst>
            <pc:docMk/>
            <pc:sldMk cId="1088593020" sldId="272"/>
            <ac:picMk id="8" creationId="{75BF7CC2-C9A8-40F9-95EF-DD4B736B6B4A}"/>
          </ac:picMkLst>
        </pc:picChg>
      </pc:sldChg>
      <pc:sldChg chg="addSp delSp modSp add mod ord modTransition modNotesTx">
        <pc:chgData name="Fabio Di Troia" userId="7de80edd88c2c9de" providerId="LiveId" clId="{674644B3-0F3F-4496-A350-F638BBCEA29C}" dt="2021-03-15T18:39:23.953" v="4968" actId="27636"/>
        <pc:sldMkLst>
          <pc:docMk/>
          <pc:sldMk cId="388458933" sldId="273"/>
        </pc:sldMkLst>
        <pc:spChg chg="mod">
          <ac:chgData name="Fabio Di Troia" userId="7de80edd88c2c9de" providerId="LiveId" clId="{674644B3-0F3F-4496-A350-F638BBCEA29C}" dt="2021-03-15T18:39:23.953" v="4968" actId="27636"/>
          <ac:spMkLst>
            <pc:docMk/>
            <pc:sldMk cId="388458933" sldId="273"/>
            <ac:spMk id="3" creationId="{6988E7E5-2956-47AC-8EB9-16D8C6A66FC9}"/>
          </ac:spMkLst>
        </pc:spChg>
        <pc:spChg chg="del">
          <ac:chgData name="Fabio Di Troia" userId="7de80edd88c2c9de" providerId="LiveId" clId="{674644B3-0F3F-4496-A350-F638BBCEA29C}" dt="2021-03-04T12:16:55.790" v="3192" actId="478"/>
          <ac:spMkLst>
            <pc:docMk/>
            <pc:sldMk cId="388458933" sldId="273"/>
            <ac:spMk id="9" creationId="{4DA5B62C-2A4D-4E4C-961B-6C4DEC2BAB52}"/>
          </ac:spMkLst>
        </pc:spChg>
        <pc:spChg chg="del">
          <ac:chgData name="Fabio Di Troia" userId="7de80edd88c2c9de" providerId="LiveId" clId="{674644B3-0F3F-4496-A350-F638BBCEA29C}" dt="2021-03-04T12:16:55.790" v="3192" actId="478"/>
          <ac:spMkLst>
            <pc:docMk/>
            <pc:sldMk cId="388458933" sldId="273"/>
            <ac:spMk id="10" creationId="{ADAAF8D5-3490-45A8-98F5-A5B3C402263E}"/>
          </ac:spMkLst>
        </pc:spChg>
        <pc:spChg chg="del">
          <ac:chgData name="Fabio Di Troia" userId="7de80edd88c2c9de" providerId="LiveId" clId="{674644B3-0F3F-4496-A350-F638BBCEA29C}" dt="2021-03-04T12:16:55.790" v="3192" actId="478"/>
          <ac:spMkLst>
            <pc:docMk/>
            <pc:sldMk cId="388458933" sldId="273"/>
            <ac:spMk id="11" creationId="{0F51B523-DA10-4903-B662-E8533A829821}"/>
          </ac:spMkLst>
        </pc:spChg>
        <pc:spChg chg="del">
          <ac:chgData name="Fabio Di Troia" userId="7de80edd88c2c9de" providerId="LiveId" clId="{674644B3-0F3F-4496-A350-F638BBCEA29C}" dt="2021-03-04T12:16:55.790" v="3192" actId="478"/>
          <ac:spMkLst>
            <pc:docMk/>
            <pc:sldMk cId="388458933" sldId="273"/>
            <ac:spMk id="12" creationId="{B94F671C-903F-4340-B4DF-AE80BACF3DBC}"/>
          </ac:spMkLst>
        </pc:spChg>
        <pc:spChg chg="mod">
          <ac:chgData name="Fabio Di Troia" userId="7de80edd88c2c9de" providerId="LiveId" clId="{674644B3-0F3F-4496-A350-F638BBCEA29C}" dt="2021-03-04T12:20:07.327" v="3638" actId="1035"/>
          <ac:spMkLst>
            <pc:docMk/>
            <pc:sldMk cId="388458933" sldId="273"/>
            <ac:spMk id="13" creationId="{D6B1E4E2-6245-4D47-B65A-8A176A782818}"/>
          </ac:spMkLst>
        </pc:spChg>
        <pc:spChg chg="mod">
          <ac:chgData name="Fabio Di Troia" userId="7de80edd88c2c9de" providerId="LiveId" clId="{674644B3-0F3F-4496-A350-F638BBCEA29C}" dt="2021-03-04T12:20:07.327" v="3638" actId="1035"/>
          <ac:spMkLst>
            <pc:docMk/>
            <pc:sldMk cId="388458933" sldId="273"/>
            <ac:spMk id="14" creationId="{68A4940C-BA34-4338-B85A-AE3FBF7CB298}"/>
          </ac:spMkLst>
        </pc:spChg>
        <pc:picChg chg="add mod ord">
          <ac:chgData name="Fabio Di Troia" userId="7de80edd88c2c9de" providerId="LiveId" clId="{674644B3-0F3F-4496-A350-F638BBCEA29C}" dt="2021-03-04T12:16:46.445" v="3191" actId="1036"/>
          <ac:picMkLst>
            <pc:docMk/>
            <pc:sldMk cId="388458933" sldId="273"/>
            <ac:picMk id="5" creationId="{85E90255-CE5A-4560-B88C-4AD91B1DE667}"/>
          </ac:picMkLst>
        </pc:picChg>
        <pc:picChg chg="del">
          <ac:chgData name="Fabio Di Troia" userId="7de80edd88c2c9de" providerId="LiveId" clId="{674644B3-0F3F-4496-A350-F638BBCEA29C}" dt="2021-03-04T12:16:02.264" v="3162" actId="478"/>
          <ac:picMkLst>
            <pc:docMk/>
            <pc:sldMk cId="388458933" sldId="273"/>
            <ac:picMk id="8" creationId="{75BF7CC2-C9A8-40F9-95EF-DD4B736B6B4A}"/>
          </ac:picMkLst>
        </pc:picChg>
      </pc:sldChg>
      <pc:sldChg chg="add del">
        <pc:chgData name="Fabio Di Troia" userId="7de80edd88c2c9de" providerId="LiveId" clId="{674644B3-0F3F-4496-A350-F638BBCEA29C}" dt="2021-03-04T12:15:56.613" v="3158" actId="47"/>
        <pc:sldMkLst>
          <pc:docMk/>
          <pc:sldMk cId="4266986549" sldId="273"/>
        </pc:sldMkLst>
      </pc:sldChg>
      <pc:sldChg chg="addSp delSp modSp new mod modNotesTx">
        <pc:chgData name="Fabio Di Troia" userId="7de80edd88c2c9de" providerId="LiveId" clId="{674644B3-0F3F-4496-A350-F638BBCEA29C}" dt="2021-03-04T13:59:11.824" v="3919" actId="20577"/>
        <pc:sldMkLst>
          <pc:docMk/>
          <pc:sldMk cId="4053200854" sldId="274"/>
        </pc:sldMkLst>
        <pc:spChg chg="mod">
          <ac:chgData name="Fabio Di Troia" userId="7de80edd88c2c9de" providerId="LiveId" clId="{674644B3-0F3F-4496-A350-F638BBCEA29C}" dt="2021-03-04T13:58:49.342" v="3850" actId="20577"/>
          <ac:spMkLst>
            <pc:docMk/>
            <pc:sldMk cId="4053200854" sldId="274"/>
            <ac:spMk id="2" creationId="{B65FDA16-633C-49DF-9901-7A3D12C9E3F8}"/>
          </ac:spMkLst>
        </pc:spChg>
        <pc:spChg chg="del">
          <ac:chgData name="Fabio Di Troia" userId="7de80edd88c2c9de" providerId="LiveId" clId="{674644B3-0F3F-4496-A350-F638BBCEA29C}" dt="2021-03-04T13:58:52.574" v="3851" actId="478"/>
          <ac:spMkLst>
            <pc:docMk/>
            <pc:sldMk cId="4053200854" sldId="274"/>
            <ac:spMk id="3" creationId="{B879F2B6-8FE3-4F34-9C1E-4BCCB52E5693}"/>
          </ac:spMkLst>
        </pc:spChg>
        <pc:picChg chg="add mod">
          <ac:chgData name="Fabio Di Troia" userId="7de80edd88c2c9de" providerId="LiveId" clId="{674644B3-0F3F-4496-A350-F638BBCEA29C}" dt="2021-03-04T13:58:55.538" v="3853" actId="1076"/>
          <ac:picMkLst>
            <pc:docMk/>
            <pc:sldMk cId="4053200854" sldId="274"/>
            <ac:picMk id="5" creationId="{27115253-3025-4A76-809A-4790391A4EBD}"/>
          </ac:picMkLst>
        </pc:picChg>
      </pc:sldChg>
      <pc:sldChg chg="addSp delSp modSp new mod ord modNotesTx">
        <pc:chgData name="Fabio Di Troia" userId="7de80edd88c2c9de" providerId="LiveId" clId="{674644B3-0F3F-4496-A350-F638BBCEA29C}" dt="2021-03-04T14:11:00.474" v="4222" actId="1076"/>
        <pc:sldMkLst>
          <pc:docMk/>
          <pc:sldMk cId="2452454937" sldId="275"/>
        </pc:sldMkLst>
        <pc:spChg chg="del mod">
          <ac:chgData name="Fabio Di Troia" userId="7de80edd88c2c9de" providerId="LiveId" clId="{674644B3-0F3F-4496-A350-F638BBCEA29C}" dt="2021-03-04T14:10:52.273" v="4218" actId="478"/>
          <ac:spMkLst>
            <pc:docMk/>
            <pc:sldMk cId="2452454937" sldId="275"/>
            <ac:spMk id="2" creationId="{7FCA3B44-CCEE-4F99-842C-2A3F64945E23}"/>
          </ac:spMkLst>
        </pc:spChg>
        <pc:spChg chg="mod">
          <ac:chgData name="Fabio Di Troia" userId="7de80edd88c2c9de" providerId="LiveId" clId="{674644B3-0F3F-4496-A350-F638BBCEA29C}" dt="2021-03-04T14:10:54.970" v="4219" actId="1076"/>
          <ac:spMkLst>
            <pc:docMk/>
            <pc:sldMk cId="2452454937" sldId="275"/>
            <ac:spMk id="3" creationId="{1D7A2088-2D46-4EE7-865B-6D4431379DBB}"/>
          </ac:spMkLst>
        </pc:spChg>
        <pc:picChg chg="add mod">
          <ac:chgData name="Fabio Di Troia" userId="7de80edd88c2c9de" providerId="LiveId" clId="{674644B3-0F3F-4496-A350-F638BBCEA29C}" dt="2021-03-04T14:11:00.474" v="4222" actId="1076"/>
          <ac:picMkLst>
            <pc:docMk/>
            <pc:sldMk cId="2452454937" sldId="275"/>
            <ac:picMk id="5" creationId="{065C9ADE-FAB0-408F-9282-D95DCE2823E2}"/>
          </ac:picMkLst>
        </pc:picChg>
      </pc:sldChg>
      <pc:sldChg chg="addSp delSp modSp new mod">
        <pc:chgData name="Fabio Di Troia" userId="7de80edd88c2c9de" providerId="LiveId" clId="{674644B3-0F3F-4496-A350-F638BBCEA29C}" dt="2021-03-04T14:08:34.175" v="4128" actId="20577"/>
        <pc:sldMkLst>
          <pc:docMk/>
          <pc:sldMk cId="2714814753" sldId="276"/>
        </pc:sldMkLst>
        <pc:spChg chg="mod">
          <ac:chgData name="Fabio Di Troia" userId="7de80edd88c2c9de" providerId="LiveId" clId="{674644B3-0F3F-4496-A350-F638BBCEA29C}" dt="2021-03-04T14:06:38.784" v="4016" actId="20577"/>
          <ac:spMkLst>
            <pc:docMk/>
            <pc:sldMk cId="2714814753" sldId="276"/>
            <ac:spMk id="2" creationId="{A481CA4C-BB02-4DCB-A459-33BF4EB6213D}"/>
          </ac:spMkLst>
        </pc:spChg>
        <pc:spChg chg="del">
          <ac:chgData name="Fabio Di Troia" userId="7de80edd88c2c9de" providerId="LiveId" clId="{674644B3-0F3F-4496-A350-F638BBCEA29C}" dt="2021-03-04T14:06:59.467" v="4017" actId="22"/>
          <ac:spMkLst>
            <pc:docMk/>
            <pc:sldMk cId="2714814753" sldId="276"/>
            <ac:spMk id="3" creationId="{0EAE9CE3-8D13-435F-88DB-390417C33F3C}"/>
          </ac:spMkLst>
        </pc:spChg>
        <pc:spChg chg="add mod">
          <ac:chgData name="Fabio Di Troia" userId="7de80edd88c2c9de" providerId="LiveId" clId="{674644B3-0F3F-4496-A350-F638BBCEA29C}" dt="2021-03-04T14:08:34.175" v="4128" actId="20577"/>
          <ac:spMkLst>
            <pc:docMk/>
            <pc:sldMk cId="2714814753" sldId="276"/>
            <ac:spMk id="6" creationId="{8F2EFBB3-D260-4B2F-B228-1DB0F8BE353F}"/>
          </ac:spMkLst>
        </pc:spChg>
        <pc:picChg chg="add mod ord">
          <ac:chgData name="Fabio Di Troia" userId="7de80edd88c2c9de" providerId="LiveId" clId="{674644B3-0F3F-4496-A350-F638BBCEA29C}" dt="2021-03-04T14:07:04.314" v="4018" actId="1076"/>
          <ac:picMkLst>
            <pc:docMk/>
            <pc:sldMk cId="2714814753" sldId="276"/>
            <ac:picMk id="5" creationId="{8F19FCEA-1FAC-435D-82F1-DDEAADF20559}"/>
          </ac:picMkLst>
        </pc:picChg>
      </pc:sldChg>
      <pc:sldChg chg="addSp delSp modSp add mod">
        <pc:chgData name="Fabio Di Troia" userId="7de80edd88c2c9de" providerId="LiveId" clId="{674644B3-0F3F-4496-A350-F638BBCEA29C}" dt="2021-03-04T14:08:26.558" v="4124" actId="20577"/>
        <pc:sldMkLst>
          <pc:docMk/>
          <pc:sldMk cId="2073493704" sldId="277"/>
        </pc:sldMkLst>
        <pc:spChg chg="add del mod">
          <ac:chgData name="Fabio Di Troia" userId="7de80edd88c2c9de" providerId="LiveId" clId="{674644B3-0F3F-4496-A350-F638BBCEA29C}" dt="2021-03-04T14:08:14.901" v="4120" actId="478"/>
          <ac:spMkLst>
            <pc:docMk/>
            <pc:sldMk cId="2073493704" sldId="277"/>
            <ac:spMk id="4" creationId="{0EB2543E-9DFE-4935-B25A-CF51BFD40D12}"/>
          </ac:spMkLst>
        </pc:spChg>
        <pc:spChg chg="mod">
          <ac:chgData name="Fabio Di Troia" userId="7de80edd88c2c9de" providerId="LiveId" clId="{674644B3-0F3F-4496-A350-F638BBCEA29C}" dt="2021-03-04T14:08:26.558" v="4124" actId="20577"/>
          <ac:spMkLst>
            <pc:docMk/>
            <pc:sldMk cId="2073493704" sldId="277"/>
            <ac:spMk id="6" creationId="{8F2EFBB3-D260-4B2F-B228-1DB0F8BE353F}"/>
          </ac:spMkLst>
        </pc:spChg>
        <pc:picChg chg="del">
          <ac:chgData name="Fabio Di Troia" userId="7de80edd88c2c9de" providerId="LiveId" clId="{674644B3-0F3F-4496-A350-F638BBCEA29C}" dt="2021-03-04T14:08:01.486" v="4115" actId="478"/>
          <ac:picMkLst>
            <pc:docMk/>
            <pc:sldMk cId="2073493704" sldId="277"/>
            <ac:picMk id="5" creationId="{8F19FCEA-1FAC-435D-82F1-DDEAADF20559}"/>
          </ac:picMkLst>
        </pc:picChg>
        <pc:picChg chg="add ord">
          <ac:chgData name="Fabio Di Troia" userId="7de80edd88c2c9de" providerId="LiveId" clId="{674644B3-0F3F-4496-A350-F638BBCEA29C}" dt="2021-03-04T14:08:12.158" v="4119" actId="167"/>
          <ac:picMkLst>
            <pc:docMk/>
            <pc:sldMk cId="2073493704" sldId="277"/>
            <ac:picMk id="8" creationId="{7A506334-14F0-457F-8C48-C83F4DD70457}"/>
          </ac:picMkLst>
        </pc:picChg>
      </pc:sldChg>
      <pc:sldChg chg="addSp delSp modSp new mod">
        <pc:chgData name="Fabio Di Troia" userId="7de80edd88c2c9de" providerId="LiveId" clId="{674644B3-0F3F-4496-A350-F638BBCEA29C}" dt="2021-03-04T14:09:42.378" v="4186" actId="20577"/>
        <pc:sldMkLst>
          <pc:docMk/>
          <pc:sldMk cId="4137142169" sldId="278"/>
        </pc:sldMkLst>
        <pc:spChg chg="mod">
          <ac:chgData name="Fabio Di Troia" userId="7de80edd88c2c9de" providerId="LiveId" clId="{674644B3-0F3F-4496-A350-F638BBCEA29C}" dt="2021-03-04T14:09:42.378" v="4186" actId="20577"/>
          <ac:spMkLst>
            <pc:docMk/>
            <pc:sldMk cId="4137142169" sldId="278"/>
            <ac:spMk id="2" creationId="{1B59CA03-B5BE-4917-96DA-2D32A0604C43}"/>
          </ac:spMkLst>
        </pc:spChg>
        <pc:spChg chg="del">
          <ac:chgData name="Fabio Di Troia" userId="7de80edd88c2c9de" providerId="LiveId" clId="{674644B3-0F3F-4496-A350-F638BBCEA29C}" dt="2021-03-04T14:09:19.989" v="4130" actId="478"/>
          <ac:spMkLst>
            <pc:docMk/>
            <pc:sldMk cId="4137142169" sldId="278"/>
            <ac:spMk id="3" creationId="{13FDC74B-69BC-4D83-B228-BE40046230E8}"/>
          </ac:spMkLst>
        </pc:spChg>
        <pc:picChg chg="add mod">
          <ac:chgData name="Fabio Di Troia" userId="7de80edd88c2c9de" providerId="LiveId" clId="{674644B3-0F3F-4496-A350-F638BBCEA29C}" dt="2021-03-04T14:09:24.533" v="4132" actId="1076"/>
          <ac:picMkLst>
            <pc:docMk/>
            <pc:sldMk cId="4137142169" sldId="278"/>
            <ac:picMk id="5" creationId="{F4FD5F3A-4A51-4A78-A397-A8FF0695B3C9}"/>
          </ac:picMkLst>
        </pc:picChg>
      </pc:sldChg>
      <pc:sldChg chg="addSp delSp modSp new mod modTransition modAnim modNotesTx">
        <pc:chgData name="Fabio Di Troia" userId="7de80edd88c2c9de" providerId="LiveId" clId="{674644B3-0F3F-4496-A350-F638BBCEA29C}" dt="2021-03-04T14:50:05.409" v="4637" actId="20577"/>
        <pc:sldMkLst>
          <pc:docMk/>
          <pc:sldMk cId="2821342647" sldId="279"/>
        </pc:sldMkLst>
        <pc:spChg chg="mod">
          <ac:chgData name="Fabio Di Troia" userId="7de80edd88c2c9de" providerId="LiveId" clId="{674644B3-0F3F-4496-A350-F638BBCEA29C}" dt="2021-03-04T14:10:06.139" v="4214" actId="20577"/>
          <ac:spMkLst>
            <pc:docMk/>
            <pc:sldMk cId="2821342647" sldId="279"/>
            <ac:spMk id="2" creationId="{8B1D629B-989F-4D08-A2C1-6CD682F4AE02}"/>
          </ac:spMkLst>
        </pc:spChg>
        <pc:spChg chg="mod">
          <ac:chgData name="Fabio Di Troia" userId="7de80edd88c2c9de" providerId="LiveId" clId="{674644B3-0F3F-4496-A350-F638BBCEA29C}" dt="2021-03-04T14:39:17.205" v="4253" actId="20577"/>
          <ac:spMkLst>
            <pc:docMk/>
            <pc:sldMk cId="2821342647" sldId="279"/>
            <ac:spMk id="3" creationId="{BB020A7E-2F66-43FC-B41A-59A9EC456E9E}"/>
          </ac:spMkLst>
        </pc:spChg>
        <pc:spChg chg="add del mod">
          <ac:chgData name="Fabio Di Troia" userId="7de80edd88c2c9de" providerId="LiveId" clId="{674644B3-0F3F-4496-A350-F638BBCEA29C}" dt="2021-03-04T14:43:47.207" v="4279" actId="478"/>
          <ac:spMkLst>
            <pc:docMk/>
            <pc:sldMk cId="2821342647" sldId="279"/>
            <ac:spMk id="7" creationId="{EC116999-7EC3-4DA4-AA75-142A83D22B90}"/>
          </ac:spMkLst>
        </pc:spChg>
        <pc:spChg chg="add del">
          <ac:chgData name="Fabio Di Troia" userId="7de80edd88c2c9de" providerId="LiveId" clId="{674644B3-0F3F-4496-A350-F638BBCEA29C}" dt="2021-03-04T14:44:08.762" v="4281" actId="478"/>
          <ac:spMkLst>
            <pc:docMk/>
            <pc:sldMk cId="2821342647" sldId="279"/>
            <ac:spMk id="8" creationId="{3A3789DD-68F9-4A3F-A211-DAD2A6A2F156}"/>
          </ac:spMkLst>
        </pc:spChg>
        <pc:spChg chg="add mod">
          <ac:chgData name="Fabio Di Troia" userId="7de80edd88c2c9de" providerId="LiveId" clId="{674644B3-0F3F-4496-A350-F638BBCEA29C}" dt="2021-03-04T14:45:03.153" v="4286" actId="1038"/>
          <ac:spMkLst>
            <pc:docMk/>
            <pc:sldMk cId="2821342647" sldId="279"/>
            <ac:spMk id="9" creationId="{27606DCD-7F90-47B6-821F-ED24877A19A3}"/>
          </ac:spMkLst>
        </pc:spChg>
        <pc:spChg chg="add mod">
          <ac:chgData name="Fabio Di Troia" userId="7de80edd88c2c9de" providerId="LiveId" clId="{674644B3-0F3F-4496-A350-F638BBCEA29C}" dt="2021-03-04T14:46:08.928" v="4345" actId="1076"/>
          <ac:spMkLst>
            <pc:docMk/>
            <pc:sldMk cId="2821342647" sldId="279"/>
            <ac:spMk id="10" creationId="{A9BCCDEC-0100-4AB3-88C7-C9A0BB473A92}"/>
          </ac:spMkLst>
        </pc:spChg>
        <pc:spChg chg="add mod">
          <ac:chgData name="Fabio Di Troia" userId="7de80edd88c2c9de" providerId="LiveId" clId="{674644B3-0F3F-4496-A350-F638BBCEA29C}" dt="2021-03-04T14:48:33.924" v="4438" actId="20577"/>
          <ac:spMkLst>
            <pc:docMk/>
            <pc:sldMk cId="2821342647" sldId="279"/>
            <ac:spMk id="11" creationId="{B9D8A836-0226-4436-A120-408637A9EBAA}"/>
          </ac:spMkLst>
        </pc:spChg>
        <pc:spChg chg="add mod">
          <ac:chgData name="Fabio Di Troia" userId="7de80edd88c2c9de" providerId="LiveId" clId="{674644B3-0F3F-4496-A350-F638BBCEA29C}" dt="2021-03-04T14:46:13.507" v="4347" actId="1076"/>
          <ac:spMkLst>
            <pc:docMk/>
            <pc:sldMk cId="2821342647" sldId="279"/>
            <ac:spMk id="12" creationId="{78DCFA22-83A1-49D3-8468-ED1177038753}"/>
          </ac:spMkLst>
        </pc:spChg>
        <pc:spChg chg="add mod">
          <ac:chgData name="Fabio Di Troia" userId="7de80edd88c2c9de" providerId="LiveId" clId="{674644B3-0F3F-4496-A350-F638BBCEA29C}" dt="2021-03-04T14:46:55.879" v="4435" actId="13822"/>
          <ac:spMkLst>
            <pc:docMk/>
            <pc:sldMk cId="2821342647" sldId="279"/>
            <ac:spMk id="14" creationId="{B63B480B-0D8D-44A5-A9F7-224C5050918D}"/>
          </ac:spMkLst>
        </pc:spChg>
        <pc:picChg chg="add mod">
          <ac:chgData name="Fabio Di Troia" userId="7de80edd88c2c9de" providerId="LiveId" clId="{674644B3-0F3F-4496-A350-F638BBCEA29C}" dt="2021-03-04T14:45:19.130" v="4298" actId="1038"/>
          <ac:picMkLst>
            <pc:docMk/>
            <pc:sldMk cId="2821342647" sldId="279"/>
            <ac:picMk id="5" creationId="{B7F03CEE-54B3-43E3-860E-8AFB46E8F754}"/>
          </ac:picMkLst>
        </pc:picChg>
        <pc:picChg chg="add mod">
          <ac:chgData name="Fabio Di Troia" userId="7de80edd88c2c9de" providerId="LiveId" clId="{674644B3-0F3F-4496-A350-F638BBCEA29C}" dt="2021-03-04T14:43:35.571" v="4262" actId="1076"/>
          <ac:picMkLst>
            <pc:docMk/>
            <pc:sldMk cId="2821342647" sldId="279"/>
            <ac:picMk id="6" creationId="{C112A08F-0B98-43AF-BB74-FA88F0543A54}"/>
          </ac:picMkLst>
        </pc:picChg>
      </pc:sldChg>
      <pc:sldChg chg="addSp delSp modSp add mod delAnim">
        <pc:chgData name="Fabio Di Troia" userId="7de80edd88c2c9de" providerId="LiveId" clId="{674644B3-0F3F-4496-A350-F638BBCEA29C}" dt="2021-03-04T14:56:42.842" v="4944" actId="20577"/>
        <pc:sldMkLst>
          <pc:docMk/>
          <pc:sldMk cId="2381311462" sldId="280"/>
        </pc:sldMkLst>
        <pc:spChg chg="del">
          <ac:chgData name="Fabio Di Troia" userId="7de80edd88c2c9de" providerId="LiveId" clId="{674644B3-0F3F-4496-A350-F638BBCEA29C}" dt="2021-03-04T14:53:01.863" v="4641" actId="478"/>
          <ac:spMkLst>
            <pc:docMk/>
            <pc:sldMk cId="2381311462" sldId="280"/>
            <ac:spMk id="3" creationId="{BB020A7E-2F66-43FC-B41A-59A9EC456E9E}"/>
          </ac:spMkLst>
        </pc:spChg>
        <pc:spChg chg="add del mod">
          <ac:chgData name="Fabio Di Troia" userId="7de80edd88c2c9de" providerId="LiveId" clId="{674644B3-0F3F-4496-A350-F638BBCEA29C}" dt="2021-03-04T14:53:03.789" v="4642" actId="478"/>
          <ac:spMkLst>
            <pc:docMk/>
            <pc:sldMk cId="2381311462" sldId="280"/>
            <ac:spMk id="7" creationId="{7CC0C9EA-41FB-42CA-8275-2C22E80057A7}"/>
          </ac:spMkLst>
        </pc:spChg>
        <pc:spChg chg="add mod">
          <ac:chgData name="Fabio Di Troia" userId="7de80edd88c2c9de" providerId="LiveId" clId="{674644B3-0F3F-4496-A350-F638BBCEA29C}" dt="2021-03-04T14:56:42.842" v="4944" actId="20577"/>
          <ac:spMkLst>
            <pc:docMk/>
            <pc:sldMk cId="2381311462" sldId="280"/>
            <ac:spMk id="8" creationId="{5D4C52FA-8496-452C-B312-3C08830E86FD}"/>
          </ac:spMkLst>
        </pc:spChg>
        <pc:spChg chg="del">
          <ac:chgData name="Fabio Di Troia" userId="7de80edd88c2c9de" providerId="LiveId" clId="{674644B3-0F3F-4496-A350-F638BBCEA29C}" dt="2021-03-04T14:52:59.860" v="4640" actId="478"/>
          <ac:spMkLst>
            <pc:docMk/>
            <pc:sldMk cId="2381311462" sldId="280"/>
            <ac:spMk id="9" creationId="{27606DCD-7F90-47B6-821F-ED24877A19A3}"/>
          </ac:spMkLst>
        </pc:spChg>
        <pc:spChg chg="mod">
          <ac:chgData name="Fabio Di Troia" userId="7de80edd88c2c9de" providerId="LiveId" clId="{674644B3-0F3F-4496-A350-F638BBCEA29C}" dt="2021-03-04T14:53:09.535" v="4663" actId="1035"/>
          <ac:spMkLst>
            <pc:docMk/>
            <pc:sldMk cId="2381311462" sldId="280"/>
            <ac:spMk id="10" creationId="{A9BCCDEC-0100-4AB3-88C7-C9A0BB473A92}"/>
          </ac:spMkLst>
        </pc:spChg>
        <pc:spChg chg="mod">
          <ac:chgData name="Fabio Di Troia" userId="7de80edd88c2c9de" providerId="LiveId" clId="{674644B3-0F3F-4496-A350-F638BBCEA29C}" dt="2021-03-04T14:53:09.535" v="4663" actId="1035"/>
          <ac:spMkLst>
            <pc:docMk/>
            <pc:sldMk cId="2381311462" sldId="280"/>
            <ac:spMk id="11" creationId="{B9D8A836-0226-4436-A120-408637A9EBAA}"/>
          </ac:spMkLst>
        </pc:spChg>
        <pc:spChg chg="mod">
          <ac:chgData name="Fabio Di Troia" userId="7de80edd88c2c9de" providerId="LiveId" clId="{674644B3-0F3F-4496-A350-F638BBCEA29C}" dt="2021-03-04T14:53:09.535" v="4663" actId="1035"/>
          <ac:spMkLst>
            <pc:docMk/>
            <pc:sldMk cId="2381311462" sldId="280"/>
            <ac:spMk id="12" creationId="{78DCFA22-83A1-49D3-8468-ED1177038753}"/>
          </ac:spMkLst>
        </pc:spChg>
        <pc:spChg chg="del">
          <ac:chgData name="Fabio Di Troia" userId="7de80edd88c2c9de" providerId="LiveId" clId="{674644B3-0F3F-4496-A350-F638BBCEA29C}" dt="2021-03-04T14:53:05.071" v="4643" actId="478"/>
          <ac:spMkLst>
            <pc:docMk/>
            <pc:sldMk cId="2381311462" sldId="280"/>
            <ac:spMk id="14" creationId="{B63B480B-0D8D-44A5-A9F7-224C5050918D}"/>
          </ac:spMkLst>
        </pc:spChg>
        <pc:picChg chg="mod">
          <ac:chgData name="Fabio Di Troia" userId="7de80edd88c2c9de" providerId="LiveId" clId="{674644B3-0F3F-4496-A350-F638BBCEA29C}" dt="2021-03-04T14:53:09.535" v="4663" actId="1035"/>
          <ac:picMkLst>
            <pc:docMk/>
            <pc:sldMk cId="2381311462" sldId="280"/>
            <ac:picMk id="5" creationId="{B7F03CEE-54B3-43E3-860E-8AFB46E8F754}"/>
          </ac:picMkLst>
        </pc:picChg>
        <pc:picChg chg="del">
          <ac:chgData name="Fabio Di Troia" userId="7de80edd88c2c9de" providerId="LiveId" clId="{674644B3-0F3F-4496-A350-F638BBCEA29C}" dt="2021-03-04T14:52:59.316" v="4639" actId="478"/>
          <ac:picMkLst>
            <pc:docMk/>
            <pc:sldMk cId="2381311462" sldId="280"/>
            <ac:picMk id="6" creationId="{C112A08F-0B98-43AF-BB74-FA88F0543A54}"/>
          </ac:picMkLst>
        </pc:picChg>
      </pc:sldChg>
      <pc:sldChg chg="addSp delSp modSp new mod setBg">
        <pc:chgData name="Fabio Di Troia" userId="7de80edd88c2c9de" providerId="LiveId" clId="{674644B3-0F3F-4496-A350-F638BBCEA29C}" dt="2021-03-15T18:48:35.340" v="4996" actId="26606"/>
        <pc:sldMkLst>
          <pc:docMk/>
          <pc:sldMk cId="194808009" sldId="281"/>
        </pc:sldMkLst>
        <pc:spChg chg="mod">
          <ac:chgData name="Fabio Di Troia" userId="7de80edd88c2c9de" providerId="LiveId" clId="{674644B3-0F3F-4496-A350-F638BBCEA29C}" dt="2021-03-15T18:48:35.340" v="4996" actId="26606"/>
          <ac:spMkLst>
            <pc:docMk/>
            <pc:sldMk cId="194808009" sldId="281"/>
            <ac:spMk id="2" creationId="{BBEE6507-D836-40BF-B984-19DFC42CDAEF}"/>
          </ac:spMkLst>
        </pc:spChg>
        <pc:spChg chg="mod">
          <ac:chgData name="Fabio Di Troia" userId="7de80edd88c2c9de" providerId="LiveId" clId="{674644B3-0F3F-4496-A350-F638BBCEA29C}" dt="2021-03-15T18:48:35.340" v="4996" actId="26606"/>
          <ac:spMkLst>
            <pc:docMk/>
            <pc:sldMk cId="194808009" sldId="281"/>
            <ac:spMk id="3" creationId="{33F84E15-5040-4FEE-BCED-A9FBD6C8D6CD}"/>
          </ac:spMkLst>
        </pc:spChg>
        <pc:spChg chg="add del">
          <ac:chgData name="Fabio Di Troia" userId="7de80edd88c2c9de" providerId="LiveId" clId="{674644B3-0F3F-4496-A350-F638BBCEA29C}" dt="2021-03-15T18:47:40.086" v="4992"/>
          <ac:spMkLst>
            <pc:docMk/>
            <pc:sldMk cId="194808009" sldId="281"/>
            <ac:spMk id="4" creationId="{1E26E882-73F0-4885-B5C5-70EA8F4AE6C9}"/>
          </ac:spMkLst>
        </pc:spChg>
        <pc:spChg chg="add del">
          <ac:chgData name="Fabio Di Troia" userId="7de80edd88c2c9de" providerId="LiveId" clId="{674644B3-0F3F-4496-A350-F638BBCEA29C}" dt="2021-03-15T18:48:35.340" v="4996" actId="26606"/>
          <ac:spMkLst>
            <pc:docMk/>
            <pc:sldMk cId="194808009" sldId="281"/>
            <ac:spMk id="11" creationId="{1A95671B-3CC6-4792-9114-B74FAEA224E6}"/>
          </ac:spMkLst>
        </pc:spChg>
        <pc:picChg chg="add mod">
          <ac:chgData name="Fabio Di Troia" userId="7de80edd88c2c9de" providerId="LiveId" clId="{674644B3-0F3F-4496-A350-F638BBCEA29C}" dt="2021-03-15T18:48:35.340" v="4996" actId="26606"/>
          <ac:picMkLst>
            <pc:docMk/>
            <pc:sldMk cId="194808009" sldId="281"/>
            <ac:picMk id="6" creationId="{BD675E4E-A5E8-45D9-A9F1-AD5921969B7C}"/>
          </ac:picMkLst>
        </pc:picChg>
      </pc:sldChg>
      <pc:sldChg chg="addSp delSp modSp new mod">
        <pc:chgData name="Fabio Di Troia" userId="7de80edd88c2c9de" providerId="LiveId" clId="{674644B3-0F3F-4496-A350-F638BBCEA29C}" dt="2021-03-15T18:55:02.141" v="5242" actId="1036"/>
        <pc:sldMkLst>
          <pc:docMk/>
          <pc:sldMk cId="3924291994" sldId="282"/>
        </pc:sldMkLst>
        <pc:spChg chg="mod">
          <ac:chgData name="Fabio Di Troia" userId="7de80edd88c2c9de" providerId="LiveId" clId="{674644B3-0F3F-4496-A350-F638BBCEA29C}" dt="2021-03-15T18:50:06.880" v="5004" actId="20577"/>
          <ac:spMkLst>
            <pc:docMk/>
            <pc:sldMk cId="3924291994" sldId="282"/>
            <ac:spMk id="2" creationId="{09CD4693-4471-48CA-AF97-1FC7B3CB9EEB}"/>
          </ac:spMkLst>
        </pc:spChg>
        <pc:spChg chg="add del mod">
          <ac:chgData name="Fabio Di Troia" userId="7de80edd88c2c9de" providerId="LiveId" clId="{674644B3-0F3F-4496-A350-F638BBCEA29C}" dt="2021-03-15T18:54:53.302" v="5234" actId="20577"/>
          <ac:spMkLst>
            <pc:docMk/>
            <pc:sldMk cId="3924291994" sldId="282"/>
            <ac:spMk id="3" creationId="{FE11CE09-FCE9-4603-9B90-1AF8A682EB8C}"/>
          </ac:spMkLst>
        </pc:spChg>
        <pc:spChg chg="add del mod">
          <ac:chgData name="Fabio Di Troia" userId="7de80edd88c2c9de" providerId="LiveId" clId="{674644B3-0F3F-4496-A350-F638BBCEA29C}" dt="2021-03-15T18:50:09.619" v="5006"/>
          <ac:spMkLst>
            <pc:docMk/>
            <pc:sldMk cId="3924291994" sldId="282"/>
            <ac:spMk id="4" creationId="{98493114-EE26-45CC-B9C4-1B01201A48AF}"/>
          </ac:spMkLst>
        </pc:spChg>
        <pc:spChg chg="add del mod">
          <ac:chgData name="Fabio Di Troia" userId="7de80edd88c2c9de" providerId="LiveId" clId="{674644B3-0F3F-4496-A350-F638BBCEA29C}" dt="2021-03-15T18:50:12.021" v="5008"/>
          <ac:spMkLst>
            <pc:docMk/>
            <pc:sldMk cId="3924291994" sldId="282"/>
            <ac:spMk id="5" creationId="{29FA48E5-BF78-4C88-A043-1335088EA803}"/>
          </ac:spMkLst>
        </pc:spChg>
        <pc:picChg chg="add mod">
          <ac:chgData name="Fabio Di Troia" userId="7de80edd88c2c9de" providerId="LiveId" clId="{674644B3-0F3F-4496-A350-F638BBCEA29C}" dt="2021-03-15T18:55:02.141" v="5242" actId="1036"/>
          <ac:picMkLst>
            <pc:docMk/>
            <pc:sldMk cId="3924291994" sldId="282"/>
            <ac:picMk id="7" creationId="{91F51E24-35EA-4FC5-B3A7-7DF4F42F670F}"/>
          </ac:picMkLst>
        </pc:picChg>
        <pc:cxnChg chg="add mod">
          <ac:chgData name="Fabio Di Troia" userId="7de80edd88c2c9de" providerId="LiveId" clId="{674644B3-0F3F-4496-A350-F638BBCEA29C}" dt="2021-03-15T18:55:02.141" v="5242" actId="1036"/>
          <ac:cxnSpMkLst>
            <pc:docMk/>
            <pc:sldMk cId="3924291994" sldId="282"/>
            <ac:cxnSpMk id="9" creationId="{C172AE7C-1B76-4C68-8CED-AF57D3ECAA8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16DF-B040-4148-80CD-4D4D26A34410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4D05-B269-4764-ADC1-DD3FE67171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Young lady looking away or old lady looking down?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80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Amiga 500 &lt;</a:t>
            </a:r>
            <a:r>
              <a:rPr lang="en-US" dirty="0" err="1"/>
              <a:t>src</a:t>
            </a:r>
            <a:r>
              <a:rPr lang="en-US" dirty="0"/>
              <a:t>=‘Wikipedia’&gt;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there are also other types of pooling, like average and mean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10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23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10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Pooling is applied to any Convolutional Layer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0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more Hidden Layers, of course</a:t>
            </a:r>
          </a:p>
          <a:p>
            <a:r>
              <a:rPr lang="en-US" dirty="0"/>
              <a:t>Note: the Flattening output should have the same number of “nodes” as the Input Layer (the image lacks a couple).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7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more Hidden Layers, of course</a:t>
            </a:r>
          </a:p>
          <a:p>
            <a:r>
              <a:rPr lang="en-US" dirty="0"/>
              <a:t>Note: the Flattening output should have the same number of “nodes” as the Input Layer (the image lacks a couple).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26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a “flat” version: https://www.cs.ryerson.ca/~aharley/vis/conv/flat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81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74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Feature Map can also be called Convolved map or Activation map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6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9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8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99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71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69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lady in the picture is called Lenna</a:t>
            </a:r>
          </a:p>
          <a:p>
            <a:r>
              <a:rPr lang="en-US" dirty="0"/>
              <a:t>If you transpose the matrix, you get Vertical edge instead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4D05-B269-4764-ADC1-DD3FE67171C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87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37C0-57D1-4412-967C-6E1AB8687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733B9-F01D-4AC2-8B37-E7AF4B44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BF26-FAB8-41CE-B724-640C94ED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9CDA-405F-4B7B-A44D-F1510E52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8055-5E64-42AA-9CCF-444E51D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3E7-73D3-4E23-87E1-B17AFE2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90314-7578-494B-BB99-70701A99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F55C-375E-49AC-88AB-D02B13B1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9F7B-626F-46AE-92A0-937B7F4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2405-42C9-4833-B360-3EE5864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7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4E212-7521-4148-9B70-8101393C0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1C0A8-7DB0-4536-9863-856D345F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2A9E-3AD9-40E2-8588-BF58779D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38E9-D226-4F55-9ED8-7B6E1F7B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F22-1E3B-410B-ABCA-5CB7E3B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4969-6630-4306-8EDE-7470E8B5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B4EC-F4F4-4C7E-845C-6B0BFFFA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77C4-83DA-4F28-BBE1-490AD307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DCCA-914E-45AA-BE16-C60D0E16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C596-1BED-48F4-BE83-089D8D8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47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4BC2-07BA-4213-A336-B0FC23D5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6880-B7D2-4AAC-948F-FB08E5E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90EF-81E7-4FDF-9D56-CA322E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5856-F781-4AA7-BA2D-699D4C64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5785-8C83-4D2F-94F3-54603AEE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1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B193-1481-4C41-A323-06BB03D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458D-2881-4034-A666-76C4E4A68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94BD-6C45-4B63-9CDA-04594512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E7B73-28E0-48BA-A028-659F5347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4F15-BFF0-49F9-8D43-39A7F51A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3D2B-A5F0-4808-8391-F42AD436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B47C-7639-4973-B70F-CFCCD3E6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CB99-C4CE-4B07-80AF-0E934DEB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6C10-51E7-40A8-B428-B2145F2E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CA5ED-8309-4E03-AA8C-3CBE6962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1BF35-66E9-4770-9162-773F2730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8ADA1-22B4-42E1-896B-8EE4A2D3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E1596-6298-49D6-8EA7-23A7882F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628C1-66BC-4B72-8550-61B82C5F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E07-63A7-414B-9D87-9E40E14A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F0C8D-5E9B-4AB3-A1EE-765A0D3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2F33F-0600-4069-83B1-7CD7D0F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E036-69FE-4AB2-9F2E-AACA259F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29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0B726-1E26-418A-8C5C-6C0402A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636E0-9D4C-40B9-BF9B-FDC020D9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7BC7-4610-42AE-A53E-2A67A3D9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3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083-6B7A-44CC-9081-4B84B331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E9AC-84A6-4D71-B7C6-A92CDD6E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BBDCB-D8DD-433A-BA1C-C4A7B07E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765F-9E2F-4CDA-9FD8-FEDF2B8F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4D30-A650-4433-9041-94330060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2FF5-FDF0-4F45-BD0E-547DDE6D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7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D49-1042-4384-A144-1A485F9E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BE280-F2F2-408E-9D04-C56BB9CA0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FAE7-445C-4B97-AB6D-49F2E436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0223-400F-47F6-B8B2-389C11D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FC57-382D-47A5-878A-8EB8F8FE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300B-DC9C-42C9-8724-CF2E6A3E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00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685D8-7CB8-4E50-8C1C-339A1666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FFC6-1245-4F41-9745-9C3FCBE7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A090-9FF4-4C09-85ED-0CECAD6D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6046-85E0-4BF8-8BC7-5BC85F04F66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D294-8CAD-48DB-988A-800CAD49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04E0-FF31-40E2-9B45-A718BAF6D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725C-5500-409F-BF76-D0AC40A428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22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yerson.ca/~aharley/vis/con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cn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B8DCE-AC36-408F-8184-4A8D27341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215" r="1" b="1"/>
          <a:stretch/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C65A9-CBC3-430D-B68C-C0E1DD7A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3992591"/>
            <a:ext cx="4805996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Convolutional Neural Networks</a:t>
            </a:r>
            <a:endParaRPr lang="it-IT" sz="4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AC0284-9EDE-435F-97E9-C8B07671533F}"/>
              </a:ext>
            </a:extLst>
          </p:cNvPr>
          <p:cNvSpPr txBox="1"/>
          <p:nvPr/>
        </p:nvSpPr>
        <p:spPr>
          <a:xfrm>
            <a:off x="1055077" y="5446207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Image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67B-6877-4B92-A252-886818FB2C12}"/>
              </a:ext>
            </a:extLst>
          </p:cNvPr>
          <p:cNvSpPr txBox="1"/>
          <p:nvPr/>
        </p:nvSpPr>
        <p:spPr>
          <a:xfrm>
            <a:off x="5166527" y="5446206"/>
            <a:ext cx="29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Detector</a:t>
            </a:r>
          </a:p>
          <a:p>
            <a:r>
              <a:rPr lang="en-US" sz="1400" dirty="0"/>
              <a:t>AKA Filter</a:t>
            </a:r>
          </a:p>
          <a:p>
            <a:r>
              <a:rPr lang="en-US" sz="1400" dirty="0"/>
              <a:t>Usually, 3x3 but it could be larger</a:t>
            </a:r>
          </a:p>
          <a:p>
            <a:r>
              <a:rPr lang="en-US" sz="1400" dirty="0"/>
              <a:t>It can contain negative values too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DB8F-60DA-4274-889F-65D7CD6277A7}"/>
              </a:ext>
            </a:extLst>
          </p:cNvPr>
          <p:cNvSpPr txBox="1"/>
          <p:nvPr/>
        </p:nvSpPr>
        <p:spPr>
          <a:xfrm>
            <a:off x="8439779" y="5446205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FF1CC-1E52-4F81-AD39-1BBBF98A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9" y="1764161"/>
            <a:ext cx="10182225" cy="35909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CDD721-1511-44A3-89BF-F791BA26A989}"/>
              </a:ext>
            </a:extLst>
          </p:cNvPr>
          <p:cNvSpPr/>
          <p:nvPr/>
        </p:nvSpPr>
        <p:spPr>
          <a:xfrm>
            <a:off x="1627833" y="3373728"/>
            <a:ext cx="1215851" cy="121836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CA95B7-7BC5-4ADC-B0B0-ADBB06907F3B}"/>
              </a:ext>
            </a:extLst>
          </p:cNvPr>
          <p:cNvSpPr/>
          <p:nvPr/>
        </p:nvSpPr>
        <p:spPr>
          <a:xfrm>
            <a:off x="9083711" y="3828423"/>
            <a:ext cx="381837" cy="37178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54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AAB1E-653A-407A-A347-1503A7F1E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87" y="2206027"/>
            <a:ext cx="2638425" cy="2667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F00CD0-408C-4DD7-A7AC-4C6E870A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Convolution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2EEA9-1FA2-473C-9A5D-61C66127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13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</a:t>
            </a:r>
            <a:r>
              <a:rPr lang="en-US" b="1" dirty="0"/>
              <a:t>Feature Map</a:t>
            </a:r>
            <a:r>
              <a:rPr lang="en-US" dirty="0"/>
              <a:t>? What did we obtain?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reduced the size </a:t>
            </a:r>
            <a:r>
              <a:rPr lang="en-US" dirty="0"/>
              <a:t>of the original matrix</a:t>
            </a:r>
          </a:p>
          <a:p>
            <a:pPr marL="457200" lvl="1" indent="0">
              <a:buNone/>
            </a:pPr>
            <a:r>
              <a:rPr lang="en-US" dirty="0"/>
              <a:t>The more, the larger is the </a:t>
            </a:r>
            <a:r>
              <a:rPr lang="en-US" b="1" dirty="0"/>
              <a:t>stride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higher are the numbers, the more precisely the detected feature appears in the original image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Note that </a:t>
            </a:r>
            <a:r>
              <a:rPr lang="en-US" dirty="0"/>
              <a:t>it still </a:t>
            </a:r>
            <a:r>
              <a:rPr lang="en-US" dirty="0">
                <a:solidFill>
                  <a:srgbClr val="7030A0"/>
                </a:solidFill>
              </a:rPr>
              <a:t>preserves the spatial relationships between pixels</a:t>
            </a:r>
          </a:p>
          <a:p>
            <a:pPr lvl="1"/>
            <a:r>
              <a:rPr lang="en-US" dirty="0"/>
              <a:t>We don’t lose the pattern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951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2EEA9-1FA2-473C-9A5D-61C66127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85" y="5660883"/>
            <a:ext cx="9970057" cy="8088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network will be trained to recognize a series of Features that are then stored in a collection of Feature Maps</a:t>
            </a:r>
          </a:p>
          <a:p>
            <a:pPr marL="457200" lvl="1" indent="0">
              <a:buNone/>
            </a:pPr>
            <a:r>
              <a:rPr lang="en-US" dirty="0"/>
              <a:t>This is the </a:t>
            </a:r>
            <a:r>
              <a:rPr lang="en-US" b="1" dirty="0"/>
              <a:t>Convolutional Layer</a:t>
            </a:r>
            <a:endParaRPr lang="it-IT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D65CB-B9C8-488D-B615-303515B9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8224"/>
            <a:ext cx="10229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CA4-615C-4755-B1C6-0F5DB5D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Convolution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DDC9-0994-4627-81CA-120FA588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Feature Detector (Horizontal edge)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C367F-414E-4147-A0D4-97FC11CD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59" y="2505912"/>
            <a:ext cx="1876425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4F9BC-0F49-430A-8DF7-C7B1626D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407" y="4350443"/>
            <a:ext cx="4457071" cy="219966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36AE69D-2626-48A7-ACD9-17B5D6C6EF5B}"/>
              </a:ext>
            </a:extLst>
          </p:cNvPr>
          <p:cNvSpPr/>
          <p:nvPr/>
        </p:nvSpPr>
        <p:spPr>
          <a:xfrm>
            <a:off x="6624371" y="3437604"/>
            <a:ext cx="470599" cy="7810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29F1228-2684-4BDE-A382-6A80E24FEBA8}"/>
              </a:ext>
            </a:extLst>
          </p:cNvPr>
          <p:cNvSpPr/>
          <p:nvPr/>
        </p:nvSpPr>
        <p:spPr>
          <a:xfrm>
            <a:off x="4612191" y="2581103"/>
            <a:ext cx="1155560" cy="150576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1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EA4F-A8FE-4031-AD9D-768DAD1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Convolution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C69C-14DE-4008-9187-0A26AE96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creating the set of Feature Maps, we need to add some non-linearity</a:t>
            </a:r>
          </a:p>
          <a:p>
            <a:r>
              <a:rPr lang="en-US"/>
              <a:t>We apply the </a:t>
            </a:r>
            <a:r>
              <a:rPr lang="en-US" b="1"/>
              <a:t>Rectifier</a:t>
            </a:r>
            <a:r>
              <a:rPr lang="en-US"/>
              <a:t> activation function (</a:t>
            </a:r>
            <a:r>
              <a:rPr lang="en-US" b="1"/>
              <a:t>ReLU</a:t>
            </a:r>
            <a:r>
              <a:rPr lang="en-US"/>
              <a:t>)</a:t>
            </a:r>
          </a:p>
          <a:p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All the negative values become positive values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This helps reducing the graduality of the color palette. </a:t>
            </a:r>
          </a:p>
          <a:p>
            <a:pPr marL="457200" lvl="1" indent="0">
              <a:buNone/>
            </a:pPr>
            <a:r>
              <a:rPr lang="en-US"/>
              <a:t>Example: In a picture, colors go from bright to dark gradually. </a:t>
            </a:r>
          </a:p>
          <a:p>
            <a:pPr marL="457200" lvl="1" indent="0">
              <a:buNone/>
            </a:pPr>
            <a:r>
              <a:rPr lang="en-US"/>
              <a:t>If we remove the negatives, it will change more abruptly. Less linearly!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B479A-D15E-4C59-8343-00E8C006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14" y="2749637"/>
            <a:ext cx="1981200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05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A57C-B301-4086-9FE8-A853666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Pooling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7E5-2956-47AC-8EB9-16D8C6A6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ensure that our neural network has a property called </a:t>
            </a:r>
            <a:r>
              <a:rPr lang="en-US" b="1" dirty="0"/>
              <a:t>spatial invariance </a:t>
            </a:r>
          </a:p>
          <a:p>
            <a:pPr marL="457200" lvl="1" indent="0">
              <a:buNone/>
            </a:pPr>
            <a:r>
              <a:rPr lang="en-US" dirty="0"/>
              <a:t>Basically, that it doesn't care where the features are and doesn't care if the features are a bit tilted, different, relatively closer or farer apart, and so on.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5" name="Picture 4" descr="A picture containing text, computer, electronics, indoor&#10;&#10;Description automatically generated">
            <a:extLst>
              <a:ext uri="{FF2B5EF4-FFF2-40B4-BE49-F238E27FC236}">
                <a16:creationId xmlns:a16="http://schemas.microsoft.com/office/drawing/2014/main" id="{A9DE1959-64DF-4A08-9A9F-41D460EC3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8" y="4001294"/>
            <a:ext cx="2476500" cy="1924050"/>
          </a:xfrm>
          <a:prstGeom prst="rect">
            <a:avLst/>
          </a:prstGeom>
        </p:spPr>
      </p:pic>
      <p:pic>
        <p:nvPicPr>
          <p:cNvPr id="6" name="Picture 5" descr="A picture containing text, computer, electronics, indoor&#10;&#10;Description automatically generated">
            <a:extLst>
              <a:ext uri="{FF2B5EF4-FFF2-40B4-BE49-F238E27FC236}">
                <a16:creationId xmlns:a16="http://schemas.microsoft.com/office/drawing/2014/main" id="{F968373A-7921-4821-85B2-E96A768F1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5162">
            <a:off x="4857750" y="3841496"/>
            <a:ext cx="2476500" cy="1924050"/>
          </a:xfrm>
          <a:prstGeom prst="rect">
            <a:avLst/>
          </a:prstGeom>
        </p:spPr>
      </p:pic>
      <p:pic>
        <p:nvPicPr>
          <p:cNvPr id="7" name="Picture 6" descr="A picture containing text, computer, electronics, indoor&#10;&#10;Description automatically generated">
            <a:extLst>
              <a:ext uri="{FF2B5EF4-FFF2-40B4-BE49-F238E27FC236}">
                <a16:creationId xmlns:a16="http://schemas.microsoft.com/office/drawing/2014/main" id="{921E64D6-98A8-4E92-8317-283B7A21B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0" y="4001294"/>
            <a:ext cx="1305449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A57C-B301-4086-9FE8-A853666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Pooling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7E5-2956-47AC-8EB9-16D8C6A6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173"/>
            <a:ext cx="10515600" cy="5297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7CC2-C9A8-40F9-95EF-DD4B736B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40" y="1741698"/>
            <a:ext cx="954405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A5B62C-2A4D-4E4C-961B-6C4DEC2BAB52}"/>
              </a:ext>
            </a:extLst>
          </p:cNvPr>
          <p:cNvSpPr/>
          <p:nvPr/>
        </p:nvSpPr>
        <p:spPr>
          <a:xfrm>
            <a:off x="1587639" y="1959430"/>
            <a:ext cx="954593" cy="944545"/>
          </a:xfrm>
          <a:prstGeom prst="rect">
            <a:avLst/>
          </a:prstGeom>
          <a:solidFill>
            <a:srgbClr val="00B050">
              <a:alpha val="34902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AF8D5-3490-45A8-98F5-A5B3C402263E}"/>
              </a:ext>
            </a:extLst>
          </p:cNvPr>
          <p:cNvSpPr/>
          <p:nvPr/>
        </p:nvSpPr>
        <p:spPr>
          <a:xfrm>
            <a:off x="8651631" y="2342550"/>
            <a:ext cx="564381" cy="541329"/>
          </a:xfrm>
          <a:prstGeom prst="rect">
            <a:avLst/>
          </a:prstGeom>
          <a:solidFill>
            <a:srgbClr val="00B050">
              <a:alpha val="34902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1B523-DA10-4903-B662-E8533A829821}"/>
              </a:ext>
            </a:extLst>
          </p:cNvPr>
          <p:cNvSpPr/>
          <p:nvPr/>
        </p:nvSpPr>
        <p:spPr>
          <a:xfrm>
            <a:off x="2542232" y="1957381"/>
            <a:ext cx="954593" cy="944545"/>
          </a:xfrm>
          <a:prstGeom prst="rect">
            <a:avLst/>
          </a:prstGeom>
          <a:solidFill>
            <a:srgbClr val="FFC000">
              <a:alpha val="34902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F671C-903F-4340-B4DF-AE80BACF3DBC}"/>
              </a:ext>
            </a:extLst>
          </p:cNvPr>
          <p:cNvSpPr/>
          <p:nvPr/>
        </p:nvSpPr>
        <p:spPr>
          <a:xfrm>
            <a:off x="9216012" y="2342549"/>
            <a:ext cx="524189" cy="541329"/>
          </a:xfrm>
          <a:prstGeom prst="rect">
            <a:avLst/>
          </a:prstGeom>
          <a:solidFill>
            <a:srgbClr val="FFC000">
              <a:alpha val="34902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1E4E2-6245-4D47-B65A-8A176A782818}"/>
              </a:ext>
            </a:extLst>
          </p:cNvPr>
          <p:cNvSpPr txBox="1"/>
          <p:nvPr/>
        </p:nvSpPr>
        <p:spPr>
          <a:xfrm>
            <a:off x="1507253" y="4607154"/>
            <a:ext cx="3014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pick </a:t>
            </a:r>
            <a:r>
              <a:rPr lang="en-US" sz="1600" b="1" dirty="0"/>
              <a:t>the maximum value </a:t>
            </a:r>
            <a:r>
              <a:rPr lang="en-US" sz="1600" dirty="0"/>
              <a:t>in a 2x2 sub-square (the size can vary)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Stride is 2 here, but it can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at the end of the row, we just continue</a:t>
            </a:r>
            <a:endParaRPr lang="it-I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4940C-BA34-4338-B85A-AE3FBF7CB298}"/>
              </a:ext>
            </a:extLst>
          </p:cNvPr>
          <p:cNvSpPr txBox="1"/>
          <p:nvPr/>
        </p:nvSpPr>
        <p:spPr>
          <a:xfrm>
            <a:off x="8562871" y="4607154"/>
            <a:ext cx="2703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Pooled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position contains </a:t>
            </a:r>
            <a:r>
              <a:rPr lang="en-US" sz="1600" b="1" dirty="0"/>
              <a:t>the maximum value</a:t>
            </a:r>
            <a:r>
              <a:rPr lang="en-US" sz="1600" dirty="0"/>
              <a:t> found in the sub-squares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183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BB007-9C26-4B7C-A6C1-50FCE09C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9" y="1742029"/>
            <a:ext cx="9201150" cy="333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6A57C-B301-4086-9FE8-A853666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Pooling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7E5-2956-47AC-8EB9-16D8C6A6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173"/>
            <a:ext cx="10515600" cy="5297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1E4E2-6245-4D47-B65A-8A176A782818}"/>
              </a:ext>
            </a:extLst>
          </p:cNvPr>
          <p:cNvSpPr txBox="1"/>
          <p:nvPr/>
        </p:nvSpPr>
        <p:spPr>
          <a:xfrm>
            <a:off x="1507253" y="4607154"/>
            <a:ext cx="3014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pick </a:t>
            </a:r>
            <a:r>
              <a:rPr lang="en-US" sz="1600" b="1" dirty="0"/>
              <a:t>the maximum value </a:t>
            </a:r>
            <a:r>
              <a:rPr lang="en-US" sz="1600" dirty="0"/>
              <a:t>in a 2x2 sub-square (the size can vary)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Stride is 2 here, but it can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at the end of the row, we just continue</a:t>
            </a:r>
            <a:endParaRPr lang="it-I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4940C-BA34-4338-B85A-AE3FBF7CB298}"/>
              </a:ext>
            </a:extLst>
          </p:cNvPr>
          <p:cNvSpPr txBox="1"/>
          <p:nvPr/>
        </p:nvSpPr>
        <p:spPr>
          <a:xfrm>
            <a:off x="8562871" y="4607154"/>
            <a:ext cx="2703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Pooled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position contains </a:t>
            </a:r>
            <a:r>
              <a:rPr lang="en-US" sz="1600" b="1" dirty="0"/>
              <a:t>the maximum value</a:t>
            </a:r>
            <a:r>
              <a:rPr lang="en-US" sz="1600" dirty="0"/>
              <a:t> found in the sub-squares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885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90255-CE5A-4560-B88C-4AD91B1D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28" y="1855336"/>
            <a:ext cx="9020175" cy="2886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6A57C-B301-4086-9FE8-A853666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Pooling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7E5-2956-47AC-8EB9-16D8C6A6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6059"/>
            <a:ext cx="10515600" cy="1806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</a:t>
            </a:r>
            <a:r>
              <a:rPr lang="en-US" b="1" dirty="0"/>
              <a:t>Pooled Feature Map </a:t>
            </a:r>
            <a:r>
              <a:rPr lang="en-US" dirty="0"/>
              <a:t>we pick the maximum value in a small area (the sub-square)</a:t>
            </a:r>
          </a:p>
          <a:p>
            <a:pPr marL="457200" lvl="1" indent="0">
              <a:buNone/>
            </a:pPr>
            <a:r>
              <a:rPr lang="en-US" dirty="0"/>
              <a:t>If in the Feature Map, the maximum value is moved in a different position, it will still be recognized and passed to the Pooled Feature Map</a:t>
            </a:r>
          </a:p>
          <a:p>
            <a:r>
              <a:rPr lang="en-US" dirty="0"/>
              <a:t>We are also </a:t>
            </a:r>
            <a:r>
              <a:rPr lang="en-US" dirty="0">
                <a:solidFill>
                  <a:srgbClr val="00B050"/>
                </a:solidFill>
              </a:rPr>
              <a:t>reducing the size of the Map</a:t>
            </a:r>
            <a:r>
              <a:rPr lang="en-US" dirty="0"/>
              <a:t>, helping the work of the final layer</a:t>
            </a:r>
          </a:p>
          <a:p>
            <a:r>
              <a:rPr lang="en-US" dirty="0"/>
              <a:t>Also, it </a:t>
            </a:r>
            <a:r>
              <a:rPr lang="en-US" dirty="0">
                <a:solidFill>
                  <a:srgbClr val="00B050"/>
                </a:solidFill>
              </a:rPr>
              <a:t>reduces </a:t>
            </a:r>
            <a:r>
              <a:rPr lang="en-US" sz="2900" dirty="0">
                <a:solidFill>
                  <a:srgbClr val="00B050"/>
                </a:solidFill>
              </a:rPr>
              <a:t>overfitting</a:t>
            </a:r>
            <a:r>
              <a:rPr lang="en-US" dirty="0"/>
              <a:t>, because we are not training on the actual training data anymore</a:t>
            </a:r>
          </a:p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1E4E2-6245-4D47-B65A-8A176A782818}"/>
              </a:ext>
            </a:extLst>
          </p:cNvPr>
          <p:cNvSpPr txBox="1"/>
          <p:nvPr/>
        </p:nvSpPr>
        <p:spPr>
          <a:xfrm>
            <a:off x="1507253" y="1492161"/>
            <a:ext cx="30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4940C-BA34-4338-B85A-AE3FBF7CB298}"/>
              </a:ext>
            </a:extLst>
          </p:cNvPr>
          <p:cNvSpPr txBox="1"/>
          <p:nvPr/>
        </p:nvSpPr>
        <p:spPr>
          <a:xfrm>
            <a:off x="8562871" y="1492161"/>
            <a:ext cx="270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Pooled Feature Map</a:t>
            </a:r>
          </a:p>
        </p:txBody>
      </p:sp>
    </p:spTree>
    <p:extLst>
      <p:ext uri="{BB962C8B-B14F-4D97-AF65-F5344CB8AC3E}">
        <p14:creationId xmlns:p14="http://schemas.microsoft.com/office/powerpoint/2010/main" val="38845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A16-633C-49DF-9901-7A3D12C9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+ Pooling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15253-3025-4A76-809A-4790391A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793945"/>
            <a:ext cx="11382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D736C-9C83-4804-B725-AFDBCF68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0" y="942975"/>
            <a:ext cx="4991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A4C-BB02-4DCB-A459-33BF4EB6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Flattening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9FCEA-1FAC-435D-82F1-DDEAADF2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5" y="1423691"/>
            <a:ext cx="82220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EFBB3-D260-4B2F-B228-1DB0F8BE353F}"/>
              </a:ext>
            </a:extLst>
          </p:cNvPr>
          <p:cNvSpPr txBox="1"/>
          <p:nvPr/>
        </p:nvSpPr>
        <p:spPr>
          <a:xfrm>
            <a:off x="974689" y="5898382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Simply, we convert the matrices in a vector (by rows)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81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506334-14F0-457F-8C48-C83F4DD7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38237"/>
            <a:ext cx="10858500" cy="4581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1CA4C-BB02-4DCB-A459-33BF4EB6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Flattening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EFBB3-D260-4B2F-B228-1DB0F8BE353F}"/>
              </a:ext>
            </a:extLst>
          </p:cNvPr>
          <p:cNvSpPr txBox="1"/>
          <p:nvPr/>
        </p:nvSpPr>
        <p:spPr>
          <a:xfrm>
            <a:off x="974689" y="5898382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Simply, we convert the matrices in a vector (by rows)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349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CA03-B5BE-4917-96DA-2D32A060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+ Pooling + Flattening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5F3A-4A51-4A78-A397-A8FF0695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93905"/>
            <a:ext cx="113442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629B-989F-4D08-A2C1-6CD682F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Full Connection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0A7E-2F66-43FC-B41A-59A9EC45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finally attach the ANN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3CEE-54B3-43E3-860E-8AFB46E8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18" y="2363635"/>
            <a:ext cx="3202622" cy="4031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2A08F-0B98-43AF-BB74-FA88F054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1" y="3059514"/>
            <a:ext cx="6047276" cy="257935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7606DCD-7F90-47B6-821F-ED24877A19A3}"/>
              </a:ext>
            </a:extLst>
          </p:cNvPr>
          <p:cNvSpPr/>
          <p:nvPr/>
        </p:nvSpPr>
        <p:spPr>
          <a:xfrm>
            <a:off x="6672105" y="3989196"/>
            <a:ext cx="777257" cy="50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CCDEC-0100-4AB3-88C7-C9A0BB473A92}"/>
              </a:ext>
            </a:extLst>
          </p:cNvPr>
          <p:cNvSpPr txBox="1"/>
          <p:nvPr/>
        </p:nvSpPr>
        <p:spPr>
          <a:xfrm>
            <a:off x="7810318" y="2040469"/>
            <a:ext cx="107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8A836-0226-4436-A120-408637A9EBAA}"/>
              </a:ext>
            </a:extLst>
          </p:cNvPr>
          <p:cNvSpPr txBox="1"/>
          <p:nvPr/>
        </p:nvSpPr>
        <p:spPr>
          <a:xfrm>
            <a:off x="8411254" y="6368937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  Layer/s</a:t>
            </a:r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CFA22-83A1-49D3-8468-ED1177038753}"/>
              </a:ext>
            </a:extLst>
          </p:cNvPr>
          <p:cNvSpPr txBox="1"/>
          <p:nvPr/>
        </p:nvSpPr>
        <p:spPr>
          <a:xfrm>
            <a:off x="10241574" y="2009965"/>
            <a:ext cx="113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480B-0D8D-44A5-A9F7-224C5050918D}"/>
              </a:ext>
            </a:extLst>
          </p:cNvPr>
          <p:cNvSpPr txBox="1"/>
          <p:nvPr/>
        </p:nvSpPr>
        <p:spPr>
          <a:xfrm>
            <a:off x="474785" y="6091938"/>
            <a:ext cx="45393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Note that in CNNs, the hidden layers are called “Fully Connected Layers”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34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629B-989F-4D08-A2C1-6CD682F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Full Connection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3CEE-54B3-43E3-860E-8AFB46E8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70" y="1871268"/>
            <a:ext cx="3202622" cy="4031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CCDEC-0100-4AB3-88C7-C9A0BB473A92}"/>
              </a:ext>
            </a:extLst>
          </p:cNvPr>
          <p:cNvSpPr txBox="1"/>
          <p:nvPr/>
        </p:nvSpPr>
        <p:spPr>
          <a:xfrm>
            <a:off x="7800270" y="1548102"/>
            <a:ext cx="107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8A836-0226-4436-A120-408637A9EBAA}"/>
              </a:ext>
            </a:extLst>
          </p:cNvPr>
          <p:cNvSpPr txBox="1"/>
          <p:nvPr/>
        </p:nvSpPr>
        <p:spPr>
          <a:xfrm>
            <a:off x="8401206" y="5876570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  Layer/s</a:t>
            </a:r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CFA22-83A1-49D3-8468-ED1177038753}"/>
              </a:ext>
            </a:extLst>
          </p:cNvPr>
          <p:cNvSpPr txBox="1"/>
          <p:nvPr/>
        </p:nvSpPr>
        <p:spPr>
          <a:xfrm>
            <a:off x="10231526" y="1517598"/>
            <a:ext cx="113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FA-8496-452C-B312-3C08830E86FD}"/>
              </a:ext>
            </a:extLst>
          </p:cNvPr>
          <p:cNvSpPr txBox="1"/>
          <p:nvPr/>
        </p:nvSpPr>
        <p:spPr>
          <a:xfrm>
            <a:off x="838199" y="2163929"/>
            <a:ext cx="5813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In this network, though, the </a:t>
            </a:r>
            <a:r>
              <a:rPr lang="en-US" sz="2200" dirty="0">
                <a:solidFill>
                  <a:srgbClr val="7030A0"/>
                </a:solidFill>
              </a:rPr>
              <a:t>backpropagation</a:t>
            </a:r>
            <a:r>
              <a:rPr lang="en-US" sz="2200" dirty="0"/>
              <a:t> will not simply identify the weights to update, but </a:t>
            </a:r>
            <a:r>
              <a:rPr lang="en-US" sz="2200" dirty="0">
                <a:solidFill>
                  <a:srgbClr val="7030A0"/>
                </a:solidFill>
              </a:rPr>
              <a:t>also the “features”</a:t>
            </a: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fact, the </a:t>
            </a:r>
            <a:r>
              <a:rPr lang="en-US" sz="2200" dirty="0">
                <a:solidFill>
                  <a:srgbClr val="0070C0"/>
                </a:solidFill>
              </a:rPr>
              <a:t>Feature Detectors </a:t>
            </a:r>
            <a:r>
              <a:rPr lang="en-US" sz="2200" dirty="0"/>
              <a:t>are also modified based on the error (via </a:t>
            </a:r>
            <a:r>
              <a:rPr lang="en-US" sz="2200" dirty="0">
                <a:solidFill>
                  <a:srgbClr val="0070C0"/>
                </a:solidFill>
              </a:rPr>
              <a:t>gradient descent</a:t>
            </a:r>
            <a:r>
              <a:rPr lang="en-US" sz="2200" dirty="0"/>
              <a:t>)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38131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2088-2D46-4EE7-865B-6D443137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403"/>
            <a:ext cx="10515600" cy="4351338"/>
          </a:xfrm>
        </p:spPr>
        <p:txBody>
          <a:bodyPr/>
          <a:lstStyle/>
          <a:p>
            <a:r>
              <a:rPr lang="en-US" dirty="0"/>
              <a:t>Check this out:</a:t>
            </a:r>
          </a:p>
          <a:p>
            <a:pPr marL="0" indent="0" algn="ctr">
              <a:buNone/>
            </a:pPr>
            <a:r>
              <a:rPr lang="it-IT" dirty="0">
                <a:hlinkClick r:id="rId3"/>
              </a:rPr>
              <a:t>https://www.cs.ryerson.ca/~aharley/vis/conv/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C9ADE-FAB0-408F-9282-D95DCE28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066" y="2351313"/>
            <a:ext cx="7159868" cy="41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507-D836-40BF-B984-19DFC42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CNNs in TensorFlow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4E15-5040-4FEE-BCED-A9FBD6C8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hlinkClick r:id="rId3"/>
              </a:rPr>
              <a:t>https://www.tensorflow.org/tutorials/images/cnn</a:t>
            </a:r>
            <a:endParaRPr lang="it-IT"/>
          </a:p>
          <a:p>
            <a:endParaRPr lang="it-IT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75E4E-A5E8-45D9-A9F1-AD592196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3391319"/>
            <a:ext cx="6972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693-4471-48CA-AF97-1FC7B3CB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CE09-FCE9-4603-9B90-1AF8A682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reduce overfitting</a:t>
            </a:r>
            <a:r>
              <a:rPr lang="en-US" dirty="0"/>
              <a:t>, we can apply </a:t>
            </a:r>
            <a:r>
              <a:rPr lang="en-US" b="1" dirty="0"/>
              <a:t>Dropout</a:t>
            </a:r>
            <a:r>
              <a:rPr lang="en-US" dirty="0"/>
              <a:t> to the network</a:t>
            </a:r>
          </a:p>
          <a:p>
            <a:pPr marL="457200" lvl="1" indent="0">
              <a:buNone/>
            </a:pPr>
            <a:r>
              <a:rPr lang="en-US" dirty="0"/>
              <a:t>Basically, a form of regularization</a:t>
            </a:r>
          </a:p>
          <a:p>
            <a:endParaRPr lang="en-US" dirty="0"/>
          </a:p>
          <a:p>
            <a:r>
              <a:rPr lang="en-US" dirty="0"/>
              <a:t>The idea is that we let a layer to </a:t>
            </a:r>
            <a:r>
              <a:rPr lang="en-US" dirty="0">
                <a:solidFill>
                  <a:srgbClr val="00B050"/>
                </a:solidFill>
              </a:rPr>
              <a:t>randomly drop out </a:t>
            </a:r>
            <a:r>
              <a:rPr lang="en-US" dirty="0"/>
              <a:t>a few output units from the layer itself during the training process</a:t>
            </a:r>
          </a:p>
          <a:p>
            <a:pPr marL="457200" lvl="1" indent="0">
              <a:buNone/>
            </a:pPr>
            <a:r>
              <a:rPr lang="en-US" dirty="0"/>
              <a:t>By setting the activation to zero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can pick the percentage of the output units that are dropped out randomly from the applied layer. 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51E24-35EA-4FC5-B3A7-7DF4F42F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54" y="5731275"/>
            <a:ext cx="2393041" cy="8017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2AE7C-1B76-4C68-8CED-AF57D3ECAA88}"/>
              </a:ext>
            </a:extLst>
          </p:cNvPr>
          <p:cNvCxnSpPr/>
          <p:nvPr/>
        </p:nvCxnSpPr>
        <p:spPr>
          <a:xfrm>
            <a:off x="3908807" y="6112075"/>
            <a:ext cx="8340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9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1E788-ED43-4C60-97E7-572A20AE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914400"/>
            <a:ext cx="9420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9315-EB99-445D-A25B-1F945F04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 Steps	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ADF-6112-40DB-A7C7-51024AF1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Convolution (with ReLU)</a:t>
            </a:r>
          </a:p>
          <a:p>
            <a:r>
              <a:rPr lang="en-US"/>
              <a:t>Max Pooling</a:t>
            </a:r>
          </a:p>
          <a:p>
            <a:r>
              <a:rPr lang="en-US"/>
              <a:t>Flattening</a:t>
            </a:r>
          </a:p>
          <a:p>
            <a:r>
              <a:rPr lang="en-US"/>
              <a:t>Full Connection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6835-D2E3-4730-967C-2A822553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79" y="4180297"/>
            <a:ext cx="6976986" cy="19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D1A4-98D2-4CAD-9E5C-B02C8CA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Convolution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9823-7A10-4F13-B3C4-5116F916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transformation in mathematical terms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verb to use is “to convolve” </a:t>
            </a:r>
          </a:p>
          <a:p>
            <a:pPr marL="457200" lvl="1" indent="0">
              <a:buNone/>
            </a:pPr>
            <a:r>
              <a:rPr lang="en-US" dirty="0"/>
              <a:t>That translated from Math is ‘to combine’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A7E9-DC5C-4629-B514-D7E4F82D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333625"/>
            <a:ext cx="7019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9FBAFB-0FD9-48A9-9CFE-5A8EFB59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690688"/>
            <a:ext cx="10334625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C0284-9EDE-435F-97E9-C8B07671533F}"/>
              </a:ext>
            </a:extLst>
          </p:cNvPr>
          <p:cNvSpPr txBox="1"/>
          <p:nvPr/>
        </p:nvSpPr>
        <p:spPr>
          <a:xfrm>
            <a:off x="1055077" y="5446207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Image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67B-6877-4B92-A252-886818FB2C12}"/>
              </a:ext>
            </a:extLst>
          </p:cNvPr>
          <p:cNvSpPr txBox="1"/>
          <p:nvPr/>
        </p:nvSpPr>
        <p:spPr>
          <a:xfrm>
            <a:off x="5166527" y="5446206"/>
            <a:ext cx="29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Detector</a:t>
            </a:r>
          </a:p>
          <a:p>
            <a:r>
              <a:rPr lang="en-US" sz="1400" dirty="0"/>
              <a:t>AKA Filter</a:t>
            </a:r>
          </a:p>
          <a:p>
            <a:r>
              <a:rPr lang="en-US" sz="1400" dirty="0"/>
              <a:t>Usually, 3x3 but it could be larger</a:t>
            </a:r>
          </a:p>
          <a:p>
            <a:r>
              <a:rPr lang="en-US" sz="1400" dirty="0"/>
              <a:t>It can contain negative values too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DB8F-60DA-4274-889F-65D7CD6277A7}"/>
              </a:ext>
            </a:extLst>
          </p:cNvPr>
          <p:cNvSpPr txBox="1"/>
          <p:nvPr/>
        </p:nvSpPr>
        <p:spPr>
          <a:xfrm>
            <a:off x="8439779" y="5446205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4F08A-C13A-4384-AA65-E1DCF3776110}"/>
              </a:ext>
            </a:extLst>
          </p:cNvPr>
          <p:cNvSpPr txBox="1"/>
          <p:nvPr/>
        </p:nvSpPr>
        <p:spPr>
          <a:xfrm>
            <a:off x="5885825" y="240027"/>
            <a:ext cx="2342938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multiply together the elements of these 3x3 matrices, position by position.</a:t>
            </a:r>
          </a:p>
          <a:p>
            <a:r>
              <a:rPr lang="en-US" dirty="0">
                <a:solidFill>
                  <a:schemeClr val="tx1"/>
                </a:solidFill>
              </a:rPr>
              <a:t>Then, we sum all the results together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62C798F1-FBB7-456A-9FA3-736FC61C8A51}"/>
              </a:ext>
            </a:extLst>
          </p:cNvPr>
          <p:cNvSpPr/>
          <p:nvPr/>
        </p:nvSpPr>
        <p:spPr>
          <a:xfrm rot="222581">
            <a:off x="1605044" y="183311"/>
            <a:ext cx="4387780" cy="3331392"/>
          </a:xfrm>
          <a:prstGeom prst="circular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F2A2E8D-8984-4609-B7FC-6C559E0CECBE}"/>
              </a:ext>
            </a:extLst>
          </p:cNvPr>
          <p:cNvSpPr/>
          <p:nvPr/>
        </p:nvSpPr>
        <p:spPr>
          <a:xfrm rot="5400000">
            <a:off x="8014210" y="1338578"/>
            <a:ext cx="1133324" cy="704220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18F88-B963-4026-A970-2C7BB9C80AEC}"/>
              </a:ext>
            </a:extLst>
          </p:cNvPr>
          <p:cNvSpPr txBox="1"/>
          <p:nvPr/>
        </p:nvSpPr>
        <p:spPr>
          <a:xfrm>
            <a:off x="9493555" y="916404"/>
            <a:ext cx="2342938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All the multiplications are 0x1 or 1x0, so the sum is equal to 0 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47241-412F-49BF-BC01-EBA94539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9" y="1640392"/>
            <a:ext cx="10296525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C0284-9EDE-435F-97E9-C8B07671533F}"/>
              </a:ext>
            </a:extLst>
          </p:cNvPr>
          <p:cNvSpPr txBox="1"/>
          <p:nvPr/>
        </p:nvSpPr>
        <p:spPr>
          <a:xfrm>
            <a:off x="1055077" y="5446207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Image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67B-6877-4B92-A252-886818FB2C12}"/>
              </a:ext>
            </a:extLst>
          </p:cNvPr>
          <p:cNvSpPr txBox="1"/>
          <p:nvPr/>
        </p:nvSpPr>
        <p:spPr>
          <a:xfrm>
            <a:off x="5166527" y="5446206"/>
            <a:ext cx="29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Detector</a:t>
            </a:r>
          </a:p>
          <a:p>
            <a:r>
              <a:rPr lang="en-US" sz="1400" dirty="0"/>
              <a:t>AKA Filter</a:t>
            </a:r>
          </a:p>
          <a:p>
            <a:r>
              <a:rPr lang="en-US" sz="1400" dirty="0"/>
              <a:t>Usually, 3x3 but it could be larger</a:t>
            </a:r>
          </a:p>
          <a:p>
            <a:r>
              <a:rPr lang="en-US" sz="1400" dirty="0"/>
              <a:t>It can contain negative values too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DB8F-60DA-4274-889F-65D7CD6277A7}"/>
              </a:ext>
            </a:extLst>
          </p:cNvPr>
          <p:cNvSpPr txBox="1"/>
          <p:nvPr/>
        </p:nvSpPr>
        <p:spPr>
          <a:xfrm>
            <a:off x="8439779" y="5446205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4F08A-C13A-4384-AA65-E1DCF3776110}"/>
              </a:ext>
            </a:extLst>
          </p:cNvPr>
          <p:cNvSpPr txBox="1"/>
          <p:nvPr/>
        </p:nvSpPr>
        <p:spPr>
          <a:xfrm>
            <a:off x="5885825" y="240027"/>
            <a:ext cx="2342938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multiply together the elements of these 3x3 matrices, position by position.</a:t>
            </a:r>
          </a:p>
          <a:p>
            <a:r>
              <a:rPr lang="en-US" dirty="0">
                <a:solidFill>
                  <a:schemeClr val="tx1"/>
                </a:solidFill>
              </a:rPr>
              <a:t>Then, we sum all the results together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62C798F1-FBB7-456A-9FA3-736FC61C8A51}"/>
              </a:ext>
            </a:extLst>
          </p:cNvPr>
          <p:cNvSpPr/>
          <p:nvPr/>
        </p:nvSpPr>
        <p:spPr>
          <a:xfrm rot="222581">
            <a:off x="1605044" y="183311"/>
            <a:ext cx="4387780" cy="3331392"/>
          </a:xfrm>
          <a:prstGeom prst="circular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F2A2E8D-8984-4609-B7FC-6C559E0CECBE}"/>
              </a:ext>
            </a:extLst>
          </p:cNvPr>
          <p:cNvSpPr/>
          <p:nvPr/>
        </p:nvSpPr>
        <p:spPr>
          <a:xfrm rot="5400000">
            <a:off x="8399493" y="1163288"/>
            <a:ext cx="923329" cy="1264793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18F88-B963-4026-A970-2C7BB9C80AEC}"/>
              </a:ext>
            </a:extLst>
          </p:cNvPr>
          <p:cNvSpPr txBox="1"/>
          <p:nvPr/>
        </p:nvSpPr>
        <p:spPr>
          <a:xfrm>
            <a:off x="9493555" y="916404"/>
            <a:ext cx="2342938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Now, one multiplication is 1x1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A82C78-EB72-4554-8432-ADCCF32B8C56}"/>
              </a:ext>
            </a:extLst>
          </p:cNvPr>
          <p:cNvSpPr/>
          <p:nvPr/>
        </p:nvSpPr>
        <p:spPr>
          <a:xfrm>
            <a:off x="1617785" y="2431701"/>
            <a:ext cx="381837" cy="37178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1A4D21-CD5A-452E-AD79-E3AD0781237B}"/>
              </a:ext>
            </a:extLst>
          </p:cNvPr>
          <p:cNvSpPr/>
          <p:nvPr/>
        </p:nvSpPr>
        <p:spPr>
          <a:xfrm>
            <a:off x="5457928" y="3365843"/>
            <a:ext cx="381837" cy="37178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50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47241-412F-49BF-BC01-EBA94539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9" y="1640392"/>
            <a:ext cx="10296525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C0284-9EDE-435F-97E9-C8B07671533F}"/>
              </a:ext>
            </a:extLst>
          </p:cNvPr>
          <p:cNvSpPr txBox="1"/>
          <p:nvPr/>
        </p:nvSpPr>
        <p:spPr>
          <a:xfrm>
            <a:off x="1055077" y="5446207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Image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67B-6877-4B92-A252-886818FB2C12}"/>
              </a:ext>
            </a:extLst>
          </p:cNvPr>
          <p:cNvSpPr txBox="1"/>
          <p:nvPr/>
        </p:nvSpPr>
        <p:spPr>
          <a:xfrm>
            <a:off x="5166527" y="5446206"/>
            <a:ext cx="29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Detector</a:t>
            </a:r>
          </a:p>
          <a:p>
            <a:r>
              <a:rPr lang="en-US" sz="1400" dirty="0"/>
              <a:t>AKA Filter</a:t>
            </a:r>
          </a:p>
          <a:p>
            <a:r>
              <a:rPr lang="en-US" sz="1400" dirty="0"/>
              <a:t>Usually, 3x3 but it could be larger</a:t>
            </a:r>
          </a:p>
          <a:p>
            <a:r>
              <a:rPr lang="en-US" sz="1400" dirty="0"/>
              <a:t>It can contain negative values too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DB8F-60DA-4274-889F-65D7CD6277A7}"/>
              </a:ext>
            </a:extLst>
          </p:cNvPr>
          <p:cNvSpPr txBox="1"/>
          <p:nvPr/>
        </p:nvSpPr>
        <p:spPr>
          <a:xfrm>
            <a:off x="8439779" y="5446205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4F08A-C13A-4384-AA65-E1DCF3776110}"/>
              </a:ext>
            </a:extLst>
          </p:cNvPr>
          <p:cNvSpPr txBox="1"/>
          <p:nvPr/>
        </p:nvSpPr>
        <p:spPr>
          <a:xfrm>
            <a:off x="1149701" y="144888"/>
            <a:ext cx="2342938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movement of this matrix is called </a:t>
            </a:r>
            <a:r>
              <a:rPr lang="en-US" b="1" dirty="0">
                <a:solidFill>
                  <a:schemeClr val="tx1"/>
                </a:solidFill>
              </a:rPr>
              <a:t>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Here we have a stride of 1 pixel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A82C78-EB72-4554-8432-ADCCF32B8C56}"/>
              </a:ext>
            </a:extLst>
          </p:cNvPr>
          <p:cNvSpPr/>
          <p:nvPr/>
        </p:nvSpPr>
        <p:spPr>
          <a:xfrm>
            <a:off x="1617785" y="2431701"/>
            <a:ext cx="381837" cy="37178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1A4D21-CD5A-452E-AD79-E3AD0781237B}"/>
              </a:ext>
            </a:extLst>
          </p:cNvPr>
          <p:cNvSpPr/>
          <p:nvPr/>
        </p:nvSpPr>
        <p:spPr>
          <a:xfrm>
            <a:off x="5457928" y="3365843"/>
            <a:ext cx="381837" cy="371789"/>
          </a:xfrm>
          <a:prstGeom prst="round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C829DF8-E29A-4120-933B-D268E3E7ABF5}"/>
              </a:ext>
            </a:extLst>
          </p:cNvPr>
          <p:cNvSpPr/>
          <p:nvPr/>
        </p:nvSpPr>
        <p:spPr>
          <a:xfrm rot="5400000">
            <a:off x="2051406" y="1352499"/>
            <a:ext cx="423226" cy="406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54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FF5905-42A7-43B6-9B48-A68C04A1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714967"/>
            <a:ext cx="10220325" cy="362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C0284-9EDE-435F-97E9-C8B07671533F}"/>
              </a:ext>
            </a:extLst>
          </p:cNvPr>
          <p:cNvSpPr txBox="1"/>
          <p:nvPr/>
        </p:nvSpPr>
        <p:spPr>
          <a:xfrm>
            <a:off x="1055077" y="5446207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Image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67B-6877-4B92-A252-886818FB2C12}"/>
              </a:ext>
            </a:extLst>
          </p:cNvPr>
          <p:cNvSpPr txBox="1"/>
          <p:nvPr/>
        </p:nvSpPr>
        <p:spPr>
          <a:xfrm>
            <a:off x="5166527" y="5446206"/>
            <a:ext cx="29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Detector</a:t>
            </a:r>
          </a:p>
          <a:p>
            <a:r>
              <a:rPr lang="en-US" sz="1400" dirty="0"/>
              <a:t>AKA Filter</a:t>
            </a:r>
          </a:p>
          <a:p>
            <a:r>
              <a:rPr lang="en-US" sz="1400" dirty="0"/>
              <a:t>Usually, 3x3 but it could be larger</a:t>
            </a:r>
          </a:p>
          <a:p>
            <a:r>
              <a:rPr lang="en-US" sz="1400" dirty="0"/>
              <a:t>It can contain negative values too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DB8F-60DA-4274-889F-65D7CD6277A7}"/>
              </a:ext>
            </a:extLst>
          </p:cNvPr>
          <p:cNvSpPr txBox="1"/>
          <p:nvPr/>
        </p:nvSpPr>
        <p:spPr>
          <a:xfrm>
            <a:off x="8439779" y="5446205"/>
            <a:ext cx="291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Map</a:t>
            </a:r>
          </a:p>
          <a:p>
            <a:r>
              <a:rPr lang="en-US" sz="1400" dirty="0"/>
              <a:t>Simplified as just 1s and 0s per pixel</a:t>
            </a:r>
            <a:endParaRPr lang="it-IT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82881-9D34-4108-BBEE-B7966EB19FBA}"/>
              </a:ext>
            </a:extLst>
          </p:cNvPr>
          <p:cNvSpPr txBox="1"/>
          <p:nvPr/>
        </p:nvSpPr>
        <p:spPr>
          <a:xfrm>
            <a:off x="1055076" y="827018"/>
            <a:ext cx="2823587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10 strides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Best values for the stride is by 1 or 2 pixels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1174</Words>
  <Application>Microsoft Office PowerPoint</Application>
  <PresentationFormat>Widescreen</PresentationFormat>
  <Paragraphs>174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Convolutional Neural Networks</vt:lpstr>
      <vt:lpstr>PowerPoint Presentation</vt:lpstr>
      <vt:lpstr>PowerPoint Presentation</vt:lpstr>
      <vt:lpstr>CNN Steps </vt:lpstr>
      <vt:lpstr>Step 1 - 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1 - Convolution</vt:lpstr>
      <vt:lpstr>PowerPoint Presentation</vt:lpstr>
      <vt:lpstr>Step 1 - Convolution</vt:lpstr>
      <vt:lpstr>Step 1 - Convolution</vt:lpstr>
      <vt:lpstr>Step 2 - Pooling</vt:lpstr>
      <vt:lpstr>Step 2 - Pooling</vt:lpstr>
      <vt:lpstr>Step 2 - Pooling</vt:lpstr>
      <vt:lpstr>Step 2 - Pooling</vt:lpstr>
      <vt:lpstr>Convolution + Pooling</vt:lpstr>
      <vt:lpstr>Step 3 - Flattening</vt:lpstr>
      <vt:lpstr>Step 3 - Flattening</vt:lpstr>
      <vt:lpstr>Convolution + Pooling + Flattening</vt:lpstr>
      <vt:lpstr>Step 4 – Full Connection</vt:lpstr>
      <vt:lpstr>Step 4 – Full Connection</vt:lpstr>
      <vt:lpstr>PowerPoint Presentation</vt:lpstr>
      <vt:lpstr>CNNs in TensorFlow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Fabio Di Troia</dc:creator>
  <cp:lastModifiedBy>Fabio Di Troia</cp:lastModifiedBy>
  <cp:revision>3</cp:revision>
  <dcterms:created xsi:type="dcterms:W3CDTF">2021-02-28T13:29:34Z</dcterms:created>
  <dcterms:modified xsi:type="dcterms:W3CDTF">2021-03-15T18:55:07Z</dcterms:modified>
</cp:coreProperties>
</file>