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4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99B9-FE06-458F-A9EE-8B855D46F28E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0BE4-CADD-4FAF-A18C-705616EEC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46698" y="817123"/>
            <a:ext cx="6459166" cy="4698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0422" y="1441623"/>
            <a:ext cx="1087570" cy="581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0422" y="2527878"/>
            <a:ext cx="1087570" cy="581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2852" y="3743836"/>
            <a:ext cx="1087570" cy="581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4792" y="3743836"/>
            <a:ext cx="1087570" cy="5817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SKP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598" y="1547822"/>
            <a:ext cx="245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</a:t>
            </a:r>
            <a:r>
              <a:rPr lang="en-US" dirty="0" smtClean="0"/>
              <a:t>pyder </a:t>
            </a:r>
            <a:r>
              <a:rPr lang="en-US" b="1" u="sng" dirty="0" smtClean="0"/>
              <a:t>S</a:t>
            </a:r>
            <a:r>
              <a:rPr lang="en-US" dirty="0" smtClean="0"/>
              <a:t>pinner </a:t>
            </a:r>
            <a:r>
              <a:rPr lang="en-US" b="1" u="sng" dirty="0" smtClean="0"/>
              <a:t>D</a:t>
            </a:r>
            <a:r>
              <a:rPr lang="en-US" dirty="0" smtClean="0"/>
              <a:t>aemon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598" y="2634077"/>
            <a:ext cx="23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</a:t>
            </a:r>
            <a:r>
              <a:rPr lang="en-US" dirty="0" smtClean="0"/>
              <a:t>pyder </a:t>
            </a:r>
            <a:r>
              <a:rPr lang="en-US" b="1" u="sng" dirty="0" smtClean="0"/>
              <a:t>S</a:t>
            </a:r>
            <a:r>
              <a:rPr lang="en-US" dirty="0" smtClean="0"/>
              <a:t>pinner </a:t>
            </a:r>
            <a:r>
              <a:rPr lang="en-US" b="1" u="sng" dirty="0" smtClean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71258" y="4775129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</a:t>
            </a:r>
            <a:r>
              <a:rPr lang="en-US" dirty="0" smtClean="0"/>
              <a:t>pyder </a:t>
            </a:r>
            <a:r>
              <a:rPr lang="en-US" b="1" u="sng" dirty="0" smtClean="0"/>
              <a:t>K</a:t>
            </a:r>
            <a:r>
              <a:rPr lang="en-US" dirty="0" smtClean="0"/>
              <a:t>ernel </a:t>
            </a:r>
            <a:r>
              <a:rPr lang="en-US" b="1" u="sng" dirty="0" smtClean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4839" y="4775129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</a:t>
            </a:r>
            <a:r>
              <a:rPr lang="en-US" dirty="0" smtClean="0"/>
              <a:t>onda </a:t>
            </a:r>
            <a:r>
              <a:rPr lang="en-US" b="1" u="sng" dirty="0" smtClean="0"/>
              <a:t>P</a:t>
            </a:r>
            <a:r>
              <a:rPr lang="en-US" dirty="0" smtClean="0"/>
              <a:t>roxy </a:t>
            </a:r>
            <a:r>
              <a:rPr lang="en-US" b="1" u="sng" dirty="0" smtClean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4494792" y="1732488"/>
            <a:ext cx="6868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94792" y="2818743"/>
            <a:ext cx="6868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38577" y="4420727"/>
            <a:ext cx="3077" cy="3544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723559" y="4420727"/>
            <a:ext cx="3077" cy="3544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5" idx="0"/>
          </p:cNvCxnSpPr>
          <p:nvPr/>
        </p:nvCxnSpPr>
        <p:spPr>
          <a:xfrm>
            <a:off x="3814207" y="2023353"/>
            <a:ext cx="0" cy="504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 flipH="1">
            <a:off x="2726637" y="3109608"/>
            <a:ext cx="1087570" cy="634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7" idx="0"/>
          </p:cNvCxnSpPr>
          <p:nvPr/>
        </p:nvCxnSpPr>
        <p:spPr>
          <a:xfrm>
            <a:off x="3814207" y="3109608"/>
            <a:ext cx="1224370" cy="634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6698" y="761273"/>
            <a:ext cx="118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pyder-ssd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879386" y="1420238"/>
            <a:ext cx="2966935" cy="78794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`ssd.conf`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730555" y="428016"/>
            <a:ext cx="1264596" cy="544749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360903" y="2538920"/>
            <a:ext cx="2003899" cy="124514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`ssd.pid` exists?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6451056" y="2538920"/>
            <a:ext cx="2003899" cy="124514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`ssd.pid` exists?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8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TDK-Micronas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Hören Tom</dc:creator>
  <cp:lastModifiedBy>Hören Tom</cp:lastModifiedBy>
  <cp:revision>4</cp:revision>
  <dcterms:created xsi:type="dcterms:W3CDTF">2020-06-29T10:44:02Z</dcterms:created>
  <dcterms:modified xsi:type="dcterms:W3CDTF">2020-06-29T16:57:21Z</dcterms:modified>
</cp:coreProperties>
</file>