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9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07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8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16D095-8542-472B-8341-76F7DA28CBE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49F4879-46C3-464A-B2C4-2AC7AFB2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A63F-960C-0AE0-FEEE-4F854AAAC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Emails, Letters and Memos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55C3C-98EF-10A9-0DB6-62915A0EC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</p:spTree>
    <p:extLst>
      <p:ext uri="{BB962C8B-B14F-4D97-AF65-F5344CB8AC3E}">
        <p14:creationId xmlns:p14="http://schemas.microsoft.com/office/powerpoint/2010/main" val="85635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4DE1-BD7E-2CDF-06A2-4517F2CD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B001-BF3D-EF6F-D686-D301AEB0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section provides the most important information, stating the reason for writing the memo and the action requested.</a:t>
            </a:r>
          </a:p>
          <a:p>
            <a:r>
              <a:rPr lang="en-US" dirty="0"/>
              <a:t>The body of the memo provides more detailed information about the context or problem and the task or action required.</a:t>
            </a:r>
          </a:p>
          <a:p>
            <a:r>
              <a:rPr lang="en-US" dirty="0"/>
              <a:t>Graphics, such as lists, tables, and headers, can be used to increase readability and conciseness in the body of the memo.</a:t>
            </a:r>
          </a:p>
          <a:p>
            <a:r>
              <a:rPr lang="en-US" dirty="0"/>
              <a:t>The call-to-action summarizes the content, states next steps, invites feedback, provides resources, and offers contact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9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698E-7AE0-794F-3DFE-89E5E864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373D-30AC-72D1-CEAA-60694B47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memos are used to request an action from the recipient, while reply memos are used to respond to a previous correspondence.</a:t>
            </a:r>
          </a:p>
          <a:p>
            <a:r>
              <a:rPr lang="en-US" dirty="0"/>
              <a:t>Follow-up memos serve as written records of oral conversations, confirming important details and decisions.</a:t>
            </a:r>
          </a:p>
          <a:p>
            <a:r>
              <a:rPr lang="en-US" dirty="0"/>
              <a:t>Effective memos should be well-structured, concise, and clear in their communication.</a:t>
            </a:r>
          </a:p>
          <a:p>
            <a:r>
              <a:rPr lang="en-US" dirty="0"/>
              <a:t>Editing and proofreading are crucial to ensure accuracy and avoid ambiguities in memos.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6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FAF3-8F89-B9DF-F573-A462ACAB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Thank You….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BCD9-7BC3-B37A-96FE-8741BC17A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u="sng" dirty="0"/>
              <a:t>Have A Good Day…</a:t>
            </a:r>
          </a:p>
        </p:txBody>
      </p:sp>
    </p:spTree>
    <p:extLst>
      <p:ext uri="{BB962C8B-B14F-4D97-AF65-F5344CB8AC3E}">
        <p14:creationId xmlns:p14="http://schemas.microsoft.com/office/powerpoint/2010/main" val="197531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DB9D-A69D-5B69-65F3-02876F0A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6E5B-8CF8-B981-7620-C6B84FD3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learnt in week 6 about Email, Letters and Memos.</a:t>
            </a:r>
          </a:p>
          <a:p>
            <a:r>
              <a:rPr lang="en-US" dirty="0"/>
              <a:t>Therefore, here in this presentation we will be having a small recap of the week 6 and looking in each topic briefly.</a:t>
            </a:r>
          </a:p>
        </p:txBody>
      </p:sp>
    </p:spTree>
    <p:extLst>
      <p:ext uri="{BB962C8B-B14F-4D97-AF65-F5344CB8AC3E}">
        <p14:creationId xmlns:p14="http://schemas.microsoft.com/office/powerpoint/2010/main" val="117051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55CC-065F-C631-F6D8-307E1082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Emails?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900C7-7F8A-60B2-1DA2-7A6FD03F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basically </a:t>
            </a:r>
            <a:r>
              <a:rPr lang="en-US" b="0" i="0" dirty="0">
                <a:effectLst/>
                <a:latin typeface="arial" panose="020B0604020202020204" pitchFamily="34" charset="0"/>
              </a:rPr>
              <a:t>messages distributed by electronic means from one computer user to one or more recipients via a network.</a:t>
            </a:r>
          </a:p>
          <a:p>
            <a:endParaRPr lang="en-US" dirty="0"/>
          </a:p>
          <a:p>
            <a:r>
              <a:rPr lang="en-US" dirty="0"/>
              <a:t>Emails are a widely used and popular form of communication, with billions of emails sent globally each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0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3065-3497-0634-C69F-1C67BE7C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52F7-988F-166D-281A-72D35677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quality of your email writing reflects your professionalism, attention to detail, and intelligence to recipients.</a:t>
            </a:r>
          </a:p>
          <a:p>
            <a:r>
              <a:rPr lang="en-US" dirty="0"/>
              <a:t>Choose an appropriate email address that is professional and respectable for business and job-related purposes.</a:t>
            </a:r>
          </a:p>
          <a:p>
            <a:r>
              <a:rPr lang="en-US" dirty="0"/>
              <a:t>Use a clear and concise subject line that accurately summarizes the topic of the email.</a:t>
            </a:r>
          </a:p>
          <a:p>
            <a:r>
              <a:rPr lang="en-US" dirty="0"/>
              <a:t>Select an opening salutation that matches the level of formality and familiarity with the recipient.</a:t>
            </a:r>
          </a:p>
          <a:p>
            <a:r>
              <a:rPr lang="en-US" dirty="0"/>
              <a:t>Use a direct approach in the email opening, stating the main point or request upfront to ensure clarity.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69EC-AAB6-6F21-396E-5007BE64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6713-B5DF-78CB-1863-4A2B8AA1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the message body concise and focused, providing only necessary information for the recipient to fulfill their role.</a:t>
            </a:r>
          </a:p>
          <a:p>
            <a:r>
              <a:rPr lang="en-US" dirty="0"/>
              <a:t>Use proper formatting, such as one-sentence paragraphs or bullet-point lists, to enhance readability.</a:t>
            </a:r>
          </a:p>
          <a:p>
            <a:r>
              <a:rPr lang="en-US" dirty="0"/>
              <a:t>Use an appropriate closing salutation that matches the level of formality desired, and include your first name.</a:t>
            </a:r>
          </a:p>
          <a:p>
            <a:r>
              <a:rPr lang="en-US" dirty="0"/>
              <a:t>Before sending the email, go through the entire writing process, including evaluation, revision, and proofreading.</a:t>
            </a:r>
          </a:p>
          <a:p>
            <a:r>
              <a:rPr lang="en-US" dirty="0"/>
              <a:t>Ensure your email is free from errors, as poor writing can lead to miscommunication and harm your professional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0ABD-FA4A-D577-422A-49A71F4A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C594-21A0-4C40-A5B6-CAB10B5C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letter is a written message that can be handwritten or printed on paper.</a:t>
            </a:r>
          </a:p>
          <a:p>
            <a:r>
              <a:rPr lang="en-US" dirty="0"/>
              <a:t>Usually sent to the recipient via mail or post in an envelope.</a:t>
            </a:r>
          </a:p>
          <a:p>
            <a:r>
              <a:rPr lang="en-US" dirty="0"/>
              <a:t>Are formal documents that convey a high degree of respect to the recipient.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E9C-1284-E03F-E6B9-AD516E64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7D9F-CA4C-5BD1-F900-580497CC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two main types of letter formats: block-style letters and modified-block style.</a:t>
            </a:r>
          </a:p>
          <a:p>
            <a:r>
              <a:rPr lang="en-US" dirty="0"/>
              <a:t>Letters consist of 10-12 parts, including the return address or company letterhead, date line, recipient address, subject reference, opening salutation, message opening, message body, message closing, closing salutation, signature, signature block, and enclosure notice.</a:t>
            </a:r>
          </a:p>
          <a:p>
            <a:r>
              <a:rPr lang="en-US" dirty="0"/>
              <a:t>The return address or company letterhead is usually included at the top of the letter, indicating the sender's address and contact information.</a:t>
            </a:r>
          </a:p>
          <a:p>
            <a:r>
              <a:rPr lang="en-US" dirty="0"/>
              <a:t>Letters can have subject references that indicate the topic or purpose of the letter.</a:t>
            </a:r>
          </a:p>
          <a:p>
            <a:r>
              <a:rPr lang="en-US" dirty="0"/>
              <a:t>The message opening can take a direct or indirect approach, depending on the nature of the letter.</a:t>
            </a:r>
          </a:p>
          <a:p>
            <a:r>
              <a:rPr lang="en-US" dirty="0"/>
              <a:t>The message body provides explanatory detail and should be concise and well-organized.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5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6EAE-EDEC-8887-8EBC-4AC5ADB3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0162-7456-74B3-2E7A-7A87F1F9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message closing wraps up the letter with a relevant statement, often expressing gratitude or indicating follow-up actions.</a:t>
            </a:r>
          </a:p>
          <a:p>
            <a:r>
              <a:rPr lang="en-US" dirty="0"/>
              <a:t>The closing salutation, such as "Sincerely" or any other respected word signals the formal end of the letter.</a:t>
            </a:r>
          </a:p>
          <a:p>
            <a:r>
              <a:rPr lang="en-US" dirty="0"/>
              <a:t>The signature block includes the sender's full name, professional role, and contact information.</a:t>
            </a:r>
          </a:p>
          <a:p>
            <a:r>
              <a:rPr lang="en-US" dirty="0"/>
              <a:t>Editing and proofreading are crucial before sending a letter to ensure it is error-free and represents the sender effectively.</a:t>
            </a:r>
          </a:p>
        </p:txBody>
      </p:sp>
    </p:spTree>
    <p:extLst>
      <p:ext uri="{BB962C8B-B14F-4D97-AF65-F5344CB8AC3E}">
        <p14:creationId xmlns:p14="http://schemas.microsoft.com/office/powerpoint/2010/main" val="368059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909A-5774-5430-6EE5-68123A45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Memos?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F2AA-C7D0-E941-1E24-4AFD5FD4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way to inform a group of people about a specific problem, solution, or event.</a:t>
            </a:r>
          </a:p>
          <a:p>
            <a:r>
              <a:rPr lang="en-US" dirty="0"/>
              <a:t>Memos are objective in tone and avoid personal bias or subjective preference.</a:t>
            </a:r>
          </a:p>
          <a:p>
            <a:r>
              <a:rPr lang="en-US" dirty="0"/>
              <a:t>Memos serve the purpose of informing, persuading, or calling to action within the organization.</a:t>
            </a:r>
          </a:p>
          <a:p>
            <a:r>
              <a:rPr lang="en-US" dirty="0"/>
              <a:t>The header of a memo includes the date, recipient, sender, and subject.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04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69</TotalTime>
  <Words>771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Quotable</vt:lpstr>
      <vt:lpstr>Emails, Letters and Memos</vt:lpstr>
      <vt:lpstr>Introduction</vt:lpstr>
      <vt:lpstr>What are Emails?</vt:lpstr>
      <vt:lpstr>Emails</vt:lpstr>
      <vt:lpstr>Emails</vt:lpstr>
      <vt:lpstr>What are Letters?</vt:lpstr>
      <vt:lpstr>Letters</vt:lpstr>
      <vt:lpstr>Letters</vt:lpstr>
      <vt:lpstr>What are Memos?</vt:lpstr>
      <vt:lpstr>Memos</vt:lpstr>
      <vt:lpstr>Memos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Emails, Letters and Memos</dc:title>
  <dc:creator>Neron Parmar</dc:creator>
  <cp:lastModifiedBy>Neron Parmar</cp:lastModifiedBy>
  <cp:revision>1</cp:revision>
  <dcterms:created xsi:type="dcterms:W3CDTF">2023-07-19T15:53:04Z</dcterms:created>
  <dcterms:modified xsi:type="dcterms:W3CDTF">2023-07-19T17:02:33Z</dcterms:modified>
</cp:coreProperties>
</file>