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69" r:id="rId4"/>
    <p:sldId id="263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14E91D-589D-AF86-25F5-A92801E46D11}" v="141" dt="2023-08-01T01:23:38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CCC697-B2F0-4E78-82D4-EBFA45FEEB1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B7C19A2F-9415-4E3B-8E1A-EB6F735D90D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Establish Clear Communication Guidelines</a:t>
          </a:r>
        </a:p>
      </dgm:t>
    </dgm:pt>
    <dgm:pt modelId="{3BF95BF8-B524-441C-9C25-F739493FE374}" type="parTrans" cxnId="{8A954B59-8620-443C-8F37-1CF3C0E196EE}">
      <dgm:prSet/>
      <dgm:spPr/>
      <dgm:t>
        <a:bodyPr/>
        <a:lstStyle/>
        <a:p>
          <a:endParaRPr lang="en-US"/>
        </a:p>
      </dgm:t>
    </dgm:pt>
    <dgm:pt modelId="{6042BEA7-CCC1-42AC-8E9B-667F945E1860}" type="sibTrans" cxnId="{8A954B59-8620-443C-8F37-1CF3C0E196EE}">
      <dgm:prSet/>
      <dgm:spPr/>
      <dgm:t>
        <a:bodyPr/>
        <a:lstStyle/>
        <a:p>
          <a:endParaRPr lang="en-US"/>
        </a:p>
      </dgm:t>
    </dgm:pt>
    <dgm:pt modelId="{40E6A3A3-C1CE-4390-A047-442EC6CD7C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Define specific guidelines for communication</a:t>
          </a:r>
        </a:p>
      </dgm:t>
    </dgm:pt>
    <dgm:pt modelId="{4D05D0E1-4DF2-43A4-9651-FFA3B8410B62}" type="parTrans" cxnId="{0C9AD5F4-66B2-4265-B023-6D63630B396A}">
      <dgm:prSet/>
      <dgm:spPr/>
      <dgm:t>
        <a:bodyPr/>
        <a:lstStyle/>
        <a:p>
          <a:endParaRPr lang="en-US"/>
        </a:p>
      </dgm:t>
    </dgm:pt>
    <dgm:pt modelId="{26CFA8A6-5561-482F-B9A3-BA6DF6A5CA1B}" type="sibTrans" cxnId="{0C9AD5F4-66B2-4265-B023-6D63630B396A}">
      <dgm:prSet/>
      <dgm:spPr/>
      <dgm:t>
        <a:bodyPr/>
        <a:lstStyle/>
        <a:p>
          <a:endParaRPr lang="en-US"/>
        </a:p>
      </dgm:t>
    </dgm:pt>
    <dgm:pt modelId="{FCD50E3C-4B7A-4739-819E-FE06DAD788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Preferred channels, response times, and appropriate tone</a:t>
          </a:r>
        </a:p>
      </dgm:t>
    </dgm:pt>
    <dgm:pt modelId="{BC62D084-AFBF-4DE5-B582-97655D6E803B}" type="parTrans" cxnId="{EC2F52EC-DA4D-48C4-9269-EA5C3E0B9B68}">
      <dgm:prSet/>
      <dgm:spPr/>
      <dgm:t>
        <a:bodyPr/>
        <a:lstStyle/>
        <a:p>
          <a:endParaRPr lang="en-US"/>
        </a:p>
      </dgm:t>
    </dgm:pt>
    <dgm:pt modelId="{66ECAA01-1C46-48AD-B12A-B81329364976}" type="sibTrans" cxnId="{EC2F52EC-DA4D-48C4-9269-EA5C3E0B9B68}">
      <dgm:prSet/>
      <dgm:spPr/>
      <dgm:t>
        <a:bodyPr/>
        <a:lstStyle/>
        <a:p>
          <a:endParaRPr lang="en-US"/>
        </a:p>
      </dgm:t>
    </dgm:pt>
    <dgm:pt modelId="{4EDEA638-5DA1-480E-AAB1-65211C513A5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Regular Training and Workshops</a:t>
          </a:r>
        </a:p>
      </dgm:t>
    </dgm:pt>
    <dgm:pt modelId="{078E0F7A-A3C4-40C0-A1BE-B52D1CD09013}" type="parTrans" cxnId="{794DEF22-DD68-4951-8E4B-1FB90F1A4352}">
      <dgm:prSet/>
      <dgm:spPr/>
      <dgm:t>
        <a:bodyPr/>
        <a:lstStyle/>
        <a:p>
          <a:endParaRPr lang="en-US"/>
        </a:p>
      </dgm:t>
    </dgm:pt>
    <dgm:pt modelId="{04A4EB0C-C371-4963-BF3D-5A7944071B48}" type="sibTrans" cxnId="{794DEF22-DD68-4951-8E4B-1FB90F1A4352}">
      <dgm:prSet/>
      <dgm:spPr/>
      <dgm:t>
        <a:bodyPr/>
        <a:lstStyle/>
        <a:p>
          <a:endParaRPr lang="en-US"/>
        </a:p>
      </dgm:t>
    </dgm:pt>
    <dgm:pt modelId="{E358A765-545F-4C61-8EFB-1877061BF0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Enhance communication skills</a:t>
          </a:r>
        </a:p>
      </dgm:t>
    </dgm:pt>
    <dgm:pt modelId="{A7862D57-4BA4-4A71-BB54-21AB8C8289DD}" type="parTrans" cxnId="{125F8733-38E3-4EC5-A5DC-E72112695CD2}">
      <dgm:prSet/>
      <dgm:spPr/>
      <dgm:t>
        <a:bodyPr/>
        <a:lstStyle/>
        <a:p>
          <a:endParaRPr lang="en-US"/>
        </a:p>
      </dgm:t>
    </dgm:pt>
    <dgm:pt modelId="{485E18C0-DA3D-47E5-AD2D-17B2A2C344E6}" type="sibTrans" cxnId="{125F8733-38E3-4EC5-A5DC-E72112695CD2}">
      <dgm:prSet/>
      <dgm:spPr/>
      <dgm:t>
        <a:bodyPr/>
        <a:lstStyle/>
        <a:p>
          <a:endParaRPr lang="en-US"/>
        </a:p>
      </dgm:t>
    </dgm:pt>
    <dgm:pt modelId="{DDF7804C-D1E2-4CBD-8D2F-B28371DD24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Focus on active listening, empathy, and effective message delivery</a:t>
          </a:r>
        </a:p>
      </dgm:t>
    </dgm:pt>
    <dgm:pt modelId="{ABE3FA94-9A86-494D-8391-D8D6761C725B}" type="parTrans" cxnId="{0FDFA697-5DC6-43A1-95F5-5D5A72E5A69B}">
      <dgm:prSet/>
      <dgm:spPr/>
      <dgm:t>
        <a:bodyPr/>
        <a:lstStyle/>
        <a:p>
          <a:endParaRPr lang="en-US"/>
        </a:p>
      </dgm:t>
    </dgm:pt>
    <dgm:pt modelId="{699811EB-E442-4176-B6A8-2967AD44F862}" type="sibTrans" cxnId="{0FDFA697-5DC6-43A1-95F5-5D5A72E5A69B}">
      <dgm:prSet/>
      <dgm:spPr/>
      <dgm:t>
        <a:bodyPr/>
        <a:lstStyle/>
        <a:p>
          <a:endParaRPr lang="en-US"/>
        </a:p>
      </dgm:t>
    </dgm:pt>
    <dgm:pt modelId="{ABDD8AC2-D3B3-493B-9868-E508593B599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Standardized Templates and Formats</a:t>
          </a:r>
        </a:p>
      </dgm:t>
    </dgm:pt>
    <dgm:pt modelId="{9F4C1E8A-41AC-48CD-B8B2-70FCF4841602}" type="parTrans" cxnId="{FFE7AB28-CCA0-43C6-AA1E-8D2190217549}">
      <dgm:prSet/>
      <dgm:spPr/>
      <dgm:t>
        <a:bodyPr/>
        <a:lstStyle/>
        <a:p>
          <a:endParaRPr lang="en-US"/>
        </a:p>
      </dgm:t>
    </dgm:pt>
    <dgm:pt modelId="{9693292A-024B-43A9-8847-4178C3E04756}" type="sibTrans" cxnId="{FFE7AB28-CCA0-43C6-AA1E-8D2190217549}">
      <dgm:prSet/>
      <dgm:spPr/>
      <dgm:t>
        <a:bodyPr/>
        <a:lstStyle/>
        <a:p>
          <a:endParaRPr lang="en-US"/>
        </a:p>
      </dgm:t>
    </dgm:pt>
    <dgm:pt modelId="{C48CCC99-8680-45D9-98C6-53255790CA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Consistency in messaging</a:t>
          </a:r>
        </a:p>
      </dgm:t>
    </dgm:pt>
    <dgm:pt modelId="{7F1B3077-DADE-408F-AABF-18C234A521BA}" type="parTrans" cxnId="{C1D34311-F77B-4704-A586-B20567FD3B77}">
      <dgm:prSet/>
      <dgm:spPr/>
      <dgm:t>
        <a:bodyPr/>
        <a:lstStyle/>
        <a:p>
          <a:endParaRPr lang="en-US"/>
        </a:p>
      </dgm:t>
    </dgm:pt>
    <dgm:pt modelId="{0F2D0FEE-C144-4DAB-A778-011F1AF38030}" type="sibTrans" cxnId="{C1D34311-F77B-4704-A586-B20567FD3B77}">
      <dgm:prSet/>
      <dgm:spPr/>
      <dgm:t>
        <a:bodyPr/>
        <a:lstStyle/>
        <a:p>
          <a:endParaRPr lang="en-US"/>
        </a:p>
      </dgm:t>
    </dgm:pt>
    <dgm:pt modelId="{C5D78CC3-A906-4634-AFEC-D8EF0B97D5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Common communication types: emails, reports, presentations</a:t>
          </a:r>
        </a:p>
      </dgm:t>
    </dgm:pt>
    <dgm:pt modelId="{E6D8AEA7-62EF-4E08-8706-7A424C8D9297}" type="parTrans" cxnId="{EC6E0409-CF46-4019-8657-FC8D42358416}">
      <dgm:prSet/>
      <dgm:spPr/>
      <dgm:t>
        <a:bodyPr/>
        <a:lstStyle/>
        <a:p>
          <a:endParaRPr lang="en-US"/>
        </a:p>
      </dgm:t>
    </dgm:pt>
    <dgm:pt modelId="{126A482B-884F-4BBA-B868-C368EC8CD37B}" type="sibTrans" cxnId="{EC6E0409-CF46-4019-8657-FC8D42358416}">
      <dgm:prSet/>
      <dgm:spPr/>
      <dgm:t>
        <a:bodyPr/>
        <a:lstStyle/>
        <a:p>
          <a:endParaRPr lang="en-US"/>
        </a:p>
      </dgm:t>
    </dgm:pt>
    <dgm:pt modelId="{C357D5D5-02F3-401D-8700-DE23F090359B}" type="pres">
      <dgm:prSet presAssocID="{33CCC697-B2F0-4E78-82D4-EBFA45FEEB16}" presName="root" presStyleCnt="0">
        <dgm:presLayoutVars>
          <dgm:dir/>
          <dgm:resizeHandles val="exact"/>
        </dgm:presLayoutVars>
      </dgm:prSet>
      <dgm:spPr/>
    </dgm:pt>
    <dgm:pt modelId="{6657BFE6-5236-485A-8A98-2D52E6046CF4}" type="pres">
      <dgm:prSet presAssocID="{B7C19A2F-9415-4E3B-8E1A-EB6F735D90DC}" presName="compNode" presStyleCnt="0"/>
      <dgm:spPr/>
    </dgm:pt>
    <dgm:pt modelId="{4C2BCB12-35DF-4BB0-8586-57640808782B}" type="pres">
      <dgm:prSet presAssocID="{B7C19A2F-9415-4E3B-8E1A-EB6F735D90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39EE1E7-6D5E-46CE-8D3C-2E0400D26130}" type="pres">
      <dgm:prSet presAssocID="{B7C19A2F-9415-4E3B-8E1A-EB6F735D90DC}" presName="iconSpace" presStyleCnt="0"/>
      <dgm:spPr/>
    </dgm:pt>
    <dgm:pt modelId="{B8090274-7EDE-4673-9518-48BE720B05DC}" type="pres">
      <dgm:prSet presAssocID="{B7C19A2F-9415-4E3B-8E1A-EB6F735D90DC}" presName="parTx" presStyleLbl="revTx" presStyleIdx="0" presStyleCnt="6">
        <dgm:presLayoutVars>
          <dgm:chMax val="0"/>
          <dgm:chPref val="0"/>
        </dgm:presLayoutVars>
      </dgm:prSet>
      <dgm:spPr/>
    </dgm:pt>
    <dgm:pt modelId="{B6A0E15F-C5ED-482E-8388-363083661675}" type="pres">
      <dgm:prSet presAssocID="{B7C19A2F-9415-4E3B-8E1A-EB6F735D90DC}" presName="txSpace" presStyleCnt="0"/>
      <dgm:spPr/>
    </dgm:pt>
    <dgm:pt modelId="{FDD28609-A9ED-4ADC-8133-6F40D42497BF}" type="pres">
      <dgm:prSet presAssocID="{B7C19A2F-9415-4E3B-8E1A-EB6F735D90DC}" presName="desTx" presStyleLbl="revTx" presStyleIdx="1" presStyleCnt="6">
        <dgm:presLayoutVars/>
      </dgm:prSet>
      <dgm:spPr/>
    </dgm:pt>
    <dgm:pt modelId="{63A26A30-BF04-49A1-A490-9588B03EC81F}" type="pres">
      <dgm:prSet presAssocID="{6042BEA7-CCC1-42AC-8E9B-667F945E1860}" presName="sibTrans" presStyleCnt="0"/>
      <dgm:spPr/>
    </dgm:pt>
    <dgm:pt modelId="{05A32517-7707-4DBE-B6CB-8A6245A61A95}" type="pres">
      <dgm:prSet presAssocID="{4EDEA638-5DA1-480E-AAB1-65211C513A59}" presName="compNode" presStyleCnt="0"/>
      <dgm:spPr/>
    </dgm:pt>
    <dgm:pt modelId="{5B7065B9-7F6B-4DEC-9C86-65BAA4D395E8}" type="pres">
      <dgm:prSet presAssocID="{4EDEA638-5DA1-480E-AAB1-65211C513A5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02E567D-4AF0-4267-A531-128896447204}" type="pres">
      <dgm:prSet presAssocID="{4EDEA638-5DA1-480E-AAB1-65211C513A59}" presName="iconSpace" presStyleCnt="0"/>
      <dgm:spPr/>
    </dgm:pt>
    <dgm:pt modelId="{7F229D3B-7480-4D29-BE5E-26D3F5ACEC7B}" type="pres">
      <dgm:prSet presAssocID="{4EDEA638-5DA1-480E-AAB1-65211C513A59}" presName="parTx" presStyleLbl="revTx" presStyleIdx="2" presStyleCnt="6">
        <dgm:presLayoutVars>
          <dgm:chMax val="0"/>
          <dgm:chPref val="0"/>
        </dgm:presLayoutVars>
      </dgm:prSet>
      <dgm:spPr/>
    </dgm:pt>
    <dgm:pt modelId="{3ACB17E4-A244-414E-B15E-1A3D9EF7EE46}" type="pres">
      <dgm:prSet presAssocID="{4EDEA638-5DA1-480E-AAB1-65211C513A59}" presName="txSpace" presStyleCnt="0"/>
      <dgm:spPr/>
    </dgm:pt>
    <dgm:pt modelId="{B6781A7D-64A5-414F-BE02-7C92E81FE2F9}" type="pres">
      <dgm:prSet presAssocID="{4EDEA638-5DA1-480E-AAB1-65211C513A59}" presName="desTx" presStyleLbl="revTx" presStyleIdx="3" presStyleCnt="6">
        <dgm:presLayoutVars/>
      </dgm:prSet>
      <dgm:spPr/>
    </dgm:pt>
    <dgm:pt modelId="{B98EE627-14DB-4FE5-A873-C3CA9962D556}" type="pres">
      <dgm:prSet presAssocID="{04A4EB0C-C371-4963-BF3D-5A7944071B48}" presName="sibTrans" presStyleCnt="0"/>
      <dgm:spPr/>
    </dgm:pt>
    <dgm:pt modelId="{E14AB9E1-C4E1-4D17-B365-007CF3235ADB}" type="pres">
      <dgm:prSet presAssocID="{ABDD8AC2-D3B3-493B-9868-E508593B599D}" presName="compNode" presStyleCnt="0"/>
      <dgm:spPr/>
    </dgm:pt>
    <dgm:pt modelId="{6FD8B722-4C8D-4226-B1D1-52974B34F3A9}" type="pres">
      <dgm:prSet presAssocID="{ABDD8AC2-D3B3-493B-9868-E508593B599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3DEED8BE-E47B-4D3C-AB3B-39A3F5F5569E}" type="pres">
      <dgm:prSet presAssocID="{ABDD8AC2-D3B3-493B-9868-E508593B599D}" presName="iconSpace" presStyleCnt="0"/>
      <dgm:spPr/>
    </dgm:pt>
    <dgm:pt modelId="{B9264F60-9BAE-4C79-BA05-8D95E02C4D66}" type="pres">
      <dgm:prSet presAssocID="{ABDD8AC2-D3B3-493B-9868-E508593B599D}" presName="parTx" presStyleLbl="revTx" presStyleIdx="4" presStyleCnt="6">
        <dgm:presLayoutVars>
          <dgm:chMax val="0"/>
          <dgm:chPref val="0"/>
        </dgm:presLayoutVars>
      </dgm:prSet>
      <dgm:spPr/>
    </dgm:pt>
    <dgm:pt modelId="{31A5141F-B3F8-4C57-A1C1-1410BE23C8E5}" type="pres">
      <dgm:prSet presAssocID="{ABDD8AC2-D3B3-493B-9868-E508593B599D}" presName="txSpace" presStyleCnt="0"/>
      <dgm:spPr/>
    </dgm:pt>
    <dgm:pt modelId="{69814D48-56B4-45A6-8F96-436AC5E4F5F3}" type="pres">
      <dgm:prSet presAssocID="{ABDD8AC2-D3B3-493B-9868-E508593B599D}" presName="desTx" presStyleLbl="revTx" presStyleIdx="5" presStyleCnt="6">
        <dgm:presLayoutVars/>
      </dgm:prSet>
      <dgm:spPr/>
    </dgm:pt>
  </dgm:ptLst>
  <dgm:cxnLst>
    <dgm:cxn modelId="{EC6E0409-CF46-4019-8657-FC8D42358416}" srcId="{ABDD8AC2-D3B3-493B-9868-E508593B599D}" destId="{C5D78CC3-A906-4634-AFEC-D8EF0B97D5EA}" srcOrd="1" destOrd="0" parTransId="{E6D8AEA7-62EF-4E08-8706-7A424C8D9297}" sibTransId="{126A482B-884F-4BBA-B868-C368EC8CD37B}"/>
    <dgm:cxn modelId="{F887F90B-09AE-4EEB-A0B1-9035DA315D0E}" type="presOf" srcId="{ABDD8AC2-D3B3-493B-9868-E508593B599D}" destId="{B9264F60-9BAE-4C79-BA05-8D95E02C4D66}" srcOrd="0" destOrd="0" presId="urn:microsoft.com/office/officeart/2018/2/layout/IconLabelDescriptionList"/>
    <dgm:cxn modelId="{C1D34311-F77B-4704-A586-B20567FD3B77}" srcId="{ABDD8AC2-D3B3-493B-9868-E508593B599D}" destId="{C48CCC99-8680-45D9-98C6-53255790CAE8}" srcOrd="0" destOrd="0" parTransId="{7F1B3077-DADE-408F-AABF-18C234A521BA}" sibTransId="{0F2D0FEE-C144-4DAB-A778-011F1AF38030}"/>
    <dgm:cxn modelId="{D19F6617-0D4B-4A51-93BC-8EA0DD1FE147}" type="presOf" srcId="{C48CCC99-8680-45D9-98C6-53255790CAE8}" destId="{69814D48-56B4-45A6-8F96-436AC5E4F5F3}" srcOrd="0" destOrd="0" presId="urn:microsoft.com/office/officeart/2018/2/layout/IconLabelDescriptionList"/>
    <dgm:cxn modelId="{794DEF22-DD68-4951-8E4B-1FB90F1A4352}" srcId="{33CCC697-B2F0-4E78-82D4-EBFA45FEEB16}" destId="{4EDEA638-5DA1-480E-AAB1-65211C513A59}" srcOrd="1" destOrd="0" parTransId="{078E0F7A-A3C4-40C0-A1BE-B52D1CD09013}" sibTransId="{04A4EB0C-C371-4963-BF3D-5A7944071B48}"/>
    <dgm:cxn modelId="{FFE7AB28-CCA0-43C6-AA1E-8D2190217549}" srcId="{33CCC697-B2F0-4E78-82D4-EBFA45FEEB16}" destId="{ABDD8AC2-D3B3-493B-9868-E508593B599D}" srcOrd="2" destOrd="0" parTransId="{9F4C1E8A-41AC-48CD-B8B2-70FCF4841602}" sibTransId="{9693292A-024B-43A9-8847-4178C3E04756}"/>
    <dgm:cxn modelId="{125F8733-38E3-4EC5-A5DC-E72112695CD2}" srcId="{4EDEA638-5DA1-480E-AAB1-65211C513A59}" destId="{E358A765-545F-4C61-8EFB-1877061BF0C1}" srcOrd="0" destOrd="0" parTransId="{A7862D57-4BA4-4A71-BB54-21AB8C8289DD}" sibTransId="{485E18C0-DA3D-47E5-AD2D-17B2A2C344E6}"/>
    <dgm:cxn modelId="{E603AB5E-C13D-4E2D-8094-BD21ED106134}" type="presOf" srcId="{E358A765-545F-4C61-8EFB-1877061BF0C1}" destId="{B6781A7D-64A5-414F-BE02-7C92E81FE2F9}" srcOrd="0" destOrd="0" presId="urn:microsoft.com/office/officeart/2018/2/layout/IconLabelDescriptionList"/>
    <dgm:cxn modelId="{9E64DD52-DCBE-48FE-8234-D499D41C1153}" type="presOf" srcId="{FCD50E3C-4B7A-4739-819E-FE06DAD78868}" destId="{FDD28609-A9ED-4ADC-8133-6F40D42497BF}" srcOrd="0" destOrd="1" presId="urn:microsoft.com/office/officeart/2018/2/layout/IconLabelDescriptionList"/>
    <dgm:cxn modelId="{8A954B59-8620-443C-8F37-1CF3C0E196EE}" srcId="{33CCC697-B2F0-4E78-82D4-EBFA45FEEB16}" destId="{B7C19A2F-9415-4E3B-8E1A-EB6F735D90DC}" srcOrd="0" destOrd="0" parTransId="{3BF95BF8-B524-441C-9C25-F739493FE374}" sibTransId="{6042BEA7-CCC1-42AC-8E9B-667F945E1860}"/>
    <dgm:cxn modelId="{9665A37A-1562-41B3-9165-FC4A2D43EB70}" type="presOf" srcId="{C5D78CC3-A906-4634-AFEC-D8EF0B97D5EA}" destId="{69814D48-56B4-45A6-8F96-436AC5E4F5F3}" srcOrd="0" destOrd="1" presId="urn:microsoft.com/office/officeart/2018/2/layout/IconLabelDescriptionList"/>
    <dgm:cxn modelId="{73E1D584-18AC-4821-BADE-CA09FA608096}" type="presOf" srcId="{40E6A3A3-C1CE-4390-A047-442EC6CD7CE7}" destId="{FDD28609-A9ED-4ADC-8133-6F40D42497BF}" srcOrd="0" destOrd="0" presId="urn:microsoft.com/office/officeart/2018/2/layout/IconLabelDescriptionList"/>
    <dgm:cxn modelId="{B27BBC8F-7D5C-4158-A379-C2935E462874}" type="presOf" srcId="{33CCC697-B2F0-4E78-82D4-EBFA45FEEB16}" destId="{C357D5D5-02F3-401D-8700-DE23F090359B}" srcOrd="0" destOrd="0" presId="urn:microsoft.com/office/officeart/2018/2/layout/IconLabelDescriptionList"/>
    <dgm:cxn modelId="{0FDFA697-5DC6-43A1-95F5-5D5A72E5A69B}" srcId="{4EDEA638-5DA1-480E-AAB1-65211C513A59}" destId="{DDF7804C-D1E2-4CBD-8D2F-B28371DD24E7}" srcOrd="1" destOrd="0" parTransId="{ABE3FA94-9A86-494D-8391-D8D6761C725B}" sibTransId="{699811EB-E442-4176-B6A8-2967AD44F862}"/>
    <dgm:cxn modelId="{BB8F7ADC-C6D4-4ED6-BA02-F61F2BA76718}" type="presOf" srcId="{DDF7804C-D1E2-4CBD-8D2F-B28371DD24E7}" destId="{B6781A7D-64A5-414F-BE02-7C92E81FE2F9}" srcOrd="0" destOrd="1" presId="urn:microsoft.com/office/officeart/2018/2/layout/IconLabelDescriptionList"/>
    <dgm:cxn modelId="{12CAF5DF-75F5-42AD-AAEB-3443CF89815B}" type="presOf" srcId="{B7C19A2F-9415-4E3B-8E1A-EB6F735D90DC}" destId="{B8090274-7EDE-4673-9518-48BE720B05DC}" srcOrd="0" destOrd="0" presId="urn:microsoft.com/office/officeart/2018/2/layout/IconLabelDescriptionList"/>
    <dgm:cxn modelId="{9A0C9AE6-64E1-440F-8C97-E98F216EAD67}" type="presOf" srcId="{4EDEA638-5DA1-480E-AAB1-65211C513A59}" destId="{7F229D3B-7480-4D29-BE5E-26D3F5ACEC7B}" srcOrd="0" destOrd="0" presId="urn:microsoft.com/office/officeart/2018/2/layout/IconLabelDescriptionList"/>
    <dgm:cxn modelId="{EC2F52EC-DA4D-48C4-9269-EA5C3E0B9B68}" srcId="{B7C19A2F-9415-4E3B-8E1A-EB6F735D90DC}" destId="{FCD50E3C-4B7A-4739-819E-FE06DAD78868}" srcOrd="1" destOrd="0" parTransId="{BC62D084-AFBF-4DE5-B582-97655D6E803B}" sibTransId="{66ECAA01-1C46-48AD-B12A-B81329364976}"/>
    <dgm:cxn modelId="{0C9AD5F4-66B2-4265-B023-6D63630B396A}" srcId="{B7C19A2F-9415-4E3B-8E1A-EB6F735D90DC}" destId="{40E6A3A3-C1CE-4390-A047-442EC6CD7CE7}" srcOrd="0" destOrd="0" parTransId="{4D05D0E1-4DF2-43A4-9651-FFA3B8410B62}" sibTransId="{26CFA8A6-5561-482F-B9A3-BA6DF6A5CA1B}"/>
    <dgm:cxn modelId="{94E7F567-FF04-40D2-8675-8D5DFF9D7D8A}" type="presParOf" srcId="{C357D5D5-02F3-401D-8700-DE23F090359B}" destId="{6657BFE6-5236-485A-8A98-2D52E6046CF4}" srcOrd="0" destOrd="0" presId="urn:microsoft.com/office/officeart/2018/2/layout/IconLabelDescriptionList"/>
    <dgm:cxn modelId="{09C9345E-129A-4DA1-A729-926067970D42}" type="presParOf" srcId="{6657BFE6-5236-485A-8A98-2D52E6046CF4}" destId="{4C2BCB12-35DF-4BB0-8586-57640808782B}" srcOrd="0" destOrd="0" presId="urn:microsoft.com/office/officeart/2018/2/layout/IconLabelDescriptionList"/>
    <dgm:cxn modelId="{885BA1E0-0068-4DE1-BFF7-545378D6E9AE}" type="presParOf" srcId="{6657BFE6-5236-485A-8A98-2D52E6046CF4}" destId="{639EE1E7-6D5E-46CE-8D3C-2E0400D26130}" srcOrd="1" destOrd="0" presId="urn:microsoft.com/office/officeart/2018/2/layout/IconLabelDescriptionList"/>
    <dgm:cxn modelId="{7765D347-6630-4827-99E8-DD52DBF65F4B}" type="presParOf" srcId="{6657BFE6-5236-485A-8A98-2D52E6046CF4}" destId="{B8090274-7EDE-4673-9518-48BE720B05DC}" srcOrd="2" destOrd="0" presId="urn:microsoft.com/office/officeart/2018/2/layout/IconLabelDescriptionList"/>
    <dgm:cxn modelId="{3A2D8402-8231-4698-B8EE-A2A97BE49900}" type="presParOf" srcId="{6657BFE6-5236-485A-8A98-2D52E6046CF4}" destId="{B6A0E15F-C5ED-482E-8388-363083661675}" srcOrd="3" destOrd="0" presId="urn:microsoft.com/office/officeart/2018/2/layout/IconLabelDescriptionList"/>
    <dgm:cxn modelId="{49175715-7F54-4AE7-BE21-EEF29003F665}" type="presParOf" srcId="{6657BFE6-5236-485A-8A98-2D52E6046CF4}" destId="{FDD28609-A9ED-4ADC-8133-6F40D42497BF}" srcOrd="4" destOrd="0" presId="urn:microsoft.com/office/officeart/2018/2/layout/IconLabelDescriptionList"/>
    <dgm:cxn modelId="{A154B20A-5F9A-4929-A0DD-056E95B6E417}" type="presParOf" srcId="{C357D5D5-02F3-401D-8700-DE23F090359B}" destId="{63A26A30-BF04-49A1-A490-9588B03EC81F}" srcOrd="1" destOrd="0" presId="urn:microsoft.com/office/officeart/2018/2/layout/IconLabelDescriptionList"/>
    <dgm:cxn modelId="{32D909FB-75CD-4226-810D-AE7E167256A5}" type="presParOf" srcId="{C357D5D5-02F3-401D-8700-DE23F090359B}" destId="{05A32517-7707-4DBE-B6CB-8A6245A61A95}" srcOrd="2" destOrd="0" presId="urn:microsoft.com/office/officeart/2018/2/layout/IconLabelDescriptionList"/>
    <dgm:cxn modelId="{24D20D0A-D0F6-4ADE-9539-431C1C88C9FC}" type="presParOf" srcId="{05A32517-7707-4DBE-B6CB-8A6245A61A95}" destId="{5B7065B9-7F6B-4DEC-9C86-65BAA4D395E8}" srcOrd="0" destOrd="0" presId="urn:microsoft.com/office/officeart/2018/2/layout/IconLabelDescriptionList"/>
    <dgm:cxn modelId="{95E19D0B-3851-4D90-8277-3F336A06ECF6}" type="presParOf" srcId="{05A32517-7707-4DBE-B6CB-8A6245A61A95}" destId="{302E567D-4AF0-4267-A531-128896447204}" srcOrd="1" destOrd="0" presId="urn:microsoft.com/office/officeart/2018/2/layout/IconLabelDescriptionList"/>
    <dgm:cxn modelId="{B342CFD0-9621-47D7-9795-33D463123BBE}" type="presParOf" srcId="{05A32517-7707-4DBE-B6CB-8A6245A61A95}" destId="{7F229D3B-7480-4D29-BE5E-26D3F5ACEC7B}" srcOrd="2" destOrd="0" presId="urn:microsoft.com/office/officeart/2018/2/layout/IconLabelDescriptionList"/>
    <dgm:cxn modelId="{BE035A90-1AF6-45A1-8D86-1395A69A2269}" type="presParOf" srcId="{05A32517-7707-4DBE-B6CB-8A6245A61A95}" destId="{3ACB17E4-A244-414E-B15E-1A3D9EF7EE46}" srcOrd="3" destOrd="0" presId="urn:microsoft.com/office/officeart/2018/2/layout/IconLabelDescriptionList"/>
    <dgm:cxn modelId="{485ECCE0-EBE8-401B-AD21-23E1495A68A6}" type="presParOf" srcId="{05A32517-7707-4DBE-B6CB-8A6245A61A95}" destId="{B6781A7D-64A5-414F-BE02-7C92E81FE2F9}" srcOrd="4" destOrd="0" presId="urn:microsoft.com/office/officeart/2018/2/layout/IconLabelDescriptionList"/>
    <dgm:cxn modelId="{E1E22F89-4A4C-4DB0-B065-D9C2E482373F}" type="presParOf" srcId="{C357D5D5-02F3-401D-8700-DE23F090359B}" destId="{B98EE627-14DB-4FE5-A873-C3CA9962D556}" srcOrd="3" destOrd="0" presId="urn:microsoft.com/office/officeart/2018/2/layout/IconLabelDescriptionList"/>
    <dgm:cxn modelId="{C6C05056-976E-4C74-9E39-5E9CC533ADFE}" type="presParOf" srcId="{C357D5D5-02F3-401D-8700-DE23F090359B}" destId="{E14AB9E1-C4E1-4D17-B365-007CF3235ADB}" srcOrd="4" destOrd="0" presId="urn:microsoft.com/office/officeart/2018/2/layout/IconLabelDescriptionList"/>
    <dgm:cxn modelId="{14BEE8D5-260F-46BA-BEA2-B0D51FF91D68}" type="presParOf" srcId="{E14AB9E1-C4E1-4D17-B365-007CF3235ADB}" destId="{6FD8B722-4C8D-4226-B1D1-52974B34F3A9}" srcOrd="0" destOrd="0" presId="urn:microsoft.com/office/officeart/2018/2/layout/IconLabelDescriptionList"/>
    <dgm:cxn modelId="{C603A077-71E4-42AD-8731-2922EA2E6141}" type="presParOf" srcId="{E14AB9E1-C4E1-4D17-B365-007CF3235ADB}" destId="{3DEED8BE-E47B-4D3C-AB3B-39A3F5F5569E}" srcOrd="1" destOrd="0" presId="urn:microsoft.com/office/officeart/2018/2/layout/IconLabelDescriptionList"/>
    <dgm:cxn modelId="{D6C40217-05DF-45F5-8B60-13619104D880}" type="presParOf" srcId="{E14AB9E1-C4E1-4D17-B365-007CF3235ADB}" destId="{B9264F60-9BAE-4C79-BA05-8D95E02C4D66}" srcOrd="2" destOrd="0" presId="urn:microsoft.com/office/officeart/2018/2/layout/IconLabelDescriptionList"/>
    <dgm:cxn modelId="{2E20FB31-18B3-486A-89A1-C69DF5EED65D}" type="presParOf" srcId="{E14AB9E1-C4E1-4D17-B365-007CF3235ADB}" destId="{31A5141F-B3F8-4C57-A1C1-1410BE23C8E5}" srcOrd="3" destOrd="0" presId="urn:microsoft.com/office/officeart/2018/2/layout/IconLabelDescriptionList"/>
    <dgm:cxn modelId="{F449D976-5A27-4809-BF03-3D25AE41F2D4}" type="presParOf" srcId="{E14AB9E1-C4E1-4D17-B365-007CF3235ADB}" destId="{69814D48-56B4-45A6-8F96-436AC5E4F5F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8A09B2-F48A-4139-A866-3A645AC032B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2E520B0-B324-4C3B-B75E-99FFA2345B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Generational Awareness Training</a:t>
          </a:r>
        </a:p>
      </dgm:t>
    </dgm:pt>
    <dgm:pt modelId="{955029E9-9832-4551-AB21-B49D0964569C}" type="parTrans" cxnId="{C1E9C8A6-A5A7-4EC8-B0EF-AF8E28D600D8}">
      <dgm:prSet/>
      <dgm:spPr/>
      <dgm:t>
        <a:bodyPr/>
        <a:lstStyle/>
        <a:p>
          <a:endParaRPr lang="en-US"/>
        </a:p>
      </dgm:t>
    </dgm:pt>
    <dgm:pt modelId="{5C4C1FAD-60F5-4C41-9137-423E9076441E}" type="sibTrans" cxnId="{C1E9C8A6-A5A7-4EC8-B0EF-AF8E28D600D8}">
      <dgm:prSet/>
      <dgm:spPr/>
      <dgm:t>
        <a:bodyPr/>
        <a:lstStyle/>
        <a:p>
          <a:endParaRPr lang="en-US"/>
        </a:p>
      </dgm:t>
    </dgm:pt>
    <dgm:pt modelId="{01D43A87-ABAC-4D86-B20A-1D439F3D7C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Raise awareness about communication style differences</a:t>
          </a:r>
        </a:p>
      </dgm:t>
    </dgm:pt>
    <dgm:pt modelId="{8456A458-3039-413C-88BC-9AA1C7804840}" type="parTrans" cxnId="{C4C7AB6F-8AB6-4547-8957-500207EC58C0}">
      <dgm:prSet/>
      <dgm:spPr/>
      <dgm:t>
        <a:bodyPr/>
        <a:lstStyle/>
        <a:p>
          <a:endParaRPr lang="en-US"/>
        </a:p>
      </dgm:t>
    </dgm:pt>
    <dgm:pt modelId="{884EEC20-7C97-4951-BCA4-320DB52DFC83}" type="sibTrans" cxnId="{C4C7AB6F-8AB6-4547-8957-500207EC58C0}">
      <dgm:prSet/>
      <dgm:spPr/>
      <dgm:t>
        <a:bodyPr/>
        <a:lstStyle/>
        <a:p>
          <a:endParaRPr lang="en-US"/>
        </a:p>
      </dgm:t>
    </dgm:pt>
    <dgm:pt modelId="{113F73F8-8373-459F-9BCC-1B7261C995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Foster understanding and empathy among team members</a:t>
          </a:r>
        </a:p>
      </dgm:t>
    </dgm:pt>
    <dgm:pt modelId="{9603B75A-2566-4711-87D1-2748281F5F9D}" type="parTrans" cxnId="{444EA9EA-97D4-4C46-BBD6-791BADC208DA}">
      <dgm:prSet/>
      <dgm:spPr/>
      <dgm:t>
        <a:bodyPr/>
        <a:lstStyle/>
        <a:p>
          <a:endParaRPr lang="en-US"/>
        </a:p>
      </dgm:t>
    </dgm:pt>
    <dgm:pt modelId="{21FC01E4-A571-40B0-9C2D-D2C58A0329F9}" type="sibTrans" cxnId="{444EA9EA-97D4-4C46-BBD6-791BADC208DA}">
      <dgm:prSet/>
      <dgm:spPr/>
      <dgm:t>
        <a:bodyPr/>
        <a:lstStyle/>
        <a:p>
          <a:endParaRPr lang="en-US"/>
        </a:p>
      </dgm:t>
    </dgm:pt>
    <dgm:pt modelId="{69EC92AA-B0A9-4187-91F8-BE02C99FD9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Mentoring and Reverse Mentoring</a:t>
          </a:r>
        </a:p>
      </dgm:t>
    </dgm:pt>
    <dgm:pt modelId="{1C96DF7F-CAE8-4E72-8A96-DAD7859E58C7}" type="parTrans" cxnId="{6651C7D7-1204-4C42-A551-581F2D501F04}">
      <dgm:prSet/>
      <dgm:spPr/>
      <dgm:t>
        <a:bodyPr/>
        <a:lstStyle/>
        <a:p>
          <a:endParaRPr lang="en-US"/>
        </a:p>
      </dgm:t>
    </dgm:pt>
    <dgm:pt modelId="{E297CEC0-485D-448C-B906-F522CA34C6B0}" type="sibTrans" cxnId="{6651C7D7-1204-4C42-A551-581F2D501F04}">
      <dgm:prSet/>
      <dgm:spPr/>
      <dgm:t>
        <a:bodyPr/>
        <a:lstStyle/>
        <a:p>
          <a:endParaRPr lang="en-US"/>
        </a:p>
      </dgm:t>
    </dgm:pt>
    <dgm:pt modelId="{76CB4E7D-4339-41D2-8470-C4DC4946F1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Encourage inter-generational mentoring programs</a:t>
          </a:r>
        </a:p>
      </dgm:t>
    </dgm:pt>
    <dgm:pt modelId="{B2DC8BE7-5589-41C1-8D8E-CC566CAE7783}" type="parTrans" cxnId="{B24C6661-72F3-432D-93E4-6A7A9759182C}">
      <dgm:prSet/>
      <dgm:spPr/>
      <dgm:t>
        <a:bodyPr/>
        <a:lstStyle/>
        <a:p>
          <a:endParaRPr lang="en-US"/>
        </a:p>
      </dgm:t>
    </dgm:pt>
    <dgm:pt modelId="{02F7B847-B659-4171-907A-DE1F6B1218CA}" type="sibTrans" cxnId="{B24C6661-72F3-432D-93E4-6A7A9759182C}">
      <dgm:prSet/>
      <dgm:spPr/>
      <dgm:t>
        <a:bodyPr/>
        <a:lstStyle/>
        <a:p>
          <a:endParaRPr lang="en-US"/>
        </a:p>
      </dgm:t>
    </dgm:pt>
    <dgm:pt modelId="{60DD33C8-5A92-4847-8BF9-5BA8D2024C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Facilitate learning from each other's experiences</a:t>
          </a:r>
        </a:p>
      </dgm:t>
    </dgm:pt>
    <dgm:pt modelId="{7B315FD8-52D7-4683-BD02-6239B5E17324}" type="parTrans" cxnId="{805B8ED8-E9DC-441D-B0EA-33A60E048974}">
      <dgm:prSet/>
      <dgm:spPr/>
      <dgm:t>
        <a:bodyPr/>
        <a:lstStyle/>
        <a:p>
          <a:endParaRPr lang="en-US"/>
        </a:p>
      </dgm:t>
    </dgm:pt>
    <dgm:pt modelId="{300CC8FE-820D-46FD-B9CF-0F8F5AEF00E7}" type="sibTrans" cxnId="{805B8ED8-E9DC-441D-B0EA-33A60E048974}">
      <dgm:prSet/>
      <dgm:spPr/>
      <dgm:t>
        <a:bodyPr/>
        <a:lstStyle/>
        <a:p>
          <a:endParaRPr lang="en-US"/>
        </a:p>
      </dgm:t>
    </dgm:pt>
    <dgm:pt modelId="{DB70E881-0276-422B-BD26-AB22F8CA70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Flexible Communication Methods</a:t>
          </a:r>
        </a:p>
      </dgm:t>
    </dgm:pt>
    <dgm:pt modelId="{4EFF9994-8E1D-4A20-8CDA-7A152D9F5169}" type="parTrans" cxnId="{685E9CC6-A446-41F4-BE97-A5D5F9C937D3}">
      <dgm:prSet/>
      <dgm:spPr/>
      <dgm:t>
        <a:bodyPr/>
        <a:lstStyle/>
        <a:p>
          <a:endParaRPr lang="en-US"/>
        </a:p>
      </dgm:t>
    </dgm:pt>
    <dgm:pt modelId="{2BE69928-F523-4B69-9BB0-0B3F4A362819}" type="sibTrans" cxnId="{685E9CC6-A446-41F4-BE97-A5D5F9C937D3}">
      <dgm:prSet/>
      <dgm:spPr/>
      <dgm:t>
        <a:bodyPr/>
        <a:lstStyle/>
        <a:p>
          <a:endParaRPr lang="en-US"/>
        </a:p>
      </dgm:t>
    </dgm:pt>
    <dgm:pt modelId="{0B74D127-69DD-4180-951C-73F11F9F5E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Accommodate varying communication preferences</a:t>
          </a:r>
        </a:p>
      </dgm:t>
    </dgm:pt>
    <dgm:pt modelId="{956D49F3-7C66-41E6-83FF-58E9275729C8}" type="parTrans" cxnId="{668C8BAB-ECD8-4D45-B8AF-2D803A36F9DC}">
      <dgm:prSet/>
      <dgm:spPr/>
      <dgm:t>
        <a:bodyPr/>
        <a:lstStyle/>
        <a:p>
          <a:endParaRPr lang="en-US"/>
        </a:p>
      </dgm:t>
    </dgm:pt>
    <dgm:pt modelId="{31EE7BF9-D703-42E2-BEC6-EEF57403BF95}" type="sibTrans" cxnId="{668C8BAB-ECD8-4D45-B8AF-2D803A36F9DC}">
      <dgm:prSet/>
      <dgm:spPr/>
      <dgm:t>
        <a:bodyPr/>
        <a:lstStyle/>
        <a:p>
          <a:endParaRPr lang="en-US"/>
        </a:p>
      </dgm:t>
    </dgm:pt>
    <dgm:pt modelId="{A2616A7B-6712-4959-8230-6D018A8A88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Offer flexibility in communication channels</a:t>
          </a:r>
        </a:p>
      </dgm:t>
    </dgm:pt>
    <dgm:pt modelId="{2DA0297B-D2AE-4F81-8073-4FEB5F1DAC35}" type="parTrans" cxnId="{182676E5-EBB2-41EB-B3C8-70E0DE0366F7}">
      <dgm:prSet/>
      <dgm:spPr/>
      <dgm:t>
        <a:bodyPr/>
        <a:lstStyle/>
        <a:p>
          <a:endParaRPr lang="en-US"/>
        </a:p>
      </dgm:t>
    </dgm:pt>
    <dgm:pt modelId="{1A3814A7-147E-4733-B85D-46595A6F3EC1}" type="sibTrans" cxnId="{182676E5-EBB2-41EB-B3C8-70E0DE0366F7}">
      <dgm:prSet/>
      <dgm:spPr/>
      <dgm:t>
        <a:bodyPr/>
        <a:lstStyle/>
        <a:p>
          <a:endParaRPr lang="en-US"/>
        </a:p>
      </dgm:t>
    </dgm:pt>
    <dgm:pt modelId="{99A1EA59-C9EC-47A1-BC95-DD727595C3F8}" type="pres">
      <dgm:prSet presAssocID="{9D8A09B2-F48A-4139-A866-3A645AC032B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40BB60-B6D4-44E0-B9B1-ECA9D30E4BB2}" type="pres">
      <dgm:prSet presAssocID="{A2E520B0-B324-4C3B-B75E-99FFA2345B8E}" presName="root" presStyleCnt="0"/>
      <dgm:spPr/>
    </dgm:pt>
    <dgm:pt modelId="{BABB047B-F54E-4F57-A532-66FFEA054DFA}" type="pres">
      <dgm:prSet presAssocID="{A2E520B0-B324-4C3B-B75E-99FFA2345B8E}" presName="rootComposite" presStyleCnt="0"/>
      <dgm:spPr/>
    </dgm:pt>
    <dgm:pt modelId="{E04B25DE-42BD-4B4D-9E9D-6A322A7003F1}" type="pres">
      <dgm:prSet presAssocID="{A2E520B0-B324-4C3B-B75E-99FFA2345B8E}" presName="rootText" presStyleLbl="node1" presStyleIdx="0" presStyleCnt="3"/>
      <dgm:spPr/>
    </dgm:pt>
    <dgm:pt modelId="{8BF1D537-5E04-4EAE-B4FB-2A93A5A7C6EC}" type="pres">
      <dgm:prSet presAssocID="{A2E520B0-B324-4C3B-B75E-99FFA2345B8E}" presName="rootConnector" presStyleLbl="node1" presStyleIdx="0" presStyleCnt="3"/>
      <dgm:spPr/>
    </dgm:pt>
    <dgm:pt modelId="{ABDF56CC-125A-46FF-8013-4EA68B5BE866}" type="pres">
      <dgm:prSet presAssocID="{A2E520B0-B324-4C3B-B75E-99FFA2345B8E}" presName="childShape" presStyleCnt="0"/>
      <dgm:spPr/>
    </dgm:pt>
    <dgm:pt modelId="{015E7032-8B1E-4AC4-BF12-2230A6CBB93D}" type="pres">
      <dgm:prSet presAssocID="{8456A458-3039-413C-88BC-9AA1C7804840}" presName="Name13" presStyleLbl="parChTrans1D2" presStyleIdx="0" presStyleCnt="6"/>
      <dgm:spPr/>
    </dgm:pt>
    <dgm:pt modelId="{B141C0C2-1696-4628-AB92-8FCB086FCF3A}" type="pres">
      <dgm:prSet presAssocID="{01D43A87-ABAC-4D86-B20A-1D439F3D7CE2}" presName="childText" presStyleLbl="bgAcc1" presStyleIdx="0" presStyleCnt="6">
        <dgm:presLayoutVars>
          <dgm:bulletEnabled val="1"/>
        </dgm:presLayoutVars>
      </dgm:prSet>
      <dgm:spPr/>
    </dgm:pt>
    <dgm:pt modelId="{D8AD0BCB-816C-4755-BBE8-8E8463AC9AAF}" type="pres">
      <dgm:prSet presAssocID="{9603B75A-2566-4711-87D1-2748281F5F9D}" presName="Name13" presStyleLbl="parChTrans1D2" presStyleIdx="1" presStyleCnt="6"/>
      <dgm:spPr/>
    </dgm:pt>
    <dgm:pt modelId="{5410012B-FCB3-4E47-9175-AD8F570165A8}" type="pres">
      <dgm:prSet presAssocID="{113F73F8-8373-459F-9BCC-1B7261C99573}" presName="childText" presStyleLbl="bgAcc1" presStyleIdx="1" presStyleCnt="6">
        <dgm:presLayoutVars>
          <dgm:bulletEnabled val="1"/>
        </dgm:presLayoutVars>
      </dgm:prSet>
      <dgm:spPr/>
    </dgm:pt>
    <dgm:pt modelId="{4ACC2794-5ADE-4832-A7F4-757995079412}" type="pres">
      <dgm:prSet presAssocID="{69EC92AA-B0A9-4187-91F8-BE02C99FD99C}" presName="root" presStyleCnt="0"/>
      <dgm:spPr/>
    </dgm:pt>
    <dgm:pt modelId="{CD8D0079-560C-4974-8730-A696AD8F9103}" type="pres">
      <dgm:prSet presAssocID="{69EC92AA-B0A9-4187-91F8-BE02C99FD99C}" presName="rootComposite" presStyleCnt="0"/>
      <dgm:spPr/>
    </dgm:pt>
    <dgm:pt modelId="{857AE0DA-0002-4835-9521-B953FF93D14B}" type="pres">
      <dgm:prSet presAssocID="{69EC92AA-B0A9-4187-91F8-BE02C99FD99C}" presName="rootText" presStyleLbl="node1" presStyleIdx="1" presStyleCnt="3"/>
      <dgm:spPr/>
    </dgm:pt>
    <dgm:pt modelId="{A7FEB39D-75AD-4DFA-BBF5-BA949085657B}" type="pres">
      <dgm:prSet presAssocID="{69EC92AA-B0A9-4187-91F8-BE02C99FD99C}" presName="rootConnector" presStyleLbl="node1" presStyleIdx="1" presStyleCnt="3"/>
      <dgm:spPr/>
    </dgm:pt>
    <dgm:pt modelId="{2627C7A0-0D32-44FE-B1CD-0DAE6EB94C46}" type="pres">
      <dgm:prSet presAssocID="{69EC92AA-B0A9-4187-91F8-BE02C99FD99C}" presName="childShape" presStyleCnt="0"/>
      <dgm:spPr/>
    </dgm:pt>
    <dgm:pt modelId="{93249F25-346B-42A3-89A5-CF89689F7700}" type="pres">
      <dgm:prSet presAssocID="{B2DC8BE7-5589-41C1-8D8E-CC566CAE7783}" presName="Name13" presStyleLbl="parChTrans1D2" presStyleIdx="2" presStyleCnt="6"/>
      <dgm:spPr/>
    </dgm:pt>
    <dgm:pt modelId="{E9427E8E-7A24-4521-9C8E-118E16E47747}" type="pres">
      <dgm:prSet presAssocID="{76CB4E7D-4339-41D2-8470-C4DC4946F15C}" presName="childText" presStyleLbl="bgAcc1" presStyleIdx="2" presStyleCnt="6">
        <dgm:presLayoutVars>
          <dgm:bulletEnabled val="1"/>
        </dgm:presLayoutVars>
      </dgm:prSet>
      <dgm:spPr/>
    </dgm:pt>
    <dgm:pt modelId="{BDA0CA37-8155-44B1-9A1C-3CEB73F20C25}" type="pres">
      <dgm:prSet presAssocID="{7B315FD8-52D7-4683-BD02-6239B5E17324}" presName="Name13" presStyleLbl="parChTrans1D2" presStyleIdx="3" presStyleCnt="6"/>
      <dgm:spPr/>
    </dgm:pt>
    <dgm:pt modelId="{636BBC76-B0CC-4E4C-956A-EB9739D2D773}" type="pres">
      <dgm:prSet presAssocID="{60DD33C8-5A92-4847-8BF9-5BA8D2024CDD}" presName="childText" presStyleLbl="bgAcc1" presStyleIdx="3" presStyleCnt="6">
        <dgm:presLayoutVars>
          <dgm:bulletEnabled val="1"/>
        </dgm:presLayoutVars>
      </dgm:prSet>
      <dgm:spPr/>
    </dgm:pt>
    <dgm:pt modelId="{FEEF5FD3-18B4-4AC8-A2DB-9A4CFC840817}" type="pres">
      <dgm:prSet presAssocID="{DB70E881-0276-422B-BD26-AB22F8CA7009}" presName="root" presStyleCnt="0"/>
      <dgm:spPr/>
    </dgm:pt>
    <dgm:pt modelId="{86DF69EA-EB98-4BCD-A61C-7C82FA15F23F}" type="pres">
      <dgm:prSet presAssocID="{DB70E881-0276-422B-BD26-AB22F8CA7009}" presName="rootComposite" presStyleCnt="0"/>
      <dgm:spPr/>
    </dgm:pt>
    <dgm:pt modelId="{4AF86771-1167-42A0-80B2-29530C2F712F}" type="pres">
      <dgm:prSet presAssocID="{DB70E881-0276-422B-BD26-AB22F8CA7009}" presName="rootText" presStyleLbl="node1" presStyleIdx="2" presStyleCnt="3"/>
      <dgm:spPr/>
    </dgm:pt>
    <dgm:pt modelId="{E6FAE32F-CF68-4E5F-9061-F38E38FF100C}" type="pres">
      <dgm:prSet presAssocID="{DB70E881-0276-422B-BD26-AB22F8CA7009}" presName="rootConnector" presStyleLbl="node1" presStyleIdx="2" presStyleCnt="3"/>
      <dgm:spPr/>
    </dgm:pt>
    <dgm:pt modelId="{18C6562A-AD84-438F-84E6-E8DED36A988B}" type="pres">
      <dgm:prSet presAssocID="{DB70E881-0276-422B-BD26-AB22F8CA7009}" presName="childShape" presStyleCnt="0"/>
      <dgm:spPr/>
    </dgm:pt>
    <dgm:pt modelId="{5F885BE6-FCFB-4D85-A636-B7D349F2314F}" type="pres">
      <dgm:prSet presAssocID="{956D49F3-7C66-41E6-83FF-58E9275729C8}" presName="Name13" presStyleLbl="parChTrans1D2" presStyleIdx="4" presStyleCnt="6"/>
      <dgm:spPr/>
    </dgm:pt>
    <dgm:pt modelId="{AC80199C-C42A-4869-821D-FB4F788D7659}" type="pres">
      <dgm:prSet presAssocID="{0B74D127-69DD-4180-951C-73F11F9F5E41}" presName="childText" presStyleLbl="bgAcc1" presStyleIdx="4" presStyleCnt="6">
        <dgm:presLayoutVars>
          <dgm:bulletEnabled val="1"/>
        </dgm:presLayoutVars>
      </dgm:prSet>
      <dgm:spPr/>
    </dgm:pt>
    <dgm:pt modelId="{EBAC25C4-AAEC-4F86-9773-964F530C7C16}" type="pres">
      <dgm:prSet presAssocID="{2DA0297B-D2AE-4F81-8073-4FEB5F1DAC35}" presName="Name13" presStyleLbl="parChTrans1D2" presStyleIdx="5" presStyleCnt="6"/>
      <dgm:spPr/>
    </dgm:pt>
    <dgm:pt modelId="{19C7A30C-A038-4E6C-8591-E02B7C1EB015}" type="pres">
      <dgm:prSet presAssocID="{A2616A7B-6712-4959-8230-6D018A8A882D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47E64A09-99B8-433C-82D6-B144367F0274}" type="presOf" srcId="{9D8A09B2-F48A-4139-A866-3A645AC032B5}" destId="{99A1EA59-C9EC-47A1-BC95-DD727595C3F8}" srcOrd="0" destOrd="0" presId="urn:microsoft.com/office/officeart/2005/8/layout/hierarchy3"/>
    <dgm:cxn modelId="{A61BA60D-4D07-4547-96CC-CA6E3458CBDB}" type="presOf" srcId="{113F73F8-8373-459F-9BCC-1B7261C99573}" destId="{5410012B-FCB3-4E47-9175-AD8F570165A8}" srcOrd="0" destOrd="0" presId="urn:microsoft.com/office/officeart/2005/8/layout/hierarchy3"/>
    <dgm:cxn modelId="{16B4FF23-8322-4BE1-A2A7-5A20EDB07961}" type="presOf" srcId="{A2E520B0-B324-4C3B-B75E-99FFA2345B8E}" destId="{E04B25DE-42BD-4B4D-9E9D-6A322A7003F1}" srcOrd="0" destOrd="0" presId="urn:microsoft.com/office/officeart/2005/8/layout/hierarchy3"/>
    <dgm:cxn modelId="{45B0FD31-CF65-4BBD-B445-42B862E00C83}" type="presOf" srcId="{A2E520B0-B324-4C3B-B75E-99FFA2345B8E}" destId="{8BF1D537-5E04-4EAE-B4FB-2A93A5A7C6EC}" srcOrd="1" destOrd="0" presId="urn:microsoft.com/office/officeart/2005/8/layout/hierarchy3"/>
    <dgm:cxn modelId="{FE0AD333-3218-411B-8EFF-E1D8930C456C}" type="presOf" srcId="{76CB4E7D-4339-41D2-8470-C4DC4946F15C}" destId="{E9427E8E-7A24-4521-9C8E-118E16E47747}" srcOrd="0" destOrd="0" presId="urn:microsoft.com/office/officeart/2005/8/layout/hierarchy3"/>
    <dgm:cxn modelId="{143E9460-F5C1-4B35-B553-BB66AF1B0AAE}" type="presOf" srcId="{69EC92AA-B0A9-4187-91F8-BE02C99FD99C}" destId="{A7FEB39D-75AD-4DFA-BBF5-BA949085657B}" srcOrd="1" destOrd="0" presId="urn:microsoft.com/office/officeart/2005/8/layout/hierarchy3"/>
    <dgm:cxn modelId="{B24C6661-72F3-432D-93E4-6A7A9759182C}" srcId="{69EC92AA-B0A9-4187-91F8-BE02C99FD99C}" destId="{76CB4E7D-4339-41D2-8470-C4DC4946F15C}" srcOrd="0" destOrd="0" parTransId="{B2DC8BE7-5589-41C1-8D8E-CC566CAE7783}" sibTransId="{02F7B847-B659-4171-907A-DE1F6B1218CA}"/>
    <dgm:cxn modelId="{20050866-3CF8-4A75-A6B2-411369F343DC}" type="presOf" srcId="{DB70E881-0276-422B-BD26-AB22F8CA7009}" destId="{4AF86771-1167-42A0-80B2-29530C2F712F}" srcOrd="0" destOrd="0" presId="urn:microsoft.com/office/officeart/2005/8/layout/hierarchy3"/>
    <dgm:cxn modelId="{C611CA4C-4AF8-43FA-934A-E90F8DBD1427}" type="presOf" srcId="{956D49F3-7C66-41E6-83FF-58E9275729C8}" destId="{5F885BE6-FCFB-4D85-A636-B7D349F2314F}" srcOrd="0" destOrd="0" presId="urn:microsoft.com/office/officeart/2005/8/layout/hierarchy3"/>
    <dgm:cxn modelId="{56FF0A6F-A0DE-40B6-B11A-A590B8252D2C}" type="presOf" srcId="{69EC92AA-B0A9-4187-91F8-BE02C99FD99C}" destId="{857AE0DA-0002-4835-9521-B953FF93D14B}" srcOrd="0" destOrd="0" presId="urn:microsoft.com/office/officeart/2005/8/layout/hierarchy3"/>
    <dgm:cxn modelId="{C4C7AB6F-8AB6-4547-8957-500207EC58C0}" srcId="{A2E520B0-B324-4C3B-B75E-99FFA2345B8E}" destId="{01D43A87-ABAC-4D86-B20A-1D439F3D7CE2}" srcOrd="0" destOrd="0" parTransId="{8456A458-3039-413C-88BC-9AA1C7804840}" sibTransId="{884EEC20-7C97-4951-BCA4-320DB52DFC83}"/>
    <dgm:cxn modelId="{54361755-7835-4815-99B4-D8202671B10F}" type="presOf" srcId="{B2DC8BE7-5589-41C1-8D8E-CC566CAE7783}" destId="{93249F25-346B-42A3-89A5-CF89689F7700}" srcOrd="0" destOrd="0" presId="urn:microsoft.com/office/officeart/2005/8/layout/hierarchy3"/>
    <dgm:cxn modelId="{42E43E85-84B8-46EF-A147-B96F11F83F62}" type="presOf" srcId="{9603B75A-2566-4711-87D1-2748281F5F9D}" destId="{D8AD0BCB-816C-4755-BBE8-8E8463AC9AAF}" srcOrd="0" destOrd="0" presId="urn:microsoft.com/office/officeart/2005/8/layout/hierarchy3"/>
    <dgm:cxn modelId="{213EFD8C-72C9-4F8E-9441-9E6BB7EF50AF}" type="presOf" srcId="{DB70E881-0276-422B-BD26-AB22F8CA7009}" destId="{E6FAE32F-CF68-4E5F-9061-F38E38FF100C}" srcOrd="1" destOrd="0" presId="urn:microsoft.com/office/officeart/2005/8/layout/hierarchy3"/>
    <dgm:cxn modelId="{0B4BA197-F6C1-4E4E-A3A3-D138213D4757}" type="presOf" srcId="{A2616A7B-6712-4959-8230-6D018A8A882D}" destId="{19C7A30C-A038-4E6C-8591-E02B7C1EB015}" srcOrd="0" destOrd="0" presId="urn:microsoft.com/office/officeart/2005/8/layout/hierarchy3"/>
    <dgm:cxn modelId="{FEA40CA0-691C-480D-B04E-C0598F05B34F}" type="presOf" srcId="{0B74D127-69DD-4180-951C-73F11F9F5E41}" destId="{AC80199C-C42A-4869-821D-FB4F788D7659}" srcOrd="0" destOrd="0" presId="urn:microsoft.com/office/officeart/2005/8/layout/hierarchy3"/>
    <dgm:cxn modelId="{DE638CA4-2A99-4A1B-9464-41A340129921}" type="presOf" srcId="{60DD33C8-5A92-4847-8BF9-5BA8D2024CDD}" destId="{636BBC76-B0CC-4E4C-956A-EB9739D2D773}" srcOrd="0" destOrd="0" presId="urn:microsoft.com/office/officeart/2005/8/layout/hierarchy3"/>
    <dgm:cxn modelId="{C1E9C8A6-A5A7-4EC8-B0EF-AF8E28D600D8}" srcId="{9D8A09B2-F48A-4139-A866-3A645AC032B5}" destId="{A2E520B0-B324-4C3B-B75E-99FFA2345B8E}" srcOrd="0" destOrd="0" parTransId="{955029E9-9832-4551-AB21-B49D0964569C}" sibTransId="{5C4C1FAD-60F5-4C41-9137-423E9076441E}"/>
    <dgm:cxn modelId="{668C8BAB-ECD8-4D45-B8AF-2D803A36F9DC}" srcId="{DB70E881-0276-422B-BD26-AB22F8CA7009}" destId="{0B74D127-69DD-4180-951C-73F11F9F5E41}" srcOrd="0" destOrd="0" parTransId="{956D49F3-7C66-41E6-83FF-58E9275729C8}" sibTransId="{31EE7BF9-D703-42E2-BEC6-EEF57403BF95}"/>
    <dgm:cxn modelId="{DE28F6AE-925A-477D-866E-593AD9850045}" type="presOf" srcId="{8456A458-3039-413C-88BC-9AA1C7804840}" destId="{015E7032-8B1E-4AC4-BF12-2230A6CBB93D}" srcOrd="0" destOrd="0" presId="urn:microsoft.com/office/officeart/2005/8/layout/hierarchy3"/>
    <dgm:cxn modelId="{04B8A8BE-EAB4-4A5F-9202-116225247AD7}" type="presOf" srcId="{7B315FD8-52D7-4683-BD02-6239B5E17324}" destId="{BDA0CA37-8155-44B1-9A1C-3CEB73F20C25}" srcOrd="0" destOrd="0" presId="urn:microsoft.com/office/officeart/2005/8/layout/hierarchy3"/>
    <dgm:cxn modelId="{685E9CC6-A446-41F4-BE97-A5D5F9C937D3}" srcId="{9D8A09B2-F48A-4139-A866-3A645AC032B5}" destId="{DB70E881-0276-422B-BD26-AB22F8CA7009}" srcOrd="2" destOrd="0" parTransId="{4EFF9994-8E1D-4A20-8CDA-7A152D9F5169}" sibTransId="{2BE69928-F523-4B69-9BB0-0B3F4A362819}"/>
    <dgm:cxn modelId="{6651C7D7-1204-4C42-A551-581F2D501F04}" srcId="{9D8A09B2-F48A-4139-A866-3A645AC032B5}" destId="{69EC92AA-B0A9-4187-91F8-BE02C99FD99C}" srcOrd="1" destOrd="0" parTransId="{1C96DF7F-CAE8-4E72-8A96-DAD7859E58C7}" sibTransId="{E297CEC0-485D-448C-B906-F522CA34C6B0}"/>
    <dgm:cxn modelId="{805B8ED8-E9DC-441D-B0EA-33A60E048974}" srcId="{69EC92AA-B0A9-4187-91F8-BE02C99FD99C}" destId="{60DD33C8-5A92-4847-8BF9-5BA8D2024CDD}" srcOrd="1" destOrd="0" parTransId="{7B315FD8-52D7-4683-BD02-6239B5E17324}" sibTransId="{300CC8FE-820D-46FD-B9CF-0F8F5AEF00E7}"/>
    <dgm:cxn modelId="{5E118ADF-1E40-4EFE-9AC7-2F705CB7EEB0}" type="presOf" srcId="{2DA0297B-D2AE-4F81-8073-4FEB5F1DAC35}" destId="{EBAC25C4-AAEC-4F86-9773-964F530C7C16}" srcOrd="0" destOrd="0" presId="urn:microsoft.com/office/officeart/2005/8/layout/hierarchy3"/>
    <dgm:cxn modelId="{182676E5-EBB2-41EB-B3C8-70E0DE0366F7}" srcId="{DB70E881-0276-422B-BD26-AB22F8CA7009}" destId="{A2616A7B-6712-4959-8230-6D018A8A882D}" srcOrd="1" destOrd="0" parTransId="{2DA0297B-D2AE-4F81-8073-4FEB5F1DAC35}" sibTransId="{1A3814A7-147E-4733-B85D-46595A6F3EC1}"/>
    <dgm:cxn modelId="{444EA9EA-97D4-4C46-BBD6-791BADC208DA}" srcId="{A2E520B0-B324-4C3B-B75E-99FFA2345B8E}" destId="{113F73F8-8373-459F-9BCC-1B7261C99573}" srcOrd="1" destOrd="0" parTransId="{9603B75A-2566-4711-87D1-2748281F5F9D}" sibTransId="{21FC01E4-A571-40B0-9C2D-D2C58A0329F9}"/>
    <dgm:cxn modelId="{EF42DCFE-2514-46BE-B13C-D3FE5E3DE3CF}" type="presOf" srcId="{01D43A87-ABAC-4D86-B20A-1D439F3D7CE2}" destId="{B141C0C2-1696-4628-AB92-8FCB086FCF3A}" srcOrd="0" destOrd="0" presId="urn:microsoft.com/office/officeart/2005/8/layout/hierarchy3"/>
    <dgm:cxn modelId="{AC86A8BE-7FF1-4EE2-A971-49ED7184ABA2}" type="presParOf" srcId="{99A1EA59-C9EC-47A1-BC95-DD727595C3F8}" destId="{DB40BB60-B6D4-44E0-B9B1-ECA9D30E4BB2}" srcOrd="0" destOrd="0" presId="urn:microsoft.com/office/officeart/2005/8/layout/hierarchy3"/>
    <dgm:cxn modelId="{ED0DEFAE-990E-4416-A15A-8B729860AE82}" type="presParOf" srcId="{DB40BB60-B6D4-44E0-B9B1-ECA9D30E4BB2}" destId="{BABB047B-F54E-4F57-A532-66FFEA054DFA}" srcOrd="0" destOrd="0" presId="urn:microsoft.com/office/officeart/2005/8/layout/hierarchy3"/>
    <dgm:cxn modelId="{C4C38340-137D-49EC-91EE-3452E0C83FED}" type="presParOf" srcId="{BABB047B-F54E-4F57-A532-66FFEA054DFA}" destId="{E04B25DE-42BD-4B4D-9E9D-6A322A7003F1}" srcOrd="0" destOrd="0" presId="urn:microsoft.com/office/officeart/2005/8/layout/hierarchy3"/>
    <dgm:cxn modelId="{682CEB53-C620-4A7A-83AF-D22B467D4A74}" type="presParOf" srcId="{BABB047B-F54E-4F57-A532-66FFEA054DFA}" destId="{8BF1D537-5E04-4EAE-B4FB-2A93A5A7C6EC}" srcOrd="1" destOrd="0" presId="urn:microsoft.com/office/officeart/2005/8/layout/hierarchy3"/>
    <dgm:cxn modelId="{BF13C83B-AA75-4F36-AFBD-C870E52107FE}" type="presParOf" srcId="{DB40BB60-B6D4-44E0-B9B1-ECA9D30E4BB2}" destId="{ABDF56CC-125A-46FF-8013-4EA68B5BE866}" srcOrd="1" destOrd="0" presId="urn:microsoft.com/office/officeart/2005/8/layout/hierarchy3"/>
    <dgm:cxn modelId="{1CB1A4FA-F9E6-48D3-8F05-48CBA6C6E1E9}" type="presParOf" srcId="{ABDF56CC-125A-46FF-8013-4EA68B5BE866}" destId="{015E7032-8B1E-4AC4-BF12-2230A6CBB93D}" srcOrd="0" destOrd="0" presId="urn:microsoft.com/office/officeart/2005/8/layout/hierarchy3"/>
    <dgm:cxn modelId="{ECC75600-DF8C-4730-8261-33633BC7575A}" type="presParOf" srcId="{ABDF56CC-125A-46FF-8013-4EA68B5BE866}" destId="{B141C0C2-1696-4628-AB92-8FCB086FCF3A}" srcOrd="1" destOrd="0" presId="urn:microsoft.com/office/officeart/2005/8/layout/hierarchy3"/>
    <dgm:cxn modelId="{73842C67-2CA9-4CCF-9DBA-F15A74E9966B}" type="presParOf" srcId="{ABDF56CC-125A-46FF-8013-4EA68B5BE866}" destId="{D8AD0BCB-816C-4755-BBE8-8E8463AC9AAF}" srcOrd="2" destOrd="0" presId="urn:microsoft.com/office/officeart/2005/8/layout/hierarchy3"/>
    <dgm:cxn modelId="{C9630A9D-8DCA-43A4-8352-86C5D109322A}" type="presParOf" srcId="{ABDF56CC-125A-46FF-8013-4EA68B5BE866}" destId="{5410012B-FCB3-4E47-9175-AD8F570165A8}" srcOrd="3" destOrd="0" presId="urn:microsoft.com/office/officeart/2005/8/layout/hierarchy3"/>
    <dgm:cxn modelId="{27459896-A78E-4DAA-A624-6195053852D2}" type="presParOf" srcId="{99A1EA59-C9EC-47A1-BC95-DD727595C3F8}" destId="{4ACC2794-5ADE-4832-A7F4-757995079412}" srcOrd="1" destOrd="0" presId="urn:microsoft.com/office/officeart/2005/8/layout/hierarchy3"/>
    <dgm:cxn modelId="{CDE3E5C5-0D99-4A3A-B8A3-F4F68CEDAA2C}" type="presParOf" srcId="{4ACC2794-5ADE-4832-A7F4-757995079412}" destId="{CD8D0079-560C-4974-8730-A696AD8F9103}" srcOrd="0" destOrd="0" presId="urn:microsoft.com/office/officeart/2005/8/layout/hierarchy3"/>
    <dgm:cxn modelId="{85C0A681-4B91-4780-85A6-4C96879AE347}" type="presParOf" srcId="{CD8D0079-560C-4974-8730-A696AD8F9103}" destId="{857AE0DA-0002-4835-9521-B953FF93D14B}" srcOrd="0" destOrd="0" presId="urn:microsoft.com/office/officeart/2005/8/layout/hierarchy3"/>
    <dgm:cxn modelId="{53DF65CD-8532-43C1-B638-328C7EADC080}" type="presParOf" srcId="{CD8D0079-560C-4974-8730-A696AD8F9103}" destId="{A7FEB39D-75AD-4DFA-BBF5-BA949085657B}" srcOrd="1" destOrd="0" presId="urn:microsoft.com/office/officeart/2005/8/layout/hierarchy3"/>
    <dgm:cxn modelId="{18E78B32-5149-402E-8ED9-5CD8379731C7}" type="presParOf" srcId="{4ACC2794-5ADE-4832-A7F4-757995079412}" destId="{2627C7A0-0D32-44FE-B1CD-0DAE6EB94C46}" srcOrd="1" destOrd="0" presId="urn:microsoft.com/office/officeart/2005/8/layout/hierarchy3"/>
    <dgm:cxn modelId="{C41B6CB4-AE81-47CD-BEA6-0696B7F816EE}" type="presParOf" srcId="{2627C7A0-0D32-44FE-B1CD-0DAE6EB94C46}" destId="{93249F25-346B-42A3-89A5-CF89689F7700}" srcOrd="0" destOrd="0" presId="urn:microsoft.com/office/officeart/2005/8/layout/hierarchy3"/>
    <dgm:cxn modelId="{D4823FA8-ECA7-4D35-823A-B17CD11F80FD}" type="presParOf" srcId="{2627C7A0-0D32-44FE-B1CD-0DAE6EB94C46}" destId="{E9427E8E-7A24-4521-9C8E-118E16E47747}" srcOrd="1" destOrd="0" presId="urn:microsoft.com/office/officeart/2005/8/layout/hierarchy3"/>
    <dgm:cxn modelId="{B0F3BABA-FEBF-4381-AFDF-8671CD533AEB}" type="presParOf" srcId="{2627C7A0-0D32-44FE-B1CD-0DAE6EB94C46}" destId="{BDA0CA37-8155-44B1-9A1C-3CEB73F20C25}" srcOrd="2" destOrd="0" presId="urn:microsoft.com/office/officeart/2005/8/layout/hierarchy3"/>
    <dgm:cxn modelId="{78B543F4-CD8E-4E0B-A302-33874490630C}" type="presParOf" srcId="{2627C7A0-0D32-44FE-B1CD-0DAE6EB94C46}" destId="{636BBC76-B0CC-4E4C-956A-EB9739D2D773}" srcOrd="3" destOrd="0" presId="urn:microsoft.com/office/officeart/2005/8/layout/hierarchy3"/>
    <dgm:cxn modelId="{C563059C-6EF1-403D-821D-1AE7651EFB11}" type="presParOf" srcId="{99A1EA59-C9EC-47A1-BC95-DD727595C3F8}" destId="{FEEF5FD3-18B4-4AC8-A2DB-9A4CFC840817}" srcOrd="2" destOrd="0" presId="urn:microsoft.com/office/officeart/2005/8/layout/hierarchy3"/>
    <dgm:cxn modelId="{61EFA523-57C1-4BA7-A658-6DE6645BB67A}" type="presParOf" srcId="{FEEF5FD3-18B4-4AC8-A2DB-9A4CFC840817}" destId="{86DF69EA-EB98-4BCD-A61C-7C82FA15F23F}" srcOrd="0" destOrd="0" presId="urn:microsoft.com/office/officeart/2005/8/layout/hierarchy3"/>
    <dgm:cxn modelId="{F7ACC7F3-6613-4725-9A45-2B918536A887}" type="presParOf" srcId="{86DF69EA-EB98-4BCD-A61C-7C82FA15F23F}" destId="{4AF86771-1167-42A0-80B2-29530C2F712F}" srcOrd="0" destOrd="0" presId="urn:microsoft.com/office/officeart/2005/8/layout/hierarchy3"/>
    <dgm:cxn modelId="{C6E70AE6-A601-419C-B363-10B791595E09}" type="presParOf" srcId="{86DF69EA-EB98-4BCD-A61C-7C82FA15F23F}" destId="{E6FAE32F-CF68-4E5F-9061-F38E38FF100C}" srcOrd="1" destOrd="0" presId="urn:microsoft.com/office/officeart/2005/8/layout/hierarchy3"/>
    <dgm:cxn modelId="{DA9ECB26-3526-49AC-BFE4-F908EDECFAC2}" type="presParOf" srcId="{FEEF5FD3-18B4-4AC8-A2DB-9A4CFC840817}" destId="{18C6562A-AD84-438F-84E6-E8DED36A988B}" srcOrd="1" destOrd="0" presId="urn:microsoft.com/office/officeart/2005/8/layout/hierarchy3"/>
    <dgm:cxn modelId="{2EFA39FE-2C8C-4DB2-BE4F-6653C288482E}" type="presParOf" srcId="{18C6562A-AD84-438F-84E6-E8DED36A988B}" destId="{5F885BE6-FCFB-4D85-A636-B7D349F2314F}" srcOrd="0" destOrd="0" presId="urn:microsoft.com/office/officeart/2005/8/layout/hierarchy3"/>
    <dgm:cxn modelId="{D0657854-6471-498B-8D73-562E76B85A3D}" type="presParOf" srcId="{18C6562A-AD84-438F-84E6-E8DED36A988B}" destId="{AC80199C-C42A-4869-821D-FB4F788D7659}" srcOrd="1" destOrd="0" presId="urn:microsoft.com/office/officeart/2005/8/layout/hierarchy3"/>
    <dgm:cxn modelId="{F596BA59-3BF4-420F-B7E2-4390D890E993}" type="presParOf" srcId="{18C6562A-AD84-438F-84E6-E8DED36A988B}" destId="{EBAC25C4-AAEC-4F86-9773-964F530C7C16}" srcOrd="2" destOrd="0" presId="urn:microsoft.com/office/officeart/2005/8/layout/hierarchy3"/>
    <dgm:cxn modelId="{F6208595-3848-44AF-91D3-553FBC32079B}" type="presParOf" srcId="{18C6562A-AD84-438F-84E6-E8DED36A988B}" destId="{19C7A30C-A038-4E6C-8591-E02B7C1EB01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548C77-EA9B-4797-8E9B-C766D9FA4206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08B471E-D60B-48E8-B4BE-B222DE3884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Active and Engaging Communication</a:t>
          </a:r>
        </a:p>
      </dgm:t>
    </dgm:pt>
    <dgm:pt modelId="{205392EE-E521-4A11-8147-5A624974FC02}" type="parTrans" cxnId="{FE5C4ED4-6933-4DEC-AB64-D941789EFF19}">
      <dgm:prSet/>
      <dgm:spPr/>
      <dgm:t>
        <a:bodyPr/>
        <a:lstStyle/>
        <a:p>
          <a:endParaRPr lang="en-US"/>
        </a:p>
      </dgm:t>
    </dgm:pt>
    <dgm:pt modelId="{3DF03BFB-8421-4B89-B607-70A3521F878F}" type="sibTrans" cxnId="{FE5C4ED4-6933-4DEC-AB64-D941789EFF19}">
      <dgm:prSet/>
      <dgm:spPr/>
      <dgm:t>
        <a:bodyPr/>
        <a:lstStyle/>
        <a:p>
          <a:endParaRPr lang="en-US"/>
        </a:p>
      </dgm:t>
    </dgm:pt>
    <dgm:pt modelId="{FBA5EFE8-1428-4587-8C0D-E79E7C1B8B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Encourage detailed responses with open-ended questions</a:t>
          </a:r>
        </a:p>
      </dgm:t>
    </dgm:pt>
    <dgm:pt modelId="{4304729B-668D-437A-B273-D24E0D1FD681}" type="parTrans" cxnId="{3D605FE0-587A-4CBA-AB45-0DAA52EA682F}">
      <dgm:prSet/>
      <dgm:spPr/>
      <dgm:t>
        <a:bodyPr/>
        <a:lstStyle/>
        <a:p>
          <a:endParaRPr lang="en-US"/>
        </a:p>
      </dgm:t>
    </dgm:pt>
    <dgm:pt modelId="{1AE09447-A65D-421B-B339-2B0F1C87DBDB}" type="sibTrans" cxnId="{3D605FE0-587A-4CBA-AB45-0DAA52EA682F}">
      <dgm:prSet/>
      <dgm:spPr/>
      <dgm:t>
        <a:bodyPr/>
        <a:lstStyle/>
        <a:p>
          <a:endParaRPr lang="en-US"/>
        </a:p>
      </dgm:t>
    </dgm:pt>
    <dgm:pt modelId="{37B79B85-7F04-47A4-8F4B-9DDE3FA662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 proactive in conversations</a:t>
          </a:r>
        </a:p>
      </dgm:t>
    </dgm:pt>
    <dgm:pt modelId="{18E1F2AD-4023-4F39-9FF1-AF87DEDEFF74}" type="parTrans" cxnId="{A40EA2F6-1F62-42C1-958D-1A36C48D706A}">
      <dgm:prSet/>
      <dgm:spPr/>
      <dgm:t>
        <a:bodyPr/>
        <a:lstStyle/>
        <a:p>
          <a:endParaRPr lang="en-US"/>
        </a:p>
      </dgm:t>
    </dgm:pt>
    <dgm:pt modelId="{849E72E7-7DA2-4BB6-94B3-63E3E49FBE10}" type="sibTrans" cxnId="{A40EA2F6-1F62-42C1-958D-1A36C48D706A}">
      <dgm:prSet/>
      <dgm:spPr/>
      <dgm:t>
        <a:bodyPr/>
        <a:lstStyle/>
        <a:p>
          <a:endParaRPr lang="en-US"/>
        </a:p>
      </dgm:t>
    </dgm:pt>
    <dgm:pt modelId="{313F3E08-823C-405D-AFE8-8A716E81CF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Respect Privacy and Boundaries</a:t>
          </a:r>
        </a:p>
      </dgm:t>
    </dgm:pt>
    <dgm:pt modelId="{8C251D7E-08E4-4C1E-A5CC-146C8C81A5EC}" type="parTrans" cxnId="{50D5573C-AE16-43AA-AAA2-AE43CAC304C1}">
      <dgm:prSet/>
      <dgm:spPr/>
      <dgm:t>
        <a:bodyPr/>
        <a:lstStyle/>
        <a:p>
          <a:endParaRPr lang="en-US"/>
        </a:p>
      </dgm:t>
    </dgm:pt>
    <dgm:pt modelId="{E8D0D3D1-1474-411C-A315-14A658E62B29}" type="sibTrans" cxnId="{50D5573C-AE16-43AA-AAA2-AE43CAC304C1}">
      <dgm:prSet/>
      <dgm:spPr/>
      <dgm:t>
        <a:bodyPr/>
        <a:lstStyle/>
        <a:p>
          <a:endParaRPr lang="en-US"/>
        </a:p>
      </dgm:t>
    </dgm:pt>
    <dgm:pt modelId="{C0054C2E-BA7D-4435-87CC-E7E89732EE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 mindful of others' privacy</a:t>
          </a:r>
        </a:p>
      </dgm:t>
    </dgm:pt>
    <dgm:pt modelId="{4E6E734D-DB48-428B-9910-9C9D5FF8AD11}" type="parTrans" cxnId="{454EDF2F-28E3-43A0-9A5C-0FF1E18E2FA2}">
      <dgm:prSet/>
      <dgm:spPr/>
      <dgm:t>
        <a:bodyPr/>
        <a:lstStyle/>
        <a:p>
          <a:endParaRPr lang="en-US"/>
        </a:p>
      </dgm:t>
    </dgm:pt>
    <dgm:pt modelId="{E20104DF-A8CA-474B-9310-897F50A0A3B2}" type="sibTrans" cxnId="{454EDF2F-28E3-43A0-9A5C-0FF1E18E2FA2}">
      <dgm:prSet/>
      <dgm:spPr/>
      <dgm:t>
        <a:bodyPr/>
        <a:lstStyle/>
        <a:p>
          <a:endParaRPr lang="en-US"/>
        </a:p>
      </dgm:t>
    </dgm:pt>
    <dgm:pt modelId="{EEC1EB73-D362-46D7-8E51-DBCD36FDC9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Avoid sensitive or personal topics without invitation</a:t>
          </a:r>
        </a:p>
      </dgm:t>
    </dgm:pt>
    <dgm:pt modelId="{E4F9B89F-17CC-46D6-8B30-95F1A26F3DB3}" type="parTrans" cxnId="{0E0048FD-7190-4E57-ACDD-3F119B61BEE0}">
      <dgm:prSet/>
      <dgm:spPr/>
      <dgm:t>
        <a:bodyPr/>
        <a:lstStyle/>
        <a:p>
          <a:endParaRPr lang="en-US"/>
        </a:p>
      </dgm:t>
    </dgm:pt>
    <dgm:pt modelId="{0990F892-AFD8-4B33-9F42-E66E884153DB}" type="sibTrans" cxnId="{0E0048FD-7190-4E57-ACDD-3F119B61BEE0}">
      <dgm:prSet/>
      <dgm:spPr/>
      <dgm:t>
        <a:bodyPr/>
        <a:lstStyle/>
        <a:p>
          <a:endParaRPr lang="en-US"/>
        </a:p>
      </dgm:t>
    </dgm:pt>
    <dgm:pt modelId="{DEF72B31-6A7C-463B-922F-32BEE8D98E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 Clear and Specific</a:t>
          </a:r>
        </a:p>
      </dgm:t>
    </dgm:pt>
    <dgm:pt modelId="{9B5F60B1-909A-44AF-8904-4D63B1BC4AAF}" type="parTrans" cxnId="{D134A22F-9935-4F54-8ABB-22AF526FEDA9}">
      <dgm:prSet/>
      <dgm:spPr/>
      <dgm:t>
        <a:bodyPr/>
        <a:lstStyle/>
        <a:p>
          <a:endParaRPr lang="en-US"/>
        </a:p>
      </dgm:t>
    </dgm:pt>
    <dgm:pt modelId="{FFC3F65E-0704-4DFB-965A-5B157DBEFF30}" type="sibTrans" cxnId="{D134A22F-9935-4F54-8ABB-22AF526FEDA9}">
      <dgm:prSet/>
      <dgm:spPr/>
      <dgm:t>
        <a:bodyPr/>
        <a:lstStyle/>
        <a:p>
          <a:endParaRPr lang="en-US"/>
        </a:p>
      </dgm:t>
    </dgm:pt>
    <dgm:pt modelId="{203E43A7-6CED-4B4B-8943-0A0AD3D664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Help recipients understand the purpose of the message</a:t>
          </a:r>
        </a:p>
      </dgm:t>
    </dgm:pt>
    <dgm:pt modelId="{0194B652-76A7-4755-9C7E-504820DE00A6}" type="parTrans" cxnId="{DB36B60E-CFAD-4081-AB38-F72C94B8F6E2}">
      <dgm:prSet/>
      <dgm:spPr/>
      <dgm:t>
        <a:bodyPr/>
        <a:lstStyle/>
        <a:p>
          <a:endParaRPr lang="en-US"/>
        </a:p>
      </dgm:t>
    </dgm:pt>
    <dgm:pt modelId="{8B63DC04-C8C8-46E9-90E2-FCE5BC29418F}" type="sibTrans" cxnId="{DB36B60E-CFAD-4081-AB38-F72C94B8F6E2}">
      <dgm:prSet/>
      <dgm:spPr/>
      <dgm:t>
        <a:bodyPr/>
        <a:lstStyle/>
        <a:p>
          <a:endParaRPr lang="en-US"/>
        </a:p>
      </dgm:t>
    </dgm:pt>
    <dgm:pt modelId="{B94EDF73-1D76-4BF0-9AFA-E1608F4316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Clearly state what information is being sought</a:t>
          </a:r>
        </a:p>
      </dgm:t>
    </dgm:pt>
    <dgm:pt modelId="{8B81924F-30F6-4D39-B3D8-5866B6597B33}" type="parTrans" cxnId="{DBC7CEF2-40E4-420D-B9D1-BFF710140681}">
      <dgm:prSet/>
      <dgm:spPr/>
      <dgm:t>
        <a:bodyPr/>
        <a:lstStyle/>
        <a:p>
          <a:endParaRPr lang="en-US"/>
        </a:p>
      </dgm:t>
    </dgm:pt>
    <dgm:pt modelId="{0A0129D2-9EB8-489A-96F5-D3D79678C6F3}" type="sibTrans" cxnId="{DBC7CEF2-40E4-420D-B9D1-BFF710140681}">
      <dgm:prSet/>
      <dgm:spPr/>
      <dgm:t>
        <a:bodyPr/>
        <a:lstStyle/>
        <a:p>
          <a:endParaRPr lang="en-US"/>
        </a:p>
      </dgm:t>
    </dgm:pt>
    <dgm:pt modelId="{7DDD3EA6-DD97-4F5D-922C-726274BA3BD7}" type="pres">
      <dgm:prSet presAssocID="{8C548C77-EA9B-4797-8E9B-C766D9FA4206}" presName="Name0" presStyleCnt="0">
        <dgm:presLayoutVars>
          <dgm:dir/>
          <dgm:animLvl val="lvl"/>
          <dgm:resizeHandles val="exact"/>
        </dgm:presLayoutVars>
      </dgm:prSet>
      <dgm:spPr/>
    </dgm:pt>
    <dgm:pt modelId="{6DD38029-3DC1-4508-B4F1-704C6E1EA21C}" type="pres">
      <dgm:prSet presAssocID="{008B471E-D60B-48E8-B4BE-B222DE3884CE}" presName="linNode" presStyleCnt="0"/>
      <dgm:spPr/>
    </dgm:pt>
    <dgm:pt modelId="{B3E765D4-C5A9-403B-AEE9-E635192B6884}" type="pres">
      <dgm:prSet presAssocID="{008B471E-D60B-48E8-B4BE-B222DE3884CE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6C7A102A-D534-4D30-9D9F-A16DA142CBE3}" type="pres">
      <dgm:prSet presAssocID="{008B471E-D60B-48E8-B4BE-B222DE3884CE}" presName="descendantText" presStyleLbl="alignAccFollowNode1" presStyleIdx="0" presStyleCnt="3">
        <dgm:presLayoutVars>
          <dgm:bulletEnabled/>
        </dgm:presLayoutVars>
      </dgm:prSet>
      <dgm:spPr/>
    </dgm:pt>
    <dgm:pt modelId="{CCC37826-25FB-4855-8BBE-516FD49E1035}" type="pres">
      <dgm:prSet presAssocID="{3DF03BFB-8421-4B89-B607-70A3521F878F}" presName="sp" presStyleCnt="0"/>
      <dgm:spPr/>
    </dgm:pt>
    <dgm:pt modelId="{B8EA2D8F-5C96-484D-956E-66C594B51306}" type="pres">
      <dgm:prSet presAssocID="{313F3E08-823C-405D-AFE8-8A716E81CF39}" presName="linNode" presStyleCnt="0"/>
      <dgm:spPr/>
    </dgm:pt>
    <dgm:pt modelId="{1AA86D4F-A9D1-46A8-80E8-C1FD8FB66432}" type="pres">
      <dgm:prSet presAssocID="{313F3E08-823C-405D-AFE8-8A716E81CF39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1BD4E5E1-58FA-4758-9C9C-02048057AF76}" type="pres">
      <dgm:prSet presAssocID="{313F3E08-823C-405D-AFE8-8A716E81CF39}" presName="descendantText" presStyleLbl="alignAccFollowNode1" presStyleIdx="1" presStyleCnt="3">
        <dgm:presLayoutVars>
          <dgm:bulletEnabled/>
        </dgm:presLayoutVars>
      </dgm:prSet>
      <dgm:spPr/>
    </dgm:pt>
    <dgm:pt modelId="{F7E55905-DE3D-4842-8B16-AEBF10959323}" type="pres">
      <dgm:prSet presAssocID="{E8D0D3D1-1474-411C-A315-14A658E62B29}" presName="sp" presStyleCnt="0"/>
      <dgm:spPr/>
    </dgm:pt>
    <dgm:pt modelId="{6E9499A3-B7C3-4AE0-8A87-F10C16BB7A48}" type="pres">
      <dgm:prSet presAssocID="{DEF72B31-6A7C-463B-922F-32BEE8D98E15}" presName="linNode" presStyleCnt="0"/>
      <dgm:spPr/>
    </dgm:pt>
    <dgm:pt modelId="{D960AC5E-A1A2-49C0-B795-B9DE6EFC7B02}" type="pres">
      <dgm:prSet presAssocID="{DEF72B31-6A7C-463B-922F-32BEE8D98E15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B94B8B59-F193-4B0D-B558-5AEB5B46C8D2}" type="pres">
      <dgm:prSet presAssocID="{DEF72B31-6A7C-463B-922F-32BEE8D98E15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DB36B60E-CFAD-4081-AB38-F72C94B8F6E2}" srcId="{DEF72B31-6A7C-463B-922F-32BEE8D98E15}" destId="{203E43A7-6CED-4B4B-8943-0A0AD3D6646B}" srcOrd="0" destOrd="0" parTransId="{0194B652-76A7-4755-9C7E-504820DE00A6}" sibTransId="{8B63DC04-C8C8-46E9-90E2-FCE5BC29418F}"/>
    <dgm:cxn modelId="{B325F61E-5C09-4914-AD4D-9E2454D45F99}" type="presOf" srcId="{313F3E08-823C-405D-AFE8-8A716E81CF39}" destId="{1AA86D4F-A9D1-46A8-80E8-C1FD8FB66432}" srcOrd="0" destOrd="0" presId="urn:microsoft.com/office/officeart/2016/7/layout/VerticalSolidActionList"/>
    <dgm:cxn modelId="{98087027-5842-41BB-B4BA-4D84DFB199B2}" type="presOf" srcId="{DEF72B31-6A7C-463B-922F-32BEE8D98E15}" destId="{D960AC5E-A1A2-49C0-B795-B9DE6EFC7B02}" srcOrd="0" destOrd="0" presId="urn:microsoft.com/office/officeart/2016/7/layout/VerticalSolidActionList"/>
    <dgm:cxn modelId="{D134A22F-9935-4F54-8ABB-22AF526FEDA9}" srcId="{8C548C77-EA9B-4797-8E9B-C766D9FA4206}" destId="{DEF72B31-6A7C-463B-922F-32BEE8D98E15}" srcOrd="2" destOrd="0" parTransId="{9B5F60B1-909A-44AF-8904-4D63B1BC4AAF}" sibTransId="{FFC3F65E-0704-4DFB-965A-5B157DBEFF30}"/>
    <dgm:cxn modelId="{454EDF2F-28E3-43A0-9A5C-0FF1E18E2FA2}" srcId="{313F3E08-823C-405D-AFE8-8A716E81CF39}" destId="{C0054C2E-BA7D-4435-87CC-E7E89732EE88}" srcOrd="0" destOrd="0" parTransId="{4E6E734D-DB48-428B-9910-9C9D5FF8AD11}" sibTransId="{E20104DF-A8CA-474B-9310-897F50A0A3B2}"/>
    <dgm:cxn modelId="{50D5573C-AE16-43AA-AAA2-AE43CAC304C1}" srcId="{8C548C77-EA9B-4797-8E9B-C766D9FA4206}" destId="{313F3E08-823C-405D-AFE8-8A716E81CF39}" srcOrd="1" destOrd="0" parTransId="{8C251D7E-08E4-4C1E-A5CC-146C8C81A5EC}" sibTransId="{E8D0D3D1-1474-411C-A315-14A658E62B29}"/>
    <dgm:cxn modelId="{B5886A46-D178-49F5-91B5-CAA4533C08CB}" type="presOf" srcId="{C0054C2E-BA7D-4435-87CC-E7E89732EE88}" destId="{1BD4E5E1-58FA-4758-9C9C-02048057AF76}" srcOrd="0" destOrd="0" presId="urn:microsoft.com/office/officeart/2016/7/layout/VerticalSolidActionList"/>
    <dgm:cxn modelId="{681A5868-1945-409C-935A-829447D07415}" type="presOf" srcId="{37B79B85-7F04-47A4-8F4B-9DDE3FA662EA}" destId="{6C7A102A-D534-4D30-9D9F-A16DA142CBE3}" srcOrd="0" destOrd="1" presId="urn:microsoft.com/office/officeart/2016/7/layout/VerticalSolidActionList"/>
    <dgm:cxn modelId="{700D238C-9CAC-4B47-AECB-967DAB21188E}" type="presOf" srcId="{203E43A7-6CED-4B4B-8943-0A0AD3D6646B}" destId="{B94B8B59-F193-4B0D-B558-5AEB5B46C8D2}" srcOrd="0" destOrd="0" presId="urn:microsoft.com/office/officeart/2016/7/layout/VerticalSolidActionList"/>
    <dgm:cxn modelId="{F50EFC8C-51EB-42E9-B98B-4A6BB224B49F}" type="presOf" srcId="{EEC1EB73-D362-46D7-8E51-DBCD36FDC9A6}" destId="{1BD4E5E1-58FA-4758-9C9C-02048057AF76}" srcOrd="0" destOrd="1" presId="urn:microsoft.com/office/officeart/2016/7/layout/VerticalSolidActionList"/>
    <dgm:cxn modelId="{7FA3A2A2-FDD4-4B74-8116-19995C1CDF56}" type="presOf" srcId="{8C548C77-EA9B-4797-8E9B-C766D9FA4206}" destId="{7DDD3EA6-DD97-4F5D-922C-726274BA3BD7}" srcOrd="0" destOrd="0" presId="urn:microsoft.com/office/officeart/2016/7/layout/VerticalSolidActionList"/>
    <dgm:cxn modelId="{FB20E3B9-DC86-4751-88CF-4B94A44A696A}" type="presOf" srcId="{FBA5EFE8-1428-4587-8C0D-E79E7C1B8B41}" destId="{6C7A102A-D534-4D30-9D9F-A16DA142CBE3}" srcOrd="0" destOrd="0" presId="urn:microsoft.com/office/officeart/2016/7/layout/VerticalSolidActionList"/>
    <dgm:cxn modelId="{FE5C4ED4-6933-4DEC-AB64-D941789EFF19}" srcId="{8C548C77-EA9B-4797-8E9B-C766D9FA4206}" destId="{008B471E-D60B-48E8-B4BE-B222DE3884CE}" srcOrd="0" destOrd="0" parTransId="{205392EE-E521-4A11-8147-5A624974FC02}" sibTransId="{3DF03BFB-8421-4B89-B607-70A3521F878F}"/>
    <dgm:cxn modelId="{3D605FE0-587A-4CBA-AB45-0DAA52EA682F}" srcId="{008B471E-D60B-48E8-B4BE-B222DE3884CE}" destId="{FBA5EFE8-1428-4587-8C0D-E79E7C1B8B41}" srcOrd="0" destOrd="0" parTransId="{4304729B-668D-437A-B273-D24E0D1FD681}" sibTransId="{1AE09447-A65D-421B-B339-2B0F1C87DBDB}"/>
    <dgm:cxn modelId="{DBC7CEF2-40E4-420D-B9D1-BFF710140681}" srcId="{DEF72B31-6A7C-463B-922F-32BEE8D98E15}" destId="{B94EDF73-1D76-4BF0-9AFA-E1608F431697}" srcOrd="1" destOrd="0" parTransId="{8B81924F-30F6-4D39-B3D8-5866B6597B33}" sibTransId="{0A0129D2-9EB8-489A-96F5-D3D79678C6F3}"/>
    <dgm:cxn modelId="{A40EA2F6-1F62-42C1-958D-1A36C48D706A}" srcId="{008B471E-D60B-48E8-B4BE-B222DE3884CE}" destId="{37B79B85-7F04-47A4-8F4B-9DDE3FA662EA}" srcOrd="1" destOrd="0" parTransId="{18E1F2AD-4023-4F39-9FF1-AF87DEDEFF74}" sibTransId="{849E72E7-7DA2-4BB6-94B3-63E3E49FBE10}"/>
    <dgm:cxn modelId="{E2298DF9-4D7E-4F8C-BFB5-D1A111FA9156}" type="presOf" srcId="{B94EDF73-1D76-4BF0-9AFA-E1608F431697}" destId="{B94B8B59-F193-4B0D-B558-5AEB5B46C8D2}" srcOrd="0" destOrd="1" presId="urn:microsoft.com/office/officeart/2016/7/layout/VerticalSolidActionList"/>
    <dgm:cxn modelId="{0E0048FD-7190-4E57-ACDD-3F119B61BEE0}" srcId="{313F3E08-823C-405D-AFE8-8A716E81CF39}" destId="{EEC1EB73-D362-46D7-8E51-DBCD36FDC9A6}" srcOrd="1" destOrd="0" parTransId="{E4F9B89F-17CC-46D6-8B30-95F1A26F3DB3}" sibTransId="{0990F892-AFD8-4B33-9F42-E66E884153DB}"/>
    <dgm:cxn modelId="{D51A93FF-E0FF-4EB6-9A6A-6CC418484F86}" type="presOf" srcId="{008B471E-D60B-48E8-B4BE-B222DE3884CE}" destId="{B3E765D4-C5A9-403B-AEE9-E635192B6884}" srcOrd="0" destOrd="0" presId="urn:microsoft.com/office/officeart/2016/7/layout/VerticalSolidActionList"/>
    <dgm:cxn modelId="{39905B0C-C76C-4F3E-A9F1-98527121ED1C}" type="presParOf" srcId="{7DDD3EA6-DD97-4F5D-922C-726274BA3BD7}" destId="{6DD38029-3DC1-4508-B4F1-704C6E1EA21C}" srcOrd="0" destOrd="0" presId="urn:microsoft.com/office/officeart/2016/7/layout/VerticalSolidActionList"/>
    <dgm:cxn modelId="{F6FB1D0D-1941-490F-914A-5F448898D308}" type="presParOf" srcId="{6DD38029-3DC1-4508-B4F1-704C6E1EA21C}" destId="{B3E765D4-C5A9-403B-AEE9-E635192B6884}" srcOrd="0" destOrd="0" presId="urn:microsoft.com/office/officeart/2016/7/layout/VerticalSolidActionList"/>
    <dgm:cxn modelId="{03473607-CE05-498B-90A4-2F53988DB3EA}" type="presParOf" srcId="{6DD38029-3DC1-4508-B4F1-704C6E1EA21C}" destId="{6C7A102A-D534-4D30-9D9F-A16DA142CBE3}" srcOrd="1" destOrd="0" presId="urn:microsoft.com/office/officeart/2016/7/layout/VerticalSolidActionList"/>
    <dgm:cxn modelId="{4D3A760F-A251-4BCA-B6C6-7D59F477815E}" type="presParOf" srcId="{7DDD3EA6-DD97-4F5D-922C-726274BA3BD7}" destId="{CCC37826-25FB-4855-8BBE-516FD49E1035}" srcOrd="1" destOrd="0" presId="urn:microsoft.com/office/officeart/2016/7/layout/VerticalSolidActionList"/>
    <dgm:cxn modelId="{D94A95EB-CD55-48D4-A1E6-82EB9DF52D35}" type="presParOf" srcId="{7DDD3EA6-DD97-4F5D-922C-726274BA3BD7}" destId="{B8EA2D8F-5C96-484D-956E-66C594B51306}" srcOrd="2" destOrd="0" presId="urn:microsoft.com/office/officeart/2016/7/layout/VerticalSolidActionList"/>
    <dgm:cxn modelId="{32B6E47A-2EEF-44A1-8E59-AF040BC924FA}" type="presParOf" srcId="{B8EA2D8F-5C96-484D-956E-66C594B51306}" destId="{1AA86D4F-A9D1-46A8-80E8-C1FD8FB66432}" srcOrd="0" destOrd="0" presId="urn:microsoft.com/office/officeart/2016/7/layout/VerticalSolidActionList"/>
    <dgm:cxn modelId="{347BBB69-135E-4226-81E1-7169F2EA7A73}" type="presParOf" srcId="{B8EA2D8F-5C96-484D-956E-66C594B51306}" destId="{1BD4E5E1-58FA-4758-9C9C-02048057AF76}" srcOrd="1" destOrd="0" presId="urn:microsoft.com/office/officeart/2016/7/layout/VerticalSolidActionList"/>
    <dgm:cxn modelId="{DA9992AF-B720-4E8D-8190-DA017665A8E3}" type="presParOf" srcId="{7DDD3EA6-DD97-4F5D-922C-726274BA3BD7}" destId="{F7E55905-DE3D-4842-8B16-AEBF10959323}" srcOrd="3" destOrd="0" presId="urn:microsoft.com/office/officeart/2016/7/layout/VerticalSolidActionList"/>
    <dgm:cxn modelId="{6D88B810-7FD3-40F1-9A01-088A293A1CBC}" type="presParOf" srcId="{7DDD3EA6-DD97-4F5D-922C-726274BA3BD7}" destId="{6E9499A3-B7C3-4AE0-8A87-F10C16BB7A48}" srcOrd="4" destOrd="0" presId="urn:microsoft.com/office/officeart/2016/7/layout/VerticalSolidActionList"/>
    <dgm:cxn modelId="{B7BE1BD5-3862-41CA-B06A-97CEB9EF4B9F}" type="presParOf" srcId="{6E9499A3-B7C3-4AE0-8A87-F10C16BB7A48}" destId="{D960AC5E-A1A2-49C0-B795-B9DE6EFC7B02}" srcOrd="0" destOrd="0" presId="urn:microsoft.com/office/officeart/2016/7/layout/VerticalSolidActionList"/>
    <dgm:cxn modelId="{31DCA76B-3AB9-4ADA-AAAF-7D5883479385}" type="presParOf" srcId="{6E9499A3-B7C3-4AE0-8A87-F10C16BB7A48}" destId="{B94B8B59-F193-4B0D-B558-5AEB5B46C8D2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BCB12-35DF-4BB0-8586-57640808782B}">
      <dsp:nvSpPr>
        <dsp:cNvPr id="0" name=""/>
        <dsp:cNvSpPr/>
      </dsp:nvSpPr>
      <dsp:spPr>
        <a:xfrm>
          <a:off x="3178" y="692735"/>
          <a:ext cx="1151718" cy="1151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090274-7EDE-4673-9518-48BE720B05DC}">
      <dsp:nvSpPr>
        <dsp:cNvPr id="0" name=""/>
        <dsp:cNvSpPr/>
      </dsp:nvSpPr>
      <dsp:spPr>
        <a:xfrm>
          <a:off x="3178" y="1948892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Establish Clear Communication Guidelines</a:t>
          </a:r>
        </a:p>
      </dsp:txBody>
      <dsp:txXfrm>
        <a:off x="3178" y="1948892"/>
        <a:ext cx="3290624" cy="493593"/>
      </dsp:txXfrm>
    </dsp:sp>
    <dsp:sp modelId="{FDD28609-A9ED-4ADC-8133-6F40D42497BF}">
      <dsp:nvSpPr>
        <dsp:cNvPr id="0" name=""/>
        <dsp:cNvSpPr/>
      </dsp:nvSpPr>
      <dsp:spPr>
        <a:xfrm>
          <a:off x="3178" y="2491062"/>
          <a:ext cx="3290624" cy="630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Define specific guidelines for communication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Preferred channels, response times, and appropriate tone</a:t>
          </a:r>
        </a:p>
      </dsp:txBody>
      <dsp:txXfrm>
        <a:off x="3178" y="2491062"/>
        <a:ext cx="3290624" cy="630482"/>
      </dsp:txXfrm>
    </dsp:sp>
    <dsp:sp modelId="{5B7065B9-7F6B-4DEC-9C86-65BAA4D395E8}">
      <dsp:nvSpPr>
        <dsp:cNvPr id="0" name=""/>
        <dsp:cNvSpPr/>
      </dsp:nvSpPr>
      <dsp:spPr>
        <a:xfrm>
          <a:off x="3869662" y="692735"/>
          <a:ext cx="1151718" cy="1151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29D3B-7480-4D29-BE5E-26D3F5ACEC7B}">
      <dsp:nvSpPr>
        <dsp:cNvPr id="0" name=""/>
        <dsp:cNvSpPr/>
      </dsp:nvSpPr>
      <dsp:spPr>
        <a:xfrm>
          <a:off x="3869662" y="1948892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Regular Training and Workshops</a:t>
          </a:r>
        </a:p>
      </dsp:txBody>
      <dsp:txXfrm>
        <a:off x="3869662" y="1948892"/>
        <a:ext cx="3290624" cy="493593"/>
      </dsp:txXfrm>
    </dsp:sp>
    <dsp:sp modelId="{B6781A7D-64A5-414F-BE02-7C92E81FE2F9}">
      <dsp:nvSpPr>
        <dsp:cNvPr id="0" name=""/>
        <dsp:cNvSpPr/>
      </dsp:nvSpPr>
      <dsp:spPr>
        <a:xfrm>
          <a:off x="3869662" y="2491062"/>
          <a:ext cx="3290624" cy="630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Enhance communication skills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Focus on active listening, empathy, and effective message delivery</a:t>
          </a:r>
        </a:p>
      </dsp:txBody>
      <dsp:txXfrm>
        <a:off x="3869662" y="2491062"/>
        <a:ext cx="3290624" cy="630482"/>
      </dsp:txXfrm>
    </dsp:sp>
    <dsp:sp modelId="{6FD8B722-4C8D-4226-B1D1-52974B34F3A9}">
      <dsp:nvSpPr>
        <dsp:cNvPr id="0" name=""/>
        <dsp:cNvSpPr/>
      </dsp:nvSpPr>
      <dsp:spPr>
        <a:xfrm>
          <a:off x="7736146" y="692735"/>
          <a:ext cx="1151718" cy="1151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64F60-9BAE-4C79-BA05-8D95E02C4D66}">
      <dsp:nvSpPr>
        <dsp:cNvPr id="0" name=""/>
        <dsp:cNvSpPr/>
      </dsp:nvSpPr>
      <dsp:spPr>
        <a:xfrm>
          <a:off x="7736146" y="1948892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Standardized Templates and Formats</a:t>
          </a:r>
        </a:p>
      </dsp:txBody>
      <dsp:txXfrm>
        <a:off x="7736146" y="1948892"/>
        <a:ext cx="3290624" cy="493593"/>
      </dsp:txXfrm>
    </dsp:sp>
    <dsp:sp modelId="{69814D48-56B4-45A6-8F96-436AC5E4F5F3}">
      <dsp:nvSpPr>
        <dsp:cNvPr id="0" name=""/>
        <dsp:cNvSpPr/>
      </dsp:nvSpPr>
      <dsp:spPr>
        <a:xfrm>
          <a:off x="7736146" y="2491062"/>
          <a:ext cx="3290624" cy="630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Consistency in messaging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Common communication types: emails, reports, presentations</a:t>
          </a:r>
        </a:p>
      </dsp:txBody>
      <dsp:txXfrm>
        <a:off x="7736146" y="2491062"/>
        <a:ext cx="3290624" cy="630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B25DE-42BD-4B4D-9E9D-6A322A7003F1}">
      <dsp:nvSpPr>
        <dsp:cNvPr id="0" name=""/>
        <dsp:cNvSpPr/>
      </dsp:nvSpPr>
      <dsp:spPr>
        <a:xfrm>
          <a:off x="1702560" y="933"/>
          <a:ext cx="2178522" cy="108926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Generational Awareness Training</a:t>
          </a:r>
        </a:p>
      </dsp:txBody>
      <dsp:txXfrm>
        <a:off x="1734463" y="32836"/>
        <a:ext cx="2114716" cy="1025455"/>
      </dsp:txXfrm>
    </dsp:sp>
    <dsp:sp modelId="{015E7032-8B1E-4AC4-BF12-2230A6CBB93D}">
      <dsp:nvSpPr>
        <dsp:cNvPr id="0" name=""/>
        <dsp:cNvSpPr/>
      </dsp:nvSpPr>
      <dsp:spPr>
        <a:xfrm>
          <a:off x="1920412" y="1090194"/>
          <a:ext cx="217852" cy="816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6946"/>
              </a:lnTo>
              <a:lnTo>
                <a:pt x="217852" y="816946"/>
              </a:lnTo>
            </a:path>
          </a:pathLst>
        </a:custGeom>
        <a:noFill/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1C0C2-1696-4628-AB92-8FCB086FCF3A}">
      <dsp:nvSpPr>
        <dsp:cNvPr id="0" name=""/>
        <dsp:cNvSpPr/>
      </dsp:nvSpPr>
      <dsp:spPr>
        <a:xfrm>
          <a:off x="2138264" y="1362509"/>
          <a:ext cx="1742818" cy="1089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Raise awareness about communication style differences</a:t>
          </a:r>
        </a:p>
      </dsp:txBody>
      <dsp:txXfrm>
        <a:off x="2170167" y="1394412"/>
        <a:ext cx="1679012" cy="1025455"/>
      </dsp:txXfrm>
    </dsp:sp>
    <dsp:sp modelId="{D8AD0BCB-816C-4755-BBE8-8E8463AC9AAF}">
      <dsp:nvSpPr>
        <dsp:cNvPr id="0" name=""/>
        <dsp:cNvSpPr/>
      </dsp:nvSpPr>
      <dsp:spPr>
        <a:xfrm>
          <a:off x="1920412" y="1090194"/>
          <a:ext cx="217852" cy="2178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8522"/>
              </a:lnTo>
              <a:lnTo>
                <a:pt x="217852" y="2178522"/>
              </a:lnTo>
            </a:path>
          </a:pathLst>
        </a:custGeom>
        <a:noFill/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0012B-FCB3-4E47-9175-AD8F570165A8}">
      <dsp:nvSpPr>
        <dsp:cNvPr id="0" name=""/>
        <dsp:cNvSpPr/>
      </dsp:nvSpPr>
      <dsp:spPr>
        <a:xfrm>
          <a:off x="2138264" y="2724086"/>
          <a:ext cx="1742818" cy="1089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-297260"/>
              <a:satOff val="175"/>
              <a:lumOff val="-1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Foster understanding and empathy among team members</a:t>
          </a:r>
        </a:p>
      </dsp:txBody>
      <dsp:txXfrm>
        <a:off x="2170167" y="2755989"/>
        <a:ext cx="1679012" cy="1025455"/>
      </dsp:txXfrm>
    </dsp:sp>
    <dsp:sp modelId="{857AE0DA-0002-4835-9521-B953FF93D14B}">
      <dsp:nvSpPr>
        <dsp:cNvPr id="0" name=""/>
        <dsp:cNvSpPr/>
      </dsp:nvSpPr>
      <dsp:spPr>
        <a:xfrm>
          <a:off x="4425713" y="933"/>
          <a:ext cx="2178522" cy="1089261"/>
        </a:xfrm>
        <a:prstGeom prst="roundRect">
          <a:avLst>
            <a:gd name="adj" fmla="val 10000"/>
          </a:avLst>
        </a:prstGeom>
        <a:solidFill>
          <a:schemeClr val="accent5">
            <a:hueOff val="-743150"/>
            <a:satOff val="438"/>
            <a:lumOff val="-431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Mentoring and Reverse Mentoring</a:t>
          </a:r>
        </a:p>
      </dsp:txBody>
      <dsp:txXfrm>
        <a:off x="4457616" y="32836"/>
        <a:ext cx="2114716" cy="1025455"/>
      </dsp:txXfrm>
    </dsp:sp>
    <dsp:sp modelId="{93249F25-346B-42A3-89A5-CF89689F7700}">
      <dsp:nvSpPr>
        <dsp:cNvPr id="0" name=""/>
        <dsp:cNvSpPr/>
      </dsp:nvSpPr>
      <dsp:spPr>
        <a:xfrm>
          <a:off x="4643565" y="1090194"/>
          <a:ext cx="217852" cy="816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6946"/>
              </a:lnTo>
              <a:lnTo>
                <a:pt x="217852" y="816946"/>
              </a:lnTo>
            </a:path>
          </a:pathLst>
        </a:custGeom>
        <a:noFill/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427E8E-7A24-4521-9C8E-118E16E47747}">
      <dsp:nvSpPr>
        <dsp:cNvPr id="0" name=""/>
        <dsp:cNvSpPr/>
      </dsp:nvSpPr>
      <dsp:spPr>
        <a:xfrm>
          <a:off x="4861418" y="1362509"/>
          <a:ext cx="1742818" cy="1089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-594520"/>
              <a:satOff val="350"/>
              <a:lumOff val="-34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Encourage inter-generational mentoring programs</a:t>
          </a:r>
        </a:p>
      </dsp:txBody>
      <dsp:txXfrm>
        <a:off x="4893321" y="1394412"/>
        <a:ext cx="1679012" cy="1025455"/>
      </dsp:txXfrm>
    </dsp:sp>
    <dsp:sp modelId="{BDA0CA37-8155-44B1-9A1C-3CEB73F20C25}">
      <dsp:nvSpPr>
        <dsp:cNvPr id="0" name=""/>
        <dsp:cNvSpPr/>
      </dsp:nvSpPr>
      <dsp:spPr>
        <a:xfrm>
          <a:off x="4643565" y="1090194"/>
          <a:ext cx="217852" cy="2178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8522"/>
              </a:lnTo>
              <a:lnTo>
                <a:pt x="217852" y="2178522"/>
              </a:lnTo>
            </a:path>
          </a:pathLst>
        </a:custGeom>
        <a:noFill/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6BBC76-B0CC-4E4C-956A-EB9739D2D773}">
      <dsp:nvSpPr>
        <dsp:cNvPr id="0" name=""/>
        <dsp:cNvSpPr/>
      </dsp:nvSpPr>
      <dsp:spPr>
        <a:xfrm>
          <a:off x="4861418" y="2724086"/>
          <a:ext cx="1742818" cy="1089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-891780"/>
              <a:satOff val="525"/>
              <a:lumOff val="-5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Facilitate learning from each other's experiences</a:t>
          </a:r>
        </a:p>
      </dsp:txBody>
      <dsp:txXfrm>
        <a:off x="4893321" y="2755989"/>
        <a:ext cx="1679012" cy="1025455"/>
      </dsp:txXfrm>
    </dsp:sp>
    <dsp:sp modelId="{4AF86771-1167-42A0-80B2-29530C2F712F}">
      <dsp:nvSpPr>
        <dsp:cNvPr id="0" name=""/>
        <dsp:cNvSpPr/>
      </dsp:nvSpPr>
      <dsp:spPr>
        <a:xfrm>
          <a:off x="7148867" y="933"/>
          <a:ext cx="2178522" cy="1089261"/>
        </a:xfrm>
        <a:prstGeom prst="roundRect">
          <a:avLst>
            <a:gd name="adj" fmla="val 10000"/>
          </a:avLst>
        </a:prstGeom>
        <a:solidFill>
          <a:schemeClr val="accent5">
            <a:hueOff val="-1486300"/>
            <a:satOff val="875"/>
            <a:lumOff val="-862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Flexible Communication Methods</a:t>
          </a:r>
        </a:p>
      </dsp:txBody>
      <dsp:txXfrm>
        <a:off x="7180770" y="32836"/>
        <a:ext cx="2114716" cy="1025455"/>
      </dsp:txXfrm>
    </dsp:sp>
    <dsp:sp modelId="{5F885BE6-FCFB-4D85-A636-B7D349F2314F}">
      <dsp:nvSpPr>
        <dsp:cNvPr id="0" name=""/>
        <dsp:cNvSpPr/>
      </dsp:nvSpPr>
      <dsp:spPr>
        <a:xfrm>
          <a:off x="7366719" y="1090194"/>
          <a:ext cx="217852" cy="8169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6946"/>
              </a:lnTo>
              <a:lnTo>
                <a:pt x="217852" y="816946"/>
              </a:lnTo>
            </a:path>
          </a:pathLst>
        </a:custGeom>
        <a:noFill/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0199C-C42A-4869-821D-FB4F788D7659}">
      <dsp:nvSpPr>
        <dsp:cNvPr id="0" name=""/>
        <dsp:cNvSpPr/>
      </dsp:nvSpPr>
      <dsp:spPr>
        <a:xfrm>
          <a:off x="7584571" y="1362509"/>
          <a:ext cx="1742818" cy="1089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-1189040"/>
              <a:satOff val="700"/>
              <a:lumOff val="-6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Accommodate varying communication preferences</a:t>
          </a:r>
        </a:p>
      </dsp:txBody>
      <dsp:txXfrm>
        <a:off x="7616474" y="1394412"/>
        <a:ext cx="1679012" cy="1025455"/>
      </dsp:txXfrm>
    </dsp:sp>
    <dsp:sp modelId="{EBAC25C4-AAEC-4F86-9773-964F530C7C16}">
      <dsp:nvSpPr>
        <dsp:cNvPr id="0" name=""/>
        <dsp:cNvSpPr/>
      </dsp:nvSpPr>
      <dsp:spPr>
        <a:xfrm>
          <a:off x="7366719" y="1090194"/>
          <a:ext cx="217852" cy="2178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8522"/>
              </a:lnTo>
              <a:lnTo>
                <a:pt x="217852" y="2178522"/>
              </a:lnTo>
            </a:path>
          </a:pathLst>
        </a:custGeom>
        <a:noFill/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C7A30C-A038-4E6C-8591-E02B7C1EB015}">
      <dsp:nvSpPr>
        <dsp:cNvPr id="0" name=""/>
        <dsp:cNvSpPr/>
      </dsp:nvSpPr>
      <dsp:spPr>
        <a:xfrm>
          <a:off x="7584571" y="2724086"/>
          <a:ext cx="1742818" cy="10892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-1486300"/>
              <a:satOff val="875"/>
              <a:lumOff val="-86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Offer flexibility in communication channels</a:t>
          </a:r>
        </a:p>
      </dsp:txBody>
      <dsp:txXfrm>
        <a:off x="7616474" y="2755989"/>
        <a:ext cx="1679012" cy="10254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A102A-D534-4D30-9D9F-A16DA142CBE3}">
      <dsp:nvSpPr>
        <dsp:cNvPr id="0" name=""/>
        <dsp:cNvSpPr/>
      </dsp:nvSpPr>
      <dsp:spPr>
        <a:xfrm>
          <a:off x="2205989" y="1191"/>
          <a:ext cx="8823960" cy="1221761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209" tIns="310328" rIns="171209" bIns="31032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Encourage detailed responses with open-ended questions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Be proactive in conversations</a:t>
          </a:r>
        </a:p>
      </dsp:txBody>
      <dsp:txXfrm>
        <a:off x="2205989" y="1191"/>
        <a:ext cx="8823960" cy="1221761"/>
      </dsp:txXfrm>
    </dsp:sp>
    <dsp:sp modelId="{B3E765D4-C5A9-403B-AEE9-E635192B6884}">
      <dsp:nvSpPr>
        <dsp:cNvPr id="0" name=""/>
        <dsp:cNvSpPr/>
      </dsp:nvSpPr>
      <dsp:spPr>
        <a:xfrm>
          <a:off x="0" y="1191"/>
          <a:ext cx="2205990" cy="12217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734" tIns="120683" rIns="116734" bIns="120683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Active and Engaging Communication</a:t>
          </a:r>
        </a:p>
      </dsp:txBody>
      <dsp:txXfrm>
        <a:off x="0" y="1191"/>
        <a:ext cx="2205990" cy="1221761"/>
      </dsp:txXfrm>
    </dsp:sp>
    <dsp:sp modelId="{1BD4E5E1-58FA-4758-9C9C-02048057AF76}">
      <dsp:nvSpPr>
        <dsp:cNvPr id="0" name=""/>
        <dsp:cNvSpPr/>
      </dsp:nvSpPr>
      <dsp:spPr>
        <a:xfrm>
          <a:off x="2205990" y="1296259"/>
          <a:ext cx="8823960" cy="1221761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209" tIns="310328" rIns="171209" bIns="31032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Be mindful of others' privacy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Avoid sensitive or personal topics without invitation</a:t>
          </a:r>
        </a:p>
      </dsp:txBody>
      <dsp:txXfrm>
        <a:off x="2205990" y="1296259"/>
        <a:ext cx="8823960" cy="1221761"/>
      </dsp:txXfrm>
    </dsp:sp>
    <dsp:sp modelId="{1AA86D4F-A9D1-46A8-80E8-C1FD8FB66432}">
      <dsp:nvSpPr>
        <dsp:cNvPr id="0" name=""/>
        <dsp:cNvSpPr/>
      </dsp:nvSpPr>
      <dsp:spPr>
        <a:xfrm>
          <a:off x="0" y="1296259"/>
          <a:ext cx="2205990" cy="12217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734" tIns="120683" rIns="116734" bIns="120683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Respect Privacy and Boundaries</a:t>
          </a:r>
        </a:p>
      </dsp:txBody>
      <dsp:txXfrm>
        <a:off x="0" y="1296259"/>
        <a:ext cx="2205990" cy="1221761"/>
      </dsp:txXfrm>
    </dsp:sp>
    <dsp:sp modelId="{B94B8B59-F193-4B0D-B558-5AEB5B46C8D2}">
      <dsp:nvSpPr>
        <dsp:cNvPr id="0" name=""/>
        <dsp:cNvSpPr/>
      </dsp:nvSpPr>
      <dsp:spPr>
        <a:xfrm>
          <a:off x="2205990" y="2591327"/>
          <a:ext cx="8823960" cy="1221761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209" tIns="310328" rIns="171209" bIns="31032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Help recipients understand the purpose of the message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Clearly state what information is being sought</a:t>
          </a:r>
        </a:p>
      </dsp:txBody>
      <dsp:txXfrm>
        <a:off x="2205990" y="2591327"/>
        <a:ext cx="8823960" cy="1221761"/>
      </dsp:txXfrm>
    </dsp:sp>
    <dsp:sp modelId="{D960AC5E-A1A2-49C0-B795-B9DE6EFC7B02}">
      <dsp:nvSpPr>
        <dsp:cNvPr id="0" name=""/>
        <dsp:cNvSpPr/>
      </dsp:nvSpPr>
      <dsp:spPr>
        <a:xfrm>
          <a:off x="0" y="2591327"/>
          <a:ext cx="2205990" cy="12217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734" tIns="120683" rIns="116734" bIns="120683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Be Clear and Specific</a:t>
          </a:r>
        </a:p>
      </dsp:txBody>
      <dsp:txXfrm>
        <a:off x="0" y="2591327"/>
        <a:ext cx="2205990" cy="1221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8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0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5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96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5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3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9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3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7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46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002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5ABED1-47B9-35DB-D002-028288C9FF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61" b="11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Rectangle 19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0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2807208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Infographic presentation</a:t>
            </a:r>
          </a:p>
        </p:txBody>
      </p:sp>
    </p:spTree>
    <p:extLst>
      <p:ext uri="{BB962C8B-B14F-4D97-AF65-F5344CB8AC3E}">
        <p14:creationId xmlns:p14="http://schemas.microsoft.com/office/powerpoint/2010/main" val="75645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Robot operating a machine">
            <a:extLst>
              <a:ext uri="{FF2B5EF4-FFF2-40B4-BE49-F238E27FC236}">
                <a16:creationId xmlns:a16="http://schemas.microsoft.com/office/drawing/2014/main" id="{71610426-166D-CCD0-45F1-F7DB138528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732" b="229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CDBBFE-E9BB-A488-FC07-BC732AD44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870" y="702156"/>
            <a:ext cx="10144260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Progress and initiatives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C775C-FCFE-C476-6A7C-E4684823D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2180496"/>
            <a:ext cx="10261602" cy="3678303"/>
          </a:xfrm>
        </p:spPr>
        <p:txBody>
          <a:bodyPr>
            <a:normAutofit/>
          </a:bodyPr>
          <a:lstStyle/>
          <a:p>
            <a:pPr marL="0" indent="0">
              <a:spcBef>
                <a:spcPts val="700"/>
              </a:spcBef>
              <a:spcAft>
                <a:spcPts val="700"/>
              </a:spcAft>
              <a:buNone/>
            </a:pPr>
            <a:r>
              <a:rPr lang="en-US" dirty="0">
                <a:latin typeface="Franklin Gothic Medium"/>
              </a:rPr>
              <a:t>Use of technology and data </a:t>
            </a:r>
          </a:p>
          <a:p>
            <a:pPr marL="305435" indent="-305435">
              <a:spcBef>
                <a:spcPts val="700"/>
              </a:spcBef>
              <a:spcAft>
                <a:spcPts val="700"/>
              </a:spcAft>
            </a:pPr>
            <a:r>
              <a:rPr lang="en-US" dirty="0">
                <a:latin typeface="Franklin Gothic Medium"/>
              </a:rPr>
              <a:t>Advanced communication technologies like AI-powered chatbots and virtual assistants</a:t>
            </a:r>
            <a:endParaRPr lang="en-US"/>
          </a:p>
          <a:p>
            <a:pPr marL="305435" indent="-305435">
              <a:spcBef>
                <a:spcPts val="700"/>
              </a:spcBef>
              <a:spcAft>
                <a:spcPts val="700"/>
              </a:spcAft>
            </a:pPr>
            <a:r>
              <a:rPr lang="en-US" dirty="0">
                <a:latin typeface="Franklin Gothic Medium"/>
              </a:rPr>
              <a:t>Utilizing customer data for personalized information and messages</a:t>
            </a:r>
          </a:p>
          <a:p>
            <a:pPr marL="0" indent="0">
              <a:buNone/>
            </a:pPr>
            <a:r>
              <a:rPr lang="en-US" dirty="0">
                <a:latin typeface="Franklin Gothic Medium"/>
                <a:ea typeface="+mn-lt"/>
                <a:cs typeface="+mn-lt"/>
              </a:rPr>
              <a:t>Two-Way Information Sharing:</a:t>
            </a:r>
            <a:endParaRPr lang="en-US">
              <a:latin typeface="Franklin Gothic Medium"/>
            </a:endParaRPr>
          </a:p>
          <a:p>
            <a:pPr marL="305435" indent="-305435"/>
            <a:r>
              <a:rPr lang="en-US" dirty="0">
                <a:latin typeface="Franklin Gothic Medium"/>
                <a:ea typeface="+mn-lt"/>
                <a:cs typeface="+mn-lt"/>
              </a:rPr>
              <a:t>Actively seeking customer feedback, reviews, and suggestions</a:t>
            </a:r>
            <a:endParaRPr lang="en-US">
              <a:latin typeface="Franklin Gothic Medium"/>
            </a:endParaRPr>
          </a:p>
          <a:p>
            <a:pPr marL="305435" indent="-305435"/>
            <a:r>
              <a:rPr lang="en-US" dirty="0">
                <a:latin typeface="Franklin Gothic Medium"/>
                <a:ea typeface="+mn-lt"/>
                <a:cs typeface="+mn-lt"/>
              </a:rPr>
              <a:t>Engaging in conversations with customers to better understand their needs</a:t>
            </a:r>
            <a:endParaRPr lang="en-US">
              <a:latin typeface="Franklin Gothic Medium"/>
            </a:endParaRPr>
          </a:p>
          <a:p>
            <a:pPr marL="305435" indent="-305435">
              <a:spcBef>
                <a:spcPts val="700"/>
              </a:spcBef>
              <a:spcAft>
                <a:spcPts val="700"/>
              </a:spcAft>
            </a:pPr>
            <a:endParaRPr lang="en-US" dirty="0"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82314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B97CA-086E-0233-4D19-E855CE33B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Progress and initiatives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17AC-2882-898C-148D-78F3C19AB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761058"/>
            <a:ext cx="6655039" cy="56429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ea typeface="+mn-lt"/>
                <a:cs typeface="+mn-lt"/>
              </a:rPr>
              <a:t>Customer Service Improvements:</a:t>
            </a:r>
            <a:endParaRPr lang="en-US" sz="1200" dirty="0"/>
          </a:p>
          <a:p>
            <a:pPr marL="305435" indent="-305435">
              <a:lnSpc>
                <a:spcPct val="100000"/>
              </a:lnSpc>
            </a:pPr>
            <a:r>
              <a:rPr lang="en-US" sz="1200" dirty="0">
                <a:ea typeface="+mn-lt"/>
                <a:cs typeface="+mn-lt"/>
              </a:rPr>
              <a:t>Expanded customer service teams</a:t>
            </a:r>
            <a:endParaRPr lang="en-US" sz="1200" dirty="0"/>
          </a:p>
          <a:p>
            <a:pPr marL="305435" indent="-305435">
              <a:lnSpc>
                <a:spcPct val="100000"/>
              </a:lnSpc>
            </a:pPr>
            <a:r>
              <a:rPr lang="en-US" sz="1200" dirty="0">
                <a:ea typeface="+mn-lt"/>
                <a:cs typeface="+mn-lt"/>
              </a:rPr>
              <a:t>Enhanced training for customer service representatives</a:t>
            </a:r>
            <a:endParaRPr lang="en-US" sz="1200" dirty="0"/>
          </a:p>
          <a:p>
            <a:pPr marL="305435" indent="-305435">
              <a:lnSpc>
                <a:spcPct val="100000"/>
              </a:lnSpc>
            </a:pPr>
            <a:r>
              <a:rPr lang="en-US" sz="1200" dirty="0">
                <a:ea typeface="+mn-lt"/>
                <a:cs typeface="+mn-lt"/>
              </a:rPr>
              <a:t>Improved response times for quicker query resolution</a:t>
            </a:r>
            <a:endParaRPr lang="en-US" sz="1200" dirty="0"/>
          </a:p>
          <a:p>
            <a:pPr marL="305435" indent="-305435">
              <a:lnSpc>
                <a:spcPct val="100000"/>
              </a:lnSpc>
            </a:pP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ea typeface="+mn-lt"/>
                <a:cs typeface="+mn-lt"/>
              </a:rPr>
              <a:t>Real-Time Assistance:</a:t>
            </a:r>
            <a:endParaRPr lang="en-US" sz="1200" dirty="0"/>
          </a:p>
          <a:p>
            <a:pPr marL="305435" indent="-305435">
              <a:lnSpc>
                <a:spcPct val="100000"/>
              </a:lnSpc>
            </a:pPr>
            <a:r>
              <a:rPr lang="en-US" sz="1200" dirty="0">
                <a:ea typeface="+mn-lt"/>
                <a:cs typeface="+mn-lt"/>
              </a:rPr>
              <a:t>Live chat support during the shopping experience</a:t>
            </a:r>
            <a:endParaRPr lang="en-US" sz="1200" dirty="0"/>
          </a:p>
          <a:p>
            <a:pPr marL="305435" indent="-305435">
              <a:lnSpc>
                <a:spcPct val="100000"/>
              </a:lnSpc>
            </a:pPr>
            <a:r>
              <a:rPr lang="en-US" sz="1200" dirty="0">
                <a:ea typeface="+mn-lt"/>
                <a:cs typeface="+mn-lt"/>
              </a:rPr>
              <a:t>Dedicated customer service helplines for instant problem-solving</a:t>
            </a:r>
            <a:endParaRPr lang="en-US" sz="1200" dirty="0"/>
          </a:p>
          <a:p>
            <a:pPr marL="305435" indent="-305435">
              <a:lnSpc>
                <a:spcPct val="100000"/>
              </a:lnSpc>
            </a:pPr>
            <a:endParaRPr lang="en-US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ea typeface="+mn-lt"/>
                <a:cs typeface="+mn-lt"/>
              </a:rPr>
              <a:t>Proactive Communication:</a:t>
            </a:r>
            <a:endParaRPr lang="en-US" sz="1200" dirty="0"/>
          </a:p>
          <a:p>
            <a:pPr marL="305435" indent="-305435">
              <a:lnSpc>
                <a:spcPct val="100000"/>
              </a:lnSpc>
            </a:pPr>
            <a:r>
              <a:rPr lang="en-US" sz="1200" dirty="0">
                <a:ea typeface="+mn-lt"/>
                <a:cs typeface="+mn-lt"/>
              </a:rPr>
              <a:t>Providing timely updates on orders and deliveries</a:t>
            </a:r>
            <a:endParaRPr lang="en-US" sz="1200" dirty="0"/>
          </a:p>
          <a:p>
            <a:pPr marL="305435" indent="-305435">
              <a:lnSpc>
                <a:spcPct val="100000"/>
              </a:lnSpc>
            </a:pPr>
            <a:r>
              <a:rPr lang="en-US" sz="1200" dirty="0">
                <a:ea typeface="+mn-lt"/>
                <a:cs typeface="+mn-lt"/>
              </a:rPr>
              <a:t>Keeping customers informed about product availability</a:t>
            </a:r>
            <a:endParaRPr lang="en-US" sz="1200" dirty="0"/>
          </a:p>
          <a:p>
            <a:pPr marL="305435" indent="-305435">
              <a:lnSpc>
                <a:spcPct val="100000"/>
              </a:lnSpc>
            </a:pPr>
            <a:r>
              <a:rPr lang="en-US" sz="1200" dirty="0">
                <a:ea typeface="+mn-lt"/>
                <a:cs typeface="+mn-lt"/>
              </a:rPr>
              <a:t>Multichannel Support:</a:t>
            </a:r>
            <a:endParaRPr lang="en-US" sz="1200" dirty="0"/>
          </a:p>
          <a:p>
            <a:pPr marL="305435" indent="-305435">
              <a:lnSpc>
                <a:spcPct val="100000"/>
              </a:lnSpc>
            </a:pPr>
            <a:r>
              <a:rPr lang="en-US" sz="1200" dirty="0">
                <a:ea typeface="+mn-lt"/>
                <a:cs typeface="+mn-lt"/>
              </a:rPr>
              <a:t>Accessible customer support across various channels (social media, email, phone)</a:t>
            </a:r>
            <a:endParaRPr lang="en-US" sz="1200" dirty="0"/>
          </a:p>
          <a:p>
            <a:pPr marL="305435" indent="-305435">
              <a:lnSpc>
                <a:spcPct val="10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20588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5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uzzle pieces">
            <a:extLst>
              <a:ext uri="{FF2B5EF4-FFF2-40B4-BE49-F238E27FC236}">
                <a16:creationId xmlns:a16="http://schemas.microsoft.com/office/drawing/2014/main" id="{8A4B0DBE-3DBE-7C8E-5521-0EE470E6D6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703" b="77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23870" y="702156"/>
            <a:ext cx="10144260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Results And Outcomes 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965199" y="2180496"/>
            <a:ext cx="10261602" cy="3678303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Faster resolution of issues with clearer communication channels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Timely updates on orders leading to reduced frustration and increased positive feedback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Enhanced trust and reliability resulting in positive reviews and ratings</a:t>
            </a:r>
          </a:p>
          <a:p>
            <a:pPr lvl="0">
              <a:lnSpc>
                <a:spcPct val="100000"/>
              </a:lnSpc>
            </a:pPr>
            <a:r>
              <a:rPr lang="en-US"/>
              <a:t>Personalized and proactive customer service</a:t>
            </a:r>
          </a:p>
          <a:p>
            <a:pPr lvl="0">
              <a:lnSpc>
                <a:spcPct val="100000"/>
              </a:lnSpc>
            </a:pPr>
            <a:r>
              <a:rPr lang="en-US"/>
              <a:t>Prompt addressing of customer inquiries and complaints</a:t>
            </a:r>
          </a:p>
          <a:p>
            <a:pPr marL="305435" lvl="0" indent="-305435">
              <a:lnSpc>
                <a:spcPct val="100000"/>
              </a:lnSpc>
            </a:pPr>
            <a:r>
              <a:rPr lang="en-US"/>
              <a:t>Smoother shopping experience with efficient communication</a:t>
            </a:r>
          </a:p>
          <a:p>
            <a:pPr marL="305435" indent="-305435">
              <a:lnSpc>
                <a:spcPct val="100000"/>
              </a:lnSpc>
            </a:pPr>
            <a:r>
              <a:rPr lang="en-US">
                <a:latin typeface="Arial"/>
                <a:cs typeface="Arial"/>
              </a:rPr>
              <a:t>Improved Internal Processes</a:t>
            </a:r>
          </a:p>
          <a:p>
            <a:pPr marL="629920" lvl="1" indent="-305435">
              <a:lnSpc>
                <a:spcPct val="100000"/>
              </a:lnSpc>
            </a:pPr>
            <a:r>
              <a:rPr lang="en-US" sz="1700">
                <a:latin typeface="Arial"/>
                <a:cs typeface="Arial"/>
              </a:rPr>
              <a:t>Better internal coordination and information sharing</a:t>
            </a:r>
          </a:p>
          <a:p>
            <a:pPr marL="629920" lvl="1" indent="-305435">
              <a:lnSpc>
                <a:spcPct val="100000"/>
              </a:lnSpc>
            </a:pPr>
            <a:r>
              <a:rPr lang="en-US" sz="1700">
                <a:latin typeface="Arial"/>
                <a:cs typeface="Arial"/>
              </a:rPr>
              <a:t>Reduction in misunderstandings, errors, and delays</a:t>
            </a:r>
          </a:p>
          <a:p>
            <a:pPr marL="629920" lvl="1" indent="-305435">
              <a:lnSpc>
                <a:spcPct val="100000"/>
              </a:lnSpc>
            </a:pPr>
            <a:r>
              <a:rPr lang="en-US" sz="1700">
                <a:latin typeface="Arial"/>
                <a:cs typeface="Arial"/>
              </a:rPr>
              <a:t>Optimized business operations through improved collaboration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020722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Ongoing Efforts: Develop Consistency in Communication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314EDCA9-3521-85C7-4D5E-B4D107AE01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127707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5610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Ongoing Efforts - Recognize Generation Gaps and Differences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BAA594F-4402-5A6A-A41C-BF24577FEB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7436571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6750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Ongoing Efforts : Gather Information through Messaging</a:t>
            </a:r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1FA79870-C8F2-9CC2-FF2E-2DA05450DD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991772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4391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1A252F"/>
      </a:dk2>
      <a:lt2>
        <a:srgbClr val="F0F3F1"/>
      </a:lt2>
      <a:accent1>
        <a:srgbClr val="E729C6"/>
      </a:accent1>
      <a:accent2>
        <a:srgbClr val="A617D5"/>
      </a:accent2>
      <a:accent3>
        <a:srgbClr val="6929E7"/>
      </a:accent3>
      <a:accent4>
        <a:srgbClr val="2C39D9"/>
      </a:accent4>
      <a:accent5>
        <a:srgbClr val="2987E7"/>
      </a:accent5>
      <a:accent6>
        <a:srgbClr val="16BDCE"/>
      </a:accent6>
      <a:hlink>
        <a:srgbClr val="3F69BF"/>
      </a:hlink>
      <a:folHlink>
        <a:srgbClr val="7F7F7F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DividendVTI</vt:lpstr>
      <vt:lpstr>Infographic presentation</vt:lpstr>
      <vt:lpstr>Progress and initiatives </vt:lpstr>
      <vt:lpstr>Progress and initiatives </vt:lpstr>
      <vt:lpstr>Results And Outcomes </vt:lpstr>
      <vt:lpstr>Ongoing Efforts: Develop Consistency in Communication</vt:lpstr>
      <vt:lpstr>Ongoing Efforts - Recognize Generation Gaps and Differences</vt:lpstr>
      <vt:lpstr>Ongoing Efforts : Gather Information through Messaging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78</cp:revision>
  <dcterms:created xsi:type="dcterms:W3CDTF">2023-08-01T01:04:10Z</dcterms:created>
  <dcterms:modified xsi:type="dcterms:W3CDTF">2023-08-01T01:26:37Z</dcterms:modified>
</cp:coreProperties>
</file>