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78" r:id="rId5"/>
    <p:sldId id="279" r:id="rId6"/>
    <p:sldId id="287" r:id="rId7"/>
    <p:sldId id="280" r:id="rId8"/>
    <p:sldId id="281" r:id="rId9"/>
    <p:sldId id="282" r:id="rId10"/>
    <p:sldId id="285" r:id="rId11"/>
    <p:sldId id="283" r:id="rId12"/>
    <p:sldId id="284" r:id="rId13"/>
    <p:sldId id="286"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on Parmar" userId="0daf9d7cf640bccd" providerId="LiveId" clId="{6404D30D-157F-4F3B-B5DE-090053C8D588}"/>
    <pc:docChg chg="custSel addSld delSld modSld">
      <pc:chgData name="Neron Parmar" userId="0daf9d7cf640bccd" providerId="LiveId" clId="{6404D30D-157F-4F3B-B5DE-090053C8D588}" dt="2023-04-06T15:10:51.720" v="1744" actId="20577"/>
      <pc:docMkLst>
        <pc:docMk/>
      </pc:docMkLst>
      <pc:sldChg chg="modSp mod">
        <pc:chgData name="Neron Parmar" userId="0daf9d7cf640bccd" providerId="LiveId" clId="{6404D30D-157F-4F3B-B5DE-090053C8D588}" dt="2023-04-06T14:49:14.488" v="536" actId="20577"/>
        <pc:sldMkLst>
          <pc:docMk/>
          <pc:sldMk cId="3220235682" sldId="279"/>
        </pc:sldMkLst>
        <pc:spChg chg="mod">
          <ac:chgData name="Neron Parmar" userId="0daf9d7cf640bccd" providerId="LiveId" clId="{6404D30D-157F-4F3B-B5DE-090053C8D588}" dt="2023-04-06T14:49:14.488" v="536" actId="20577"/>
          <ac:spMkLst>
            <pc:docMk/>
            <pc:sldMk cId="3220235682" sldId="279"/>
            <ac:spMk id="24" creationId="{F260476B-CCA6-412B-A9C5-399C34AE6F05}"/>
          </ac:spMkLst>
        </pc:spChg>
      </pc:sldChg>
      <pc:sldChg chg="modSp mod">
        <pc:chgData name="Neron Parmar" userId="0daf9d7cf640bccd" providerId="LiveId" clId="{6404D30D-157F-4F3B-B5DE-090053C8D588}" dt="2023-04-06T15:10:51.720" v="1744" actId="20577"/>
        <pc:sldMkLst>
          <pc:docMk/>
          <pc:sldMk cId="651161771" sldId="286"/>
        </pc:sldMkLst>
        <pc:spChg chg="mod">
          <ac:chgData name="Neron Parmar" userId="0daf9d7cf640bccd" providerId="LiveId" clId="{6404D30D-157F-4F3B-B5DE-090053C8D588}" dt="2023-04-06T15:10:51.720" v="1744" actId="20577"/>
          <ac:spMkLst>
            <pc:docMk/>
            <pc:sldMk cId="651161771" sldId="286"/>
            <ac:spMk id="3" creationId="{D9229E50-A77D-D3D2-FDB8-68C096B79FA2}"/>
          </ac:spMkLst>
        </pc:spChg>
      </pc:sldChg>
      <pc:sldChg chg="new del">
        <pc:chgData name="Neron Parmar" userId="0daf9d7cf640bccd" providerId="LiveId" clId="{6404D30D-157F-4F3B-B5DE-090053C8D588}" dt="2023-04-06T14:50:12.546" v="538" actId="2696"/>
        <pc:sldMkLst>
          <pc:docMk/>
          <pc:sldMk cId="110522236" sldId="287"/>
        </pc:sldMkLst>
      </pc:sldChg>
      <pc:sldChg chg="modSp add mod">
        <pc:chgData name="Neron Parmar" userId="0daf9d7cf640bccd" providerId="LiveId" clId="{6404D30D-157F-4F3B-B5DE-090053C8D588}" dt="2023-04-06T15:00:17.164" v="1055" actId="20577"/>
        <pc:sldMkLst>
          <pc:docMk/>
          <pc:sldMk cId="1347647794" sldId="287"/>
        </pc:sldMkLst>
        <pc:spChg chg="mod">
          <ac:chgData name="Neron Parmar" userId="0daf9d7cf640bccd" providerId="LiveId" clId="{6404D30D-157F-4F3B-B5DE-090053C8D588}" dt="2023-04-06T14:57:31.714" v="756" actId="27636"/>
          <ac:spMkLst>
            <pc:docMk/>
            <pc:sldMk cId="1347647794" sldId="287"/>
            <ac:spMk id="2" creationId="{89559F60-4CE1-4E2F-86EA-1B60679F1F4A}"/>
          </ac:spMkLst>
        </pc:spChg>
        <pc:spChg chg="mod">
          <ac:chgData name="Neron Parmar" userId="0daf9d7cf640bccd" providerId="LiveId" clId="{6404D30D-157F-4F3B-B5DE-090053C8D588}" dt="2023-04-06T15:00:17.164" v="1055" actId="20577"/>
          <ac:spMkLst>
            <pc:docMk/>
            <pc:sldMk cId="1347647794" sldId="287"/>
            <ac:spMk id="24" creationId="{F260476B-CCA6-412B-A9C5-399C34AE6F0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30D8D-1E8E-46AF-9C10-3BD426B2523A}" type="datetime1">
              <a:rPr lang="en-GB" smtClean="0"/>
              <a:t>06/04/2023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93D865-7669-4F64-9733-F997BDAED295}" type="slidenum">
              <a:rPr lang="en-GB" smtClean="0"/>
              <a:t>‹#›</a:t>
            </a:fld>
            <a:endParaRPr lang="en-GB" dirty="0"/>
          </a:p>
        </p:txBody>
      </p:sp>
    </p:spTree>
    <p:extLst>
      <p:ext uri="{BB962C8B-B14F-4D97-AF65-F5344CB8AC3E}">
        <p14:creationId xmlns:p14="http://schemas.microsoft.com/office/powerpoint/2010/main" val="27941340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2CD5E69-3755-402E-89C1-CDB30CA7425E}" type="datetime1">
              <a:rPr lang="en-GB" noProof="0" smtClean="0"/>
              <a:t>06/04/2023</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n-GB" noProof="0" smtClean="0"/>
              <a:t>‹#›</a:t>
            </a:fld>
            <a:endParaRPr lang="en-GB"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2E6DE88F-1F85-4A27-9D34-D74A50E7B0DA}" type="slidenum">
              <a:rPr lang="en-GB" smtClean="0"/>
              <a:t>1</a:t>
            </a:fld>
            <a:endParaRPr lang="en-GB" dirty="0"/>
          </a:p>
        </p:txBody>
      </p:sp>
    </p:spTree>
    <p:extLst>
      <p:ext uri="{BB962C8B-B14F-4D97-AF65-F5344CB8AC3E}">
        <p14:creationId xmlns:p14="http://schemas.microsoft.com/office/powerpoint/2010/main" val="2285677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GB"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986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p:txBody>
          <a:bodyPr rtlCol="0"/>
          <a:lstStyle/>
          <a:p>
            <a:pPr rtl="0"/>
            <a:fld id="{11284996-D5EC-400C-8FE4-7E6C69BB0CF8}" type="datetime1">
              <a:rPr lang="en-GB" noProof="0" smtClean="0"/>
              <a:t>06/04/2023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3A98EE3D-8CD1-4C3F-BD1C-C98C9596463C}" type="slidenum">
              <a:rPr lang="en-GB" noProof="0" smtClean="0"/>
              <a:pPr/>
              <a:t>‹#›</a:t>
            </a:fld>
            <a:endParaRPr lang="en-GB"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n-US" noProof="0"/>
              <a:t>Click to edit Master title style</a:t>
            </a:r>
            <a:endParaRPr lang="en-GB" noProof="0"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03D065D1-D2F2-4D54-B881-786AFA6A9AF3}" type="datetime1">
              <a:rPr lang="en-GB" noProof="0" smtClean="0"/>
              <a:t>06/04/2023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rtlCol="0" anchor="ctr">
            <a:normAutofit/>
          </a:bodyPr>
          <a:lstStyle>
            <a:lvl1pPr>
              <a:defRPr sz="4000"/>
            </a:lvl1pPr>
          </a:lstStyle>
          <a:p>
            <a:pPr rtl="0"/>
            <a:r>
              <a:rPr lang="en-US" noProof="0"/>
              <a:t>Click to edit Master title style</a:t>
            </a:r>
            <a:endParaRPr lang="en-GB" noProof="0" dirty="0"/>
          </a:p>
        </p:txBody>
      </p:sp>
      <p:sp>
        <p:nvSpPr>
          <p:cNvPr id="4" name="Text Placeholder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5FBB8088-55E1-47B9-BF04-9403C8256F50}" type="datetime1">
              <a:rPr lang="en-GB" noProof="0" smtClean="0"/>
              <a:t>06/04/2023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rtlCol="0" anchor="ctr">
            <a:normAutofit/>
          </a:bodyPr>
          <a:lstStyle>
            <a:lvl1pPr>
              <a:defRPr sz="3600"/>
            </a:lvl1pPr>
          </a:lstStyle>
          <a:p>
            <a:pPr rtl="0"/>
            <a:r>
              <a:rPr lang="en-US" noProof="0"/>
              <a:t>Click to edit Master title style</a:t>
            </a:r>
            <a:endParaRPr lang="en-GB" noProof="0" dirty="0"/>
          </a:p>
        </p:txBody>
      </p:sp>
      <p:sp>
        <p:nvSpPr>
          <p:cNvPr id="12" name="Text Placeholder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4" name="Text Placeholder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85FCA334-3F96-4772-959C-677B9C9B892F}" type="datetime1">
              <a:rPr lang="en-GB" noProof="0" smtClean="0"/>
              <a:t>06/04/2023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GB" sz="8000" noProof="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rtlCol="0" anchor="b"/>
          <a:lstStyle>
            <a:lvl1pPr>
              <a:defRPr sz="3200"/>
            </a:lvl1pPr>
          </a:lstStyle>
          <a:p>
            <a:pPr rtl="0"/>
            <a:r>
              <a:rPr lang="en-US" noProof="0"/>
              <a:t>Click to edit Master title style</a:t>
            </a:r>
            <a:endParaRPr lang="en-GB" noProof="0" dirty="0"/>
          </a:p>
        </p:txBody>
      </p:sp>
      <p:sp>
        <p:nvSpPr>
          <p:cNvPr id="4" name="Text Placeholder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7F791FB6-1BB1-4D54-B64E-19C9843EEB6A}" type="datetime1">
              <a:rPr lang="en-GB" noProof="0" smtClean="0"/>
              <a:t>06/04/2023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rtlCol="0"/>
          <a:lstStyle/>
          <a:p>
            <a:pPr rtl="0"/>
            <a:r>
              <a:rPr lang="en-US" noProof="0"/>
              <a:t>Click to edit Master title style</a:t>
            </a:r>
            <a:endParaRPr lang="en-GB" noProof="0" dirty="0"/>
          </a:p>
        </p:txBody>
      </p:sp>
      <p:sp>
        <p:nvSpPr>
          <p:cNvPr id="7" name="Text Placeholder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8" name="Text Placeholder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Text Placeholder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Text Placeholder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Text Placeholder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Text Placeholder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Date Placeholder 2"/>
          <p:cNvSpPr>
            <a:spLocks noGrp="1"/>
          </p:cNvSpPr>
          <p:nvPr>
            <p:ph type="dt" sz="half" idx="10"/>
          </p:nvPr>
        </p:nvSpPr>
        <p:spPr/>
        <p:txBody>
          <a:bodyPr rtlCol="0"/>
          <a:lstStyle/>
          <a:p>
            <a:pPr rtl="0"/>
            <a:fld id="{68928F16-6F15-471B-BABC-F11D9655039E}" type="datetime1">
              <a:rPr lang="en-GB" noProof="0" smtClean="0"/>
              <a:t>06/04/2023</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rtlCol="0"/>
          <a:lstStyle/>
          <a:p>
            <a:pPr rtl="0"/>
            <a:r>
              <a:rPr lang="en-US" noProof="0"/>
              <a:t>Click to edit Master title style</a:t>
            </a:r>
            <a:endParaRPr lang="en-GB" noProof="0" dirty="0"/>
          </a:p>
        </p:txBody>
      </p:sp>
      <p:sp>
        <p:nvSpPr>
          <p:cNvPr id="19" name="Text Placeholder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n-GB" noProof="0" dirty="0"/>
          </a:p>
        </p:txBody>
      </p:sp>
      <p:sp>
        <p:nvSpPr>
          <p:cNvPr id="21" name="Text Placeholder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2" name="Text Placeholder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n-GB" noProof="0" dirty="0"/>
          </a:p>
        </p:txBody>
      </p:sp>
      <p:sp>
        <p:nvSpPr>
          <p:cNvPr id="24" name="Text Placeholder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5" name="Text Placeholder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n-GB" noProof="0" dirty="0"/>
          </a:p>
        </p:txBody>
      </p:sp>
      <p:sp>
        <p:nvSpPr>
          <p:cNvPr id="27" name="Text Placeholder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Date Placeholder 2"/>
          <p:cNvSpPr>
            <a:spLocks noGrp="1"/>
          </p:cNvSpPr>
          <p:nvPr>
            <p:ph type="dt" sz="half" idx="10"/>
          </p:nvPr>
        </p:nvSpPr>
        <p:spPr/>
        <p:txBody>
          <a:bodyPr rtlCol="0"/>
          <a:lstStyle/>
          <a:p>
            <a:pPr rtl="0"/>
            <a:fld id="{A098D439-F42D-4C5F-AAC2-3886E29E2212}" type="datetime1">
              <a:rPr lang="en-GB" noProof="0" smtClean="0"/>
              <a:t>06/04/2023</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1EB28C59-49BD-4590-9846-C533AA98752B}" type="datetime1">
              <a:rPr lang="en-GB" noProof="0" smtClean="0"/>
              <a:t>06/04/2023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rtlCol="0" anchor="b"/>
          <a:lstStyle>
            <a:lvl1pPr algn="ctr">
              <a:defRPr sz="4000" b="0" cap="none"/>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B3F7E4AC-764F-4C27-AEC4-A4960E9093F0}" type="datetime1">
              <a:rPr lang="en-GB" noProof="0" smtClean="0"/>
              <a:t>06/04/2023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3A98EE3D-8CD1-4C3F-BD1C-C98C9596463C}" type="slidenum">
              <a:rPr lang="en-GB" noProof="0" smtClean="0"/>
              <a:pPr/>
              <a:t>‹#›</a:t>
            </a:fld>
            <a:endParaRPr lang="en-GB"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913795" y="2076450"/>
            <a:ext cx="4856841" cy="3622671"/>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410716" y="2076451"/>
            <a:ext cx="4856841" cy="3622672"/>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p>
            <a:pPr rtl="0"/>
            <a:fld id="{B82D7911-34EF-456A-9CCB-4081299328B8}" type="datetime1">
              <a:rPr lang="en-GB" noProof="0" smtClean="0"/>
              <a:t>06/04/2023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p>
            <a:pPr rtl="0"/>
            <a:fld id="{653B73AE-9525-4148-A209-40AC38BF5737}" type="datetime1">
              <a:rPr lang="en-GB" noProof="0" smtClean="0"/>
              <a:t>06/04/2023</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pPr rtl="0"/>
            <a:fld id="{794D3EFD-A3EB-48D6-91D1-30671EA1207D}" type="datetime1">
              <a:rPr lang="en-GB" noProof="0" smtClean="0"/>
              <a:t>06/04/2023</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91C3D2D4-BB4A-4B7B-ADA7-22E227BD5AE7}" type="datetime1">
              <a:rPr lang="en-GB" noProof="0" smtClean="0"/>
              <a:t>06/04/2023</a:t>
            </a:fld>
            <a:endParaRPr lang="en-GB" noProof="0" dirty="0"/>
          </a:p>
        </p:txBody>
      </p:sp>
      <p:sp>
        <p:nvSpPr>
          <p:cNvPr id="3" name="Footer Placeholder 2"/>
          <p:cNvSpPr>
            <a:spLocks noGrp="1"/>
          </p:cNvSpPr>
          <p:nvPr>
            <p:ph type="ftr" sz="quarter" idx="11"/>
          </p:nvPr>
        </p:nvSpPr>
        <p:spPr/>
        <p:txBody>
          <a:bodyPr rtlCol="0"/>
          <a:lstStyle/>
          <a:p>
            <a:pPr rtl="0"/>
            <a:endParaRPr lang="en-GB" noProof="0" dirty="0"/>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855633" y="609600"/>
            <a:ext cx="6411924" cy="5080001"/>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B982CE2A-D155-40CB-A971-66B163E6347D}" type="datetime1">
              <a:rPr lang="en-GB" noProof="0" smtClean="0"/>
              <a:t>06/04/2023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pPr/>
              <a:t>‹#›</a:t>
            </a:fld>
            <a:endParaRPr lang="en-GB"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n-US" noProof="0"/>
              <a:t>Click to edit Master title style</a:t>
            </a:r>
            <a:endParaRPr lang="en-GB" noProof="0"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C950CEE9-1E3A-4ADA-93D4-2FD4F8431AA5}" type="datetime1">
              <a:rPr lang="en-GB" noProof="0" smtClean="0"/>
              <a:t>06/04/2023</a:t>
            </a:fld>
            <a:endParaRPr lang="en-GB" noProof="0" dirty="0"/>
          </a:p>
        </p:txBody>
      </p:sp>
      <p:sp>
        <p:nvSpPr>
          <p:cNvPr id="6" name="Footer Placeholder 5"/>
          <p:cNvSpPr>
            <a:spLocks noGrp="1"/>
          </p:cNvSpPr>
          <p:nvPr>
            <p:ph type="ftr" sz="quarter" idx="11"/>
          </p:nvPr>
        </p:nvSpPr>
        <p:spPr/>
        <p:txBody>
          <a:bodyPr rtlCol="0"/>
          <a:lstStyle/>
          <a:p>
            <a:pPr algn="l"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4EEED21A-E036-4044-8AF6-43527D4E8308}" type="datetime1">
              <a:rPr lang="en-GB" noProof="0" smtClean="0"/>
              <a:t>06/04/2023</a:t>
            </a:fld>
            <a:endParaRPr lang="en-GB" noProof="0"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n-GB" noProof="0"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rtl="0"/>
            <a:r>
              <a:rPr lang="en-GB" sz="4000" dirty="0"/>
              <a:t>SYD366-ZDD</a:t>
            </a:r>
            <a:br>
              <a:rPr lang="en-GB" sz="4000" dirty="0"/>
            </a:br>
            <a:r>
              <a:rPr lang="en-GB" sz="1200" b="1" dirty="0"/>
              <a:t>GROUP PRESENTATION – PET GROOMING</a:t>
            </a:r>
            <a:endParaRPr lang="en-GB" sz="4000" b="1"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fontScale="92500" lnSpcReduction="20000"/>
          </a:bodyPr>
          <a:lstStyle/>
          <a:p>
            <a:pPr algn="l" rtl="0"/>
            <a:r>
              <a:rPr lang="en-GB" dirty="0"/>
              <a:t>PRESNTED BY: AARUSHI SOOD, NERON PARMAR, PRIYANKA </a:t>
            </a:r>
            <a:endParaRPr lang="en-GB"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0561-2FB7-C182-2D8D-4871BC4CEAD8}"/>
              </a:ext>
            </a:extLst>
          </p:cNvPr>
          <p:cNvSpPr>
            <a:spLocks noGrp="1"/>
          </p:cNvSpPr>
          <p:nvPr>
            <p:ph type="title"/>
          </p:nvPr>
        </p:nvSpPr>
        <p:spPr>
          <a:xfrm>
            <a:off x="2308255" y="304800"/>
            <a:ext cx="6294725" cy="655320"/>
          </a:xfrm>
        </p:spPr>
        <p:txBody>
          <a:bodyPr>
            <a:normAutofit fontScale="90000"/>
          </a:bodyPr>
          <a:lstStyle/>
          <a:p>
            <a:r>
              <a:rPr lang="en-GB" dirty="0"/>
              <a:t>CONCLUSION</a:t>
            </a:r>
          </a:p>
        </p:txBody>
      </p:sp>
      <p:sp>
        <p:nvSpPr>
          <p:cNvPr id="3" name="Content Placeholder 2">
            <a:extLst>
              <a:ext uri="{FF2B5EF4-FFF2-40B4-BE49-F238E27FC236}">
                <a16:creationId xmlns:a16="http://schemas.microsoft.com/office/drawing/2014/main" id="{D9229E50-A77D-D3D2-FDB8-68C096B79FA2}"/>
              </a:ext>
            </a:extLst>
          </p:cNvPr>
          <p:cNvSpPr>
            <a:spLocks noGrp="1"/>
          </p:cNvSpPr>
          <p:nvPr>
            <p:ph idx="1"/>
          </p:nvPr>
        </p:nvSpPr>
        <p:spPr>
          <a:xfrm>
            <a:off x="685800" y="1203960"/>
            <a:ext cx="10581757" cy="4587239"/>
          </a:xfrm>
        </p:spPr>
        <p:txBody>
          <a:bodyPr>
            <a:normAutofit/>
          </a:bodyPr>
          <a:lstStyle/>
          <a:p>
            <a:r>
              <a:rPr lang="en-US" dirty="0"/>
              <a:t>Christy will now be able to handle her taxes, invoices, and everything perfectly without loosing any kind of information or details.</a:t>
            </a:r>
          </a:p>
          <a:p>
            <a:r>
              <a:rPr lang="en-US" dirty="0"/>
              <a:t>Moreover, she can get the address of a client who had already done their pet grooming with Christy and can visit them whenever she gets the appointment and doesn’t have to ask for the address or any kind of details repeatedly.</a:t>
            </a:r>
          </a:p>
          <a:p>
            <a:r>
              <a:rPr lang="en-US" dirty="0"/>
              <a:t>Furthermore, when it comes to keeping the records she can have it in hardcopy as well as in device copy.</a:t>
            </a:r>
          </a:p>
          <a:p>
            <a:r>
              <a:rPr lang="en-US" dirty="0"/>
              <a:t>So, now Christy is completely trendy and progressive.</a:t>
            </a:r>
            <a:endParaRPr lang="en-GB" dirty="0"/>
          </a:p>
        </p:txBody>
      </p:sp>
    </p:spTree>
    <p:extLst>
      <p:ext uri="{BB962C8B-B14F-4D97-AF65-F5344CB8AC3E}">
        <p14:creationId xmlns:p14="http://schemas.microsoft.com/office/powerpoint/2010/main" val="65116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rtl="0"/>
            <a:r>
              <a:rPr lang="en-GB" sz="4000" dirty="0"/>
              <a:t>INTRODUCTION: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92500" lnSpcReduction="10000"/>
          </a:bodyPr>
          <a:lstStyle/>
          <a:p>
            <a:pPr rtl="0"/>
            <a:r>
              <a:rPr lang="en-GB" sz="2400" dirty="0"/>
              <a:t>Christy is running a business of pet grooming. As she loves doing it. Apart from this, she takes her own trailer and truck and visits the house of her client, so that her client doesn’t gets troubled.</a:t>
            </a:r>
          </a:p>
          <a:p>
            <a:pPr rtl="0"/>
            <a:r>
              <a:rPr lang="en-GB" sz="2400" dirty="0"/>
              <a:t> However, when it comes to keeping the records of the payments and her clients she misplaces that as she keeps it in notes of hardcopy only.</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rtl="0"/>
            <a:r>
              <a:rPr lang="en-GB" sz="4000" dirty="0"/>
              <a:t>Reason for choosing</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fontScale="92500"/>
          </a:bodyPr>
          <a:lstStyle/>
          <a:p>
            <a:pPr rtl="0"/>
            <a:r>
              <a:rPr lang="en-GB" sz="2400" dirty="0"/>
              <a:t>We have came up with an idea that could help her in keeping all the details and data safe and secure. As this app will store all the data of clients, their payments and all the receipts.</a:t>
            </a:r>
          </a:p>
          <a:p>
            <a:pPr rtl="0"/>
            <a:r>
              <a:rPr lang="en-GB" sz="2400" dirty="0"/>
              <a:t>Therefore, this can help Christy to keep all data on hand and can access it whenever she needs. A safe and secure app for her use !</a:t>
            </a:r>
          </a:p>
        </p:txBody>
      </p:sp>
    </p:spTree>
    <p:extLst>
      <p:ext uri="{BB962C8B-B14F-4D97-AF65-F5344CB8AC3E}">
        <p14:creationId xmlns:p14="http://schemas.microsoft.com/office/powerpoint/2010/main" val="134764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952C-42D0-50EF-8015-310A276A4DA6}"/>
              </a:ext>
            </a:extLst>
          </p:cNvPr>
          <p:cNvSpPr>
            <a:spLocks noGrp="1"/>
          </p:cNvSpPr>
          <p:nvPr>
            <p:ph type="title"/>
          </p:nvPr>
        </p:nvSpPr>
        <p:spPr>
          <a:xfrm>
            <a:off x="585322" y="2163192"/>
            <a:ext cx="2184512" cy="1050524"/>
          </a:xfrm>
        </p:spPr>
        <p:txBody>
          <a:bodyPr>
            <a:normAutofit fontScale="90000"/>
          </a:bodyPr>
          <a:lstStyle/>
          <a:p>
            <a:r>
              <a:rPr lang="en-GB" dirty="0"/>
              <a:t>Class Diagram</a:t>
            </a:r>
          </a:p>
        </p:txBody>
      </p:sp>
      <p:pic>
        <p:nvPicPr>
          <p:cNvPr id="5" name="Content Placeholder 4">
            <a:extLst>
              <a:ext uri="{FF2B5EF4-FFF2-40B4-BE49-F238E27FC236}">
                <a16:creationId xmlns:a16="http://schemas.microsoft.com/office/drawing/2014/main" id="{D101FBA4-F28B-BA33-C087-7D0878F686F8}"/>
              </a:ext>
            </a:extLst>
          </p:cNvPr>
          <p:cNvPicPr>
            <a:picLocks noGrp="1" noChangeAspect="1"/>
          </p:cNvPicPr>
          <p:nvPr>
            <p:ph idx="1"/>
          </p:nvPr>
        </p:nvPicPr>
        <p:blipFill>
          <a:blip r:embed="rId2"/>
          <a:stretch>
            <a:fillRect/>
          </a:stretch>
        </p:blipFill>
        <p:spPr>
          <a:xfrm>
            <a:off x="3098800" y="1149234"/>
            <a:ext cx="8169275" cy="4345220"/>
          </a:xfrm>
        </p:spPr>
      </p:pic>
    </p:spTree>
    <p:extLst>
      <p:ext uri="{BB962C8B-B14F-4D97-AF65-F5344CB8AC3E}">
        <p14:creationId xmlns:p14="http://schemas.microsoft.com/office/powerpoint/2010/main" val="386228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89E65D1-63B5-2C02-7BAF-9506805077C2}"/>
              </a:ext>
            </a:extLst>
          </p:cNvPr>
          <p:cNvPicPr>
            <a:picLocks noGrp="1" noChangeAspect="1"/>
          </p:cNvPicPr>
          <p:nvPr>
            <p:ph idx="1"/>
          </p:nvPr>
        </p:nvPicPr>
        <p:blipFill>
          <a:blip r:embed="rId2"/>
          <a:stretch>
            <a:fillRect/>
          </a:stretch>
        </p:blipFill>
        <p:spPr>
          <a:xfrm>
            <a:off x="3646032" y="681152"/>
            <a:ext cx="7966848" cy="5369128"/>
          </a:xfrm>
        </p:spPr>
      </p:pic>
      <p:sp>
        <p:nvSpPr>
          <p:cNvPr id="8" name="TextBox 7">
            <a:extLst>
              <a:ext uri="{FF2B5EF4-FFF2-40B4-BE49-F238E27FC236}">
                <a16:creationId xmlns:a16="http://schemas.microsoft.com/office/drawing/2014/main" id="{4517EA84-7B74-B6D1-E5FE-B9E99CBECC89}"/>
              </a:ext>
            </a:extLst>
          </p:cNvPr>
          <p:cNvSpPr txBox="1"/>
          <p:nvPr/>
        </p:nvSpPr>
        <p:spPr>
          <a:xfrm>
            <a:off x="625580" y="2200394"/>
            <a:ext cx="2529100" cy="830997"/>
          </a:xfrm>
          <a:prstGeom prst="rect">
            <a:avLst/>
          </a:prstGeom>
          <a:noFill/>
        </p:spPr>
        <p:txBody>
          <a:bodyPr wrap="square">
            <a:spAutoFit/>
          </a:bodyPr>
          <a:lstStyle/>
          <a:p>
            <a:r>
              <a:rPr lang="en-GB" sz="4800" dirty="0"/>
              <a:t>CASE 1:</a:t>
            </a:r>
          </a:p>
        </p:txBody>
      </p:sp>
    </p:spTree>
    <p:extLst>
      <p:ext uri="{BB962C8B-B14F-4D97-AF65-F5344CB8AC3E}">
        <p14:creationId xmlns:p14="http://schemas.microsoft.com/office/powerpoint/2010/main" val="381978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3556-043F-85F2-CE98-09FF1231D32A}"/>
              </a:ext>
            </a:extLst>
          </p:cNvPr>
          <p:cNvSpPr>
            <a:spLocks noGrp="1"/>
          </p:cNvSpPr>
          <p:nvPr>
            <p:ph type="title"/>
          </p:nvPr>
        </p:nvSpPr>
        <p:spPr>
          <a:xfrm>
            <a:off x="296353" y="2250711"/>
            <a:ext cx="2835467" cy="1536429"/>
          </a:xfrm>
        </p:spPr>
        <p:txBody>
          <a:bodyPr>
            <a:noAutofit/>
          </a:bodyPr>
          <a:lstStyle/>
          <a:p>
            <a:r>
              <a:rPr lang="en-GB" sz="4800" dirty="0"/>
              <a:t>CASE2:</a:t>
            </a:r>
          </a:p>
        </p:txBody>
      </p:sp>
      <p:sp>
        <p:nvSpPr>
          <p:cNvPr id="19" name="Content Placeholder 18">
            <a:extLst>
              <a:ext uri="{FF2B5EF4-FFF2-40B4-BE49-F238E27FC236}">
                <a16:creationId xmlns:a16="http://schemas.microsoft.com/office/drawing/2014/main" id="{64E03B89-805C-C62D-71E0-2F2FDB9C2034}"/>
              </a:ext>
            </a:extLst>
          </p:cNvPr>
          <p:cNvSpPr>
            <a:spLocks noGrp="1"/>
          </p:cNvSpPr>
          <p:nvPr>
            <p:ph idx="1"/>
          </p:nvPr>
        </p:nvSpPr>
        <p:spPr>
          <a:xfrm>
            <a:off x="2971801" y="510540"/>
            <a:ext cx="8295756" cy="5227321"/>
          </a:xfrm>
        </p:spPr>
        <p:txBody>
          <a:bodyPr/>
          <a:lstStyle/>
          <a:p>
            <a:endParaRPr lang="en-GB" dirty="0"/>
          </a:p>
        </p:txBody>
      </p:sp>
      <p:pic>
        <p:nvPicPr>
          <p:cNvPr id="21" name="Picture 20">
            <a:extLst>
              <a:ext uri="{FF2B5EF4-FFF2-40B4-BE49-F238E27FC236}">
                <a16:creationId xmlns:a16="http://schemas.microsoft.com/office/drawing/2014/main" id="{69EC64B6-B6B5-DE1C-7E69-FCB8733270AE}"/>
              </a:ext>
            </a:extLst>
          </p:cNvPr>
          <p:cNvPicPr>
            <a:picLocks noChangeAspect="1"/>
          </p:cNvPicPr>
          <p:nvPr/>
        </p:nvPicPr>
        <p:blipFill>
          <a:blip r:embed="rId2"/>
          <a:stretch>
            <a:fillRect/>
          </a:stretch>
        </p:blipFill>
        <p:spPr>
          <a:xfrm>
            <a:off x="3033343" y="510540"/>
            <a:ext cx="8234214" cy="5227321"/>
          </a:xfrm>
          <a:prstGeom prst="rect">
            <a:avLst/>
          </a:prstGeom>
        </p:spPr>
      </p:pic>
    </p:spTree>
    <p:extLst>
      <p:ext uri="{BB962C8B-B14F-4D97-AF65-F5344CB8AC3E}">
        <p14:creationId xmlns:p14="http://schemas.microsoft.com/office/powerpoint/2010/main" val="574987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030570D-17E2-2412-254A-DF05BB88AE12}"/>
              </a:ext>
            </a:extLst>
          </p:cNvPr>
          <p:cNvPicPr>
            <a:picLocks noChangeAspect="1"/>
          </p:cNvPicPr>
          <p:nvPr/>
        </p:nvPicPr>
        <p:blipFill>
          <a:blip r:embed="rId2"/>
          <a:stretch>
            <a:fillRect/>
          </a:stretch>
        </p:blipFill>
        <p:spPr>
          <a:xfrm>
            <a:off x="924443" y="670560"/>
            <a:ext cx="9880717" cy="5120639"/>
          </a:xfrm>
          <a:prstGeom prst="rect">
            <a:avLst/>
          </a:prstGeom>
        </p:spPr>
      </p:pic>
    </p:spTree>
    <p:extLst>
      <p:ext uri="{BB962C8B-B14F-4D97-AF65-F5344CB8AC3E}">
        <p14:creationId xmlns:p14="http://schemas.microsoft.com/office/powerpoint/2010/main" val="76039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350B-C670-4303-1FF6-884A3541DB7B}"/>
              </a:ext>
            </a:extLst>
          </p:cNvPr>
          <p:cNvSpPr>
            <a:spLocks noGrp="1"/>
          </p:cNvSpPr>
          <p:nvPr>
            <p:ph type="title"/>
          </p:nvPr>
        </p:nvSpPr>
        <p:spPr>
          <a:xfrm>
            <a:off x="250855" y="2583180"/>
            <a:ext cx="2332325" cy="1562100"/>
          </a:xfrm>
        </p:spPr>
        <p:txBody>
          <a:bodyPr/>
          <a:lstStyle/>
          <a:p>
            <a:r>
              <a:rPr lang="en-GB" dirty="0"/>
              <a:t>CASE3:</a:t>
            </a:r>
          </a:p>
        </p:txBody>
      </p:sp>
      <p:pic>
        <p:nvPicPr>
          <p:cNvPr id="5" name="Content Placeholder 4">
            <a:extLst>
              <a:ext uri="{FF2B5EF4-FFF2-40B4-BE49-F238E27FC236}">
                <a16:creationId xmlns:a16="http://schemas.microsoft.com/office/drawing/2014/main" id="{590919B4-62F5-BF24-CB96-97E16F2D02F5}"/>
              </a:ext>
            </a:extLst>
          </p:cNvPr>
          <p:cNvPicPr>
            <a:picLocks noGrp="1" noChangeAspect="1"/>
          </p:cNvPicPr>
          <p:nvPr>
            <p:ph idx="1"/>
          </p:nvPr>
        </p:nvPicPr>
        <p:blipFill>
          <a:blip r:embed="rId2"/>
          <a:stretch>
            <a:fillRect/>
          </a:stretch>
        </p:blipFill>
        <p:spPr>
          <a:xfrm>
            <a:off x="2583180" y="526552"/>
            <a:ext cx="8685212" cy="5317988"/>
          </a:xfrm>
        </p:spPr>
      </p:pic>
    </p:spTree>
    <p:extLst>
      <p:ext uri="{BB962C8B-B14F-4D97-AF65-F5344CB8AC3E}">
        <p14:creationId xmlns:p14="http://schemas.microsoft.com/office/powerpoint/2010/main" val="254870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E0071C1-00FB-C2AB-F510-E0BDC38CE94B}"/>
              </a:ext>
            </a:extLst>
          </p:cNvPr>
          <p:cNvSpPr>
            <a:spLocks noGrp="1"/>
          </p:cNvSpPr>
          <p:nvPr>
            <p:ph idx="1"/>
          </p:nvPr>
        </p:nvSpPr>
        <p:spPr>
          <a:xfrm>
            <a:off x="396240" y="358140"/>
            <a:ext cx="11269980" cy="5692140"/>
          </a:xfrm>
        </p:spPr>
        <p:txBody>
          <a:bodyPr/>
          <a:lstStyle/>
          <a:p>
            <a:endParaRPr lang="en-GB" dirty="0"/>
          </a:p>
        </p:txBody>
      </p:sp>
      <p:pic>
        <p:nvPicPr>
          <p:cNvPr id="9" name="Picture 8">
            <a:extLst>
              <a:ext uri="{FF2B5EF4-FFF2-40B4-BE49-F238E27FC236}">
                <a16:creationId xmlns:a16="http://schemas.microsoft.com/office/drawing/2014/main" id="{4D3F1907-743A-D253-7C18-8AB684815D5E}"/>
              </a:ext>
            </a:extLst>
          </p:cNvPr>
          <p:cNvPicPr>
            <a:picLocks noChangeAspect="1"/>
          </p:cNvPicPr>
          <p:nvPr/>
        </p:nvPicPr>
        <p:blipFill>
          <a:blip r:embed="rId2"/>
          <a:stretch>
            <a:fillRect/>
          </a:stretch>
        </p:blipFill>
        <p:spPr>
          <a:xfrm>
            <a:off x="396240" y="289560"/>
            <a:ext cx="10828020" cy="5760720"/>
          </a:xfrm>
          <a:prstGeom prst="rect">
            <a:avLst/>
          </a:prstGeom>
        </p:spPr>
      </p:pic>
    </p:spTree>
    <p:extLst>
      <p:ext uri="{BB962C8B-B14F-4D97-AF65-F5344CB8AC3E}">
        <p14:creationId xmlns:p14="http://schemas.microsoft.com/office/powerpoint/2010/main" val="3857232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3_TF55705232.potx" id="{B7A741E6-96B9-45BD-A1A1-505231A19B21}" vid="{F17FBA35-4AE0-45DF-B5E4-C900201365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{DD1D85A6-5743-4758-9F0A-8CD15DA33446}tf55705232_win32</Template>
  <TotalTime>251</TotalTime>
  <Words>275</Words>
  <Application>Microsoft Office PowerPoint</Application>
  <PresentationFormat>Widescreen</PresentationFormat>
  <Paragraphs>20</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Goudy Old Style</vt:lpstr>
      <vt:lpstr>Wingdings 2</vt:lpstr>
      <vt:lpstr>SlateVTI</vt:lpstr>
      <vt:lpstr>SYD366-ZDD GROUP PRESENTATION – PET GROOMING</vt:lpstr>
      <vt:lpstr>INTRODUCTION: </vt:lpstr>
      <vt:lpstr>Reason for choosing</vt:lpstr>
      <vt:lpstr>Class Diagram</vt:lpstr>
      <vt:lpstr>PowerPoint Presentation</vt:lpstr>
      <vt:lpstr>CASE2:</vt:lpstr>
      <vt:lpstr>PowerPoint Presentation</vt:lpstr>
      <vt:lpstr>CASE3:</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SYD366-ZDD GROUP PRESENTATION – PET GROOMING</dc:title>
  <dc:creator>Arushi Sood</dc:creator>
  <cp:lastModifiedBy>Neron Parmar</cp:lastModifiedBy>
  <cp:revision>2</cp:revision>
  <dcterms:created xsi:type="dcterms:W3CDTF">2023-04-06T00:16:23Z</dcterms:created>
  <dcterms:modified xsi:type="dcterms:W3CDTF">2023-04-06T15:11:02Z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