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4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9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6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2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1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8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6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15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5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5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03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34D4B-D54A-46DE-A628-FE7437F4869F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83B3AD-D9F7-4D40-8EEE-4C4391D04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99709"/>
          </a:xfrm>
        </p:spPr>
        <p:txBody>
          <a:bodyPr>
            <a:normAutofit/>
          </a:bodyPr>
          <a:lstStyle/>
          <a:p>
            <a:r>
              <a:rPr lang="it-IT" b="1" dirty="0"/>
              <a:t>IBM CAPSTONE PROJECT – </a:t>
            </a:r>
            <a:r>
              <a:rPr lang="en" b="1" dirty="0"/>
              <a:t>The Battle of Neighborhoods: </a:t>
            </a:r>
            <a:br>
              <a:rPr lang="en" b="1" dirty="0"/>
            </a:br>
            <a:r>
              <a:rPr lang="en" sz="3600" b="1" dirty="0"/>
              <a:t>Cluster Analysis of London Real Estate Market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Business Problem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4665" y="2571204"/>
            <a:ext cx="6649496" cy="3124201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17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Business Problem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74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44686" y="2666999"/>
            <a:ext cx="7758337" cy="3124201"/>
          </a:xfrm>
        </p:spPr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23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and Methodology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8243" y="2693125"/>
            <a:ext cx="7450684" cy="312420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dirty="0"/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74" y="2376088"/>
            <a:ext cx="8865326" cy="44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1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Outcome</a:t>
            </a:r>
            <a:r>
              <a:rPr lang="en-US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8447" y="2928256"/>
            <a:ext cx="989779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received information about which real estate in London are the most attractive for potential </a:t>
            </a:r>
            <a:r>
              <a:rPr lang="en-US" dirty="0" smtClean="0"/>
              <a:t>investor</a:t>
            </a:r>
          </a:p>
          <a:p>
            <a:r>
              <a:rPr lang="en-US" dirty="0"/>
              <a:t>Now we can research objects by district to find out the most and least profitable places.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7</TotalTime>
  <Words>183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>ГК "СКАУТ"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 Analysis of London Real Estate Market</dc:title>
  <dc:creator>Зоткин Евгений Евгеньевич</dc:creator>
  <cp:lastModifiedBy>Зоткин Евгений Евгеньевич</cp:lastModifiedBy>
  <cp:revision>2</cp:revision>
  <dcterms:created xsi:type="dcterms:W3CDTF">2020-06-16T14:43:16Z</dcterms:created>
  <dcterms:modified xsi:type="dcterms:W3CDTF">2020-06-16T14:51:23Z</dcterms:modified>
</cp:coreProperties>
</file>