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CE9E-228F-4A93-83D4-3C7BE083F1BA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D593-256C-476D-B9B9-9A10537D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CE9E-228F-4A93-83D4-3C7BE083F1BA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D593-256C-476D-B9B9-9A10537D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5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CE9E-228F-4A93-83D4-3C7BE083F1BA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D593-256C-476D-B9B9-9A10537D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8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CE9E-228F-4A93-83D4-3C7BE083F1BA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D593-256C-476D-B9B9-9A10537D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5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CE9E-228F-4A93-83D4-3C7BE083F1BA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D593-256C-476D-B9B9-9A10537D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1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CE9E-228F-4A93-83D4-3C7BE083F1BA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D593-256C-476D-B9B9-9A10537D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6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CE9E-228F-4A93-83D4-3C7BE083F1BA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D593-256C-476D-B9B9-9A10537D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6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CE9E-228F-4A93-83D4-3C7BE083F1BA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D593-256C-476D-B9B9-9A10537D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7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CE9E-228F-4A93-83D4-3C7BE083F1BA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D593-256C-476D-B9B9-9A10537D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7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CE9E-228F-4A93-83D4-3C7BE083F1BA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D593-256C-476D-B9B9-9A10537D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7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CE9E-228F-4A93-83D4-3C7BE083F1BA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D593-256C-476D-B9B9-9A10537D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4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2CE9E-228F-4A93-83D4-3C7BE083F1BA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DD593-256C-476D-B9B9-9A10537D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9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jpeg"/><Relationship Id="rId18" Type="http://schemas.openxmlformats.org/officeDocument/2006/relationships/image" Target="../media/image23.jpeg"/><Relationship Id="rId26" Type="http://schemas.openxmlformats.org/officeDocument/2006/relationships/image" Target="../media/image30.png"/><Relationship Id="rId3" Type="http://schemas.openxmlformats.org/officeDocument/2006/relationships/image" Target="../media/image8.jpeg"/><Relationship Id="rId21" Type="http://schemas.openxmlformats.org/officeDocument/2006/relationships/image" Target="../media/image26.pn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17" Type="http://schemas.openxmlformats.org/officeDocument/2006/relationships/image" Target="../media/image22.jpeg"/><Relationship Id="rId25" Type="http://schemas.openxmlformats.org/officeDocument/2006/relationships/image" Target="../media/image29.png"/><Relationship Id="rId2" Type="http://schemas.openxmlformats.org/officeDocument/2006/relationships/image" Target="../media/image7.jpeg"/><Relationship Id="rId16" Type="http://schemas.openxmlformats.org/officeDocument/2006/relationships/image" Target="../media/image21.jpe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24" Type="http://schemas.microsoft.com/office/2007/relationships/hdphoto" Target="../media/hdphoto3.wdp"/><Relationship Id="rId5" Type="http://schemas.openxmlformats.org/officeDocument/2006/relationships/image" Target="../media/image10.jpeg"/><Relationship Id="rId15" Type="http://schemas.openxmlformats.org/officeDocument/2006/relationships/image" Target="../media/image20.jpeg"/><Relationship Id="rId23" Type="http://schemas.openxmlformats.org/officeDocument/2006/relationships/image" Target="../media/image28.png"/><Relationship Id="rId10" Type="http://schemas.openxmlformats.org/officeDocument/2006/relationships/image" Target="../media/image15.jpeg"/><Relationship Id="rId19" Type="http://schemas.openxmlformats.org/officeDocument/2006/relationships/image" Target="../media/image24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Relationship Id="rId14" Type="http://schemas.openxmlformats.org/officeDocument/2006/relationships/image" Target="../media/image19.jpeg"/><Relationship Id="rId22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6" b="100000" l="9897" r="1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781"/>
          <a:stretch/>
        </p:blipFill>
        <p:spPr>
          <a:xfrm>
            <a:off x="3131840" y="-14955"/>
            <a:ext cx="2527574" cy="35548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19721" y="3853188"/>
            <a:ext cx="2798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Kamal Putra </a:t>
            </a:r>
            <a:r>
              <a:rPr lang="en-GB" b="1" dirty="0" err="1" smtClean="0"/>
              <a:t>Pratama</a:t>
            </a:r>
            <a:endParaRPr lang="en-GB" b="1" dirty="0" smtClean="0"/>
          </a:p>
          <a:p>
            <a:pPr algn="ctr"/>
            <a:r>
              <a:rPr lang="en-GB" b="1" dirty="0" smtClean="0"/>
              <a:t>Founder Of NERS Indonesia</a:t>
            </a:r>
          </a:p>
          <a:p>
            <a:pPr algn="ctr"/>
            <a:r>
              <a:rPr lang="en-GB" b="1" dirty="0" smtClean="0"/>
              <a:t>NI-001 MED.PEN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980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40" t="20914" r="4397" b="57626"/>
          <a:stretch/>
        </p:blipFill>
        <p:spPr>
          <a:xfrm>
            <a:off x="2843808" y="404664"/>
            <a:ext cx="3384376" cy="40132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2858098" y="4496612"/>
            <a:ext cx="3350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 smtClean="0"/>
              <a:t>Presiden</a:t>
            </a:r>
            <a:r>
              <a:rPr lang="en-GB" b="1" dirty="0" smtClean="0"/>
              <a:t> Of NERS Indonesia</a:t>
            </a:r>
          </a:p>
          <a:p>
            <a:pPr algn="ctr"/>
            <a:r>
              <a:rPr lang="en-GB" b="1" dirty="0" err="1" smtClean="0"/>
              <a:t>Ardian</a:t>
            </a:r>
            <a:r>
              <a:rPr lang="en-GB" b="1" dirty="0" smtClean="0"/>
              <a:t> </a:t>
            </a:r>
            <a:r>
              <a:rPr lang="en-GB" b="1" dirty="0" err="1" smtClean="0"/>
              <a:t>Permana</a:t>
            </a:r>
            <a:r>
              <a:rPr lang="en-GB" b="1" dirty="0"/>
              <a:t> </a:t>
            </a:r>
            <a:r>
              <a:rPr lang="en-GB" b="1" dirty="0" smtClean="0"/>
              <a:t>NI-003 MED.PER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663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63413" y="4496612"/>
            <a:ext cx="2939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 smtClean="0"/>
              <a:t>Secretaris</a:t>
            </a:r>
            <a:r>
              <a:rPr lang="en-GB" b="1" dirty="0" smtClean="0"/>
              <a:t> Of NERS Indonesia</a:t>
            </a:r>
          </a:p>
          <a:p>
            <a:pPr algn="ctr"/>
            <a:r>
              <a:rPr lang="en-GB" b="1" dirty="0" smtClean="0"/>
              <a:t>NS. </a:t>
            </a:r>
            <a:r>
              <a:rPr lang="en-GB" b="1" dirty="0" err="1" smtClean="0"/>
              <a:t>Vika</a:t>
            </a:r>
            <a:r>
              <a:rPr lang="en-GB" b="1" dirty="0" smtClean="0"/>
              <a:t> </a:t>
            </a:r>
            <a:r>
              <a:rPr lang="en-GB" b="1" dirty="0" err="1" smtClean="0"/>
              <a:t>Andriani.S.Kep</a:t>
            </a:r>
            <a:endParaRPr lang="en-GB" b="1" dirty="0" smtClean="0"/>
          </a:p>
          <a:p>
            <a:pPr algn="ctr"/>
            <a:r>
              <a:rPr lang="en-GB" b="1" dirty="0" smtClean="0"/>
              <a:t>NI-032 MED</a:t>
            </a:r>
          </a:p>
          <a:p>
            <a:pPr algn="ctr"/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6" t="18839" r="47124"/>
          <a:stretch/>
        </p:blipFill>
        <p:spPr>
          <a:xfrm>
            <a:off x="3068527" y="908720"/>
            <a:ext cx="2689324" cy="32997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1190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novo\Downloads\54627d49-9519-4d58-81ab-411e74f31db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92" b="30878"/>
          <a:stretch/>
        </p:blipFill>
        <p:spPr bwMode="auto">
          <a:xfrm>
            <a:off x="3332288" y="802118"/>
            <a:ext cx="2511445" cy="291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4985" y="3871461"/>
            <a:ext cx="4566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Head Of Disaster Mapping  Of NERS Indonesia</a:t>
            </a:r>
          </a:p>
          <a:p>
            <a:pPr algn="ctr"/>
            <a:r>
              <a:rPr lang="en-GB" b="1" dirty="0" err="1" smtClean="0"/>
              <a:t>Ihfa</a:t>
            </a:r>
            <a:r>
              <a:rPr lang="en-GB" b="1" dirty="0" smtClean="0"/>
              <a:t> </a:t>
            </a:r>
            <a:r>
              <a:rPr lang="en-GB" b="1" dirty="0" err="1" smtClean="0"/>
              <a:t>Farasiar</a:t>
            </a:r>
            <a:r>
              <a:rPr lang="en-GB" b="1" dirty="0"/>
              <a:t> </a:t>
            </a:r>
            <a:r>
              <a:rPr lang="en-GB" b="1" dirty="0" smtClean="0"/>
              <a:t> </a:t>
            </a:r>
            <a:r>
              <a:rPr lang="en-GB" b="1" dirty="0" smtClean="0"/>
              <a:t>NI-031 NMED 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125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94761" y="3871461"/>
            <a:ext cx="4586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Division Logistic and Medic Of NERS Indonesia</a:t>
            </a:r>
          </a:p>
          <a:p>
            <a:pPr algn="ctr"/>
            <a:r>
              <a:rPr lang="en-GB" b="1" dirty="0" err="1" smtClean="0"/>
              <a:t>M.Ali</a:t>
            </a:r>
            <a:r>
              <a:rPr lang="en-GB" b="1" dirty="0" smtClean="0"/>
              <a:t> </a:t>
            </a:r>
            <a:r>
              <a:rPr lang="en-GB" b="1" dirty="0" err="1" smtClean="0"/>
              <a:t>Ridho</a:t>
            </a:r>
            <a:r>
              <a:rPr lang="en-GB" b="1" dirty="0" smtClean="0"/>
              <a:t>, </a:t>
            </a:r>
            <a:r>
              <a:rPr lang="en-GB" b="1" dirty="0" err="1" smtClean="0"/>
              <a:t>S.Kep</a:t>
            </a:r>
            <a:r>
              <a:rPr lang="en-GB" b="1" dirty="0" smtClean="0"/>
              <a:t> </a:t>
            </a:r>
            <a:r>
              <a:rPr lang="en-GB" b="1" dirty="0" smtClean="0"/>
              <a:t>NI-035 MED </a:t>
            </a:r>
          </a:p>
          <a:p>
            <a:pPr algn="ctr"/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6" t="32786" r="35570" b="15655"/>
          <a:stretch/>
        </p:blipFill>
        <p:spPr>
          <a:xfrm>
            <a:off x="3168098" y="832355"/>
            <a:ext cx="2412014" cy="267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8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05960" y="3871461"/>
            <a:ext cx="35641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Head </a:t>
            </a:r>
            <a:r>
              <a:rPr lang="en-GB" b="1" dirty="0" err="1" smtClean="0"/>
              <a:t>Consultan</a:t>
            </a:r>
            <a:r>
              <a:rPr lang="en-GB" b="1" dirty="0" smtClean="0"/>
              <a:t>  Of NERS Indonesia</a:t>
            </a:r>
          </a:p>
          <a:p>
            <a:pPr algn="ctr"/>
            <a:r>
              <a:rPr lang="en-GB" b="1" dirty="0" err="1" smtClean="0"/>
              <a:t>Dody</a:t>
            </a:r>
            <a:r>
              <a:rPr lang="en-GB" b="1" dirty="0" smtClean="0"/>
              <a:t> </a:t>
            </a:r>
            <a:r>
              <a:rPr lang="en-GB" b="1" dirty="0" err="1" smtClean="0"/>
              <a:t>Mangku</a:t>
            </a:r>
            <a:r>
              <a:rPr lang="en-GB" b="1" dirty="0" smtClean="0"/>
              <a:t> </a:t>
            </a:r>
            <a:r>
              <a:rPr lang="en-GB" b="1" dirty="0" err="1" smtClean="0"/>
              <a:t>Alam</a:t>
            </a:r>
            <a:endParaRPr lang="en-GB" b="1" dirty="0" smtClean="0"/>
          </a:p>
          <a:p>
            <a:pPr algn="ctr"/>
            <a:r>
              <a:rPr lang="en-GB" b="1" dirty="0" smtClean="0"/>
              <a:t>NI- 201 MED-</a:t>
            </a:r>
            <a:r>
              <a:rPr lang="en-GB" b="1" dirty="0" err="1" smtClean="0"/>
              <a:t>Consultan</a:t>
            </a:r>
            <a:endParaRPr lang="en-GB" b="1" dirty="0" smtClean="0"/>
          </a:p>
          <a:p>
            <a:pPr algn="ctr"/>
            <a:endParaRPr lang="en-GB" b="1" dirty="0" smtClean="0"/>
          </a:p>
          <a:p>
            <a:pPr algn="ctr"/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757" y="116632"/>
            <a:ext cx="3879511" cy="387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0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er\Pictures\NERS\Screenshot_20220201-111524_Instagram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07" y="0"/>
            <a:ext cx="3940393" cy="256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Pictures\NERS\Screenshot_20220201-111536_Instagram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4" y="2164224"/>
            <a:ext cx="1656184" cy="149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Pictures\NERS\Screenshot_20220201-111550_Instagram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488" y="2564904"/>
            <a:ext cx="144016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er\Pictures\NERS\Screenshot_20220201-111511_Instagram.jp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7" b="8910"/>
          <a:stretch/>
        </p:blipFill>
        <p:spPr bwMode="auto">
          <a:xfrm>
            <a:off x="7566689" y="3621659"/>
            <a:ext cx="1610985" cy="149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ser\Pictures\NERS\Screenshot_20220201-111624_Instagram.jp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061" y="1865344"/>
            <a:ext cx="2339209" cy="209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user\Pictures\NERS\Screenshot_20220201-111653_Instagram.jp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537" y="2564905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user\Pictures\NERS\Screenshot_20220201-111717_Instagram.jpg"/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8"/>
          <a:stretch/>
        </p:blipFill>
        <p:spPr bwMode="auto">
          <a:xfrm>
            <a:off x="-1554" y="2625"/>
            <a:ext cx="2950060" cy="216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user\Pictures\NERS\Screenshot_20220201-111729_Instagram.jpg"/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37"/>
          <a:stretch/>
        </p:blipFill>
        <p:spPr bwMode="auto">
          <a:xfrm>
            <a:off x="2938109" y="10472"/>
            <a:ext cx="2330825" cy="169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user\Pictures\NERS\Screenshot_20220201-111748_Instagram.jpg"/>
          <p:cNvPicPr>
            <a:picLocks noChangeAspect="1" noChangeArrowheads="1"/>
          </p:cNvPicPr>
          <p:nvPr/>
        </p:nvPicPr>
        <p:blipFill rotWithShape="1"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65"/>
          <a:stretch/>
        </p:blipFill>
        <p:spPr bwMode="auto">
          <a:xfrm>
            <a:off x="1654629" y="2175293"/>
            <a:ext cx="2064579" cy="148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user\Pictures\NERS\Screenshot_20220201-111756_Instagram.jpg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29" y="3660924"/>
            <a:ext cx="2985535" cy="145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user\Pictures\NERS\Screenshot_20220201-111824_Instagram.jpg"/>
          <p:cNvPicPr>
            <a:picLocks noChangeAspect="1" noChangeArrowheads="1"/>
          </p:cNvPicPr>
          <p:nvPr/>
        </p:nvPicPr>
        <p:blipFill rotWithShape="1"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9"/>
          <a:stretch/>
        </p:blipFill>
        <p:spPr bwMode="auto">
          <a:xfrm>
            <a:off x="5729673" y="4011360"/>
            <a:ext cx="2197032" cy="156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user\Pictures\NERS\Screenshot_20220201-111517_Instagram.jpg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4" y="4785084"/>
            <a:ext cx="3061386" cy="206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user\Pictures\NERS\Screenshot_20220201-114712_Instagram.jpg"/>
          <p:cNvPicPr>
            <a:picLocks noChangeAspect="1" noChangeArrowheads="1"/>
          </p:cNvPicPr>
          <p:nvPr/>
        </p:nvPicPr>
        <p:blipFill rotWithShape="1"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4"/>
          <a:stretch/>
        </p:blipFill>
        <p:spPr bwMode="auto">
          <a:xfrm>
            <a:off x="2938108" y="3094365"/>
            <a:ext cx="2786019" cy="248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user\Pictures\NERS\Screenshot_20220201-112938_Instagram.jpg"/>
          <p:cNvPicPr>
            <a:picLocks noChangeAspect="1" noChangeArrowheads="1"/>
          </p:cNvPicPr>
          <p:nvPr/>
        </p:nvPicPr>
        <p:blipFill rotWithShape="1"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3"/>
          <a:stretch/>
        </p:blipFill>
        <p:spPr bwMode="auto">
          <a:xfrm>
            <a:off x="6026317" y="4977697"/>
            <a:ext cx="1960525" cy="194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user\Pictures\NERS\Screenshot_20220201-113436_Instagram.jpg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6" y="1700807"/>
            <a:ext cx="2322597" cy="139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:\Users\user\Pictures\NERS\Screenshot_20220201-114151_Instagram.jpg"/>
          <p:cNvPicPr>
            <a:picLocks noChangeAspect="1" noChangeArrowheads="1"/>
          </p:cNvPicPr>
          <p:nvPr/>
        </p:nvPicPr>
        <p:blipFill rotWithShape="1"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6" r="14217"/>
          <a:stretch/>
        </p:blipFill>
        <p:spPr bwMode="auto">
          <a:xfrm>
            <a:off x="3163317" y="5373216"/>
            <a:ext cx="1303652" cy="147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C:\Users\user\Pictures\NERS\Screenshot_20220201-114521_Instagram.jpg"/>
          <p:cNvPicPr>
            <a:picLocks noChangeAspect="1" noChangeArrowheads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2"/>
          <a:stretch/>
        </p:blipFill>
        <p:spPr bwMode="auto">
          <a:xfrm>
            <a:off x="4232953" y="5011282"/>
            <a:ext cx="1866215" cy="183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:\Users\user\Pictures\NERS\Screenshot_20220201-114647_Instagram.jpg"/>
          <p:cNvPicPr>
            <a:picLocks noChangeAspect="1" noChangeArrowheads="1"/>
          </p:cNvPicPr>
          <p:nvPr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4"/>
          <a:stretch/>
        </p:blipFill>
        <p:spPr bwMode="auto">
          <a:xfrm>
            <a:off x="7599329" y="5052581"/>
            <a:ext cx="1578345" cy="18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-100215" y="855639"/>
            <a:ext cx="9262519" cy="733772"/>
          </a:xfrm>
          <a:prstGeom prst="rect">
            <a:avLst/>
          </a:prstGeom>
          <a:solidFill>
            <a:srgbClr val="000000">
              <a:alpha val="54902"/>
            </a:srgbClr>
          </a:solidFill>
        </p:spPr>
        <p:txBody>
          <a:bodyPr vert="horz" lIns="84891" tIns="42445" rIns="84891" bIns="42445" rtlCol="0" anchor="ctr">
            <a:normAutofit/>
          </a:bodyPr>
          <a:lstStyle>
            <a:lvl1pPr algn="ctr" defTabSz="848917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800" dirty="0" smtClean="0">
                <a:solidFill>
                  <a:srgbClr val="FFC000"/>
                </a:solidFill>
                <a:latin typeface="Copperplate Gothic Bold" pitchFamily="34" charset="0"/>
              </a:rPr>
              <a:t>YAYASAN JEJAK RELAWAN KEMANUSIAAN</a:t>
            </a:r>
            <a:endParaRPr lang="id-ID" sz="2800" dirty="0">
              <a:solidFill>
                <a:srgbClr val="FFC000"/>
              </a:solidFill>
              <a:latin typeface="Copperplate Gothic Bold" pitchFamily="34" charset="0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4770" y="5212986"/>
            <a:ext cx="9199254" cy="445740"/>
          </a:xfrm>
          <a:prstGeom prst="rect">
            <a:avLst/>
          </a:prstGeom>
          <a:solidFill>
            <a:srgbClr val="000000">
              <a:alpha val="54902"/>
            </a:srgbClr>
          </a:solidFill>
        </p:spPr>
        <p:txBody>
          <a:bodyPr vert="horz" lIns="84891" tIns="42445" rIns="84891" bIns="42445" rtlCol="0" anchor="ctr">
            <a:normAutofit/>
          </a:bodyPr>
          <a:lstStyle>
            <a:lvl1pPr algn="ctr" defTabSz="848917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dirty="0" smtClean="0">
                <a:solidFill>
                  <a:srgbClr val="FFC000"/>
                </a:solidFill>
                <a:latin typeface="Copperplate Gothic Bold" pitchFamily="34" charset="0"/>
              </a:rPr>
              <a:t>#</a:t>
            </a:r>
            <a:r>
              <a:rPr lang="id-ID" sz="20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nersindonesia #indonesiandisastervolunteers</a:t>
            </a:r>
            <a:endParaRPr lang="id-ID" sz="2000" dirty="0">
              <a:solidFill>
                <a:srgbClr val="FFC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523" y="5911398"/>
            <a:ext cx="2015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Base Camp : Jl. Raya Cisarua Puncak </a:t>
            </a:r>
            <a:r>
              <a:rPr lang="id-ID" sz="1200" dirty="0" smtClean="0"/>
              <a:t>no</a:t>
            </a:r>
            <a:r>
              <a:rPr lang="en-GB" sz="1200" dirty="0" smtClean="0"/>
              <a:t> 502 </a:t>
            </a:r>
            <a:r>
              <a:rPr lang="id-ID" sz="1200" dirty="0" smtClean="0"/>
              <a:t>Kopo </a:t>
            </a:r>
            <a:r>
              <a:rPr lang="id-ID" sz="1200" dirty="0" smtClean="0"/>
              <a:t>Cisarua- Kab.Bogor</a:t>
            </a:r>
            <a:endParaRPr lang="id-ID" sz="1200" dirty="0"/>
          </a:p>
        </p:txBody>
      </p:sp>
      <p:sp>
        <p:nvSpPr>
          <p:cNvPr id="6" name="AutoShape 24" descr="Logo Lokasi PNG images, Lokasi Map Icons Free Download - Free Transparent  PNG Log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48" y="5950278"/>
            <a:ext cx="512675" cy="512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6" y="5802928"/>
            <a:ext cx="704014" cy="70401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168097" y="6037338"/>
            <a:ext cx="1763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@</a:t>
            </a:r>
            <a:r>
              <a:rPr lang="id-ID" sz="1200" dirty="0" smtClean="0"/>
              <a:t>nersindonesia</a:t>
            </a:r>
            <a:r>
              <a:rPr lang="en-GB" sz="1200" dirty="0" smtClean="0"/>
              <a:t>-NGO</a:t>
            </a:r>
            <a:endParaRPr lang="id-ID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488" y="5782415"/>
            <a:ext cx="1017761" cy="8483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9778" b="100000" l="9778" r="89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189" y="5955290"/>
            <a:ext cx="603137" cy="483431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344561" y="6065286"/>
            <a:ext cx="1763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0821 77777 242</a:t>
            </a:r>
            <a:endParaRPr lang="id-ID" dirty="0"/>
          </a:p>
        </p:txBody>
      </p:sp>
      <p:sp>
        <p:nvSpPr>
          <p:cNvPr id="42" name="TextBox 41"/>
          <p:cNvSpPr txBox="1"/>
          <p:nvPr/>
        </p:nvSpPr>
        <p:spPr>
          <a:xfrm>
            <a:off x="5400345" y="6065286"/>
            <a:ext cx="1763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0821 34567 157</a:t>
            </a:r>
            <a:endParaRPr lang="id-ID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634" y="1938073"/>
            <a:ext cx="3532986" cy="27094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743" y="2244949"/>
            <a:ext cx="1958178" cy="188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4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92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</cp:revision>
  <dcterms:created xsi:type="dcterms:W3CDTF">2022-05-22T05:29:12Z</dcterms:created>
  <dcterms:modified xsi:type="dcterms:W3CDTF">2022-05-22T05:40:54Z</dcterms:modified>
</cp:coreProperties>
</file>