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2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:NERANJAN M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:312214420/A311BCD4A61D9C29E644D3813B6893B8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594</Words>
  <Application>Microsoft Office PowerPoint</Application>
  <PresentationFormat>Widescreen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67</cp:revision>
  <dcterms:created xsi:type="dcterms:W3CDTF">2024-03-29T15:07:22Z</dcterms:created>
  <dcterms:modified xsi:type="dcterms:W3CDTF">2024-08-31T09:32:23Z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