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667EDA4C-4DF9-A047-90FB-C36925B9965F}" vid="{53030848-1767-FB40-BAC3-D81B864D02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回路</Template>
  <TotalTime>0</TotalTime>
  <Words>0</Words>
  <Application>Microsoft Macintosh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3" baseType="lpstr">
      <vt:lpstr>Arial</vt:lpstr>
      <vt:lpstr>Tw Cen MT</vt:lpstr>
      <vt:lpstr>回路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青見樹</dc:creator>
  <cp:lastModifiedBy>青見樹</cp:lastModifiedBy>
  <cp:revision>2</cp:revision>
  <dcterms:created xsi:type="dcterms:W3CDTF">2024-03-13T02:48:27Z</dcterms:created>
  <dcterms:modified xsi:type="dcterms:W3CDTF">2024-03-13T02:49:30Z</dcterms:modified>
</cp:coreProperties>
</file>