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722"/>
    <a:srgbClr val="9F5C25"/>
    <a:srgbClr val="952929"/>
    <a:srgbClr val="E18B8B"/>
    <a:srgbClr val="EABD00"/>
    <a:srgbClr val="FFED09"/>
    <a:srgbClr val="1781A7"/>
    <a:srgbClr val="3FC2C9"/>
    <a:srgbClr val="A30101"/>
    <a:srgbClr val="F5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2A2D-8594-4744-9B9E-6A0F87272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DCA3-8E8A-4807-8B54-6DCDC1FF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2797-C33E-4067-815B-5484615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722F-648D-4555-B811-D92EF35E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C0AE-37C2-4035-BA8A-3C83756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31E8-7A09-48C1-9734-928CB86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EB629-44A1-4EAB-B4B8-55BFF911F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8399-9155-44C1-AB1A-3ABF6D87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80707-64B6-4ACC-A21D-DDFC4E99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2CD7-DF97-4494-8863-D0F15267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E9DED-BD6C-4794-9D48-62AC63552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01B8-9CFB-42A5-8CE5-9FF67E216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FBF7-F383-40A4-A9C9-26A0DF6E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CE18-2293-420E-8AA7-CB7204D9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4A29-16F9-475E-854F-02CBCC22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2406-7C85-4E5A-82BD-0F87690F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D066-E77C-4D1D-9A5C-801D1B4B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5609-CFF8-49AB-BD0E-110E0DF2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A198-1540-4942-B523-88299AEB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18A2-2B5C-4F65-B7E7-192CCB07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DB0-2DB3-4321-B172-2CDC443F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4146-F593-4B3B-AAAF-B5BF427A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A31A-287B-4668-848C-2A3957ED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F56B-9D0A-4A43-9EFF-A6E0384A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71D8-9267-4D8F-89CD-604A297F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E474-9055-4F83-81D4-674B6BCB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FB44-BA76-4574-9A6E-418FD624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070-4A2C-4E60-8F4D-F24D624D5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1162-5251-4830-A1CB-4EF7DDF7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36E6-7210-4856-8440-0718E5AC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24D8-C161-48CC-9EC8-8BB21CD0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CBC5-EF9E-4CF7-AB88-32F262F6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491FC-41EF-4ED3-AB9B-042E3FCF9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F9B9B-A039-44C2-B830-DF615838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DB3B9-BF07-43FB-8B90-3EDC3EE1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98243-85E9-4528-8556-8C7C1A43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A3C9D-D87C-4160-A210-262EB908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76A0E-530C-4B02-9162-C1E56314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5388F-6C5C-4043-8221-3E990B50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A494-27BF-421D-8ED4-B241120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6AAFC-D67A-4F94-880A-61134ACD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9B36B-6DEC-4C49-A63D-95D33AE7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CC40E-1D0E-4283-B1D5-4D1BFF5B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4D10F-05AC-4F3E-8055-A59866A0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B123A-61AA-4799-AD0C-459E9266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B2C79-5719-4CC4-84C4-5AAC0538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9177-C606-4FF7-B5B8-67DDBBE6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A161-C742-4D80-AFE6-20010C9D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B36F-9166-4681-B132-D63F1ADF0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564A-2057-4B01-884E-31C3B7D4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8D11-9F0C-4F3D-9E3D-79C7ED2D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E103C-6BAD-41B1-AD63-3D531D4D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025F-8583-4354-BFEF-7E2B157A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6AD34-795F-423E-A77A-60F22D336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67E3-2673-4820-8030-3F6394E7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4119-B6AB-433D-BC59-FD055CB9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FF2FE-C698-4DF0-BA21-C998A274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44BF-C2EA-43B0-96D7-CCACD678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7BFB8-9921-495C-9850-612B4D9D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ED784-BA27-4834-9BEF-6E3605DC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336E-AE9D-4BC8-A3CA-C0E39EC7D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750A9-6AC5-4FA5-93E3-85D21AB1B05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79A1-CFC9-49F5-A077-4AE3E6FBE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DBF5-9B92-41F2-B38F-2F0DF8643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ED62-4CAD-4917-99A2-E8FB8FED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D52D11C4-D026-4FD7-BDEA-5B879E0360CA}"/>
              </a:ext>
            </a:extLst>
          </p:cNvPr>
          <p:cNvSpPr/>
          <p:nvPr/>
        </p:nvSpPr>
        <p:spPr>
          <a:xfrm>
            <a:off x="458707" y="3023403"/>
            <a:ext cx="8934330" cy="80294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A696D-DFC8-4BC4-8E2C-0C8478AA8F37}"/>
              </a:ext>
            </a:extLst>
          </p:cNvPr>
          <p:cNvSpPr>
            <a:spLocks noChangeAspect="1"/>
          </p:cNvSpPr>
          <p:nvPr/>
        </p:nvSpPr>
        <p:spPr>
          <a:xfrm>
            <a:off x="543754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4B53A-0490-4B30-A82B-FCC18073D233}"/>
              </a:ext>
            </a:extLst>
          </p:cNvPr>
          <p:cNvSpPr>
            <a:spLocks noChangeAspect="1"/>
          </p:cNvSpPr>
          <p:nvPr/>
        </p:nvSpPr>
        <p:spPr>
          <a:xfrm>
            <a:off x="731802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5C3901-B836-4C65-AC9F-B578CA1C0CC8}"/>
              </a:ext>
            </a:extLst>
          </p:cNvPr>
          <p:cNvSpPr/>
          <p:nvPr/>
        </p:nvSpPr>
        <p:spPr>
          <a:xfrm>
            <a:off x="2425285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A9F004-F206-420E-BC9D-2BE915048EEC}"/>
              </a:ext>
            </a:extLst>
          </p:cNvPr>
          <p:cNvSpPr/>
          <p:nvPr/>
        </p:nvSpPr>
        <p:spPr>
          <a:xfrm>
            <a:off x="2613333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5F51AB-7451-4EB4-935E-8A0E5859CD90}"/>
              </a:ext>
            </a:extLst>
          </p:cNvPr>
          <p:cNvSpPr>
            <a:spLocks noChangeAspect="1"/>
          </p:cNvSpPr>
          <p:nvPr/>
        </p:nvSpPr>
        <p:spPr>
          <a:xfrm>
            <a:off x="919850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AF90BB-FAEF-4DDC-8656-B045F207F2AF}"/>
              </a:ext>
            </a:extLst>
          </p:cNvPr>
          <p:cNvSpPr>
            <a:spLocks noChangeAspect="1"/>
          </p:cNvSpPr>
          <p:nvPr/>
        </p:nvSpPr>
        <p:spPr>
          <a:xfrm>
            <a:off x="1107898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9E29C0-CEE4-4F50-8EFE-FB86EA387909}"/>
              </a:ext>
            </a:extLst>
          </p:cNvPr>
          <p:cNvSpPr>
            <a:spLocks noChangeAspect="1"/>
          </p:cNvSpPr>
          <p:nvPr/>
        </p:nvSpPr>
        <p:spPr>
          <a:xfrm>
            <a:off x="1295946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6696D-9F91-477B-8528-9EA1827EB342}"/>
              </a:ext>
            </a:extLst>
          </p:cNvPr>
          <p:cNvSpPr>
            <a:spLocks noChangeAspect="1"/>
          </p:cNvSpPr>
          <p:nvPr/>
        </p:nvSpPr>
        <p:spPr>
          <a:xfrm>
            <a:off x="1483994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B7AAE4-A003-4A90-BD34-E11C7155922A}"/>
              </a:ext>
            </a:extLst>
          </p:cNvPr>
          <p:cNvSpPr>
            <a:spLocks noChangeAspect="1"/>
          </p:cNvSpPr>
          <p:nvPr/>
        </p:nvSpPr>
        <p:spPr>
          <a:xfrm>
            <a:off x="1670192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A8B579-B5B2-4559-A753-2CA54B2DE51C}"/>
              </a:ext>
            </a:extLst>
          </p:cNvPr>
          <p:cNvSpPr>
            <a:spLocks noChangeAspect="1"/>
          </p:cNvSpPr>
          <p:nvPr/>
        </p:nvSpPr>
        <p:spPr>
          <a:xfrm>
            <a:off x="1858240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F1D55D-955D-437F-8783-4171A01D34CB}"/>
              </a:ext>
            </a:extLst>
          </p:cNvPr>
          <p:cNvSpPr>
            <a:spLocks noChangeAspect="1"/>
          </p:cNvSpPr>
          <p:nvPr/>
        </p:nvSpPr>
        <p:spPr>
          <a:xfrm>
            <a:off x="2046288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5342A-36E7-414B-810A-27D8421BD78C}"/>
              </a:ext>
            </a:extLst>
          </p:cNvPr>
          <p:cNvSpPr>
            <a:spLocks noChangeAspect="1"/>
          </p:cNvSpPr>
          <p:nvPr/>
        </p:nvSpPr>
        <p:spPr>
          <a:xfrm>
            <a:off x="2234336" y="336330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F6131A-A0EE-4CA5-8509-116DAA98BA2F}"/>
              </a:ext>
            </a:extLst>
          </p:cNvPr>
          <p:cNvSpPr/>
          <p:nvPr/>
        </p:nvSpPr>
        <p:spPr>
          <a:xfrm>
            <a:off x="2801381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463F88-E972-4E09-BFE1-7E8C72BF4B1A}"/>
              </a:ext>
            </a:extLst>
          </p:cNvPr>
          <p:cNvSpPr/>
          <p:nvPr/>
        </p:nvSpPr>
        <p:spPr>
          <a:xfrm>
            <a:off x="2989429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68F549-D80E-428E-805B-5D31FDF77056}"/>
              </a:ext>
            </a:extLst>
          </p:cNvPr>
          <p:cNvSpPr/>
          <p:nvPr/>
        </p:nvSpPr>
        <p:spPr>
          <a:xfrm>
            <a:off x="3177477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EE817-E0CF-439B-BCFC-FDDC5D21FC8B}"/>
              </a:ext>
            </a:extLst>
          </p:cNvPr>
          <p:cNvSpPr/>
          <p:nvPr/>
        </p:nvSpPr>
        <p:spPr>
          <a:xfrm>
            <a:off x="3365525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270A6-3322-45E1-8949-1881ADD7AC81}"/>
              </a:ext>
            </a:extLst>
          </p:cNvPr>
          <p:cNvSpPr/>
          <p:nvPr/>
        </p:nvSpPr>
        <p:spPr>
          <a:xfrm>
            <a:off x="3553573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AC972-62B7-4B02-AB31-956EEDFA200A}"/>
              </a:ext>
            </a:extLst>
          </p:cNvPr>
          <p:cNvSpPr/>
          <p:nvPr/>
        </p:nvSpPr>
        <p:spPr>
          <a:xfrm>
            <a:off x="3741621" y="3363304"/>
            <a:ext cx="137160" cy="1371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A45772-B59B-42D5-A3E4-016AC3A72E91}"/>
              </a:ext>
            </a:extLst>
          </p:cNvPr>
          <p:cNvCxnSpPr>
            <a:cxnSpLocks/>
          </p:cNvCxnSpPr>
          <p:nvPr/>
        </p:nvCxnSpPr>
        <p:spPr>
          <a:xfrm>
            <a:off x="3336795" y="3317584"/>
            <a:ext cx="0" cy="222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C3E15-34E5-4DEC-9F44-B042A53A1FF4}"/>
              </a:ext>
            </a:extLst>
          </p:cNvPr>
          <p:cNvSpPr txBox="1"/>
          <p:nvPr/>
        </p:nvSpPr>
        <p:spPr>
          <a:xfrm>
            <a:off x="3153226" y="3594650"/>
            <a:ext cx="36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21EEDD-2386-4BCB-A6AA-894FCC802FB1}"/>
              </a:ext>
            </a:extLst>
          </p:cNvPr>
          <p:cNvSpPr/>
          <p:nvPr/>
        </p:nvSpPr>
        <p:spPr>
          <a:xfrm>
            <a:off x="494030" y="3263350"/>
            <a:ext cx="3433763" cy="3104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341E0C-97D8-4627-B876-A1ACAF45BA50}"/>
              </a:ext>
            </a:extLst>
          </p:cNvPr>
          <p:cNvSpPr txBox="1"/>
          <p:nvPr/>
        </p:nvSpPr>
        <p:spPr>
          <a:xfrm>
            <a:off x="1791510" y="3039281"/>
            <a:ext cx="100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47C970EB-5A0D-4445-B084-6E20FDC3D68F}"/>
              </a:ext>
            </a:extLst>
          </p:cNvPr>
          <p:cNvSpPr>
            <a:spLocks noChangeAspect="1"/>
          </p:cNvSpPr>
          <p:nvPr/>
        </p:nvSpPr>
        <p:spPr>
          <a:xfrm>
            <a:off x="3976831" y="3349973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7C6CCB8-DC0F-4492-A5B4-96972FFA00DB}"/>
              </a:ext>
            </a:extLst>
          </p:cNvPr>
          <p:cNvSpPr>
            <a:spLocks noChangeAspect="1"/>
          </p:cNvSpPr>
          <p:nvPr/>
        </p:nvSpPr>
        <p:spPr>
          <a:xfrm>
            <a:off x="4159817" y="3349973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ECB9CC86-48B4-471C-96C6-2946A929A385}"/>
              </a:ext>
            </a:extLst>
          </p:cNvPr>
          <p:cNvSpPr>
            <a:spLocks noChangeAspect="1"/>
          </p:cNvSpPr>
          <p:nvPr/>
        </p:nvSpPr>
        <p:spPr>
          <a:xfrm>
            <a:off x="4342803" y="3349973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E5D4FEC6-D92F-42E5-A9DE-E058B294148F}"/>
              </a:ext>
            </a:extLst>
          </p:cNvPr>
          <p:cNvSpPr>
            <a:spLocks noChangeAspect="1"/>
          </p:cNvSpPr>
          <p:nvPr/>
        </p:nvSpPr>
        <p:spPr>
          <a:xfrm>
            <a:off x="4532829" y="3348939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D739B383-718D-4B92-9BE0-A4C217EF703E}"/>
              </a:ext>
            </a:extLst>
          </p:cNvPr>
          <p:cNvSpPr>
            <a:spLocks noChangeAspect="1"/>
          </p:cNvSpPr>
          <p:nvPr/>
        </p:nvSpPr>
        <p:spPr>
          <a:xfrm>
            <a:off x="4719822" y="3349973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ABA4196E-A010-4059-AE53-B5FC1B245E6D}"/>
              </a:ext>
            </a:extLst>
          </p:cNvPr>
          <p:cNvSpPr>
            <a:spLocks noChangeAspect="1"/>
          </p:cNvSpPr>
          <p:nvPr/>
        </p:nvSpPr>
        <p:spPr>
          <a:xfrm>
            <a:off x="4909848" y="3348939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063C0A5-15A0-4EB8-AAE7-034F7CAC6498}"/>
              </a:ext>
            </a:extLst>
          </p:cNvPr>
          <p:cNvSpPr>
            <a:spLocks noChangeAspect="1"/>
          </p:cNvSpPr>
          <p:nvPr/>
        </p:nvSpPr>
        <p:spPr>
          <a:xfrm>
            <a:off x="5462553" y="3360420"/>
            <a:ext cx="137160" cy="137160"/>
          </a:xfrm>
          <a:prstGeom prst="hexagon">
            <a:avLst/>
          </a:prstGeom>
          <a:solidFill>
            <a:srgbClr val="F2A9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5D7B3973-6E80-4A0C-BE8A-096F7A0BFDBA}"/>
              </a:ext>
            </a:extLst>
          </p:cNvPr>
          <p:cNvSpPr>
            <a:spLocks noChangeAspect="1"/>
          </p:cNvSpPr>
          <p:nvPr/>
        </p:nvSpPr>
        <p:spPr>
          <a:xfrm>
            <a:off x="5654741" y="3360420"/>
            <a:ext cx="137160" cy="137160"/>
          </a:xfrm>
          <a:prstGeom prst="hexagon">
            <a:avLst/>
          </a:prstGeom>
          <a:solidFill>
            <a:srgbClr val="F2A9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DEC6170-2014-41DC-A3C7-4EF3F1BC537C}"/>
              </a:ext>
            </a:extLst>
          </p:cNvPr>
          <p:cNvSpPr>
            <a:spLocks noChangeAspect="1"/>
          </p:cNvSpPr>
          <p:nvPr/>
        </p:nvSpPr>
        <p:spPr>
          <a:xfrm>
            <a:off x="5846929" y="3360420"/>
            <a:ext cx="137160" cy="137160"/>
          </a:xfrm>
          <a:prstGeom prst="hexagon">
            <a:avLst/>
          </a:prstGeom>
          <a:solidFill>
            <a:srgbClr val="F2A9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BE42DC63-18A2-41A5-942A-7BDD26E28BEA}"/>
              </a:ext>
            </a:extLst>
          </p:cNvPr>
          <p:cNvSpPr>
            <a:spLocks noChangeAspect="1"/>
          </p:cNvSpPr>
          <p:nvPr/>
        </p:nvSpPr>
        <p:spPr>
          <a:xfrm>
            <a:off x="6039129" y="3360420"/>
            <a:ext cx="137160" cy="137160"/>
          </a:xfrm>
          <a:prstGeom prst="hexagon">
            <a:avLst/>
          </a:prstGeom>
          <a:solidFill>
            <a:srgbClr val="F2A9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D391E0E5-ED18-4E6A-A89A-AC72C760F701}"/>
              </a:ext>
            </a:extLst>
          </p:cNvPr>
          <p:cNvSpPr>
            <a:spLocks noChangeAspect="1"/>
          </p:cNvSpPr>
          <p:nvPr/>
        </p:nvSpPr>
        <p:spPr>
          <a:xfrm>
            <a:off x="6231329" y="3360420"/>
            <a:ext cx="137160" cy="137160"/>
          </a:xfrm>
          <a:prstGeom prst="hexagon">
            <a:avLst/>
          </a:prstGeom>
          <a:solidFill>
            <a:srgbClr val="F2A9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DD1AFE86-ECA4-4EBA-A12B-C07F6B03FC73}"/>
              </a:ext>
            </a:extLst>
          </p:cNvPr>
          <p:cNvSpPr>
            <a:spLocks noChangeAspect="1"/>
          </p:cNvSpPr>
          <p:nvPr/>
        </p:nvSpPr>
        <p:spPr>
          <a:xfrm>
            <a:off x="6423482" y="3360420"/>
            <a:ext cx="137160" cy="137160"/>
          </a:xfrm>
          <a:prstGeom prst="hexagon">
            <a:avLst/>
          </a:prstGeom>
          <a:solidFill>
            <a:srgbClr val="F2A9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rapezoid 83">
            <a:extLst>
              <a:ext uri="{FF2B5EF4-FFF2-40B4-BE49-F238E27FC236}">
                <a16:creationId xmlns:a16="http://schemas.microsoft.com/office/drawing/2014/main" id="{E41D2F98-F971-4DFC-86DA-D164603082ED}"/>
              </a:ext>
            </a:extLst>
          </p:cNvPr>
          <p:cNvSpPr>
            <a:spLocks noChangeAspect="1"/>
          </p:cNvSpPr>
          <p:nvPr/>
        </p:nvSpPr>
        <p:spPr>
          <a:xfrm>
            <a:off x="6873477" y="3356295"/>
            <a:ext cx="137160" cy="137160"/>
          </a:xfrm>
          <a:prstGeom prst="trapezoid">
            <a:avLst/>
          </a:prstGeom>
          <a:solidFill>
            <a:srgbClr val="F51313"/>
          </a:solidFill>
          <a:ln>
            <a:solidFill>
              <a:srgbClr val="A3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rapezoid 84">
            <a:extLst>
              <a:ext uri="{FF2B5EF4-FFF2-40B4-BE49-F238E27FC236}">
                <a16:creationId xmlns:a16="http://schemas.microsoft.com/office/drawing/2014/main" id="{E9796704-2F5F-4C8C-B95E-E1E93B94E09F}"/>
              </a:ext>
            </a:extLst>
          </p:cNvPr>
          <p:cNvSpPr>
            <a:spLocks noChangeAspect="1"/>
          </p:cNvSpPr>
          <p:nvPr/>
        </p:nvSpPr>
        <p:spPr>
          <a:xfrm>
            <a:off x="7067153" y="3356295"/>
            <a:ext cx="137160" cy="137160"/>
          </a:xfrm>
          <a:prstGeom prst="trapezoid">
            <a:avLst/>
          </a:prstGeom>
          <a:solidFill>
            <a:srgbClr val="F51313"/>
          </a:solidFill>
          <a:ln>
            <a:solidFill>
              <a:srgbClr val="A3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8DE9FB7-000A-4AD9-9CC7-DE010D74D505}"/>
              </a:ext>
            </a:extLst>
          </p:cNvPr>
          <p:cNvSpPr>
            <a:spLocks noChangeAspect="1"/>
          </p:cNvSpPr>
          <p:nvPr/>
        </p:nvSpPr>
        <p:spPr>
          <a:xfrm>
            <a:off x="7258025" y="3356295"/>
            <a:ext cx="137160" cy="137160"/>
          </a:xfrm>
          <a:prstGeom prst="trapezoid">
            <a:avLst/>
          </a:prstGeom>
          <a:solidFill>
            <a:srgbClr val="F51313"/>
          </a:solidFill>
          <a:ln>
            <a:solidFill>
              <a:srgbClr val="A3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F6568E-6158-49ED-B683-285D11AB88B0}"/>
              </a:ext>
            </a:extLst>
          </p:cNvPr>
          <p:cNvSpPr/>
          <p:nvPr/>
        </p:nvSpPr>
        <p:spPr>
          <a:xfrm>
            <a:off x="3951347" y="3262315"/>
            <a:ext cx="2840563" cy="3104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9581C6-00E9-426F-98F0-02CFD9F9D86C}"/>
              </a:ext>
            </a:extLst>
          </p:cNvPr>
          <p:cNvSpPr txBox="1"/>
          <p:nvPr/>
        </p:nvSpPr>
        <p:spPr>
          <a:xfrm>
            <a:off x="6578717" y="3553605"/>
            <a:ext cx="36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03DBC98D-A24B-425A-A293-BCE417CE07D0}"/>
              </a:ext>
            </a:extLst>
          </p:cNvPr>
          <p:cNvSpPr>
            <a:spLocks noChangeAspect="1"/>
          </p:cNvSpPr>
          <p:nvPr/>
        </p:nvSpPr>
        <p:spPr>
          <a:xfrm>
            <a:off x="5093445" y="3348938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CB3644A-3311-433A-89F4-83329F39DEEB}"/>
              </a:ext>
            </a:extLst>
          </p:cNvPr>
          <p:cNvSpPr>
            <a:spLocks noChangeAspect="1"/>
          </p:cNvSpPr>
          <p:nvPr/>
        </p:nvSpPr>
        <p:spPr>
          <a:xfrm>
            <a:off x="5277787" y="3345873"/>
            <a:ext cx="137160" cy="137160"/>
          </a:xfrm>
          <a:prstGeom prst="triangle">
            <a:avLst/>
          </a:prstGeom>
          <a:solidFill>
            <a:srgbClr val="E127B0"/>
          </a:solidFill>
          <a:ln>
            <a:solidFill>
              <a:srgbClr val="A61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3F4608-1469-44A6-AF56-E384997BF999}"/>
              </a:ext>
            </a:extLst>
          </p:cNvPr>
          <p:cNvSpPr txBox="1"/>
          <p:nvPr/>
        </p:nvSpPr>
        <p:spPr>
          <a:xfrm>
            <a:off x="4657089" y="3035211"/>
            <a:ext cx="100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C78CB9C1-98BA-4435-9E65-52294A87DD08}"/>
              </a:ext>
            </a:extLst>
          </p:cNvPr>
          <p:cNvSpPr>
            <a:spLocks noChangeAspect="1"/>
          </p:cNvSpPr>
          <p:nvPr/>
        </p:nvSpPr>
        <p:spPr>
          <a:xfrm>
            <a:off x="7625454" y="3363303"/>
            <a:ext cx="137160" cy="137160"/>
          </a:xfrm>
          <a:prstGeom prst="diamond">
            <a:avLst/>
          </a:prstGeom>
          <a:solidFill>
            <a:srgbClr val="3FC2C9"/>
          </a:solidFill>
          <a:ln>
            <a:solidFill>
              <a:srgbClr val="178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AFA8B128-E4A3-4A8D-BD4F-ED85B4D5693C}"/>
              </a:ext>
            </a:extLst>
          </p:cNvPr>
          <p:cNvSpPr>
            <a:spLocks noChangeAspect="1"/>
          </p:cNvSpPr>
          <p:nvPr/>
        </p:nvSpPr>
        <p:spPr>
          <a:xfrm>
            <a:off x="7822493" y="3363303"/>
            <a:ext cx="137160" cy="137160"/>
          </a:xfrm>
          <a:prstGeom prst="diamond">
            <a:avLst/>
          </a:prstGeom>
          <a:solidFill>
            <a:srgbClr val="3FC2C9"/>
          </a:solidFill>
          <a:ln>
            <a:solidFill>
              <a:srgbClr val="178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rapezoid 94">
            <a:extLst>
              <a:ext uri="{FF2B5EF4-FFF2-40B4-BE49-F238E27FC236}">
                <a16:creationId xmlns:a16="http://schemas.microsoft.com/office/drawing/2014/main" id="{6FD13E2A-48EA-48DA-8F96-03C1F32DD1F2}"/>
              </a:ext>
            </a:extLst>
          </p:cNvPr>
          <p:cNvSpPr>
            <a:spLocks noChangeAspect="1"/>
          </p:cNvSpPr>
          <p:nvPr/>
        </p:nvSpPr>
        <p:spPr>
          <a:xfrm>
            <a:off x="7442523" y="3356295"/>
            <a:ext cx="137160" cy="137160"/>
          </a:xfrm>
          <a:prstGeom prst="trapezoid">
            <a:avLst/>
          </a:prstGeom>
          <a:solidFill>
            <a:srgbClr val="F51313"/>
          </a:solidFill>
          <a:ln>
            <a:solidFill>
              <a:srgbClr val="A3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9BA57FCC-20A8-418B-BA07-C2253B53B85B}"/>
              </a:ext>
            </a:extLst>
          </p:cNvPr>
          <p:cNvSpPr>
            <a:spLocks noChangeAspect="1"/>
          </p:cNvSpPr>
          <p:nvPr/>
        </p:nvSpPr>
        <p:spPr>
          <a:xfrm>
            <a:off x="8007472" y="3356295"/>
            <a:ext cx="137160" cy="137160"/>
          </a:xfrm>
          <a:prstGeom prst="diamond">
            <a:avLst/>
          </a:prstGeom>
          <a:solidFill>
            <a:srgbClr val="3FC2C9"/>
          </a:solidFill>
          <a:ln>
            <a:solidFill>
              <a:srgbClr val="178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F61B9BAF-AD46-4EA2-A256-57A4778BA71D}"/>
              </a:ext>
            </a:extLst>
          </p:cNvPr>
          <p:cNvSpPr>
            <a:spLocks noChangeAspect="1"/>
          </p:cNvSpPr>
          <p:nvPr/>
        </p:nvSpPr>
        <p:spPr>
          <a:xfrm>
            <a:off x="8190403" y="3363303"/>
            <a:ext cx="137160" cy="137160"/>
          </a:xfrm>
          <a:prstGeom prst="diamond">
            <a:avLst/>
          </a:prstGeom>
          <a:solidFill>
            <a:srgbClr val="3FC2C9"/>
          </a:solidFill>
          <a:ln>
            <a:solidFill>
              <a:srgbClr val="178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Plaque 97">
            <a:extLst>
              <a:ext uri="{FF2B5EF4-FFF2-40B4-BE49-F238E27FC236}">
                <a16:creationId xmlns:a16="http://schemas.microsoft.com/office/drawing/2014/main" id="{26303F38-E85B-457B-88CB-51AF799FD0D0}"/>
              </a:ext>
            </a:extLst>
          </p:cNvPr>
          <p:cNvSpPr/>
          <p:nvPr/>
        </p:nvSpPr>
        <p:spPr>
          <a:xfrm>
            <a:off x="8380334" y="3356295"/>
            <a:ext cx="137160" cy="137160"/>
          </a:xfrm>
          <a:prstGeom prst="plaque">
            <a:avLst/>
          </a:prstGeom>
          <a:solidFill>
            <a:srgbClr val="FFED09"/>
          </a:solidFill>
          <a:ln>
            <a:solidFill>
              <a:srgbClr val="EA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Plaque 98">
            <a:extLst>
              <a:ext uri="{FF2B5EF4-FFF2-40B4-BE49-F238E27FC236}">
                <a16:creationId xmlns:a16="http://schemas.microsoft.com/office/drawing/2014/main" id="{88ACCD00-EA31-470C-82C4-4827EF83B13D}"/>
              </a:ext>
            </a:extLst>
          </p:cNvPr>
          <p:cNvSpPr/>
          <p:nvPr/>
        </p:nvSpPr>
        <p:spPr>
          <a:xfrm>
            <a:off x="8570042" y="3356295"/>
            <a:ext cx="137160" cy="137160"/>
          </a:xfrm>
          <a:prstGeom prst="plaque">
            <a:avLst/>
          </a:prstGeom>
          <a:solidFill>
            <a:srgbClr val="FFED09"/>
          </a:solidFill>
          <a:ln>
            <a:solidFill>
              <a:srgbClr val="EA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211641CE-990E-413F-B138-3B6D6F94AA10}"/>
              </a:ext>
            </a:extLst>
          </p:cNvPr>
          <p:cNvSpPr>
            <a:spLocks noChangeAspect="1"/>
          </p:cNvSpPr>
          <p:nvPr/>
        </p:nvSpPr>
        <p:spPr>
          <a:xfrm>
            <a:off x="8766232" y="3356295"/>
            <a:ext cx="137160" cy="137160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6987A55F-2277-4B31-989F-E149A517EE58}"/>
              </a:ext>
            </a:extLst>
          </p:cNvPr>
          <p:cNvSpPr/>
          <p:nvPr/>
        </p:nvSpPr>
        <p:spPr>
          <a:xfrm>
            <a:off x="8974713" y="3363303"/>
            <a:ext cx="137160" cy="137160"/>
          </a:xfrm>
          <a:prstGeom prst="parallelogram">
            <a:avLst/>
          </a:prstGeom>
          <a:solidFill>
            <a:srgbClr val="E18B8B"/>
          </a:solidFill>
          <a:ln>
            <a:solidFill>
              <a:srgbClr val="95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D3DBC76-0522-4D83-8A9E-12B87FC8C0E5}"/>
              </a:ext>
            </a:extLst>
          </p:cNvPr>
          <p:cNvSpPr>
            <a:spLocks noChangeAspect="1"/>
          </p:cNvSpPr>
          <p:nvPr/>
        </p:nvSpPr>
        <p:spPr>
          <a:xfrm>
            <a:off x="9164421" y="3370011"/>
            <a:ext cx="137160" cy="109728"/>
          </a:xfrm>
          <a:prstGeom prst="ellipse">
            <a:avLst/>
          </a:prstGeom>
          <a:solidFill>
            <a:srgbClr val="9F5C25"/>
          </a:solidFill>
          <a:ln>
            <a:solidFill>
              <a:srgbClr val="6C4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C58E10-9A49-4B06-9AB2-48C0231E2216}"/>
              </a:ext>
            </a:extLst>
          </p:cNvPr>
          <p:cNvSpPr/>
          <p:nvPr/>
        </p:nvSpPr>
        <p:spPr>
          <a:xfrm>
            <a:off x="6830320" y="3262315"/>
            <a:ext cx="2520730" cy="3104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ED0842-F453-4099-B350-ADB25229B003}"/>
              </a:ext>
            </a:extLst>
          </p:cNvPr>
          <p:cNvSpPr txBox="1"/>
          <p:nvPr/>
        </p:nvSpPr>
        <p:spPr>
          <a:xfrm>
            <a:off x="7510887" y="3051199"/>
            <a:ext cx="100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CF546D21-8F13-49DC-98C2-41D3E57A1D9E}"/>
              </a:ext>
            </a:extLst>
          </p:cNvPr>
          <p:cNvSpPr>
            <a:spLocks noChangeAspect="1"/>
          </p:cNvSpPr>
          <p:nvPr/>
        </p:nvSpPr>
        <p:spPr>
          <a:xfrm>
            <a:off x="6606862" y="3363303"/>
            <a:ext cx="137160" cy="137160"/>
          </a:xfrm>
          <a:prstGeom prst="hexagon">
            <a:avLst/>
          </a:prstGeom>
          <a:solidFill>
            <a:srgbClr val="F2A9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E67F872-48F1-4629-B1B0-5FD340AFF929}"/>
              </a:ext>
            </a:extLst>
          </p:cNvPr>
          <p:cNvCxnSpPr>
            <a:cxnSpLocks/>
          </p:cNvCxnSpPr>
          <p:nvPr/>
        </p:nvCxnSpPr>
        <p:spPr>
          <a:xfrm>
            <a:off x="6760411" y="3312344"/>
            <a:ext cx="0" cy="222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10379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Kranzlein</dc:creator>
  <cp:lastModifiedBy>Michael Kranzlein</cp:lastModifiedBy>
  <cp:revision>8</cp:revision>
  <dcterms:created xsi:type="dcterms:W3CDTF">2021-05-09T04:45:30Z</dcterms:created>
  <dcterms:modified xsi:type="dcterms:W3CDTF">2021-05-16T09:45:21Z</dcterms:modified>
</cp:coreProperties>
</file>