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2743073-C1C6-E583-B19A-8BD63F54B623}" name="深谷 恵斗(zeal21410068)" initials="恵深" userId="S::zeal21410068@fsgcl.jp::e101b02a-5c13-4c1e-8add-cb1fa6a42121"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306" autoAdjust="0"/>
  </p:normalViewPr>
  <p:slideViewPr>
    <p:cSldViewPr snapToGrid="0">
      <p:cViewPr varScale="1">
        <p:scale>
          <a:sx n="67" d="100"/>
          <a:sy n="67" d="100"/>
        </p:scale>
        <p:origin x="129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A3CC75-01B8-4CA7-A555-413071301F70}" type="datetimeFigureOut">
              <a:rPr kumimoji="1" lang="ja-JP" altLang="en-US" smtClean="0"/>
              <a:t>2024/7/12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8D4F72-77F2-41CB-8742-FE6303D6178C}" type="slidenum">
              <a:rPr kumimoji="1" lang="ja-JP" altLang="en-US" smtClean="0"/>
              <a:t>‹#›</a:t>
            </a:fld>
            <a:endParaRPr kumimoji="1" lang="ja-JP" altLang="en-US"/>
          </a:p>
        </p:txBody>
      </p:sp>
    </p:spTree>
    <p:extLst>
      <p:ext uri="{BB962C8B-B14F-4D97-AF65-F5344CB8AC3E}">
        <p14:creationId xmlns:p14="http://schemas.microsoft.com/office/powerpoint/2010/main" val="21326817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a:t>このポートフォリオサイトは、シンプルで使いやすいインターフェースを持ち、私のプロジェクトやスキルをわかりやすく紹介するために設計されています。主要な機能は以下の通りです。</a:t>
            </a:r>
          </a:p>
          <a:p>
            <a:pPr>
              <a:buFont typeface="Arial" panose="020B0604020202020204" pitchFamily="34" charset="0"/>
              <a:buChar char="•"/>
            </a:pPr>
            <a:r>
              <a:rPr lang="ja-JP" altLang="en-US" sz="1200" dirty="0"/>
              <a:t>ホームページ</a:t>
            </a:r>
          </a:p>
          <a:p>
            <a:pPr>
              <a:buFont typeface="Arial" panose="020B0604020202020204" pitchFamily="34" charset="0"/>
              <a:buChar char="•"/>
            </a:pPr>
            <a:r>
              <a:rPr lang="ja-JP" altLang="en-US" sz="1200" dirty="0"/>
              <a:t>プロフィールページ</a:t>
            </a:r>
          </a:p>
          <a:p>
            <a:pPr>
              <a:buFont typeface="Arial" panose="020B0604020202020204" pitchFamily="34" charset="0"/>
              <a:buChar char="•"/>
            </a:pPr>
            <a:r>
              <a:rPr lang="ja-JP" altLang="en-US" sz="1200" dirty="0"/>
              <a:t>プロジェクトページ</a:t>
            </a:r>
          </a:p>
          <a:p>
            <a:pPr>
              <a:buFont typeface="Arial" panose="020B0604020202020204" pitchFamily="34" charset="0"/>
              <a:buChar char="•"/>
            </a:pPr>
            <a:r>
              <a:rPr lang="ja-JP" altLang="en-US" sz="1200" dirty="0"/>
              <a:t>設定ページ</a:t>
            </a:r>
          </a:p>
          <a:p>
            <a:pPr>
              <a:buFont typeface="Arial" panose="020B0604020202020204" pitchFamily="34" charset="0"/>
              <a:buChar char="•"/>
            </a:pPr>
            <a:r>
              <a:rPr lang="ja-JP" altLang="en-US" sz="1200" dirty="0"/>
              <a:t>ヘルプページ」</a:t>
            </a:r>
          </a:p>
          <a:p>
            <a:endParaRPr kumimoji="1" lang="ja-JP" altLang="en-US" dirty="0"/>
          </a:p>
        </p:txBody>
      </p:sp>
      <p:sp>
        <p:nvSpPr>
          <p:cNvPr id="4" name="スライド番号プレースホルダー 3"/>
          <p:cNvSpPr>
            <a:spLocks noGrp="1"/>
          </p:cNvSpPr>
          <p:nvPr>
            <p:ph type="sldNum" sz="quarter" idx="5"/>
          </p:nvPr>
        </p:nvSpPr>
        <p:spPr/>
        <p:txBody>
          <a:bodyPr/>
          <a:lstStyle/>
          <a:p>
            <a:fld id="{648D4F72-77F2-41CB-8742-FE6303D6178C}" type="slidenum">
              <a:rPr kumimoji="1" lang="ja-JP" altLang="en-US" smtClean="0"/>
              <a:t>1</a:t>
            </a:fld>
            <a:endParaRPr kumimoji="1" lang="ja-JP" altLang="en-US"/>
          </a:p>
        </p:txBody>
      </p:sp>
    </p:spTree>
    <p:extLst>
      <p:ext uri="{BB962C8B-B14F-4D97-AF65-F5344CB8AC3E}">
        <p14:creationId xmlns:p14="http://schemas.microsoft.com/office/powerpoint/2010/main" val="2967726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4000" b="0" dirty="0"/>
              <a:t>「ホームページでは、私の自己紹介といくつかの代表的なプロジェクトを紹介しています。</a:t>
            </a:r>
            <a:endParaRPr lang="en-US" altLang="ja-JP" sz="4000" b="0" dirty="0"/>
          </a:p>
          <a:p>
            <a:r>
              <a:rPr lang="ja-JP" altLang="en-US" sz="4000" b="0" dirty="0"/>
              <a:t>グリッドレイアウトを使用し、各プロジェクトをカード形式で表示しています。これにより、訪問者はプロジェクトの概要を簡単に把握できます。」</a:t>
            </a:r>
            <a:endParaRPr lang="ja-JP" altLang="en-US" sz="2800" b="0" dirty="0"/>
          </a:p>
        </p:txBody>
      </p:sp>
      <p:sp>
        <p:nvSpPr>
          <p:cNvPr id="4" name="スライド番号プレースホルダー 3"/>
          <p:cNvSpPr>
            <a:spLocks noGrp="1"/>
          </p:cNvSpPr>
          <p:nvPr>
            <p:ph type="sldNum" sz="quarter" idx="5"/>
          </p:nvPr>
        </p:nvSpPr>
        <p:spPr/>
        <p:txBody>
          <a:bodyPr/>
          <a:lstStyle/>
          <a:p>
            <a:fld id="{648D4F72-77F2-41CB-8742-FE6303D6178C}" type="slidenum">
              <a:rPr kumimoji="1" lang="ja-JP" altLang="en-US" smtClean="0"/>
              <a:t>2</a:t>
            </a:fld>
            <a:endParaRPr kumimoji="1" lang="ja-JP" altLang="en-US"/>
          </a:p>
        </p:txBody>
      </p:sp>
    </p:spTree>
    <p:extLst>
      <p:ext uri="{BB962C8B-B14F-4D97-AF65-F5344CB8AC3E}">
        <p14:creationId xmlns:p14="http://schemas.microsoft.com/office/powerpoint/2010/main" val="1082851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「プロフィールページでは、ユーザーのプロフィール情報が中央に配置され、見やすくなっています。</a:t>
            </a:r>
            <a:endParaRPr lang="en-US" altLang="ja-JP" dirty="0"/>
          </a:p>
          <a:p>
            <a:r>
              <a:rPr lang="ja-JP" altLang="en-US" dirty="0"/>
              <a:t>プロフィール写真や名前、メールアドレスなどの基本情報が表示され、プロフィールを編集するためのボタンもあります。」</a:t>
            </a:r>
            <a:endParaRPr kumimoji="1" lang="ja-JP" altLang="en-US" dirty="0"/>
          </a:p>
        </p:txBody>
      </p:sp>
      <p:sp>
        <p:nvSpPr>
          <p:cNvPr id="4" name="スライド番号プレースホルダー 3"/>
          <p:cNvSpPr>
            <a:spLocks noGrp="1"/>
          </p:cNvSpPr>
          <p:nvPr>
            <p:ph type="sldNum" sz="quarter" idx="5"/>
          </p:nvPr>
        </p:nvSpPr>
        <p:spPr/>
        <p:txBody>
          <a:bodyPr/>
          <a:lstStyle/>
          <a:p>
            <a:fld id="{648D4F72-77F2-41CB-8742-FE6303D6178C}" type="slidenum">
              <a:rPr kumimoji="1" lang="ja-JP" altLang="en-US" smtClean="0"/>
              <a:t>3</a:t>
            </a:fld>
            <a:endParaRPr kumimoji="1" lang="ja-JP" altLang="en-US"/>
          </a:p>
        </p:txBody>
      </p:sp>
    </p:spTree>
    <p:extLst>
      <p:ext uri="{BB962C8B-B14F-4D97-AF65-F5344CB8AC3E}">
        <p14:creationId xmlns:p14="http://schemas.microsoft.com/office/powerpoint/2010/main" val="3052514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設定ページでは、テーマの切り替えや通知設定などのユーザー設定を行うことができます。ユーザーはダークモードのオンオフを切り替えたり、通知の有効化を設定することができます。また、ログアウトボタンも設置されています。」</a:t>
            </a:r>
            <a:endParaRPr kumimoji="1" lang="ja-JP" altLang="en-US" dirty="0"/>
          </a:p>
        </p:txBody>
      </p:sp>
      <p:sp>
        <p:nvSpPr>
          <p:cNvPr id="4" name="スライド番号プレースホルダー 3"/>
          <p:cNvSpPr>
            <a:spLocks noGrp="1"/>
          </p:cNvSpPr>
          <p:nvPr>
            <p:ph type="sldNum" sz="quarter" idx="5"/>
          </p:nvPr>
        </p:nvSpPr>
        <p:spPr/>
        <p:txBody>
          <a:bodyPr/>
          <a:lstStyle/>
          <a:p>
            <a:fld id="{648D4F72-77F2-41CB-8742-FE6303D6178C}" type="slidenum">
              <a:rPr kumimoji="1" lang="ja-JP" altLang="en-US" smtClean="0"/>
              <a:t>4</a:t>
            </a:fld>
            <a:endParaRPr kumimoji="1" lang="ja-JP" altLang="en-US"/>
          </a:p>
        </p:txBody>
      </p:sp>
    </p:spTree>
    <p:extLst>
      <p:ext uri="{BB962C8B-B14F-4D97-AF65-F5344CB8AC3E}">
        <p14:creationId xmlns:p14="http://schemas.microsoft.com/office/powerpoint/2010/main" val="448261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「ヘルプページでは、サイトの利用方法やよくある質問に対する回答を提供しています。</a:t>
            </a:r>
            <a:endParaRPr lang="en-US" altLang="ja-JP" dirty="0"/>
          </a:p>
          <a:p>
            <a:r>
              <a:rPr lang="ja-JP" altLang="en-US" dirty="0"/>
              <a:t>ユーザーが迷ったときに参考になるように、直感的で分かりやすいデザインにしています。」</a:t>
            </a:r>
            <a:endParaRPr kumimoji="1" lang="ja-JP" altLang="en-US" dirty="0"/>
          </a:p>
        </p:txBody>
      </p:sp>
      <p:sp>
        <p:nvSpPr>
          <p:cNvPr id="4" name="スライド番号プレースホルダー 3"/>
          <p:cNvSpPr>
            <a:spLocks noGrp="1"/>
          </p:cNvSpPr>
          <p:nvPr>
            <p:ph type="sldNum" sz="quarter" idx="5"/>
          </p:nvPr>
        </p:nvSpPr>
        <p:spPr/>
        <p:txBody>
          <a:bodyPr/>
          <a:lstStyle/>
          <a:p>
            <a:fld id="{648D4F72-77F2-41CB-8742-FE6303D6178C}" type="slidenum">
              <a:rPr kumimoji="1" lang="ja-JP" altLang="en-US" smtClean="0"/>
              <a:t>5</a:t>
            </a:fld>
            <a:endParaRPr kumimoji="1" lang="ja-JP" altLang="en-US"/>
          </a:p>
        </p:txBody>
      </p:sp>
    </p:spTree>
    <p:extLst>
      <p:ext uri="{BB962C8B-B14F-4D97-AF65-F5344CB8AC3E}">
        <p14:creationId xmlns:p14="http://schemas.microsoft.com/office/powerpoint/2010/main" val="228518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「今回ご紹介したポートフォリオサイトは、私のスキルやプロジェクトを効果的に紹介するためのプラットフォームです。</a:t>
            </a:r>
            <a:endParaRPr lang="en-US" altLang="ja-JP" dirty="0"/>
          </a:p>
          <a:p>
            <a:r>
              <a:rPr lang="ja-JP" altLang="en-US" dirty="0"/>
              <a:t>今後も新しいプロジェクトや機能を追加し、常に最新の情報を提供していく予定です。ご清聴ありがとうございました。」</a:t>
            </a:r>
            <a:endParaRPr kumimoji="1" lang="ja-JP" altLang="en-US" dirty="0"/>
          </a:p>
        </p:txBody>
      </p:sp>
      <p:sp>
        <p:nvSpPr>
          <p:cNvPr id="4" name="スライド番号プレースホルダー 3"/>
          <p:cNvSpPr>
            <a:spLocks noGrp="1"/>
          </p:cNvSpPr>
          <p:nvPr>
            <p:ph type="sldNum" sz="quarter" idx="5"/>
          </p:nvPr>
        </p:nvSpPr>
        <p:spPr/>
        <p:txBody>
          <a:bodyPr/>
          <a:lstStyle/>
          <a:p>
            <a:fld id="{648D4F72-77F2-41CB-8742-FE6303D6178C}" type="slidenum">
              <a:rPr kumimoji="1" lang="ja-JP" altLang="en-US" smtClean="0"/>
              <a:t>6</a:t>
            </a:fld>
            <a:endParaRPr kumimoji="1" lang="ja-JP" altLang="en-US"/>
          </a:p>
        </p:txBody>
      </p:sp>
    </p:spTree>
    <p:extLst>
      <p:ext uri="{BB962C8B-B14F-4D97-AF65-F5344CB8AC3E}">
        <p14:creationId xmlns:p14="http://schemas.microsoft.com/office/powerpoint/2010/main" val="49877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A2CE56-06D0-B750-40E6-20A82541D2B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1A4336A-A80B-596D-F2CA-A32DFAFB0D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F6B2ADD-D694-FFC8-DA89-34C9C193D6AC}"/>
              </a:ext>
            </a:extLst>
          </p:cNvPr>
          <p:cNvSpPr>
            <a:spLocks noGrp="1"/>
          </p:cNvSpPr>
          <p:nvPr>
            <p:ph type="dt" sz="half" idx="10"/>
          </p:nvPr>
        </p:nvSpPr>
        <p:spPr/>
        <p:txBody>
          <a:bodyPr/>
          <a:lstStyle/>
          <a:p>
            <a:fld id="{0852635A-DA1F-4D2F-B964-274377B88389}" type="datetimeFigureOut">
              <a:rPr kumimoji="1" lang="ja-JP" altLang="en-US" smtClean="0"/>
              <a:t>2024/7/12</a:t>
            </a:fld>
            <a:endParaRPr kumimoji="1" lang="ja-JP" altLang="en-US"/>
          </a:p>
        </p:txBody>
      </p:sp>
      <p:sp>
        <p:nvSpPr>
          <p:cNvPr id="5" name="フッター プレースホルダー 4">
            <a:extLst>
              <a:ext uri="{FF2B5EF4-FFF2-40B4-BE49-F238E27FC236}">
                <a16:creationId xmlns:a16="http://schemas.microsoft.com/office/drawing/2014/main" id="{14423A91-0D51-662D-7CF1-27BAA311708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2F649D8-3D50-6BAC-67CE-5AE9325CE62F}"/>
              </a:ext>
            </a:extLst>
          </p:cNvPr>
          <p:cNvSpPr>
            <a:spLocks noGrp="1"/>
          </p:cNvSpPr>
          <p:nvPr>
            <p:ph type="sldNum" sz="quarter" idx="12"/>
          </p:nvPr>
        </p:nvSpPr>
        <p:spPr/>
        <p:txBody>
          <a:bodyPr/>
          <a:lstStyle/>
          <a:p>
            <a:fld id="{B2BD3994-0DB7-44FD-88CF-E3FBD64A5FEE}" type="slidenum">
              <a:rPr kumimoji="1" lang="ja-JP" altLang="en-US" smtClean="0"/>
              <a:t>‹#›</a:t>
            </a:fld>
            <a:endParaRPr kumimoji="1" lang="ja-JP" altLang="en-US"/>
          </a:p>
        </p:txBody>
      </p:sp>
    </p:spTree>
    <p:extLst>
      <p:ext uri="{BB962C8B-B14F-4D97-AF65-F5344CB8AC3E}">
        <p14:creationId xmlns:p14="http://schemas.microsoft.com/office/powerpoint/2010/main" val="2001124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8BD1BC-5DAB-B87F-4D6E-E8CAAAB994C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E40223D-C37F-56B9-31F9-C54EA0A539C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FEAA32-A6E2-BD16-0297-2579B1870485}"/>
              </a:ext>
            </a:extLst>
          </p:cNvPr>
          <p:cNvSpPr>
            <a:spLocks noGrp="1"/>
          </p:cNvSpPr>
          <p:nvPr>
            <p:ph type="dt" sz="half" idx="10"/>
          </p:nvPr>
        </p:nvSpPr>
        <p:spPr/>
        <p:txBody>
          <a:bodyPr/>
          <a:lstStyle/>
          <a:p>
            <a:fld id="{0852635A-DA1F-4D2F-B964-274377B88389}" type="datetimeFigureOut">
              <a:rPr kumimoji="1" lang="ja-JP" altLang="en-US" smtClean="0"/>
              <a:t>2024/7/12</a:t>
            </a:fld>
            <a:endParaRPr kumimoji="1" lang="ja-JP" altLang="en-US"/>
          </a:p>
        </p:txBody>
      </p:sp>
      <p:sp>
        <p:nvSpPr>
          <p:cNvPr id="5" name="フッター プレースホルダー 4">
            <a:extLst>
              <a:ext uri="{FF2B5EF4-FFF2-40B4-BE49-F238E27FC236}">
                <a16:creationId xmlns:a16="http://schemas.microsoft.com/office/drawing/2014/main" id="{80CF0886-FFE7-D98F-C8A3-87B9613151F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7236B23-DA10-DBDC-47BA-F5A64A82AC63}"/>
              </a:ext>
            </a:extLst>
          </p:cNvPr>
          <p:cNvSpPr>
            <a:spLocks noGrp="1"/>
          </p:cNvSpPr>
          <p:nvPr>
            <p:ph type="sldNum" sz="quarter" idx="12"/>
          </p:nvPr>
        </p:nvSpPr>
        <p:spPr/>
        <p:txBody>
          <a:bodyPr/>
          <a:lstStyle/>
          <a:p>
            <a:fld id="{B2BD3994-0DB7-44FD-88CF-E3FBD64A5FEE}" type="slidenum">
              <a:rPr kumimoji="1" lang="ja-JP" altLang="en-US" smtClean="0"/>
              <a:t>‹#›</a:t>
            </a:fld>
            <a:endParaRPr kumimoji="1" lang="ja-JP" altLang="en-US"/>
          </a:p>
        </p:txBody>
      </p:sp>
    </p:spTree>
    <p:extLst>
      <p:ext uri="{BB962C8B-B14F-4D97-AF65-F5344CB8AC3E}">
        <p14:creationId xmlns:p14="http://schemas.microsoft.com/office/powerpoint/2010/main" val="2418986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C8AB513-06EF-EF22-9B0F-01A84551358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4E29CF7-A44A-DB11-A6F4-5CB896C1B70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93A220A-0F8B-5257-C58E-5365393C6855}"/>
              </a:ext>
            </a:extLst>
          </p:cNvPr>
          <p:cNvSpPr>
            <a:spLocks noGrp="1"/>
          </p:cNvSpPr>
          <p:nvPr>
            <p:ph type="dt" sz="half" idx="10"/>
          </p:nvPr>
        </p:nvSpPr>
        <p:spPr/>
        <p:txBody>
          <a:bodyPr/>
          <a:lstStyle/>
          <a:p>
            <a:fld id="{0852635A-DA1F-4D2F-B964-274377B88389}" type="datetimeFigureOut">
              <a:rPr kumimoji="1" lang="ja-JP" altLang="en-US" smtClean="0"/>
              <a:t>2024/7/12</a:t>
            </a:fld>
            <a:endParaRPr kumimoji="1" lang="ja-JP" altLang="en-US"/>
          </a:p>
        </p:txBody>
      </p:sp>
      <p:sp>
        <p:nvSpPr>
          <p:cNvPr id="5" name="フッター プレースホルダー 4">
            <a:extLst>
              <a:ext uri="{FF2B5EF4-FFF2-40B4-BE49-F238E27FC236}">
                <a16:creationId xmlns:a16="http://schemas.microsoft.com/office/drawing/2014/main" id="{A66ED526-E318-2F76-F57D-BF8989B138F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C99043E-2B88-702F-ECF0-F13402E1B3E4}"/>
              </a:ext>
            </a:extLst>
          </p:cNvPr>
          <p:cNvSpPr>
            <a:spLocks noGrp="1"/>
          </p:cNvSpPr>
          <p:nvPr>
            <p:ph type="sldNum" sz="quarter" idx="12"/>
          </p:nvPr>
        </p:nvSpPr>
        <p:spPr/>
        <p:txBody>
          <a:bodyPr/>
          <a:lstStyle/>
          <a:p>
            <a:fld id="{B2BD3994-0DB7-44FD-88CF-E3FBD64A5FEE}" type="slidenum">
              <a:rPr kumimoji="1" lang="ja-JP" altLang="en-US" smtClean="0"/>
              <a:t>‹#›</a:t>
            </a:fld>
            <a:endParaRPr kumimoji="1" lang="ja-JP" altLang="en-US"/>
          </a:p>
        </p:txBody>
      </p:sp>
    </p:spTree>
    <p:extLst>
      <p:ext uri="{BB962C8B-B14F-4D97-AF65-F5344CB8AC3E}">
        <p14:creationId xmlns:p14="http://schemas.microsoft.com/office/powerpoint/2010/main" val="3727172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5AF3DA-87AB-285E-9BD8-49AEFBE0A23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1B7041D-FE3C-715C-1E36-0425B4C1F14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F6B84B-94E5-BD67-38D0-899BB6DBA1ED}"/>
              </a:ext>
            </a:extLst>
          </p:cNvPr>
          <p:cNvSpPr>
            <a:spLocks noGrp="1"/>
          </p:cNvSpPr>
          <p:nvPr>
            <p:ph type="dt" sz="half" idx="10"/>
          </p:nvPr>
        </p:nvSpPr>
        <p:spPr/>
        <p:txBody>
          <a:bodyPr/>
          <a:lstStyle/>
          <a:p>
            <a:fld id="{0852635A-DA1F-4D2F-B964-274377B88389}" type="datetimeFigureOut">
              <a:rPr kumimoji="1" lang="ja-JP" altLang="en-US" smtClean="0"/>
              <a:t>2024/7/12</a:t>
            </a:fld>
            <a:endParaRPr kumimoji="1" lang="ja-JP" altLang="en-US"/>
          </a:p>
        </p:txBody>
      </p:sp>
      <p:sp>
        <p:nvSpPr>
          <p:cNvPr id="5" name="フッター プレースホルダー 4">
            <a:extLst>
              <a:ext uri="{FF2B5EF4-FFF2-40B4-BE49-F238E27FC236}">
                <a16:creationId xmlns:a16="http://schemas.microsoft.com/office/drawing/2014/main" id="{6830AB6F-7F01-FBE4-64C9-DB442F3C67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DA159F-D87A-CBEB-036A-9BE0CFE390F1}"/>
              </a:ext>
            </a:extLst>
          </p:cNvPr>
          <p:cNvSpPr>
            <a:spLocks noGrp="1"/>
          </p:cNvSpPr>
          <p:nvPr>
            <p:ph type="sldNum" sz="quarter" idx="12"/>
          </p:nvPr>
        </p:nvSpPr>
        <p:spPr/>
        <p:txBody>
          <a:bodyPr/>
          <a:lstStyle/>
          <a:p>
            <a:fld id="{B2BD3994-0DB7-44FD-88CF-E3FBD64A5FEE}" type="slidenum">
              <a:rPr kumimoji="1" lang="ja-JP" altLang="en-US" smtClean="0"/>
              <a:t>‹#›</a:t>
            </a:fld>
            <a:endParaRPr kumimoji="1" lang="ja-JP" altLang="en-US"/>
          </a:p>
        </p:txBody>
      </p:sp>
    </p:spTree>
    <p:extLst>
      <p:ext uri="{BB962C8B-B14F-4D97-AF65-F5344CB8AC3E}">
        <p14:creationId xmlns:p14="http://schemas.microsoft.com/office/powerpoint/2010/main" val="2227163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75495E-7132-893B-B4BB-BC8F49E4928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A6AC339-104F-545B-D77F-B7C77CB3D6E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D35A28E-25B5-8A49-F8B7-C9ABC7E165DF}"/>
              </a:ext>
            </a:extLst>
          </p:cNvPr>
          <p:cNvSpPr>
            <a:spLocks noGrp="1"/>
          </p:cNvSpPr>
          <p:nvPr>
            <p:ph type="dt" sz="half" idx="10"/>
          </p:nvPr>
        </p:nvSpPr>
        <p:spPr/>
        <p:txBody>
          <a:bodyPr/>
          <a:lstStyle/>
          <a:p>
            <a:fld id="{0852635A-DA1F-4D2F-B964-274377B88389}" type="datetimeFigureOut">
              <a:rPr kumimoji="1" lang="ja-JP" altLang="en-US" smtClean="0"/>
              <a:t>2024/7/12</a:t>
            </a:fld>
            <a:endParaRPr kumimoji="1" lang="ja-JP" altLang="en-US"/>
          </a:p>
        </p:txBody>
      </p:sp>
      <p:sp>
        <p:nvSpPr>
          <p:cNvPr id="5" name="フッター プレースホルダー 4">
            <a:extLst>
              <a:ext uri="{FF2B5EF4-FFF2-40B4-BE49-F238E27FC236}">
                <a16:creationId xmlns:a16="http://schemas.microsoft.com/office/drawing/2014/main" id="{106C56B6-0E30-7EEB-832D-F895A8F65E1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863E4EE-2953-EB03-A067-D08B89282C32}"/>
              </a:ext>
            </a:extLst>
          </p:cNvPr>
          <p:cNvSpPr>
            <a:spLocks noGrp="1"/>
          </p:cNvSpPr>
          <p:nvPr>
            <p:ph type="sldNum" sz="quarter" idx="12"/>
          </p:nvPr>
        </p:nvSpPr>
        <p:spPr/>
        <p:txBody>
          <a:bodyPr/>
          <a:lstStyle/>
          <a:p>
            <a:fld id="{B2BD3994-0DB7-44FD-88CF-E3FBD64A5FEE}" type="slidenum">
              <a:rPr kumimoji="1" lang="ja-JP" altLang="en-US" smtClean="0"/>
              <a:t>‹#›</a:t>
            </a:fld>
            <a:endParaRPr kumimoji="1" lang="ja-JP" altLang="en-US"/>
          </a:p>
        </p:txBody>
      </p:sp>
    </p:spTree>
    <p:extLst>
      <p:ext uri="{BB962C8B-B14F-4D97-AF65-F5344CB8AC3E}">
        <p14:creationId xmlns:p14="http://schemas.microsoft.com/office/powerpoint/2010/main" val="829269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8A393D-D145-5B9F-2BAC-F1EF4616673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D7887CA-F59C-A93E-B3B5-6F35A156AC5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3369C83-1C7C-8001-D2DA-2ABEA38FAA8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073143F-1D65-CCF6-8119-B4D4727696FE}"/>
              </a:ext>
            </a:extLst>
          </p:cNvPr>
          <p:cNvSpPr>
            <a:spLocks noGrp="1"/>
          </p:cNvSpPr>
          <p:nvPr>
            <p:ph type="dt" sz="half" idx="10"/>
          </p:nvPr>
        </p:nvSpPr>
        <p:spPr/>
        <p:txBody>
          <a:bodyPr/>
          <a:lstStyle/>
          <a:p>
            <a:fld id="{0852635A-DA1F-4D2F-B964-274377B88389}" type="datetimeFigureOut">
              <a:rPr kumimoji="1" lang="ja-JP" altLang="en-US" smtClean="0"/>
              <a:t>2024/7/12</a:t>
            </a:fld>
            <a:endParaRPr kumimoji="1" lang="ja-JP" altLang="en-US"/>
          </a:p>
        </p:txBody>
      </p:sp>
      <p:sp>
        <p:nvSpPr>
          <p:cNvPr id="6" name="フッター プレースホルダー 5">
            <a:extLst>
              <a:ext uri="{FF2B5EF4-FFF2-40B4-BE49-F238E27FC236}">
                <a16:creationId xmlns:a16="http://schemas.microsoft.com/office/drawing/2014/main" id="{0AD5A65C-0AAB-F54D-3F5A-B18CB909A63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D3EE8C2-C6E0-43F8-1331-74AC33354F90}"/>
              </a:ext>
            </a:extLst>
          </p:cNvPr>
          <p:cNvSpPr>
            <a:spLocks noGrp="1"/>
          </p:cNvSpPr>
          <p:nvPr>
            <p:ph type="sldNum" sz="quarter" idx="12"/>
          </p:nvPr>
        </p:nvSpPr>
        <p:spPr/>
        <p:txBody>
          <a:bodyPr/>
          <a:lstStyle/>
          <a:p>
            <a:fld id="{B2BD3994-0DB7-44FD-88CF-E3FBD64A5FEE}" type="slidenum">
              <a:rPr kumimoji="1" lang="ja-JP" altLang="en-US" smtClean="0"/>
              <a:t>‹#›</a:t>
            </a:fld>
            <a:endParaRPr kumimoji="1" lang="ja-JP" altLang="en-US"/>
          </a:p>
        </p:txBody>
      </p:sp>
    </p:spTree>
    <p:extLst>
      <p:ext uri="{BB962C8B-B14F-4D97-AF65-F5344CB8AC3E}">
        <p14:creationId xmlns:p14="http://schemas.microsoft.com/office/powerpoint/2010/main" val="1082807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A85CA0-15A9-F2C5-DC30-D2CE30B4E04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D5F5BFD-1BE0-20DD-1C89-83B279B760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A86221C-2F81-16A7-59DD-D3BDCAF763B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BC7A05A-85D6-1CE5-D2B9-C3DD648730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6DFA2C7-8181-3AE0-E39D-8357412FC6F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ADC5989-2191-EEBC-841A-CB531ACD36A9}"/>
              </a:ext>
            </a:extLst>
          </p:cNvPr>
          <p:cNvSpPr>
            <a:spLocks noGrp="1"/>
          </p:cNvSpPr>
          <p:nvPr>
            <p:ph type="dt" sz="half" idx="10"/>
          </p:nvPr>
        </p:nvSpPr>
        <p:spPr/>
        <p:txBody>
          <a:bodyPr/>
          <a:lstStyle/>
          <a:p>
            <a:fld id="{0852635A-DA1F-4D2F-B964-274377B88389}" type="datetimeFigureOut">
              <a:rPr kumimoji="1" lang="ja-JP" altLang="en-US" smtClean="0"/>
              <a:t>2024/7/12</a:t>
            </a:fld>
            <a:endParaRPr kumimoji="1" lang="ja-JP" altLang="en-US"/>
          </a:p>
        </p:txBody>
      </p:sp>
      <p:sp>
        <p:nvSpPr>
          <p:cNvPr id="8" name="フッター プレースホルダー 7">
            <a:extLst>
              <a:ext uri="{FF2B5EF4-FFF2-40B4-BE49-F238E27FC236}">
                <a16:creationId xmlns:a16="http://schemas.microsoft.com/office/drawing/2014/main" id="{62C9B07D-D650-1DBB-6C37-CADB30DD03A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3AFD489-3F30-2884-91BD-9964EA3566C0}"/>
              </a:ext>
            </a:extLst>
          </p:cNvPr>
          <p:cNvSpPr>
            <a:spLocks noGrp="1"/>
          </p:cNvSpPr>
          <p:nvPr>
            <p:ph type="sldNum" sz="quarter" idx="12"/>
          </p:nvPr>
        </p:nvSpPr>
        <p:spPr/>
        <p:txBody>
          <a:bodyPr/>
          <a:lstStyle/>
          <a:p>
            <a:fld id="{B2BD3994-0DB7-44FD-88CF-E3FBD64A5FEE}" type="slidenum">
              <a:rPr kumimoji="1" lang="ja-JP" altLang="en-US" smtClean="0"/>
              <a:t>‹#›</a:t>
            </a:fld>
            <a:endParaRPr kumimoji="1" lang="ja-JP" altLang="en-US"/>
          </a:p>
        </p:txBody>
      </p:sp>
    </p:spTree>
    <p:extLst>
      <p:ext uri="{BB962C8B-B14F-4D97-AF65-F5344CB8AC3E}">
        <p14:creationId xmlns:p14="http://schemas.microsoft.com/office/powerpoint/2010/main" val="26696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3AB44-16B4-64C6-D1DE-4B74FA2FF8F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A2BDCA7-4A96-9F6E-6341-AC3B38BCE085}"/>
              </a:ext>
            </a:extLst>
          </p:cNvPr>
          <p:cNvSpPr>
            <a:spLocks noGrp="1"/>
          </p:cNvSpPr>
          <p:nvPr>
            <p:ph type="dt" sz="half" idx="10"/>
          </p:nvPr>
        </p:nvSpPr>
        <p:spPr/>
        <p:txBody>
          <a:bodyPr/>
          <a:lstStyle/>
          <a:p>
            <a:fld id="{0852635A-DA1F-4D2F-B964-274377B88389}" type="datetimeFigureOut">
              <a:rPr kumimoji="1" lang="ja-JP" altLang="en-US" smtClean="0"/>
              <a:t>2024/7/12</a:t>
            </a:fld>
            <a:endParaRPr kumimoji="1" lang="ja-JP" altLang="en-US"/>
          </a:p>
        </p:txBody>
      </p:sp>
      <p:sp>
        <p:nvSpPr>
          <p:cNvPr id="4" name="フッター プレースホルダー 3">
            <a:extLst>
              <a:ext uri="{FF2B5EF4-FFF2-40B4-BE49-F238E27FC236}">
                <a16:creationId xmlns:a16="http://schemas.microsoft.com/office/drawing/2014/main" id="{3C842962-E921-C53D-9082-73B4C6B44BE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42CC9B1-D76E-E2F8-5E90-E74294106C6B}"/>
              </a:ext>
            </a:extLst>
          </p:cNvPr>
          <p:cNvSpPr>
            <a:spLocks noGrp="1"/>
          </p:cNvSpPr>
          <p:nvPr>
            <p:ph type="sldNum" sz="quarter" idx="12"/>
          </p:nvPr>
        </p:nvSpPr>
        <p:spPr/>
        <p:txBody>
          <a:bodyPr/>
          <a:lstStyle/>
          <a:p>
            <a:fld id="{B2BD3994-0DB7-44FD-88CF-E3FBD64A5FEE}" type="slidenum">
              <a:rPr kumimoji="1" lang="ja-JP" altLang="en-US" smtClean="0"/>
              <a:t>‹#›</a:t>
            </a:fld>
            <a:endParaRPr kumimoji="1" lang="ja-JP" altLang="en-US"/>
          </a:p>
        </p:txBody>
      </p:sp>
    </p:spTree>
    <p:extLst>
      <p:ext uri="{BB962C8B-B14F-4D97-AF65-F5344CB8AC3E}">
        <p14:creationId xmlns:p14="http://schemas.microsoft.com/office/powerpoint/2010/main" val="2409418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3D33044-D457-0939-F6C0-4652D2D34014}"/>
              </a:ext>
            </a:extLst>
          </p:cNvPr>
          <p:cNvSpPr>
            <a:spLocks noGrp="1"/>
          </p:cNvSpPr>
          <p:nvPr>
            <p:ph type="dt" sz="half" idx="10"/>
          </p:nvPr>
        </p:nvSpPr>
        <p:spPr/>
        <p:txBody>
          <a:bodyPr/>
          <a:lstStyle/>
          <a:p>
            <a:fld id="{0852635A-DA1F-4D2F-B964-274377B88389}" type="datetimeFigureOut">
              <a:rPr kumimoji="1" lang="ja-JP" altLang="en-US" smtClean="0"/>
              <a:t>2024/7/12</a:t>
            </a:fld>
            <a:endParaRPr kumimoji="1" lang="ja-JP" altLang="en-US"/>
          </a:p>
        </p:txBody>
      </p:sp>
      <p:sp>
        <p:nvSpPr>
          <p:cNvPr id="3" name="フッター プレースホルダー 2">
            <a:extLst>
              <a:ext uri="{FF2B5EF4-FFF2-40B4-BE49-F238E27FC236}">
                <a16:creationId xmlns:a16="http://schemas.microsoft.com/office/drawing/2014/main" id="{298996C1-38DC-F9D1-23B4-422C5DEADE4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CA7F901-166F-5B36-6E40-399823B0A71E}"/>
              </a:ext>
            </a:extLst>
          </p:cNvPr>
          <p:cNvSpPr>
            <a:spLocks noGrp="1"/>
          </p:cNvSpPr>
          <p:nvPr>
            <p:ph type="sldNum" sz="quarter" idx="12"/>
          </p:nvPr>
        </p:nvSpPr>
        <p:spPr/>
        <p:txBody>
          <a:bodyPr/>
          <a:lstStyle/>
          <a:p>
            <a:fld id="{B2BD3994-0DB7-44FD-88CF-E3FBD64A5FEE}" type="slidenum">
              <a:rPr kumimoji="1" lang="ja-JP" altLang="en-US" smtClean="0"/>
              <a:t>‹#›</a:t>
            </a:fld>
            <a:endParaRPr kumimoji="1" lang="ja-JP" altLang="en-US"/>
          </a:p>
        </p:txBody>
      </p:sp>
    </p:spTree>
    <p:extLst>
      <p:ext uri="{BB962C8B-B14F-4D97-AF65-F5344CB8AC3E}">
        <p14:creationId xmlns:p14="http://schemas.microsoft.com/office/powerpoint/2010/main" val="1172290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BC01A9-0588-4DFC-D885-33F21ED2928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AC5F856-7F40-9D1F-FB55-28E4C06556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3DDEB6C-45CC-F347-1CF5-98E1F1880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C387061-2DD3-A98E-E263-3D5B83072E92}"/>
              </a:ext>
            </a:extLst>
          </p:cNvPr>
          <p:cNvSpPr>
            <a:spLocks noGrp="1"/>
          </p:cNvSpPr>
          <p:nvPr>
            <p:ph type="dt" sz="half" idx="10"/>
          </p:nvPr>
        </p:nvSpPr>
        <p:spPr/>
        <p:txBody>
          <a:bodyPr/>
          <a:lstStyle/>
          <a:p>
            <a:fld id="{0852635A-DA1F-4D2F-B964-274377B88389}" type="datetimeFigureOut">
              <a:rPr kumimoji="1" lang="ja-JP" altLang="en-US" smtClean="0"/>
              <a:t>2024/7/12</a:t>
            </a:fld>
            <a:endParaRPr kumimoji="1" lang="ja-JP" altLang="en-US"/>
          </a:p>
        </p:txBody>
      </p:sp>
      <p:sp>
        <p:nvSpPr>
          <p:cNvPr id="6" name="フッター プレースホルダー 5">
            <a:extLst>
              <a:ext uri="{FF2B5EF4-FFF2-40B4-BE49-F238E27FC236}">
                <a16:creationId xmlns:a16="http://schemas.microsoft.com/office/drawing/2014/main" id="{C84A6FEE-708E-A7A5-0C87-8D6B0886B36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832EC3F-6AC3-1361-2D40-5F39D7B46B5E}"/>
              </a:ext>
            </a:extLst>
          </p:cNvPr>
          <p:cNvSpPr>
            <a:spLocks noGrp="1"/>
          </p:cNvSpPr>
          <p:nvPr>
            <p:ph type="sldNum" sz="quarter" idx="12"/>
          </p:nvPr>
        </p:nvSpPr>
        <p:spPr/>
        <p:txBody>
          <a:bodyPr/>
          <a:lstStyle/>
          <a:p>
            <a:fld id="{B2BD3994-0DB7-44FD-88CF-E3FBD64A5FEE}" type="slidenum">
              <a:rPr kumimoji="1" lang="ja-JP" altLang="en-US" smtClean="0"/>
              <a:t>‹#›</a:t>
            </a:fld>
            <a:endParaRPr kumimoji="1" lang="ja-JP" altLang="en-US"/>
          </a:p>
        </p:txBody>
      </p:sp>
    </p:spTree>
    <p:extLst>
      <p:ext uri="{BB962C8B-B14F-4D97-AF65-F5344CB8AC3E}">
        <p14:creationId xmlns:p14="http://schemas.microsoft.com/office/powerpoint/2010/main" val="2578365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42D434-2258-C6D6-AA02-69E7CF0B146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5AF86EB-473C-7FA0-DE49-C4AB894D09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0AB7187-B93B-B7A6-D729-09C87607B0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B1B0D33-E214-4AEE-E03E-9E67C61FCDF8}"/>
              </a:ext>
            </a:extLst>
          </p:cNvPr>
          <p:cNvSpPr>
            <a:spLocks noGrp="1"/>
          </p:cNvSpPr>
          <p:nvPr>
            <p:ph type="dt" sz="half" idx="10"/>
          </p:nvPr>
        </p:nvSpPr>
        <p:spPr/>
        <p:txBody>
          <a:bodyPr/>
          <a:lstStyle/>
          <a:p>
            <a:fld id="{0852635A-DA1F-4D2F-B964-274377B88389}" type="datetimeFigureOut">
              <a:rPr kumimoji="1" lang="ja-JP" altLang="en-US" smtClean="0"/>
              <a:t>2024/7/12</a:t>
            </a:fld>
            <a:endParaRPr kumimoji="1" lang="ja-JP" altLang="en-US"/>
          </a:p>
        </p:txBody>
      </p:sp>
      <p:sp>
        <p:nvSpPr>
          <p:cNvPr id="6" name="フッター プレースホルダー 5">
            <a:extLst>
              <a:ext uri="{FF2B5EF4-FFF2-40B4-BE49-F238E27FC236}">
                <a16:creationId xmlns:a16="http://schemas.microsoft.com/office/drawing/2014/main" id="{2CB2F862-5D5F-F6B8-1939-0C45DF8B39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00619E6-E1C2-9D08-1751-7AA7175A05BD}"/>
              </a:ext>
            </a:extLst>
          </p:cNvPr>
          <p:cNvSpPr>
            <a:spLocks noGrp="1"/>
          </p:cNvSpPr>
          <p:nvPr>
            <p:ph type="sldNum" sz="quarter" idx="12"/>
          </p:nvPr>
        </p:nvSpPr>
        <p:spPr/>
        <p:txBody>
          <a:bodyPr/>
          <a:lstStyle/>
          <a:p>
            <a:fld id="{B2BD3994-0DB7-44FD-88CF-E3FBD64A5FEE}" type="slidenum">
              <a:rPr kumimoji="1" lang="ja-JP" altLang="en-US" smtClean="0"/>
              <a:t>‹#›</a:t>
            </a:fld>
            <a:endParaRPr kumimoji="1" lang="ja-JP" altLang="en-US"/>
          </a:p>
        </p:txBody>
      </p:sp>
    </p:spTree>
    <p:extLst>
      <p:ext uri="{BB962C8B-B14F-4D97-AF65-F5344CB8AC3E}">
        <p14:creationId xmlns:p14="http://schemas.microsoft.com/office/powerpoint/2010/main" val="2230842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A2B65EC-DF46-CA1B-CA94-5844912FEE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04696A9-133A-5772-26DD-4EF49C2E5D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8D2C929-BDCA-C630-FE12-8981B494C7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852635A-DA1F-4D2F-B964-274377B88389}" type="datetimeFigureOut">
              <a:rPr kumimoji="1" lang="ja-JP" altLang="en-US" smtClean="0"/>
              <a:t>2024/7/12</a:t>
            </a:fld>
            <a:endParaRPr kumimoji="1" lang="ja-JP" altLang="en-US"/>
          </a:p>
        </p:txBody>
      </p:sp>
      <p:sp>
        <p:nvSpPr>
          <p:cNvPr id="5" name="フッター プレースホルダー 4">
            <a:extLst>
              <a:ext uri="{FF2B5EF4-FFF2-40B4-BE49-F238E27FC236}">
                <a16:creationId xmlns:a16="http://schemas.microsoft.com/office/drawing/2014/main" id="{10B94439-1BF9-DCEB-A43C-BA964C8BFD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F06B9D3-5E9F-D5C9-EBA4-3DC8B430FB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2BD3994-0DB7-44FD-88CF-E3FBD64A5FEE}" type="slidenum">
              <a:rPr kumimoji="1" lang="ja-JP" altLang="en-US" smtClean="0"/>
              <a:t>‹#›</a:t>
            </a:fld>
            <a:endParaRPr kumimoji="1" lang="ja-JP" altLang="en-US"/>
          </a:p>
        </p:txBody>
      </p:sp>
    </p:spTree>
    <p:extLst>
      <p:ext uri="{BB962C8B-B14F-4D97-AF65-F5344CB8AC3E}">
        <p14:creationId xmlns:p14="http://schemas.microsoft.com/office/powerpoint/2010/main" val="1379633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タイトル 1">
            <a:extLst>
              <a:ext uri="{FF2B5EF4-FFF2-40B4-BE49-F238E27FC236}">
                <a16:creationId xmlns:a16="http://schemas.microsoft.com/office/drawing/2014/main" id="{E41C5F9C-864F-FB36-9386-9E3F8938DDEA}"/>
              </a:ext>
            </a:extLst>
          </p:cNvPr>
          <p:cNvSpPr>
            <a:spLocks noGrp="1"/>
          </p:cNvSpPr>
          <p:nvPr>
            <p:ph type="ctrTitle"/>
          </p:nvPr>
        </p:nvSpPr>
        <p:spPr>
          <a:xfrm>
            <a:off x="2973411" y="2698975"/>
            <a:ext cx="6418509" cy="867080"/>
          </a:xfrm>
        </p:spPr>
        <p:txBody>
          <a:bodyPr anchor="b">
            <a:normAutofit/>
          </a:bodyPr>
          <a:lstStyle/>
          <a:p>
            <a:r>
              <a:rPr lang="ja-JP" altLang="en-US" sz="5200" dirty="0">
                <a:solidFill>
                  <a:schemeClr val="tx2"/>
                </a:solidFill>
              </a:rPr>
              <a:t>Ｐｏｒｔｆｏｌｉｏ</a:t>
            </a:r>
            <a:endParaRPr kumimoji="1" lang="ja-JP" altLang="en-US" sz="5200" dirty="0">
              <a:solidFill>
                <a:schemeClr val="tx2"/>
              </a:solidFill>
            </a:endParaRPr>
          </a:p>
        </p:txBody>
      </p:sp>
      <p:sp>
        <p:nvSpPr>
          <p:cNvPr id="3" name="字幕 2">
            <a:extLst>
              <a:ext uri="{FF2B5EF4-FFF2-40B4-BE49-F238E27FC236}">
                <a16:creationId xmlns:a16="http://schemas.microsoft.com/office/drawing/2014/main" id="{343FA189-288D-F12E-CFD2-3551F0C55893}"/>
              </a:ext>
            </a:extLst>
          </p:cNvPr>
          <p:cNvSpPr>
            <a:spLocks noGrp="1"/>
          </p:cNvSpPr>
          <p:nvPr>
            <p:ph type="subTitle" idx="1"/>
          </p:nvPr>
        </p:nvSpPr>
        <p:spPr>
          <a:xfrm>
            <a:off x="3502135" y="4001586"/>
            <a:ext cx="5188034" cy="1267643"/>
          </a:xfrm>
        </p:spPr>
        <p:txBody>
          <a:bodyPr>
            <a:normAutofit/>
          </a:bodyPr>
          <a:lstStyle/>
          <a:p>
            <a:r>
              <a:rPr kumimoji="1" lang="ja-JP" altLang="en-US" sz="1500" dirty="0">
                <a:solidFill>
                  <a:schemeClr val="tx2"/>
                </a:solidFill>
              </a:rPr>
              <a:t>モバイル開発</a:t>
            </a:r>
            <a:endParaRPr kumimoji="1" lang="en-US" altLang="ja-JP" sz="1500" dirty="0">
              <a:solidFill>
                <a:schemeClr val="tx2"/>
              </a:solidFill>
            </a:endParaRPr>
          </a:p>
          <a:p>
            <a:br>
              <a:rPr kumimoji="1" lang="en-US" altLang="ja-JP" sz="1500" dirty="0">
                <a:solidFill>
                  <a:schemeClr val="tx2"/>
                </a:solidFill>
              </a:rPr>
            </a:br>
            <a:r>
              <a:rPr kumimoji="1" lang="en-US" altLang="ja-JP" sz="1500" dirty="0">
                <a:solidFill>
                  <a:schemeClr val="tx2"/>
                </a:solidFill>
              </a:rPr>
              <a:t>Flutter :3.19.6</a:t>
            </a:r>
            <a:br>
              <a:rPr kumimoji="1" lang="en-US" altLang="ja-JP" sz="1500" dirty="0">
                <a:solidFill>
                  <a:schemeClr val="tx2"/>
                </a:solidFill>
              </a:rPr>
            </a:br>
            <a:r>
              <a:rPr kumimoji="1" lang="en-US" altLang="ja-JP" sz="1500" dirty="0">
                <a:solidFill>
                  <a:schemeClr val="tx2"/>
                </a:solidFill>
              </a:rPr>
              <a:t>Dart :3.3.4</a:t>
            </a:r>
            <a:endParaRPr kumimoji="1" lang="ja-JP" altLang="en-US" sz="1500" dirty="0">
              <a:solidFill>
                <a:schemeClr val="tx2"/>
              </a:solidFill>
            </a:endParaRPr>
          </a:p>
        </p:txBody>
      </p:sp>
      <p:grpSp>
        <p:nvGrpSpPr>
          <p:cNvPr id="23"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94815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E3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F7728D8D-C2DE-2F26-C488-D51DC4FA60B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kumimoji="1" lang="ja-JP" altLang="en-US" sz="2600" kern="1200">
                <a:solidFill>
                  <a:srgbClr val="FFFFFF"/>
                </a:solidFill>
                <a:latin typeface="+mj-lt"/>
                <a:ea typeface="+mj-ea"/>
                <a:cs typeface="+mj-cs"/>
              </a:rPr>
              <a:t>ホームページ</a:t>
            </a:r>
          </a:p>
        </p:txBody>
      </p:sp>
      <p:pic>
        <p:nvPicPr>
          <p:cNvPr id="5" name="コンテンツ プレースホルダー 4" descr="テーブル&#10;&#10;中程度の精度で自動的に生成された説明">
            <a:extLst>
              <a:ext uri="{FF2B5EF4-FFF2-40B4-BE49-F238E27FC236}">
                <a16:creationId xmlns:a16="http://schemas.microsoft.com/office/drawing/2014/main" id="{BFF408A7-EE3D-8359-9ACF-BCF5070DB6DA}"/>
              </a:ext>
            </a:extLst>
          </p:cNvPr>
          <p:cNvPicPr>
            <a:picLocks noGrp="1" noChangeAspect="1"/>
          </p:cNvPicPr>
          <p:nvPr>
            <p:ph idx="1"/>
          </p:nvPr>
        </p:nvPicPr>
        <p:blipFill>
          <a:blip r:embed="rId3"/>
          <a:stretch>
            <a:fillRect/>
          </a:stretch>
        </p:blipFill>
        <p:spPr>
          <a:xfrm>
            <a:off x="5204188" y="961812"/>
            <a:ext cx="4857022" cy="4930987"/>
          </a:xfrm>
          <a:prstGeom prst="rect">
            <a:avLst/>
          </a:prstGeom>
        </p:spPr>
      </p:pic>
    </p:spTree>
    <p:extLst>
      <p:ext uri="{BB962C8B-B14F-4D97-AF65-F5344CB8AC3E}">
        <p14:creationId xmlns:p14="http://schemas.microsoft.com/office/powerpoint/2010/main" val="1471695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E3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01E40935-FA22-2E33-C994-F2926A582B8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kumimoji="1" lang="ja-JP" altLang="en-US" sz="2600" kern="1200">
                <a:solidFill>
                  <a:srgbClr val="FFFFFF"/>
                </a:solidFill>
                <a:latin typeface="+mj-lt"/>
                <a:ea typeface="+mj-ea"/>
                <a:cs typeface="+mj-cs"/>
              </a:rPr>
              <a:t>プロフィールページ</a:t>
            </a:r>
          </a:p>
        </p:txBody>
      </p:sp>
      <p:pic>
        <p:nvPicPr>
          <p:cNvPr id="5" name="コンテンツ プレースホルダー 4" descr="グラフィカル ユーザー インターフェイス, アプリケーション, Teams&#10;&#10;自動的に生成された説明">
            <a:extLst>
              <a:ext uri="{FF2B5EF4-FFF2-40B4-BE49-F238E27FC236}">
                <a16:creationId xmlns:a16="http://schemas.microsoft.com/office/drawing/2014/main" id="{D6A7512A-211E-F896-11F8-BAEA4E301386}"/>
              </a:ext>
            </a:extLst>
          </p:cNvPr>
          <p:cNvPicPr>
            <a:picLocks noGrp="1" noChangeAspect="1"/>
          </p:cNvPicPr>
          <p:nvPr>
            <p:ph idx="1"/>
          </p:nvPr>
        </p:nvPicPr>
        <p:blipFill>
          <a:blip r:embed="rId3"/>
          <a:stretch>
            <a:fillRect/>
          </a:stretch>
        </p:blipFill>
        <p:spPr>
          <a:xfrm>
            <a:off x="5191861" y="961812"/>
            <a:ext cx="4881676" cy="4930987"/>
          </a:xfrm>
          <a:prstGeom prst="rect">
            <a:avLst/>
          </a:prstGeom>
        </p:spPr>
      </p:pic>
    </p:spTree>
    <p:extLst>
      <p:ext uri="{BB962C8B-B14F-4D97-AF65-F5344CB8AC3E}">
        <p14:creationId xmlns:p14="http://schemas.microsoft.com/office/powerpoint/2010/main" val="1011169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3000"/>
                <a:satMod val="150000"/>
                <a:shade val="98000"/>
                <a:lumMod val="102000"/>
              </a:schemeClr>
            </a:gs>
            <a:gs pos="50000">
              <a:schemeClr val="bg2">
                <a:tint val="98000"/>
                <a:satMod val="130000"/>
                <a:shade val="9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sp>
        <p:nvSpPr>
          <p:cNvPr id="54" name="Rectangle: Rounded Corners 53">
            <a:extLst>
              <a:ext uri="{FF2B5EF4-FFF2-40B4-BE49-F238E27FC236}">
                <a16:creationId xmlns:a16="http://schemas.microsoft.com/office/drawing/2014/main" id="{6AA24DE7-C336-4994-8C52-D9B3F3D0F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311" y="953311"/>
            <a:ext cx="10603149" cy="5263867"/>
          </a:xfrm>
          <a:prstGeom prst="roundRect">
            <a:avLst>
              <a:gd name="adj" fmla="val 156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1A0A0278-6A32-680B-2501-CF9D44B62656}"/>
              </a:ext>
            </a:extLst>
          </p:cNvPr>
          <p:cNvSpPr>
            <a:spLocks noGrp="1"/>
          </p:cNvSpPr>
          <p:nvPr>
            <p:ph type="title"/>
          </p:nvPr>
        </p:nvSpPr>
        <p:spPr>
          <a:xfrm>
            <a:off x="640080" y="640080"/>
            <a:ext cx="2752354" cy="2709275"/>
          </a:xfrm>
          <a:prstGeom prst="rect">
            <a:avLst/>
          </a:prstGeom>
          <a:solidFill>
            <a:srgbClr val="4D333F"/>
          </a:solidFill>
          <a:ln>
            <a:solidFill>
              <a:srgbClr val="4D333F"/>
            </a:solidFill>
          </a:ln>
        </p:spPr>
        <p:txBody>
          <a:bodyPr vert="horz" lIns="91440" tIns="45720" rIns="91440" bIns="45720" rtlCol="0" anchor="ctr">
            <a:normAutofit/>
          </a:bodyPr>
          <a:lstStyle/>
          <a:p>
            <a:pPr algn="ctr"/>
            <a:r>
              <a:rPr lang="ja-JP" altLang="en-US" sz="2800" kern="1200">
                <a:solidFill>
                  <a:srgbClr val="FFFFFF"/>
                </a:solidFill>
                <a:latin typeface="+mj-lt"/>
                <a:ea typeface="+mj-ea"/>
                <a:cs typeface="+mj-cs"/>
              </a:rPr>
              <a:t>設定ページ</a:t>
            </a:r>
            <a:endParaRPr kumimoji="1" lang="en-US" altLang="ja-JP" sz="2800" kern="1200">
              <a:solidFill>
                <a:srgbClr val="FFFFFF"/>
              </a:solidFill>
              <a:latin typeface="+mj-lt"/>
              <a:ea typeface="+mj-ea"/>
              <a:cs typeface="+mj-cs"/>
            </a:endParaRPr>
          </a:p>
        </p:txBody>
      </p:sp>
      <p:pic>
        <p:nvPicPr>
          <p:cNvPr id="5" name="コンテンツ プレースホルダー 4" descr="グラフィカル ユーザー インターフェイス, アプリケーション, Teams&#10;&#10;自動的に生成された説明">
            <a:extLst>
              <a:ext uri="{FF2B5EF4-FFF2-40B4-BE49-F238E27FC236}">
                <a16:creationId xmlns:a16="http://schemas.microsoft.com/office/drawing/2014/main" id="{7EF52144-E8D3-B49B-E815-8108398ABC25}"/>
              </a:ext>
            </a:extLst>
          </p:cNvPr>
          <p:cNvPicPr>
            <a:picLocks noGrp="1" noChangeAspect="1"/>
          </p:cNvPicPr>
          <p:nvPr>
            <p:ph idx="1"/>
          </p:nvPr>
        </p:nvPicPr>
        <p:blipFill>
          <a:blip r:embed="rId3"/>
          <a:stretch>
            <a:fillRect/>
          </a:stretch>
        </p:blipFill>
        <p:spPr>
          <a:xfrm>
            <a:off x="4816430" y="1596707"/>
            <a:ext cx="5392547" cy="3977003"/>
          </a:xfrm>
          <a:prstGeom prst="rect">
            <a:avLst/>
          </a:prstGeom>
        </p:spPr>
      </p:pic>
    </p:spTree>
    <p:extLst>
      <p:ext uri="{BB962C8B-B14F-4D97-AF65-F5344CB8AC3E}">
        <p14:creationId xmlns:p14="http://schemas.microsoft.com/office/powerpoint/2010/main" val="362340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3000"/>
                <a:satMod val="150000"/>
                <a:shade val="98000"/>
                <a:lumMod val="102000"/>
              </a:schemeClr>
            </a:gs>
            <a:gs pos="50000">
              <a:schemeClr val="bg2">
                <a:tint val="98000"/>
                <a:satMod val="130000"/>
                <a:shade val="9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6AA24DE7-C336-4994-8C52-D9B3F3D0F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311" y="953311"/>
            <a:ext cx="10603149" cy="5263867"/>
          </a:xfrm>
          <a:prstGeom prst="roundRect">
            <a:avLst>
              <a:gd name="adj" fmla="val 156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2343959-DDD9-85C7-2730-055D113BC3CE}"/>
              </a:ext>
            </a:extLst>
          </p:cNvPr>
          <p:cNvSpPr>
            <a:spLocks noGrp="1"/>
          </p:cNvSpPr>
          <p:nvPr>
            <p:ph type="title"/>
          </p:nvPr>
        </p:nvSpPr>
        <p:spPr>
          <a:xfrm>
            <a:off x="640080" y="640080"/>
            <a:ext cx="2752354" cy="2709275"/>
          </a:xfrm>
          <a:prstGeom prst="rect">
            <a:avLst/>
          </a:prstGeom>
          <a:solidFill>
            <a:srgbClr val="693D7A"/>
          </a:solidFill>
          <a:ln>
            <a:solidFill>
              <a:srgbClr val="693D7A"/>
            </a:solidFill>
          </a:ln>
        </p:spPr>
        <p:txBody>
          <a:bodyPr vert="horz" lIns="91440" tIns="45720" rIns="91440" bIns="45720" rtlCol="0" anchor="ctr">
            <a:normAutofit/>
          </a:bodyPr>
          <a:lstStyle/>
          <a:p>
            <a:pPr algn="ctr"/>
            <a:r>
              <a:rPr lang="ja-JP" altLang="en-US" sz="2800" kern="1200">
                <a:solidFill>
                  <a:srgbClr val="FFFFFF"/>
                </a:solidFill>
                <a:latin typeface="+mj-lt"/>
                <a:ea typeface="+mj-ea"/>
                <a:cs typeface="+mj-cs"/>
              </a:rPr>
              <a:t>ヘルプページ</a:t>
            </a:r>
            <a:endParaRPr kumimoji="1" lang="en-US" altLang="ja-JP" sz="2800" kern="1200">
              <a:solidFill>
                <a:srgbClr val="FFFFFF"/>
              </a:solidFill>
              <a:latin typeface="+mj-lt"/>
              <a:ea typeface="+mj-ea"/>
              <a:cs typeface="+mj-cs"/>
            </a:endParaRPr>
          </a:p>
        </p:txBody>
      </p:sp>
      <p:pic>
        <p:nvPicPr>
          <p:cNvPr id="5" name="コンテンツ プレースホルダー 4">
            <a:extLst>
              <a:ext uri="{FF2B5EF4-FFF2-40B4-BE49-F238E27FC236}">
                <a16:creationId xmlns:a16="http://schemas.microsoft.com/office/drawing/2014/main" id="{C5726D3C-EA33-4A40-5F51-D17EA1966DAC}"/>
              </a:ext>
            </a:extLst>
          </p:cNvPr>
          <p:cNvPicPr>
            <a:picLocks noGrp="1" noChangeAspect="1"/>
          </p:cNvPicPr>
          <p:nvPr>
            <p:ph idx="1"/>
          </p:nvPr>
        </p:nvPicPr>
        <p:blipFill>
          <a:blip r:embed="rId3"/>
          <a:stretch>
            <a:fillRect/>
          </a:stretch>
        </p:blipFill>
        <p:spPr>
          <a:xfrm>
            <a:off x="4110665" y="1646046"/>
            <a:ext cx="6804078" cy="3878324"/>
          </a:xfrm>
          <a:prstGeom prst="rect">
            <a:avLst/>
          </a:prstGeom>
        </p:spPr>
      </p:pic>
    </p:spTree>
    <p:extLst>
      <p:ext uri="{BB962C8B-B14F-4D97-AF65-F5344CB8AC3E}">
        <p14:creationId xmlns:p14="http://schemas.microsoft.com/office/powerpoint/2010/main" val="2991638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タイトル 1">
            <a:extLst>
              <a:ext uri="{FF2B5EF4-FFF2-40B4-BE49-F238E27FC236}">
                <a16:creationId xmlns:a16="http://schemas.microsoft.com/office/drawing/2014/main" id="{C9F80480-8EFC-571E-466F-4B4B55EC7530}"/>
              </a:ext>
            </a:extLst>
          </p:cNvPr>
          <p:cNvSpPr>
            <a:spLocks noGrp="1"/>
          </p:cNvSpPr>
          <p:nvPr>
            <p:ph type="title"/>
          </p:nvPr>
        </p:nvSpPr>
        <p:spPr>
          <a:xfrm>
            <a:off x="3397205" y="2170178"/>
            <a:ext cx="5186842" cy="2387918"/>
          </a:xfrm>
        </p:spPr>
        <p:txBody>
          <a:bodyPr vert="horz" lIns="91440" tIns="45720" rIns="91440" bIns="45720" rtlCol="0" anchor="b">
            <a:normAutofit/>
          </a:bodyPr>
          <a:lstStyle/>
          <a:p>
            <a:pPr algn="ctr"/>
            <a:r>
              <a:rPr lang="ja-JP" altLang="en-US" sz="5200" kern="1200" dirty="0">
                <a:solidFill>
                  <a:schemeClr val="tx2"/>
                </a:solidFill>
                <a:latin typeface="+mj-lt"/>
                <a:ea typeface="+mj-ea"/>
                <a:cs typeface="+mj-cs"/>
              </a:rPr>
              <a:t>結論</a:t>
            </a:r>
            <a:br>
              <a:rPr lang="en-US" altLang="ja-JP" sz="5200" kern="1200" dirty="0">
                <a:solidFill>
                  <a:schemeClr val="tx2"/>
                </a:solidFill>
                <a:latin typeface="+mj-lt"/>
                <a:ea typeface="+mj-ea"/>
                <a:cs typeface="+mj-cs"/>
              </a:rPr>
            </a:br>
            <a:endParaRPr kumimoji="1" lang="en-US" altLang="ja-JP" sz="5200" kern="1200" dirty="0">
              <a:solidFill>
                <a:schemeClr val="tx2"/>
              </a:solidFill>
              <a:latin typeface="+mj-lt"/>
              <a:ea typeface="+mj-ea"/>
              <a:cs typeface="+mj-cs"/>
            </a:endParaRPr>
          </a:p>
        </p:txBody>
      </p:sp>
      <p:grpSp>
        <p:nvGrpSpPr>
          <p:cNvPr id="23"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9698619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204</TotalTime>
  <Words>299</Words>
  <Application>Microsoft Office PowerPoint</Application>
  <PresentationFormat>ワイド画面</PresentationFormat>
  <Paragraphs>29</Paragraphs>
  <Slides>6</Slides>
  <Notes>6</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游ゴシック</vt:lpstr>
      <vt:lpstr>游ゴシック Light</vt:lpstr>
      <vt:lpstr>Arial</vt:lpstr>
      <vt:lpstr>Office テーマ</vt:lpstr>
      <vt:lpstr>Ｐｏｒｔｆｏｌｉｏ</vt:lpstr>
      <vt:lpstr>ホームページ</vt:lpstr>
      <vt:lpstr>プロフィールページ</vt:lpstr>
      <vt:lpstr>設定ページ</vt:lpstr>
      <vt:lpstr>ヘルプページ</vt:lpstr>
      <vt:lpstr>結論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深谷 恵斗(zeal21410068)</dc:creator>
  <cp:lastModifiedBy>深谷 恵斗(zeal21410068)</cp:lastModifiedBy>
  <cp:revision>8</cp:revision>
  <dcterms:created xsi:type="dcterms:W3CDTF">2024-06-25T02:50:44Z</dcterms:created>
  <dcterms:modified xsi:type="dcterms:W3CDTF">2024-07-12T00:55:59Z</dcterms:modified>
</cp:coreProperties>
</file>