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743073-C1C6-E583-B19A-8BD63F54B623}" name="深谷 恵斗(zeal21410068)" initials="恵深" userId="S::zeal21410068@fsgcl.jp::e101b02a-5c13-4c1e-8add-cb1fa6a4212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306" autoAdjust="0"/>
  </p:normalViewPr>
  <p:slideViewPr>
    <p:cSldViewPr snapToGrid="0">
      <p:cViewPr varScale="1">
        <p:scale>
          <a:sx n="89" d="100"/>
          <a:sy n="89" d="100"/>
        </p:scale>
        <p:origin x="14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3CC75-01B8-4CA7-A555-413071301F70}" type="datetimeFigureOut">
              <a:rPr kumimoji="1" lang="ja-JP" altLang="en-US" smtClean="0"/>
              <a:t>2024/7/10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D4F72-77F2-41CB-8742-FE6303D6178C}" type="slidenum">
              <a:rPr kumimoji="1" lang="ja-JP" altLang="en-US" smtClean="0"/>
              <a:t>‹#›</a:t>
            </a:fld>
            <a:endParaRPr kumimoji="1" lang="ja-JP" altLang="en-US"/>
          </a:p>
        </p:txBody>
      </p:sp>
    </p:spTree>
    <p:extLst>
      <p:ext uri="{BB962C8B-B14F-4D97-AF65-F5344CB8AC3E}">
        <p14:creationId xmlns:p14="http://schemas.microsoft.com/office/powerpoint/2010/main" val="21326817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t>このポートフォリオサイトは、シンプルで使いやすいインターフェースを持ち、私のプロジェクトやスキルをわかりやすく紹介するために設計されています。主要な機能は以下の通りです。</a:t>
            </a:r>
          </a:p>
          <a:p>
            <a:pPr>
              <a:buFont typeface="Arial" panose="020B0604020202020204" pitchFamily="34" charset="0"/>
              <a:buChar char="•"/>
            </a:pPr>
            <a:r>
              <a:rPr lang="ja-JP" altLang="en-US" sz="1200" dirty="0"/>
              <a:t>ホームページ</a:t>
            </a:r>
          </a:p>
          <a:p>
            <a:pPr>
              <a:buFont typeface="Arial" panose="020B0604020202020204" pitchFamily="34" charset="0"/>
              <a:buChar char="•"/>
            </a:pPr>
            <a:r>
              <a:rPr lang="ja-JP" altLang="en-US" sz="1200" dirty="0"/>
              <a:t>プロフィールページ</a:t>
            </a:r>
          </a:p>
          <a:p>
            <a:pPr>
              <a:buFont typeface="Arial" panose="020B0604020202020204" pitchFamily="34" charset="0"/>
              <a:buChar char="•"/>
            </a:pPr>
            <a:r>
              <a:rPr lang="ja-JP" altLang="en-US" sz="1200" dirty="0"/>
              <a:t>プロジェクトページ</a:t>
            </a:r>
          </a:p>
          <a:p>
            <a:pPr>
              <a:buFont typeface="Arial" panose="020B0604020202020204" pitchFamily="34" charset="0"/>
              <a:buChar char="•"/>
            </a:pPr>
            <a:r>
              <a:rPr lang="ja-JP" altLang="en-US" sz="1200" dirty="0"/>
              <a:t>設定ページ</a:t>
            </a:r>
          </a:p>
          <a:p>
            <a:pPr>
              <a:buFont typeface="Arial" panose="020B0604020202020204" pitchFamily="34" charset="0"/>
              <a:buChar char="•"/>
            </a:pPr>
            <a:r>
              <a:rPr lang="ja-JP" altLang="en-US" sz="1200" dirty="0"/>
              <a:t>ヘルプページ」</a:t>
            </a:r>
          </a:p>
          <a:p>
            <a:endParaRPr kumimoji="1" lang="ja-JP" altLang="en-US" dirty="0"/>
          </a:p>
        </p:txBody>
      </p:sp>
      <p:sp>
        <p:nvSpPr>
          <p:cNvPr id="4" name="スライド番号プレースホルダー 3"/>
          <p:cNvSpPr>
            <a:spLocks noGrp="1"/>
          </p:cNvSpPr>
          <p:nvPr>
            <p:ph type="sldNum" sz="quarter" idx="5"/>
          </p:nvPr>
        </p:nvSpPr>
        <p:spPr/>
        <p:txBody>
          <a:bodyPr/>
          <a:lstStyle/>
          <a:p>
            <a:fld id="{648D4F72-77F2-41CB-8742-FE6303D6178C}" type="slidenum">
              <a:rPr kumimoji="1" lang="ja-JP" altLang="en-US" smtClean="0"/>
              <a:t>1</a:t>
            </a:fld>
            <a:endParaRPr kumimoji="1" lang="ja-JP" altLang="en-US"/>
          </a:p>
        </p:txBody>
      </p:sp>
    </p:spTree>
    <p:extLst>
      <p:ext uri="{BB962C8B-B14F-4D97-AF65-F5344CB8AC3E}">
        <p14:creationId xmlns:p14="http://schemas.microsoft.com/office/powerpoint/2010/main" val="2967726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4000" b="0" dirty="0"/>
              <a:t>「ホームページでは、私の自己紹介といくつかの代表的なプロジェクトを紹介しています。</a:t>
            </a:r>
            <a:endParaRPr lang="en-US" altLang="ja-JP" sz="4000" b="0" dirty="0"/>
          </a:p>
          <a:p>
            <a:r>
              <a:rPr lang="ja-JP" altLang="en-US" sz="4000" b="0" dirty="0"/>
              <a:t>グリッドレイアウトを使用し、各プロジェクトをカード形式で表示しています。これにより、訪問者はプロジェクトの概要を簡単に把握できます。」</a:t>
            </a:r>
            <a:endParaRPr lang="ja-JP" altLang="en-US" sz="2800" b="0" dirty="0"/>
          </a:p>
        </p:txBody>
      </p:sp>
      <p:sp>
        <p:nvSpPr>
          <p:cNvPr id="4" name="スライド番号プレースホルダー 3"/>
          <p:cNvSpPr>
            <a:spLocks noGrp="1"/>
          </p:cNvSpPr>
          <p:nvPr>
            <p:ph type="sldNum" sz="quarter" idx="5"/>
          </p:nvPr>
        </p:nvSpPr>
        <p:spPr/>
        <p:txBody>
          <a:bodyPr/>
          <a:lstStyle/>
          <a:p>
            <a:fld id="{648D4F72-77F2-41CB-8742-FE6303D6178C}" type="slidenum">
              <a:rPr kumimoji="1" lang="ja-JP" altLang="en-US" smtClean="0"/>
              <a:t>2</a:t>
            </a:fld>
            <a:endParaRPr kumimoji="1" lang="ja-JP" altLang="en-US"/>
          </a:p>
        </p:txBody>
      </p:sp>
    </p:spTree>
    <p:extLst>
      <p:ext uri="{BB962C8B-B14F-4D97-AF65-F5344CB8AC3E}">
        <p14:creationId xmlns:p14="http://schemas.microsoft.com/office/powerpoint/2010/main" val="1082851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「プロフィールページでは、ユーザーのプロフィール情報が中央に配置され、見やすくなっています。</a:t>
            </a:r>
            <a:endParaRPr lang="en-US" altLang="ja-JP" dirty="0"/>
          </a:p>
          <a:p>
            <a:r>
              <a:rPr lang="ja-JP" altLang="en-US" dirty="0"/>
              <a:t>プロフィール写真や名前、メールアドレスなどの基本情報が表示され、プロフィールを編集するためのボタンもあります。」</a:t>
            </a:r>
            <a:endParaRPr kumimoji="1" lang="ja-JP" altLang="en-US" dirty="0"/>
          </a:p>
        </p:txBody>
      </p:sp>
      <p:sp>
        <p:nvSpPr>
          <p:cNvPr id="4" name="スライド番号プレースホルダー 3"/>
          <p:cNvSpPr>
            <a:spLocks noGrp="1"/>
          </p:cNvSpPr>
          <p:nvPr>
            <p:ph type="sldNum" sz="quarter" idx="5"/>
          </p:nvPr>
        </p:nvSpPr>
        <p:spPr/>
        <p:txBody>
          <a:bodyPr/>
          <a:lstStyle/>
          <a:p>
            <a:fld id="{648D4F72-77F2-41CB-8742-FE6303D6178C}" type="slidenum">
              <a:rPr kumimoji="1" lang="ja-JP" altLang="en-US" smtClean="0"/>
              <a:t>3</a:t>
            </a:fld>
            <a:endParaRPr kumimoji="1" lang="ja-JP" altLang="en-US"/>
          </a:p>
        </p:txBody>
      </p:sp>
    </p:spTree>
    <p:extLst>
      <p:ext uri="{BB962C8B-B14F-4D97-AF65-F5344CB8AC3E}">
        <p14:creationId xmlns:p14="http://schemas.microsoft.com/office/powerpoint/2010/main" val="3052514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設定ページでは、テーマの切り替えや通知設定などのユーザー設定を行うことができます。ユーザーはダークモードのオンオフを切り替えたり、通知の有効化を設定することができます。また、ログアウトボタンも設置され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648D4F72-77F2-41CB-8742-FE6303D6178C}" type="slidenum">
              <a:rPr kumimoji="1" lang="ja-JP" altLang="en-US" smtClean="0"/>
              <a:t>4</a:t>
            </a:fld>
            <a:endParaRPr kumimoji="1" lang="ja-JP" altLang="en-US"/>
          </a:p>
        </p:txBody>
      </p:sp>
    </p:spTree>
    <p:extLst>
      <p:ext uri="{BB962C8B-B14F-4D97-AF65-F5344CB8AC3E}">
        <p14:creationId xmlns:p14="http://schemas.microsoft.com/office/powerpoint/2010/main" val="44826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「ヘルプページでは、サイトの利用方法やよくある質問に対する回答を提供しています。</a:t>
            </a:r>
            <a:endParaRPr lang="en-US" altLang="ja-JP" dirty="0"/>
          </a:p>
          <a:p>
            <a:r>
              <a:rPr lang="ja-JP" altLang="en-US" dirty="0"/>
              <a:t>ユーザーが迷ったときに参考になるように、直感的で分かりやすいデザインにしています。」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648D4F72-77F2-41CB-8742-FE6303D6178C}" type="slidenum">
              <a:rPr kumimoji="1" lang="ja-JP" altLang="en-US" smtClean="0"/>
              <a:t>5</a:t>
            </a:fld>
            <a:endParaRPr kumimoji="1" lang="ja-JP" altLang="en-US"/>
          </a:p>
        </p:txBody>
      </p:sp>
    </p:spTree>
    <p:extLst>
      <p:ext uri="{BB962C8B-B14F-4D97-AF65-F5344CB8AC3E}">
        <p14:creationId xmlns:p14="http://schemas.microsoft.com/office/powerpoint/2010/main" val="228518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「今回ご紹介したポートフォリオサイトは、私のスキルやプロジェクトを効果的に紹介するためのプラットフォームです。</a:t>
            </a:r>
            <a:endParaRPr lang="en-US" altLang="ja-JP" dirty="0"/>
          </a:p>
          <a:p>
            <a:r>
              <a:rPr lang="ja-JP" altLang="en-US" dirty="0"/>
              <a:t>今後も新しいプロジェクトや機能を追加し、常に最新の情報を提供していく予定です。ご清聴ありがとうございました。」</a:t>
            </a:r>
            <a:endParaRPr kumimoji="1" lang="ja-JP" altLang="en-US" dirty="0"/>
          </a:p>
        </p:txBody>
      </p:sp>
      <p:sp>
        <p:nvSpPr>
          <p:cNvPr id="4" name="スライド番号プレースホルダー 3"/>
          <p:cNvSpPr>
            <a:spLocks noGrp="1"/>
          </p:cNvSpPr>
          <p:nvPr>
            <p:ph type="sldNum" sz="quarter" idx="5"/>
          </p:nvPr>
        </p:nvSpPr>
        <p:spPr/>
        <p:txBody>
          <a:bodyPr/>
          <a:lstStyle/>
          <a:p>
            <a:fld id="{648D4F72-77F2-41CB-8742-FE6303D6178C}" type="slidenum">
              <a:rPr kumimoji="1" lang="ja-JP" altLang="en-US" smtClean="0"/>
              <a:t>6</a:t>
            </a:fld>
            <a:endParaRPr kumimoji="1" lang="ja-JP" altLang="en-US"/>
          </a:p>
        </p:txBody>
      </p:sp>
    </p:spTree>
    <p:extLst>
      <p:ext uri="{BB962C8B-B14F-4D97-AF65-F5344CB8AC3E}">
        <p14:creationId xmlns:p14="http://schemas.microsoft.com/office/powerpoint/2010/main" val="4987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A2CE56-06D0-B750-40E6-20A82541D2B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1A4336A-A80B-596D-F2CA-A32DFAFB0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F6B2ADD-D694-FFC8-DA89-34C9C193D6AC}"/>
              </a:ext>
            </a:extLst>
          </p:cNvPr>
          <p:cNvSpPr>
            <a:spLocks noGrp="1"/>
          </p:cNvSpPr>
          <p:nvPr>
            <p:ph type="dt" sz="half" idx="10"/>
          </p:nvPr>
        </p:nvSpPr>
        <p:spPr/>
        <p:txBody>
          <a:bodyPr/>
          <a:lstStyle/>
          <a:p>
            <a:fld id="{0852635A-DA1F-4D2F-B964-274377B8838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14423A91-0D51-662D-7CF1-27BAA31170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F649D8-3D50-6BAC-67CE-5AE9325CE62F}"/>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20011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8BD1BC-5DAB-B87F-4D6E-E8CAAAB994C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E40223D-C37F-56B9-31F9-C54EA0A539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FEAA32-A6E2-BD16-0297-2579B1870485}"/>
              </a:ext>
            </a:extLst>
          </p:cNvPr>
          <p:cNvSpPr>
            <a:spLocks noGrp="1"/>
          </p:cNvSpPr>
          <p:nvPr>
            <p:ph type="dt" sz="half" idx="10"/>
          </p:nvPr>
        </p:nvSpPr>
        <p:spPr/>
        <p:txBody>
          <a:bodyPr/>
          <a:lstStyle/>
          <a:p>
            <a:fld id="{0852635A-DA1F-4D2F-B964-274377B8838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80CF0886-FFE7-D98F-C8A3-87B9613151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236B23-DA10-DBDC-47BA-F5A64A82AC63}"/>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241898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C8AB513-06EF-EF22-9B0F-01A84551358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E29CF7-A44A-DB11-A6F4-5CB896C1B70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3A220A-0F8B-5257-C58E-5365393C6855}"/>
              </a:ext>
            </a:extLst>
          </p:cNvPr>
          <p:cNvSpPr>
            <a:spLocks noGrp="1"/>
          </p:cNvSpPr>
          <p:nvPr>
            <p:ph type="dt" sz="half" idx="10"/>
          </p:nvPr>
        </p:nvSpPr>
        <p:spPr/>
        <p:txBody>
          <a:bodyPr/>
          <a:lstStyle/>
          <a:p>
            <a:fld id="{0852635A-DA1F-4D2F-B964-274377B8838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A66ED526-E318-2F76-F57D-BF8989B138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99043E-2B88-702F-ECF0-F13402E1B3E4}"/>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372717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AF3DA-87AB-285E-9BD8-49AEFBE0A2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B7041D-FE3C-715C-1E36-0425B4C1F14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F6B84B-94E5-BD67-38D0-899BB6DBA1ED}"/>
              </a:ext>
            </a:extLst>
          </p:cNvPr>
          <p:cNvSpPr>
            <a:spLocks noGrp="1"/>
          </p:cNvSpPr>
          <p:nvPr>
            <p:ph type="dt" sz="half" idx="10"/>
          </p:nvPr>
        </p:nvSpPr>
        <p:spPr/>
        <p:txBody>
          <a:bodyPr/>
          <a:lstStyle/>
          <a:p>
            <a:fld id="{0852635A-DA1F-4D2F-B964-274377B8838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6830AB6F-7F01-FBE4-64C9-DB442F3C67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DA159F-D87A-CBEB-036A-9BE0CFE390F1}"/>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2227163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75495E-7132-893B-B4BB-BC8F49E4928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6AC339-104F-545B-D77F-B7C77CB3D6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D35A28E-25B5-8A49-F8B7-C9ABC7E165DF}"/>
              </a:ext>
            </a:extLst>
          </p:cNvPr>
          <p:cNvSpPr>
            <a:spLocks noGrp="1"/>
          </p:cNvSpPr>
          <p:nvPr>
            <p:ph type="dt" sz="half" idx="10"/>
          </p:nvPr>
        </p:nvSpPr>
        <p:spPr/>
        <p:txBody>
          <a:bodyPr/>
          <a:lstStyle/>
          <a:p>
            <a:fld id="{0852635A-DA1F-4D2F-B964-274377B8838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106C56B6-0E30-7EEB-832D-F895A8F65E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63E4EE-2953-EB03-A067-D08B89282C32}"/>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82926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8A393D-D145-5B9F-2BAC-F1EF4616673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7887CA-F59C-A93E-B3B5-6F35A156AC5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3369C83-1C7C-8001-D2DA-2ABEA38FAA8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073143F-1D65-CCF6-8119-B4D4727696FE}"/>
              </a:ext>
            </a:extLst>
          </p:cNvPr>
          <p:cNvSpPr>
            <a:spLocks noGrp="1"/>
          </p:cNvSpPr>
          <p:nvPr>
            <p:ph type="dt" sz="half" idx="10"/>
          </p:nvPr>
        </p:nvSpPr>
        <p:spPr/>
        <p:txBody>
          <a:bodyPr/>
          <a:lstStyle/>
          <a:p>
            <a:fld id="{0852635A-DA1F-4D2F-B964-274377B88389}"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0AD5A65C-0AAB-F54D-3F5A-B18CB909A6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3EE8C2-C6E0-43F8-1331-74AC33354F90}"/>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1082807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A85CA0-15A9-F2C5-DC30-D2CE30B4E04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5F5BFD-1BE0-20DD-1C89-83B279B76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A86221C-2F81-16A7-59DD-D3BDCAF763B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BC7A05A-85D6-1CE5-D2B9-C3DD648730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6DFA2C7-8181-3AE0-E39D-8357412FC6F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ADC5989-2191-EEBC-841A-CB531ACD36A9}"/>
              </a:ext>
            </a:extLst>
          </p:cNvPr>
          <p:cNvSpPr>
            <a:spLocks noGrp="1"/>
          </p:cNvSpPr>
          <p:nvPr>
            <p:ph type="dt" sz="half" idx="10"/>
          </p:nvPr>
        </p:nvSpPr>
        <p:spPr/>
        <p:txBody>
          <a:bodyPr/>
          <a:lstStyle/>
          <a:p>
            <a:fld id="{0852635A-DA1F-4D2F-B964-274377B88389}" type="datetimeFigureOut">
              <a:rPr kumimoji="1" lang="ja-JP" altLang="en-US" smtClean="0"/>
              <a:t>2024/7/10</a:t>
            </a:fld>
            <a:endParaRPr kumimoji="1" lang="ja-JP" altLang="en-US"/>
          </a:p>
        </p:txBody>
      </p:sp>
      <p:sp>
        <p:nvSpPr>
          <p:cNvPr id="8" name="フッター プレースホルダー 7">
            <a:extLst>
              <a:ext uri="{FF2B5EF4-FFF2-40B4-BE49-F238E27FC236}">
                <a16:creationId xmlns:a16="http://schemas.microsoft.com/office/drawing/2014/main" id="{62C9B07D-D650-1DBB-6C37-CADB30DD03A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3AFD489-3F30-2884-91BD-9964EA3566C0}"/>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26696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3AB44-16B4-64C6-D1DE-4B74FA2FF8F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A2BDCA7-4A96-9F6E-6341-AC3B38BCE085}"/>
              </a:ext>
            </a:extLst>
          </p:cNvPr>
          <p:cNvSpPr>
            <a:spLocks noGrp="1"/>
          </p:cNvSpPr>
          <p:nvPr>
            <p:ph type="dt" sz="half" idx="10"/>
          </p:nvPr>
        </p:nvSpPr>
        <p:spPr/>
        <p:txBody>
          <a:bodyPr/>
          <a:lstStyle/>
          <a:p>
            <a:fld id="{0852635A-DA1F-4D2F-B964-274377B88389}" type="datetimeFigureOut">
              <a:rPr kumimoji="1" lang="ja-JP" altLang="en-US" smtClean="0"/>
              <a:t>2024/7/10</a:t>
            </a:fld>
            <a:endParaRPr kumimoji="1" lang="ja-JP" altLang="en-US"/>
          </a:p>
        </p:txBody>
      </p:sp>
      <p:sp>
        <p:nvSpPr>
          <p:cNvPr id="4" name="フッター プレースホルダー 3">
            <a:extLst>
              <a:ext uri="{FF2B5EF4-FFF2-40B4-BE49-F238E27FC236}">
                <a16:creationId xmlns:a16="http://schemas.microsoft.com/office/drawing/2014/main" id="{3C842962-E921-C53D-9082-73B4C6B44BE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42CC9B1-D76E-E2F8-5E90-E74294106C6B}"/>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240941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3D33044-D457-0939-F6C0-4652D2D34014}"/>
              </a:ext>
            </a:extLst>
          </p:cNvPr>
          <p:cNvSpPr>
            <a:spLocks noGrp="1"/>
          </p:cNvSpPr>
          <p:nvPr>
            <p:ph type="dt" sz="half" idx="10"/>
          </p:nvPr>
        </p:nvSpPr>
        <p:spPr/>
        <p:txBody>
          <a:bodyPr/>
          <a:lstStyle/>
          <a:p>
            <a:fld id="{0852635A-DA1F-4D2F-B964-274377B88389}" type="datetimeFigureOut">
              <a:rPr kumimoji="1" lang="ja-JP" altLang="en-US" smtClean="0"/>
              <a:t>2024/7/10</a:t>
            </a:fld>
            <a:endParaRPr kumimoji="1" lang="ja-JP" altLang="en-US"/>
          </a:p>
        </p:txBody>
      </p:sp>
      <p:sp>
        <p:nvSpPr>
          <p:cNvPr id="3" name="フッター プレースホルダー 2">
            <a:extLst>
              <a:ext uri="{FF2B5EF4-FFF2-40B4-BE49-F238E27FC236}">
                <a16:creationId xmlns:a16="http://schemas.microsoft.com/office/drawing/2014/main" id="{298996C1-38DC-F9D1-23B4-422C5DEADE4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CA7F901-166F-5B36-6E40-399823B0A71E}"/>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117229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C01A9-0588-4DFC-D885-33F21ED2928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C5F856-7F40-9D1F-FB55-28E4C06556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3DDEB6C-45CC-F347-1CF5-98E1F1880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C387061-2DD3-A98E-E263-3D5B83072E92}"/>
              </a:ext>
            </a:extLst>
          </p:cNvPr>
          <p:cNvSpPr>
            <a:spLocks noGrp="1"/>
          </p:cNvSpPr>
          <p:nvPr>
            <p:ph type="dt" sz="half" idx="10"/>
          </p:nvPr>
        </p:nvSpPr>
        <p:spPr/>
        <p:txBody>
          <a:bodyPr/>
          <a:lstStyle/>
          <a:p>
            <a:fld id="{0852635A-DA1F-4D2F-B964-274377B88389}"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C84A6FEE-708E-A7A5-0C87-8D6B0886B36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832EC3F-6AC3-1361-2D40-5F39D7B46B5E}"/>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257836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2D434-2258-C6D6-AA02-69E7CF0B146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5AF86EB-473C-7FA0-DE49-C4AB894D0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0AB7187-B93B-B7A6-D729-09C87607B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B1B0D33-E214-4AEE-E03E-9E67C61FCDF8}"/>
              </a:ext>
            </a:extLst>
          </p:cNvPr>
          <p:cNvSpPr>
            <a:spLocks noGrp="1"/>
          </p:cNvSpPr>
          <p:nvPr>
            <p:ph type="dt" sz="half" idx="10"/>
          </p:nvPr>
        </p:nvSpPr>
        <p:spPr/>
        <p:txBody>
          <a:bodyPr/>
          <a:lstStyle/>
          <a:p>
            <a:fld id="{0852635A-DA1F-4D2F-B964-274377B88389}"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2CB2F862-5D5F-F6B8-1939-0C45DF8B39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0619E6-E1C2-9D08-1751-7AA7175A05BD}"/>
              </a:ext>
            </a:extLst>
          </p:cNvPr>
          <p:cNvSpPr>
            <a:spLocks noGrp="1"/>
          </p:cNvSpPr>
          <p:nvPr>
            <p:ph type="sldNum" sz="quarter" idx="12"/>
          </p:nvPr>
        </p:nvSpPr>
        <p:spPr/>
        <p:txBody>
          <a:body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223084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A2B65EC-DF46-CA1B-CA94-5844912FEE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04696A9-133A-5772-26DD-4EF49C2E5D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D2C929-BDCA-C630-FE12-8981B494C7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52635A-DA1F-4D2F-B964-274377B88389}"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10B94439-1BF9-DCEB-A43C-BA964C8BFD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F06B9D3-5E9F-D5C9-EBA4-3DC8B430FB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BD3994-0DB7-44FD-88CF-E3FBD64A5FEE}" type="slidenum">
              <a:rPr kumimoji="1" lang="ja-JP" altLang="en-US" smtClean="0"/>
              <a:t>‹#›</a:t>
            </a:fld>
            <a:endParaRPr kumimoji="1" lang="ja-JP" altLang="en-US"/>
          </a:p>
        </p:txBody>
      </p:sp>
    </p:spTree>
    <p:extLst>
      <p:ext uri="{BB962C8B-B14F-4D97-AF65-F5344CB8AC3E}">
        <p14:creationId xmlns:p14="http://schemas.microsoft.com/office/powerpoint/2010/main" val="1379633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タイトル 1">
            <a:extLst>
              <a:ext uri="{FF2B5EF4-FFF2-40B4-BE49-F238E27FC236}">
                <a16:creationId xmlns:a16="http://schemas.microsoft.com/office/drawing/2014/main" id="{E41C5F9C-864F-FB36-9386-9E3F8938DDEA}"/>
              </a:ext>
            </a:extLst>
          </p:cNvPr>
          <p:cNvSpPr>
            <a:spLocks noGrp="1"/>
          </p:cNvSpPr>
          <p:nvPr>
            <p:ph type="ctrTitle"/>
          </p:nvPr>
        </p:nvSpPr>
        <p:spPr>
          <a:xfrm>
            <a:off x="2973411" y="2698975"/>
            <a:ext cx="6418509" cy="867080"/>
          </a:xfrm>
        </p:spPr>
        <p:txBody>
          <a:bodyPr anchor="b">
            <a:normAutofit/>
          </a:bodyPr>
          <a:lstStyle/>
          <a:p>
            <a:r>
              <a:rPr lang="ja-JP" altLang="en-US" sz="5200" dirty="0">
                <a:solidFill>
                  <a:schemeClr val="tx2"/>
                </a:solidFill>
              </a:rPr>
              <a:t>Ｐｏｒｔｆｏｌｉｏ</a:t>
            </a:r>
            <a:endParaRPr kumimoji="1" lang="ja-JP" altLang="en-US" sz="5200" dirty="0">
              <a:solidFill>
                <a:schemeClr val="tx2"/>
              </a:solidFill>
            </a:endParaRPr>
          </a:p>
        </p:txBody>
      </p:sp>
      <p:sp>
        <p:nvSpPr>
          <p:cNvPr id="3" name="字幕 2">
            <a:extLst>
              <a:ext uri="{FF2B5EF4-FFF2-40B4-BE49-F238E27FC236}">
                <a16:creationId xmlns:a16="http://schemas.microsoft.com/office/drawing/2014/main" id="{343FA189-288D-F12E-CFD2-3551F0C55893}"/>
              </a:ext>
            </a:extLst>
          </p:cNvPr>
          <p:cNvSpPr>
            <a:spLocks noGrp="1"/>
          </p:cNvSpPr>
          <p:nvPr>
            <p:ph type="subTitle" idx="1"/>
          </p:nvPr>
        </p:nvSpPr>
        <p:spPr>
          <a:xfrm>
            <a:off x="3502135" y="4001587"/>
            <a:ext cx="5188034" cy="682079"/>
          </a:xfrm>
        </p:spPr>
        <p:txBody>
          <a:bodyPr>
            <a:normAutofit/>
          </a:bodyPr>
          <a:lstStyle/>
          <a:p>
            <a:r>
              <a:rPr kumimoji="1" lang="ja-JP" altLang="en-US" sz="1500">
                <a:solidFill>
                  <a:schemeClr val="tx2"/>
                </a:solidFill>
              </a:rPr>
              <a:t>ＡＩプログラミング</a:t>
            </a:r>
            <a:endParaRPr kumimoji="1" lang="en-US" altLang="ja-JP" sz="1500">
              <a:solidFill>
                <a:schemeClr val="tx2"/>
              </a:solidFill>
            </a:endParaRPr>
          </a:p>
          <a:p>
            <a:r>
              <a:rPr lang="en-US" altLang="ja-JP" sz="1500">
                <a:solidFill>
                  <a:schemeClr val="tx2"/>
                </a:solidFill>
              </a:rPr>
              <a:t>ChatGPT</a:t>
            </a:r>
            <a:endParaRPr kumimoji="1" lang="ja-JP" altLang="en-US" sz="1500">
              <a:solidFill>
                <a:schemeClr val="tx2"/>
              </a:solidFill>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9481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F7728D8D-C2DE-2F26-C488-D51DC4FA60B5}"/>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kumimoji="1" lang="ja-JP" altLang="en-US" kern="1200">
                <a:solidFill>
                  <a:schemeClr val="tx1"/>
                </a:solidFill>
                <a:latin typeface="+mj-lt"/>
                <a:ea typeface="+mj-ea"/>
                <a:cs typeface="+mj-cs"/>
              </a:rPr>
              <a:t>ホームページ</a:t>
            </a:r>
          </a:p>
        </p:txBody>
      </p:sp>
      <p:pic>
        <p:nvPicPr>
          <p:cNvPr id="5" name="コンテンツ プレースホルダー 4" descr="テーブル&#10;&#10;中程度の精度で自動的に生成された説明">
            <a:extLst>
              <a:ext uri="{FF2B5EF4-FFF2-40B4-BE49-F238E27FC236}">
                <a16:creationId xmlns:a16="http://schemas.microsoft.com/office/drawing/2014/main" id="{BFF408A7-EE3D-8359-9ACF-BCF5070DB6DA}"/>
              </a:ext>
            </a:extLst>
          </p:cNvPr>
          <p:cNvPicPr>
            <a:picLocks noGrp="1" noChangeAspect="1"/>
          </p:cNvPicPr>
          <p:nvPr>
            <p:ph idx="1"/>
          </p:nvPr>
        </p:nvPicPr>
        <p:blipFill>
          <a:blip r:embed="rId3"/>
          <a:stretch>
            <a:fillRect/>
          </a:stretch>
        </p:blipFill>
        <p:spPr>
          <a:xfrm>
            <a:off x="5957330" y="578738"/>
            <a:ext cx="5585490" cy="5670549"/>
          </a:xfrm>
          <a:prstGeom prst="rect">
            <a:avLst/>
          </a:prstGeom>
        </p:spPr>
      </p:pic>
    </p:spTree>
    <p:extLst>
      <p:ext uri="{BB962C8B-B14F-4D97-AF65-F5344CB8AC3E}">
        <p14:creationId xmlns:p14="http://schemas.microsoft.com/office/powerpoint/2010/main" val="147169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1E40935-FA22-2E33-C994-F2926A582B8B}"/>
              </a:ext>
            </a:extLst>
          </p:cNvPr>
          <p:cNvSpPr>
            <a:spLocks noGrp="1"/>
          </p:cNvSpPr>
          <p:nvPr>
            <p:ph type="title"/>
          </p:nvPr>
        </p:nvSpPr>
        <p:spPr>
          <a:xfrm>
            <a:off x="638881" y="457200"/>
            <a:ext cx="10909640" cy="1368614"/>
          </a:xfrm>
          <a:prstGeom prst="ellipse">
            <a:avLst/>
          </a:prstGeom>
        </p:spPr>
        <p:txBody>
          <a:bodyPr vert="horz" lIns="91440" tIns="45720" rIns="91440" bIns="45720" rtlCol="0" anchor="ctr">
            <a:normAutofit/>
          </a:bodyPr>
          <a:lstStyle/>
          <a:p>
            <a:pPr algn="ctr"/>
            <a:r>
              <a:rPr kumimoji="1" lang="ja-JP" altLang="en-US" sz="6100"/>
              <a:t>プロフィールページ</a:t>
            </a:r>
          </a:p>
        </p:txBody>
      </p:sp>
      <p:sp>
        <p:nvSpPr>
          <p:cNvPr id="1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コンテンツ プレースホルダー 4" descr="グラフィカル ユーザー インターフェイス, アプリケーション, Teams&#10;&#10;自動的に生成された説明">
            <a:extLst>
              <a:ext uri="{FF2B5EF4-FFF2-40B4-BE49-F238E27FC236}">
                <a16:creationId xmlns:a16="http://schemas.microsoft.com/office/drawing/2014/main" id="{D6A7512A-211E-F896-11F8-BAEA4E301386}"/>
              </a:ext>
            </a:extLst>
          </p:cNvPr>
          <p:cNvPicPr>
            <a:picLocks noGrp="1" noChangeAspect="1"/>
          </p:cNvPicPr>
          <p:nvPr>
            <p:ph idx="1"/>
          </p:nvPr>
        </p:nvPicPr>
        <p:blipFill>
          <a:blip r:embed="rId3"/>
          <a:stretch>
            <a:fillRect/>
          </a:stretch>
        </p:blipFill>
        <p:spPr>
          <a:xfrm>
            <a:off x="1317752" y="2517436"/>
            <a:ext cx="3569725" cy="3605784"/>
          </a:xfrm>
          <a:prstGeom prst="rect">
            <a:avLst/>
          </a:prstGeom>
        </p:spPr>
      </p:pic>
    </p:spTree>
    <p:extLst>
      <p:ext uri="{BB962C8B-B14F-4D97-AF65-F5344CB8AC3E}">
        <p14:creationId xmlns:p14="http://schemas.microsoft.com/office/powerpoint/2010/main" val="1011169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A0A0278-6A32-680B-2501-CF9D44B62656}"/>
              </a:ext>
            </a:extLst>
          </p:cNvPr>
          <p:cNvSpPr>
            <a:spLocks noGrp="1"/>
          </p:cNvSpPr>
          <p:nvPr>
            <p:ph type="title"/>
          </p:nvPr>
        </p:nvSpPr>
        <p:spPr>
          <a:xfrm>
            <a:off x="824887" y="544068"/>
            <a:ext cx="5011473" cy="1773936"/>
          </a:xfrm>
          <a:prstGeom prst="ellipse">
            <a:avLst/>
          </a:prstGeom>
        </p:spPr>
        <p:txBody>
          <a:bodyPr vert="horz" lIns="91440" tIns="45720" rIns="91440" bIns="45720" rtlCol="0">
            <a:normAutofit/>
          </a:bodyPr>
          <a:lstStyle/>
          <a:p>
            <a:r>
              <a:rPr lang="ja-JP" altLang="en-US" sz="3600" kern="1200" dirty="0">
                <a:solidFill>
                  <a:schemeClr val="tx2"/>
                </a:solidFill>
                <a:latin typeface="+mj-lt"/>
                <a:ea typeface="+mj-ea"/>
                <a:cs typeface="+mj-cs"/>
              </a:rPr>
              <a:t>設定ページ</a:t>
            </a:r>
            <a:endParaRPr kumimoji="1" lang="en-US" altLang="ja-JP" sz="3600" kern="1200" dirty="0">
              <a:solidFill>
                <a:schemeClr val="tx2"/>
              </a:solidFill>
              <a:latin typeface="+mj-lt"/>
              <a:ea typeface="+mj-ea"/>
              <a:cs typeface="+mj-cs"/>
            </a:endParaRPr>
          </a:p>
        </p:txBody>
      </p:sp>
      <p:grpSp>
        <p:nvGrpSpPr>
          <p:cNvPr id="45" name="Group 44">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46" name="Freeform: Shape 45">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Content Placeholder 37">
            <a:extLst>
              <a:ext uri="{FF2B5EF4-FFF2-40B4-BE49-F238E27FC236}">
                <a16:creationId xmlns:a16="http://schemas.microsoft.com/office/drawing/2014/main" id="{510B6076-EC05-1A70-2E38-3137DAB003A2}"/>
              </a:ext>
            </a:extLst>
          </p:cNvPr>
          <p:cNvSpPr>
            <a:spLocks noGrp="1"/>
          </p:cNvSpPr>
          <p:nvPr>
            <p:ph idx="1"/>
          </p:nvPr>
        </p:nvSpPr>
        <p:spPr>
          <a:xfrm>
            <a:off x="6355641" y="338328"/>
            <a:ext cx="5029200" cy="1773936"/>
          </a:xfrm>
        </p:spPr>
        <p:txBody>
          <a:bodyPr anchor="ctr">
            <a:normAutofit/>
          </a:bodyPr>
          <a:lstStyle/>
          <a:p>
            <a:endParaRPr lang="en-US" sz="1800">
              <a:solidFill>
                <a:schemeClr val="tx2"/>
              </a:solidFill>
            </a:endParaRPr>
          </a:p>
        </p:txBody>
      </p:sp>
      <p:pic>
        <p:nvPicPr>
          <p:cNvPr id="5" name="コンテンツ プレースホルダー 4" descr="グラフィカル ユーザー インターフェイス, アプリケーション, Teams&#10;&#10;自動的に生成された説明">
            <a:extLst>
              <a:ext uri="{FF2B5EF4-FFF2-40B4-BE49-F238E27FC236}">
                <a16:creationId xmlns:a16="http://schemas.microsoft.com/office/drawing/2014/main" id="{7EF52144-E8D3-B49B-E815-8108398ABC25}"/>
              </a:ext>
            </a:extLst>
          </p:cNvPr>
          <p:cNvPicPr>
            <a:picLocks noChangeAspect="1"/>
          </p:cNvPicPr>
          <p:nvPr/>
        </p:nvPicPr>
        <p:blipFill>
          <a:blip r:embed="rId3"/>
          <a:stretch>
            <a:fillRect/>
          </a:stretch>
        </p:blipFill>
        <p:spPr>
          <a:xfrm>
            <a:off x="361499" y="2491718"/>
            <a:ext cx="5073451" cy="3741670"/>
          </a:xfrm>
          <a:prstGeom prst="rect">
            <a:avLst/>
          </a:prstGeom>
        </p:spPr>
      </p:pic>
    </p:spTree>
    <p:extLst>
      <p:ext uri="{BB962C8B-B14F-4D97-AF65-F5344CB8AC3E}">
        <p14:creationId xmlns:p14="http://schemas.microsoft.com/office/powerpoint/2010/main" val="362340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2343959-DDD9-85C7-2730-055D113BC3CE}"/>
              </a:ext>
            </a:extLst>
          </p:cNvPr>
          <p:cNvSpPr>
            <a:spLocks noGrp="1"/>
          </p:cNvSpPr>
          <p:nvPr>
            <p:ph type="title"/>
          </p:nvPr>
        </p:nvSpPr>
        <p:spPr>
          <a:xfrm>
            <a:off x="638881" y="457200"/>
            <a:ext cx="10909640" cy="1368614"/>
          </a:xfrm>
          <a:prstGeom prst="ellipse">
            <a:avLst/>
          </a:prstGeom>
        </p:spPr>
        <p:txBody>
          <a:bodyPr vert="horz" lIns="91440" tIns="45720" rIns="91440" bIns="45720" rtlCol="0" anchor="ctr">
            <a:normAutofit/>
          </a:bodyPr>
          <a:lstStyle/>
          <a:p>
            <a:pPr algn="ctr"/>
            <a:r>
              <a:rPr lang="ja-JP" altLang="en-US" sz="6100"/>
              <a:t>ヘルプページ</a:t>
            </a:r>
            <a:endParaRPr kumimoji="1" lang="en-US" altLang="ja-JP" sz="6100"/>
          </a:p>
        </p:txBody>
      </p:sp>
      <p:sp>
        <p:nvSpPr>
          <p:cNvPr id="2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コンテンツ プレースホルダー 4">
            <a:extLst>
              <a:ext uri="{FF2B5EF4-FFF2-40B4-BE49-F238E27FC236}">
                <a16:creationId xmlns:a16="http://schemas.microsoft.com/office/drawing/2014/main" id="{C5726D3C-EA33-4A40-5F51-D17EA1966DAC}"/>
              </a:ext>
            </a:extLst>
          </p:cNvPr>
          <p:cNvPicPr>
            <a:picLocks noGrp="1" noChangeAspect="1"/>
          </p:cNvPicPr>
          <p:nvPr>
            <p:ph idx="1"/>
          </p:nvPr>
        </p:nvPicPr>
        <p:blipFill>
          <a:blip r:embed="rId3"/>
          <a:stretch>
            <a:fillRect/>
          </a:stretch>
        </p:blipFill>
        <p:spPr>
          <a:xfrm>
            <a:off x="320040" y="2845400"/>
            <a:ext cx="5614416" cy="3200216"/>
          </a:xfrm>
          <a:prstGeom prst="rect">
            <a:avLst/>
          </a:prstGeom>
        </p:spPr>
      </p:pic>
    </p:spTree>
    <p:extLst>
      <p:ext uri="{BB962C8B-B14F-4D97-AF65-F5344CB8AC3E}">
        <p14:creationId xmlns:p14="http://schemas.microsoft.com/office/powerpoint/2010/main" val="299163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タイトル 1">
            <a:extLst>
              <a:ext uri="{FF2B5EF4-FFF2-40B4-BE49-F238E27FC236}">
                <a16:creationId xmlns:a16="http://schemas.microsoft.com/office/drawing/2014/main" id="{C9F80480-8EFC-571E-466F-4B4B55EC7530}"/>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lang="ja-JP" altLang="en-US" sz="5200" kern="1200" dirty="0">
                <a:solidFill>
                  <a:schemeClr val="tx2"/>
                </a:solidFill>
                <a:latin typeface="+mj-lt"/>
                <a:ea typeface="+mj-ea"/>
                <a:cs typeface="+mj-cs"/>
              </a:rPr>
              <a:t>結論</a:t>
            </a:r>
            <a:br>
              <a:rPr lang="en-US" altLang="ja-JP" sz="5200" kern="1200" dirty="0">
                <a:solidFill>
                  <a:schemeClr val="tx2"/>
                </a:solidFill>
                <a:latin typeface="+mj-lt"/>
                <a:ea typeface="+mj-ea"/>
                <a:cs typeface="+mj-cs"/>
              </a:rPr>
            </a:br>
            <a:endParaRPr kumimoji="1" lang="en-US" altLang="ja-JP" sz="5200" kern="1200" dirty="0">
              <a:solidFill>
                <a:schemeClr val="tx2"/>
              </a:solidFill>
              <a:latin typeface="+mj-lt"/>
              <a:ea typeface="+mj-ea"/>
              <a:cs typeface="+mj-cs"/>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969861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201</TotalTime>
  <Words>292</Words>
  <Application>Microsoft Office PowerPoint</Application>
  <PresentationFormat>ワイド画面</PresentationFormat>
  <Paragraphs>29</Paragraphs>
  <Slides>6</Slides>
  <Notes>6</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Ｐｏｒｔｆｏｌｉｏ</vt:lpstr>
      <vt:lpstr>ホームページ</vt:lpstr>
      <vt:lpstr>プロフィールページ</vt:lpstr>
      <vt:lpstr>設定ページ</vt:lpstr>
      <vt:lpstr>ヘルプページ</vt:lpstr>
      <vt:lpstr>結論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深谷 恵斗(zeal21410068)</dc:creator>
  <cp:lastModifiedBy>深谷 恵斗(zeal21410068)</cp:lastModifiedBy>
  <cp:revision>6</cp:revision>
  <dcterms:created xsi:type="dcterms:W3CDTF">2024-06-25T02:50:44Z</dcterms:created>
  <dcterms:modified xsi:type="dcterms:W3CDTF">2024-07-10T04:58:35Z</dcterms:modified>
</cp:coreProperties>
</file>