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1469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5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0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5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6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6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i="0" kern="1200" cap="none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9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977FBE-4422-DFB1-5D33-2237B6E11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5" y="1079500"/>
            <a:ext cx="4449086" cy="2138400"/>
          </a:xfrm>
        </p:spPr>
        <p:txBody>
          <a:bodyPr>
            <a:normAutofit/>
          </a:bodyPr>
          <a:lstStyle/>
          <a:p>
            <a:r>
              <a:rPr kumimoji="1" lang="en-US" altLang="ja-JP"/>
              <a:t>Y-DL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D0FEB2-F9F9-BDF1-6172-AD4F79971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403" y="4706153"/>
            <a:ext cx="10301478" cy="165576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YouTube</a:t>
            </a:r>
            <a:r>
              <a:rPr kumimoji="1" lang="ja-JP" altLang="en-US" dirty="0"/>
              <a:t>の動画や音声ダウンロードをプロント上で行う</a:t>
            </a:r>
          </a:p>
        </p:txBody>
      </p:sp>
      <p:pic>
        <p:nvPicPr>
          <p:cNvPr id="7" name="図 6" descr="ロゴ&#10;&#10;自動的に生成された説明">
            <a:extLst>
              <a:ext uri="{FF2B5EF4-FFF2-40B4-BE49-F238E27FC236}">
                <a16:creationId xmlns:a16="http://schemas.microsoft.com/office/drawing/2014/main" id="{0EE36A82-7142-5044-7FA7-C16A600F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09338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AA9354F-D539-3507-2F8A-A18516717930}"/>
              </a:ext>
            </a:extLst>
          </p:cNvPr>
          <p:cNvSpPr/>
          <p:nvPr/>
        </p:nvSpPr>
        <p:spPr>
          <a:xfrm>
            <a:off x="764033" y="2400300"/>
            <a:ext cx="4773168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0448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E0E199-2977-6ADA-14FF-2B870517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1292662"/>
          </a:xfrm>
        </p:spPr>
        <p:txBody>
          <a:bodyPr anchor="t">
            <a:normAutofit/>
          </a:bodyPr>
          <a:lstStyle/>
          <a:p>
            <a:r>
              <a:rPr kumimoji="1" lang="ja-JP" altLang="en-US" dirty="0"/>
              <a:t>説明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16F1F70-3824-45DC-9992-D57D1861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625" b="-2"/>
          <a:stretch/>
        </p:blipFill>
        <p:spPr>
          <a:xfrm>
            <a:off x="819150" y="2157413"/>
            <a:ext cx="4457701" cy="29257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64D62-9668-75C2-4D4E-99E46F14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80615"/>
            <a:ext cx="5703651" cy="4781552"/>
          </a:xfrm>
        </p:spPr>
        <p:txBody>
          <a:bodyPr>
            <a:normAutofit/>
          </a:bodyPr>
          <a:lstStyle/>
          <a:p>
            <a:r>
              <a:rPr lang="en-US" dirty="0"/>
              <a:t>y-dl.py</a:t>
            </a:r>
            <a:r>
              <a:rPr lang="ja-JP" altLang="en-US" dirty="0"/>
              <a:t>は</a:t>
            </a:r>
            <a:r>
              <a:rPr lang="en-US" altLang="ja-JP" dirty="0"/>
              <a:t>python</a:t>
            </a:r>
            <a:r>
              <a:rPr lang="ja-JP" altLang="en-US" dirty="0"/>
              <a:t>環境はある人が実行する</a:t>
            </a:r>
            <a:endParaRPr lang="en-US" altLang="ja-JP" dirty="0"/>
          </a:p>
          <a:p>
            <a:r>
              <a:rPr lang="en-US" dirty="0"/>
              <a:t>y-dl.exe</a:t>
            </a:r>
            <a:r>
              <a:rPr lang="ja-JP" altLang="en-US" dirty="0"/>
              <a:t>は</a:t>
            </a:r>
            <a:r>
              <a:rPr lang="en-US" altLang="ja-JP" dirty="0"/>
              <a:t>python</a:t>
            </a:r>
            <a:r>
              <a:rPr lang="ja-JP" altLang="en-US" dirty="0"/>
              <a:t>環境がない人が実行する</a:t>
            </a:r>
            <a:endParaRPr lang="en-US" altLang="ja-JP" dirty="0"/>
          </a:p>
          <a:p>
            <a:endParaRPr lang="en-US" dirty="0"/>
          </a:p>
          <a:p>
            <a:r>
              <a:rPr lang="ja-JP" altLang="en-US" dirty="0"/>
              <a:t>実行する為には</a:t>
            </a:r>
            <a:r>
              <a:rPr lang="en-US" altLang="ja-JP" dirty="0"/>
              <a:t>YouTube-API-V3</a:t>
            </a:r>
            <a:r>
              <a:rPr lang="ja-JP" altLang="en-US" dirty="0"/>
              <a:t>を有効にし</a:t>
            </a:r>
            <a:r>
              <a:rPr lang="en-US" altLang="ja-JP" dirty="0"/>
              <a:t>token</a:t>
            </a:r>
            <a:r>
              <a:rPr lang="ja-JP" altLang="en-US" dirty="0"/>
              <a:t>取得が必要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ja-JP" altLang="en-US" dirty="0"/>
              <a:t>以下に作成ファイル配布済み</a:t>
            </a:r>
            <a:endParaRPr lang="en-US" altLang="ja-JP" dirty="0"/>
          </a:p>
          <a:p>
            <a:r>
              <a:rPr lang="en-US" dirty="0"/>
              <a:t>https://github.com/neru142/youtube-dl</a:t>
            </a:r>
          </a:p>
        </p:txBody>
      </p:sp>
    </p:spTree>
    <p:extLst>
      <p:ext uri="{BB962C8B-B14F-4D97-AF65-F5344CB8AC3E}">
        <p14:creationId xmlns:p14="http://schemas.microsoft.com/office/powerpoint/2010/main" val="296830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83B3B7-8E1B-AE95-94F3-A7714D8F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540000"/>
            <a:ext cx="3884962" cy="1331637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/>
              <a:t>使い方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A5C9A0-15AF-EFDD-7680-4A38E1D7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3" t="4263" r="39963" b="2"/>
          <a:stretch/>
        </p:blipFill>
        <p:spPr>
          <a:xfrm>
            <a:off x="685800" y="786384"/>
            <a:ext cx="6526213" cy="5531616"/>
          </a:xfrm>
          <a:prstGeom prst="rect">
            <a:avLst/>
          </a:prstGeom>
        </p:spPr>
      </p:pic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28DFE7-636B-0768-59FC-E536B941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047" y="2748778"/>
            <a:ext cx="4791919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</a:t>
            </a:r>
            <a:r>
              <a:rPr kumimoji="1" lang="en-US" altLang="ja-JP" dirty="0" err="1"/>
              <a:t>py</a:t>
            </a:r>
            <a:r>
              <a:rPr kumimoji="1" lang="en-US" altLang="ja-JP" dirty="0"/>
              <a:t> or exe</a:t>
            </a:r>
            <a:r>
              <a:rPr kumimoji="1" lang="ja-JP" altLang="en-US" dirty="0"/>
              <a:t>ファイル実行後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このような文字が表示され起動する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起動したら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キーワードで検索をかけて気になった物をダウンロードするか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で指定してダウンロードするかを選ぶ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6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2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14A1646-3157-E95C-5322-6C3139B6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" t="1024" r="2941" b="-1"/>
          <a:stretch/>
        </p:blipFill>
        <p:spPr>
          <a:xfrm>
            <a:off x="184937" y="1152190"/>
            <a:ext cx="8336494" cy="50371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428999"/>
            <a:ext cx="12191999" cy="3429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D9255AC-ED31-80FB-719B-77B4ECDF39C4}"/>
              </a:ext>
            </a:extLst>
          </p:cNvPr>
          <p:cNvSpPr txBox="1">
            <a:spLocks/>
          </p:cNvSpPr>
          <p:nvPr/>
        </p:nvSpPr>
        <p:spPr>
          <a:xfrm>
            <a:off x="295643" y="346636"/>
            <a:ext cx="7360596" cy="3009899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dirty="0"/>
              <a:t> keyword</a:t>
            </a:r>
            <a:r>
              <a:rPr lang="ja-JP" altLang="en-US" dirty="0"/>
              <a:t>を選択し</a:t>
            </a:r>
            <a:r>
              <a:rPr lang="en-US" altLang="ja-JP" dirty="0"/>
              <a:t>wiz(</a:t>
            </a:r>
            <a:r>
              <a:rPr lang="ja-JP" altLang="en-US" dirty="0"/>
              <a:t>略 を検索した場合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FE73DB-AA83-CCFB-0090-9879644F8DF1}"/>
              </a:ext>
            </a:extLst>
          </p:cNvPr>
          <p:cNvSpPr/>
          <p:nvPr/>
        </p:nvSpPr>
        <p:spPr>
          <a:xfrm>
            <a:off x="7023370" y="797668"/>
            <a:ext cx="1608767" cy="3644005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BDB97E0-B6F0-86F8-7E1A-DA1539D742EC}"/>
              </a:ext>
            </a:extLst>
          </p:cNvPr>
          <p:cNvSpPr txBox="1">
            <a:spLocks/>
          </p:cNvSpPr>
          <p:nvPr/>
        </p:nvSpPr>
        <p:spPr>
          <a:xfrm>
            <a:off x="7249136" y="1416136"/>
            <a:ext cx="4757927" cy="2713834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ja-JP" altLang="en-US" dirty="0"/>
              <a:t>検索したいキーワードを入力後</a:t>
            </a:r>
            <a:endParaRPr kumimoji="1" lang="en-US" altLang="ja-JP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ja-JP" altLang="en-US" dirty="0"/>
              <a:t>何分以下の動画を結果として表示するかの指定が出来る</a:t>
            </a:r>
            <a:endParaRPr lang="en-US" altLang="ja-JP" dirty="0"/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ja-JP" altLang="en-US" dirty="0"/>
              <a:t>ダウンロードしたい動画一覧の番号を入力する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4874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8DE411C-CCF9-A9A6-EF5F-ABD5E867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kumimoji="1" lang="ja-JP" altLang="en-US" dirty="0"/>
              <a:t>実際にダウンロード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497A4-6ABA-2529-1AB7-E1000C2C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実際に番号を入力すると、その動画を動画</a:t>
            </a:r>
            <a:r>
              <a:rPr kumimoji="1" lang="en-US" altLang="ja-JP" dirty="0"/>
              <a:t>/</a:t>
            </a:r>
            <a:r>
              <a:rPr kumimoji="1" lang="ja-JP" altLang="en-US" dirty="0"/>
              <a:t>音声だけでダウンロードするか選択できる</a:t>
            </a:r>
            <a:endParaRPr kumimoji="1" lang="en-US" altLang="ja-JP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1372BF-953D-69D9-E643-5DA76E20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58"/>
          <a:stretch/>
        </p:blipFill>
        <p:spPr>
          <a:xfrm>
            <a:off x="5083316" y="1707605"/>
            <a:ext cx="7011703" cy="344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2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28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E86F6D-198D-45C3-AC93-8D31B8A4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3428999"/>
            <a:ext cx="12191999" cy="3429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581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D9255AC-ED31-80FB-719B-77B4ECDF39C4}"/>
              </a:ext>
            </a:extLst>
          </p:cNvPr>
          <p:cNvSpPr txBox="1">
            <a:spLocks/>
          </p:cNvSpPr>
          <p:nvPr/>
        </p:nvSpPr>
        <p:spPr>
          <a:xfrm>
            <a:off x="184936" y="608375"/>
            <a:ext cx="7360596" cy="3009899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ja-JP" dirty="0"/>
              <a:t>URL</a:t>
            </a:r>
            <a:r>
              <a:rPr lang="ja-JP" altLang="en-US" dirty="0"/>
              <a:t>を選択した場合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08E74F4-C79B-6596-FDDE-87BD979C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98" b="24564"/>
          <a:stretch/>
        </p:blipFill>
        <p:spPr>
          <a:xfrm>
            <a:off x="184937" y="1616509"/>
            <a:ext cx="8382990" cy="387839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FE73DB-AA83-CCFB-0090-9879644F8DF1}"/>
              </a:ext>
            </a:extLst>
          </p:cNvPr>
          <p:cNvSpPr/>
          <p:nvPr/>
        </p:nvSpPr>
        <p:spPr>
          <a:xfrm>
            <a:off x="7023370" y="797668"/>
            <a:ext cx="1608767" cy="3644005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9BDB97E0-B6F0-86F8-7E1A-DA1539D742EC}"/>
              </a:ext>
            </a:extLst>
          </p:cNvPr>
          <p:cNvSpPr txBox="1">
            <a:spLocks/>
          </p:cNvSpPr>
          <p:nvPr/>
        </p:nvSpPr>
        <p:spPr>
          <a:xfrm>
            <a:off x="7249136" y="1416136"/>
            <a:ext cx="4757927" cy="2713834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 spc="9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ja-JP" altLang="en-US" dirty="0"/>
              <a:t>ダウンロードしたい動画の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を入力後 動画</a:t>
            </a:r>
            <a:r>
              <a:rPr kumimoji="1" lang="en-US" altLang="ja-JP" dirty="0"/>
              <a:t>/</a:t>
            </a:r>
            <a:r>
              <a:rPr kumimoji="1" lang="ja-JP" altLang="en-US" dirty="0"/>
              <a:t>音声</a:t>
            </a:r>
            <a:r>
              <a:rPr lang="en-US" altLang="ja-JP" dirty="0"/>
              <a:t> </a:t>
            </a:r>
            <a:r>
              <a:rPr lang="ja-JP" altLang="en-US" dirty="0"/>
              <a:t>どちらをダウンロードするか選ぶ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038373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Yu Gothic Medium"/>
        <a:ea typeface=""/>
        <a:cs typeface=""/>
      </a:majorFont>
      <a:minorFont>
        <a:latin typeface="Yu Gothic Medium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190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Yu Gothic Medium</vt:lpstr>
      <vt:lpstr>Arial</vt:lpstr>
      <vt:lpstr>Wingdings</vt:lpstr>
      <vt:lpstr>LeafVTI</vt:lpstr>
      <vt:lpstr>Y-DL</vt:lpstr>
      <vt:lpstr>説明</vt:lpstr>
      <vt:lpstr>使い方</vt:lpstr>
      <vt:lpstr>PowerPoint プレゼンテーション</vt:lpstr>
      <vt:lpstr>実際にダウンロード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深谷 恵斗(zeal21410068)</dc:creator>
  <cp:lastModifiedBy>深谷 恵斗(zeal21410068)</cp:lastModifiedBy>
  <cp:revision>5</cp:revision>
  <dcterms:created xsi:type="dcterms:W3CDTF">2024-09-13T02:49:37Z</dcterms:created>
  <dcterms:modified xsi:type="dcterms:W3CDTF">2024-09-17T00:58:44Z</dcterms:modified>
</cp:coreProperties>
</file>