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Text box"/>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Text box"/>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9/2/2025</a:t>
            </a:fld>
            <a:endParaRPr lang="zh-CN" altLang="en-US" sz="1200">
              <a:latin typeface="Calibri" charset="0"/>
              <a:ea typeface="等线" charset="0"/>
              <a:cs typeface="Calibri" charset="0"/>
            </a:endParaRPr>
          </a:p>
        </p:txBody>
      </p:sp>
      <p:sp>
        <p:nvSpPr>
          <p:cNvPr id="19" name="Object"/>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Text box"/>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Text box"/>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18940918"/>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Object"/>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Text box"/>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49"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fld id="{CAD2D6BD-DE1B-4B5F-8B41-2702339687B9}" type="slidenum">
              <a:rPr lang="en-US" altLang="zh-CN" sz="1800" b="0" i="0" u="none" strike="noStrike" kern="1200" cap="none" spc="0" baseline="0">
                <a:solidFill>
                  <a:schemeClr val="tx1"/>
                </a:solidFill>
                <a:latin typeface="Droid Sans" charset="0"/>
                <a:ea typeface="宋体" charset="0"/>
                <a:cs typeface="Lucida Sans"/>
              </a:rPr>
              <a:t>1</a:t>
            </a:fld>
            <a:endParaRPr lang="zh-CN" altLang="en-US"/>
          </a:p>
        </p:txBody>
      </p:sp>
    </p:spTree>
    <p:extLst>
      <p:ext uri="{BB962C8B-B14F-4D97-AF65-F5344CB8AC3E}">
        <p14:creationId xmlns:p14="http://schemas.microsoft.com/office/powerpoint/2010/main" val="1217817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39166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71222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1613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39439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2012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1552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55645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68122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73186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93039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6864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ext box"/>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Text box"/>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Text box"/>
          <p:cNvSpPr>
            <a:spLocks noGrp="1"/>
          </p:cNvSpPr>
          <p:nvPr>
            <p:ph type="dt" sz="half" idx="10"/>
          </p:nvPr>
        </p:nvSpPr>
        <p:spPr/>
        <p:txBody>
          <a:bodyPr/>
          <a:lstStyle/>
          <a:p>
            <a:fld id="{72514870-5082-4025-BC8A-5E070B8EB77D}" type="datetimeFigureOut">
              <a:rPr lang="zh-CN" altLang="en-US" smtClean="0"/>
              <a:t>2025/9/2</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11399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a:t>单击此处编辑母版标题样式</a:t>
            </a:r>
          </a:p>
        </p:txBody>
      </p:sp>
      <p:sp>
        <p:nvSpPr>
          <p:cNvPr id="3" name="Text box"/>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box"/>
          <p:cNvSpPr>
            <a:spLocks noGrp="1"/>
          </p:cNvSpPr>
          <p:nvPr>
            <p:ph type="dt" sz="half" idx="10"/>
          </p:nvPr>
        </p:nvSpPr>
        <p:spPr/>
        <p:txBody>
          <a:bodyPr/>
          <a:lstStyle/>
          <a:p>
            <a:fld id="{72514870-5082-4025-BC8A-5E070B8EB77D}" type="datetimeFigureOut">
              <a:rPr lang="zh-CN" altLang="en-US" smtClean="0"/>
              <a:t>2025/9/2</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695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Text box"/>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Text box"/>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box"/>
          <p:cNvSpPr>
            <a:spLocks noGrp="1"/>
          </p:cNvSpPr>
          <p:nvPr>
            <p:ph type="dt" sz="half" idx="10"/>
          </p:nvPr>
        </p:nvSpPr>
        <p:spPr/>
        <p:txBody>
          <a:bodyPr/>
          <a:lstStyle/>
          <a:p>
            <a:fld id="{72514870-5082-4025-BC8A-5E070B8EB77D}" type="datetimeFigureOut">
              <a:rPr lang="zh-CN" altLang="en-US" smtClean="0"/>
              <a:t>2025/9/2</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16438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Text box"/>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Text box"/>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Text box"/>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Text box"/>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r>
              <a:rPr lang="en-US" altLang="zh-CN">
                <a:solidFill>
                  <a:srgbClr val="898989"/>
                </a:solidFill>
                <a:latin typeface="Calibri" charset="0"/>
                <a:ea typeface="宋体" charset="0"/>
                <a:cs typeface="Calibri" charset="0"/>
              </a:rPr>
              <a:t>Date/Time</a:t>
            </a:r>
            <a:endParaRPr lang="zh-CN" altLang="en-US">
              <a:solidFill>
                <a:srgbClr val="898989"/>
              </a:solidFill>
              <a:latin typeface="Calibri" charset="0"/>
              <a:ea typeface="宋体" charset="0"/>
              <a:cs typeface="Calibri" charset="0"/>
            </a:endParaRPr>
          </a:p>
        </p:txBody>
      </p:sp>
      <p:sp>
        <p:nvSpPr>
          <p:cNvPr id="27" name="Text box"/>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89305539"/>
      </p:ext>
    </p:extLst>
  </p:cSld>
  <p:clrMapOvr>
    <a:masterClrMapping/>
  </p:clrMapOvr>
  <p:hf sldNum="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2"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1"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0"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7"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0" name="Text box"/>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1" name="Text box"/>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2" name="Text box"/>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r>
              <a:rPr lang="en-US" altLang="zh-CN">
                <a:solidFill>
                  <a:srgbClr val="898989"/>
                </a:solidFill>
                <a:latin typeface="Calibri" charset="0"/>
                <a:ea typeface="宋体" charset="0"/>
                <a:cs typeface="Calibri" charset="0"/>
              </a:rPr>
              <a:t>Date/Time</a:t>
            </a:r>
            <a:endParaRPr lang="zh-CN" altLang="en-US">
              <a:solidFill>
                <a:srgbClr val="898989"/>
              </a:solidFill>
              <a:latin typeface="Calibri" charset="0"/>
              <a:ea typeface="宋体" charset="0"/>
              <a:cs typeface="Calibri" charset="0"/>
            </a:endParaRPr>
          </a:p>
        </p:txBody>
      </p:sp>
      <p:sp>
        <p:nvSpPr>
          <p:cNvPr id="53" name="Text box"/>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295491623"/>
      </p:ext>
    </p:extLst>
  </p:cSld>
  <p:clrMapOvr>
    <a:masterClrMapping/>
  </p:clrMapOvr>
  <p:hf sldNu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a:t>单击此处编辑母版标题样式</a:t>
            </a:r>
          </a:p>
        </p:txBody>
      </p:sp>
      <p:sp>
        <p:nvSpPr>
          <p:cNvPr id="3" name="Text box"/>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box"/>
          <p:cNvSpPr>
            <a:spLocks noGrp="1"/>
          </p:cNvSpPr>
          <p:nvPr>
            <p:ph type="dt" sz="half" idx="10"/>
          </p:nvPr>
        </p:nvSpPr>
        <p:spPr/>
        <p:txBody>
          <a:bodyPr/>
          <a:lstStyle/>
          <a:p>
            <a:fld id="{72514870-5082-4025-BC8A-5E070B8EB77D}" type="datetimeFigureOut">
              <a:rPr lang="zh-CN" altLang="en-US" smtClean="0"/>
              <a:t>2025/9/2</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1173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ext box"/>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Text box"/>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Text box"/>
          <p:cNvSpPr>
            <a:spLocks noGrp="1"/>
          </p:cNvSpPr>
          <p:nvPr>
            <p:ph type="dt" sz="half" idx="10"/>
          </p:nvPr>
        </p:nvSpPr>
        <p:spPr/>
        <p:txBody>
          <a:bodyPr/>
          <a:lstStyle/>
          <a:p>
            <a:fld id="{72514870-5082-4025-BC8A-5E070B8EB77D}" type="datetimeFigureOut">
              <a:rPr lang="zh-CN" altLang="en-US" smtClean="0"/>
              <a:t>2025/9/2</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0793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a:t>单击此处编辑母版标题样式</a:t>
            </a:r>
          </a:p>
        </p:txBody>
      </p:sp>
      <p:sp>
        <p:nvSpPr>
          <p:cNvPr id="3"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box"/>
          <p:cNvSpPr>
            <a:spLocks noGrp="1"/>
          </p:cNvSpPr>
          <p:nvPr>
            <p:ph type="dt" sz="half" idx="10"/>
          </p:nvPr>
        </p:nvSpPr>
        <p:spPr/>
        <p:txBody>
          <a:bodyPr/>
          <a:lstStyle/>
          <a:p>
            <a:fld id="{72514870-5082-4025-BC8A-5E070B8EB77D}" type="datetimeFigureOut">
              <a:rPr lang="zh-CN" altLang="en-US" smtClean="0"/>
              <a:t>2025/9/2</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09459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lvl1pPr>
              <a:defRPr/>
            </a:lvl1pPr>
          </a:lstStyle>
          <a:p>
            <a:r>
              <a:rPr lang="zh-CN" altLang="en-US"/>
              <a:t>单击此处编辑母版标题样式</a:t>
            </a:r>
          </a:p>
        </p:txBody>
      </p:sp>
      <p:sp>
        <p:nvSpPr>
          <p:cNvPr id="3" name="Text box"/>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box"/>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 box"/>
          <p:cNvSpPr>
            <a:spLocks noGrp="1"/>
          </p:cNvSpPr>
          <p:nvPr>
            <p:ph type="dt" sz="half" idx="10"/>
          </p:nvPr>
        </p:nvSpPr>
        <p:spPr/>
        <p:txBody>
          <a:bodyPr/>
          <a:lstStyle/>
          <a:p>
            <a:fld id="{72514870-5082-4025-BC8A-5E070B8EB77D}" type="datetimeFigureOut">
              <a:rPr lang="zh-CN" altLang="en-US" smtClean="0"/>
              <a:t>2025/9/2</a:t>
            </a:fld>
            <a:endParaRPr lang="zh-CN" altLang="en-US"/>
          </a:p>
        </p:txBody>
      </p:sp>
      <p:sp>
        <p:nvSpPr>
          <p:cNvPr id="8" name="Text box"/>
          <p:cNvSpPr>
            <a:spLocks noGrp="1"/>
          </p:cNvSpPr>
          <p:nvPr>
            <p:ph type="ftr" sz="quarter" idx="11"/>
          </p:nvPr>
        </p:nvSpPr>
        <p:spPr/>
        <p:txBody>
          <a:bodyPr/>
          <a:lstStyle/>
          <a:p>
            <a:endParaRPr lang="zh-CN" altLang="en-US"/>
          </a:p>
        </p:txBody>
      </p:sp>
      <p:sp>
        <p:nvSpPr>
          <p:cNvPr id="9"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2239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a:t>单击此处编辑母版标题样式</a:t>
            </a:r>
          </a:p>
        </p:txBody>
      </p:sp>
      <p:sp>
        <p:nvSpPr>
          <p:cNvPr id="3" name="Text box"/>
          <p:cNvSpPr>
            <a:spLocks noGrp="1"/>
          </p:cNvSpPr>
          <p:nvPr>
            <p:ph type="dt" sz="half" idx="10"/>
          </p:nvPr>
        </p:nvSpPr>
        <p:spPr/>
        <p:txBody>
          <a:bodyPr/>
          <a:lstStyle/>
          <a:p>
            <a:fld id="{72514870-5082-4025-BC8A-5E070B8EB77D}" type="datetimeFigureOut">
              <a:rPr lang="zh-CN" altLang="en-US" smtClean="0"/>
              <a:t>2025/9/2</a:t>
            </a:fld>
            <a:endParaRPr lang="zh-CN" altLang="en-US"/>
          </a:p>
        </p:txBody>
      </p:sp>
      <p:sp>
        <p:nvSpPr>
          <p:cNvPr id="4" name="Text box"/>
          <p:cNvSpPr>
            <a:spLocks noGrp="1"/>
          </p:cNvSpPr>
          <p:nvPr>
            <p:ph type="ftr" sz="quarter" idx="11"/>
          </p:nvPr>
        </p:nvSpPr>
        <p:spPr/>
        <p:txBody>
          <a:bodyPr/>
          <a:lstStyle/>
          <a:p>
            <a:endParaRPr lang="zh-CN" altLang="en-US"/>
          </a:p>
        </p:txBody>
      </p:sp>
      <p:sp>
        <p:nvSpPr>
          <p:cNvPr id="5"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18302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 box"/>
          <p:cNvSpPr>
            <a:spLocks noGrp="1"/>
          </p:cNvSpPr>
          <p:nvPr>
            <p:ph type="dt" sz="half" idx="10"/>
          </p:nvPr>
        </p:nvSpPr>
        <p:spPr/>
        <p:txBody>
          <a:bodyPr/>
          <a:lstStyle/>
          <a:p>
            <a:fld id="{72514870-5082-4025-BC8A-5E070B8EB77D}" type="datetimeFigureOut">
              <a:rPr lang="zh-CN" altLang="en-US" smtClean="0"/>
              <a:t>2025/9/2</a:t>
            </a:fld>
            <a:endParaRPr lang="zh-CN" altLang="en-US"/>
          </a:p>
        </p:txBody>
      </p:sp>
      <p:sp>
        <p:nvSpPr>
          <p:cNvPr id="3" name="Text box"/>
          <p:cNvSpPr>
            <a:spLocks noGrp="1"/>
          </p:cNvSpPr>
          <p:nvPr>
            <p:ph type="ftr" sz="quarter" idx="11"/>
          </p:nvPr>
        </p:nvSpPr>
        <p:spPr/>
        <p:txBody>
          <a:bodyPr/>
          <a:lstStyle/>
          <a:p>
            <a:endParaRPr lang="zh-CN" altLang="en-US"/>
          </a:p>
        </p:txBody>
      </p:sp>
      <p:sp>
        <p:nvSpPr>
          <p:cNvPr id="4"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7985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ext box"/>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box"/>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2025/9/2</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4932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ext box"/>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Text box"/>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box"/>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2025/9/2</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570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Text box"/>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Text box"/>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Text box"/>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Text box"/>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9/2/2025</a:t>
            </a:fld>
            <a:endParaRPr lang="zh-CN" altLang="en-US">
              <a:solidFill>
                <a:srgbClr val="898989"/>
              </a:solidFill>
              <a:latin typeface="Calibri" charset="0"/>
              <a:ea typeface="宋体" charset="0"/>
              <a:cs typeface="Calibri" charset="0"/>
            </a:endParaRPr>
          </a:p>
        </p:txBody>
      </p:sp>
      <p:sp>
        <p:nvSpPr>
          <p:cNvPr id="16" name="Text box"/>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8700733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8" Type="http://schemas.openxmlformats.org/officeDocument/2006/relationships/image" Target="../media/image15.tmp" /><Relationship Id="rId3" Type="http://schemas.openxmlformats.org/officeDocument/2006/relationships/image" Target="../media/image10.jpeg" /><Relationship Id="rId7" Type="http://schemas.openxmlformats.org/officeDocument/2006/relationships/image" Target="../media/image14.tmp" /><Relationship Id="rId2" Type="http://schemas.openxmlformats.org/officeDocument/2006/relationships/notesSlide" Target="../notesSlides/notesSlide10.xml" /><Relationship Id="rId1" Type="http://schemas.openxmlformats.org/officeDocument/2006/relationships/slideLayout" Target="../slideLayouts/slideLayout13.xml" /><Relationship Id="rId6" Type="http://schemas.openxmlformats.org/officeDocument/2006/relationships/image" Target="../media/image13.tmp" /><Relationship Id="rId5" Type="http://schemas.openxmlformats.org/officeDocument/2006/relationships/image" Target="../media/image12.tmp" /><Relationship Id="rId10" Type="http://schemas.openxmlformats.org/officeDocument/2006/relationships/image" Target="../media/image17.jpeg" /><Relationship Id="rId4" Type="http://schemas.openxmlformats.org/officeDocument/2006/relationships/image" Target="../media/image11.tmp" /><Relationship Id="rId9" Type="http://schemas.openxmlformats.org/officeDocument/2006/relationships/image" Target="../media/image16.tmp"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Combination"/>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Text box"/>
          <p:cNvSpPr>
            <a:spLocks noGrp="1"/>
          </p:cNvSpPr>
          <p:nvPr>
            <p:ph type="ctrTitle"/>
          </p:nvPr>
        </p:nvSpPr>
        <p:spPr>
          <a:xfrm>
            <a:off x="1523999" y="19665"/>
            <a:ext cx="7629525"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Image"/>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Rectangle"/>
          <p:cNvSpPr>
            <a:spLocks/>
          </p:cNvSpPr>
          <p:nvPr/>
        </p:nvSpPr>
        <p:spPr>
          <a:xfrm>
            <a:off x="2554541" y="3314150"/>
            <a:ext cx="8610599" cy="2308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IN" altLang="zh-CN" sz="2400" b="0" i="0" u="none" strike="noStrike" kern="1200" cap="none" spc="0" baseline="0" dirty="0">
                <a:solidFill>
                  <a:schemeClr val="tx1"/>
                </a:solidFill>
                <a:latin typeface="Calibri" charset="0"/>
                <a:ea typeface="宋体" charset="0"/>
                <a:cs typeface="Calibri" charset="0"/>
              </a:rPr>
              <a:t>NERUPHA.G.K</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AND NMID: 2428N00</a:t>
            </a:r>
            <a:r>
              <a:rPr lang="en-IN" altLang="zh-CN" sz="2400" dirty="0">
                <a:latin typeface="Calibri" charset="0"/>
                <a:cs typeface="Calibri" charset="0"/>
              </a:rPr>
              <a:t>30</a:t>
            </a:r>
            <a:r>
              <a:rPr lang="en-US" altLang="zh-CN" sz="2400" b="0" i="0" u="none" strike="noStrike" kern="1200" cap="none" spc="0" baseline="0" dirty="0">
                <a:solidFill>
                  <a:schemeClr val="tx1"/>
                </a:solidFill>
                <a:latin typeface="Calibri" charset="0"/>
                <a:ea typeface="宋体" charset="0"/>
                <a:cs typeface="Calibri" charset="0"/>
              </a:rPr>
              <a:t>&amp;ASBRUBD24B</a:t>
            </a:r>
            <a:r>
              <a:rPr lang="en-IN" altLang="zh-CN" sz="2400" b="0" i="0" u="none" strike="noStrike" kern="1200" cap="none" spc="0" baseline="0" dirty="0">
                <a:solidFill>
                  <a:schemeClr val="tx1"/>
                </a:solidFill>
                <a:latin typeface="Calibri" charset="0"/>
                <a:ea typeface="宋体" charset="0"/>
                <a:cs typeface="Calibri" charset="0"/>
              </a:rPr>
              <a:t>S</a:t>
            </a:r>
            <a:r>
              <a:rPr lang="en-US" altLang="zh-CN" sz="2400" b="0" i="0" u="none" strike="noStrike" kern="1200" cap="none" spc="0" baseline="0" dirty="0">
                <a:solidFill>
                  <a:schemeClr val="tx1"/>
                </a:solidFill>
                <a:latin typeface="Calibri" charset="0"/>
                <a:ea typeface="宋体" charset="0"/>
                <a:cs typeface="Calibri" charset="0"/>
              </a:rPr>
              <a:t>CCY</a:t>
            </a:r>
            <a:r>
              <a:rPr lang="en-IN" altLang="zh-CN" sz="2400" dirty="0">
                <a:latin typeface="Calibri" charset="0"/>
                <a:cs typeface="Calibri" charset="0"/>
              </a:rPr>
              <a:t>30</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Department of Computer Science Application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Shree </a:t>
            </a:r>
            <a:r>
              <a:rPr lang="en-US" altLang="zh-CN" sz="2400" b="0" i="0" u="none" strike="noStrike" kern="1200" cap="none" spc="0" baseline="0" dirty="0" err="1">
                <a:solidFill>
                  <a:schemeClr val="tx1"/>
                </a:solidFill>
                <a:latin typeface="Calibri" charset="0"/>
                <a:ea typeface="宋体" charset="0"/>
                <a:cs typeface="Calibri" charset="0"/>
              </a:rPr>
              <a:t>Venkateshwara</a:t>
            </a:r>
            <a:r>
              <a:rPr lang="en-US" altLang="zh-CN" sz="2400" b="0" i="0" u="none" strike="noStrike" kern="1200" cap="none" spc="0" baseline="0" dirty="0">
                <a:solidFill>
                  <a:schemeClr val="tx1"/>
                </a:solidFill>
                <a:latin typeface="Calibri" charset="0"/>
                <a:ea typeface="宋体" charset="0"/>
                <a:cs typeface="Calibri" charset="0"/>
              </a:rPr>
              <a:t> Arts and Science (co-</a:t>
            </a:r>
            <a:r>
              <a:rPr lang="en-US" altLang="zh-CN" sz="2400" b="0" i="0" u="none" strike="noStrike" kern="1200" cap="none" spc="0" baseline="0" dirty="0" err="1">
                <a:solidFill>
                  <a:schemeClr val="tx1"/>
                </a:solidFill>
                <a:latin typeface="Calibri" charset="0"/>
                <a:ea typeface="宋体" charset="0"/>
                <a:cs typeface="Calibri" charset="0"/>
              </a:rPr>
              <a:t>edu</a:t>
            </a:r>
            <a:r>
              <a:rPr lang="en-US" altLang="zh-CN" sz="2400" b="0" i="0" u="none" strike="noStrike" kern="1200" cap="none" spc="0" baseline="0" dirty="0">
                <a:solidFill>
                  <a:schemeClr val="tx1"/>
                </a:solidFill>
                <a:latin typeface="Calibri" charset="0"/>
                <a:ea typeface="宋体" charset="0"/>
                <a:cs typeface="Calibri" charset="0"/>
              </a:rPr>
              <a:t>)college</a:t>
            </a:r>
          </a:p>
          <a:p>
            <a:pPr marL="0" indent="0" algn="l">
              <a:lnSpc>
                <a:spcPct val="100000"/>
              </a:lnSpc>
              <a:spcBef>
                <a:spcPts val="0"/>
              </a:spcBef>
              <a:spcAft>
                <a:spcPts val="0"/>
              </a:spcAft>
              <a:buNone/>
            </a:pPr>
            <a:r>
              <a:rPr lang="en-US" altLang="zh-CN" sz="2400" b="0" i="0" u="none" strike="noStrike" kern="1200" cap="none" spc="0" baseline="0" dirty="0" err="1">
                <a:solidFill>
                  <a:schemeClr val="tx1"/>
                </a:solidFill>
                <a:latin typeface="Calibri" charset="0"/>
                <a:ea typeface="宋体" charset="0"/>
                <a:cs typeface="Calibri" charset="0"/>
              </a:rPr>
              <a:t>Bharathiyar</a:t>
            </a:r>
            <a:r>
              <a:rPr lang="en-US" altLang="zh-CN" sz="2400" b="0" i="0" u="none" strike="noStrike" kern="1200" cap="none" spc="0" baseline="0" dirty="0">
                <a:solidFill>
                  <a:schemeClr val="tx1"/>
                </a:solidFill>
                <a:latin typeface="Calibri" charset="0"/>
                <a:ea typeface="宋体" charset="0"/>
                <a:cs typeface="Calibri" charset="0"/>
              </a:rPr>
              <a:t> university</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98015734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 name="Rectangle"/>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2" name="Image"/>
          <p:cNvPicPr>
            <a:picLocks/>
          </p:cNvPicPr>
          <p:nvPr/>
        </p:nvPicPr>
        <p:blipFill>
          <a:blip r:embed="rId3" cstate="print"/>
          <a:stretch>
            <a:fillRect/>
          </a:stretch>
        </p:blipFill>
        <p:spPr>
          <a:xfrm>
            <a:off x="190500" y="3429000"/>
            <a:ext cx="2466975" cy="3419475"/>
          </a:xfrm>
          <a:prstGeom prst="rect">
            <a:avLst/>
          </a:prstGeom>
          <a:noFill/>
          <a:ln w="12700" cap="flat" cmpd="sng">
            <a:noFill/>
            <a:prstDash val="solid"/>
            <a:miter/>
          </a:ln>
        </p:spPr>
      </p:pic>
      <p:sp>
        <p:nvSpPr>
          <p:cNvPr id="153" name="Text box"/>
          <p:cNvSpPr>
            <a:spLocks noGrp="1"/>
          </p:cNvSpPr>
          <p:nvPr>
            <p:ph type="title"/>
          </p:nvPr>
        </p:nvSpPr>
        <p:spPr>
          <a:xfrm>
            <a:off x="435155" y="151887"/>
            <a:ext cx="848042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RESULTS AND SCREENSHOTS</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54" name="Rectangle"/>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5" name="Rectangle"/>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pic>
        <p:nvPicPr>
          <p:cNvPr id="178" name="Image"/>
          <p:cNvPicPr>
            <a:picLocks noChangeAspect="1"/>
          </p:cNvPicPr>
          <p:nvPr/>
        </p:nvPicPr>
        <p:blipFill>
          <a:blip r:embed="rId4"/>
          <a:srcRect/>
          <a:stretch/>
        </p:blipFill>
        <p:spPr>
          <a:xfrm>
            <a:off x="2670813" y="990610"/>
            <a:ext cx="1190491" cy="2728210"/>
          </a:xfrm>
          <a:prstGeom prst="rect">
            <a:avLst/>
          </a:prstGeom>
          <a:noFill/>
          <a:ln w="12700" cap="flat" cmpd="sng">
            <a:noFill/>
            <a:prstDash val="solid"/>
            <a:miter/>
          </a:ln>
        </p:spPr>
      </p:pic>
      <p:pic>
        <p:nvPicPr>
          <p:cNvPr id="179" name="Image"/>
          <p:cNvPicPr>
            <a:picLocks noChangeAspect="1"/>
          </p:cNvPicPr>
          <p:nvPr/>
        </p:nvPicPr>
        <p:blipFill>
          <a:blip r:embed="rId5"/>
          <a:srcRect/>
          <a:stretch/>
        </p:blipFill>
        <p:spPr>
          <a:xfrm>
            <a:off x="4494822" y="990610"/>
            <a:ext cx="1190492" cy="2728211"/>
          </a:xfrm>
          <a:prstGeom prst="rect">
            <a:avLst/>
          </a:prstGeom>
          <a:noFill/>
          <a:ln w="12700" cap="flat" cmpd="sng">
            <a:noFill/>
            <a:prstDash val="solid"/>
            <a:miter/>
          </a:ln>
        </p:spPr>
      </p:pic>
      <p:pic>
        <p:nvPicPr>
          <p:cNvPr id="180" name="Image"/>
          <p:cNvPicPr>
            <a:picLocks noChangeAspect="1"/>
          </p:cNvPicPr>
          <p:nvPr/>
        </p:nvPicPr>
        <p:blipFill>
          <a:blip r:embed="rId6"/>
          <a:srcRect/>
          <a:stretch/>
        </p:blipFill>
        <p:spPr>
          <a:xfrm>
            <a:off x="6257991" y="990610"/>
            <a:ext cx="1190491" cy="2728210"/>
          </a:xfrm>
          <a:prstGeom prst="rect">
            <a:avLst/>
          </a:prstGeom>
          <a:noFill/>
          <a:ln w="12700" cap="flat" cmpd="sng">
            <a:noFill/>
            <a:prstDash val="solid"/>
            <a:miter/>
          </a:ln>
        </p:spPr>
      </p:pic>
      <p:pic>
        <p:nvPicPr>
          <p:cNvPr id="181" name="Image"/>
          <p:cNvPicPr>
            <a:picLocks noChangeAspect="1"/>
          </p:cNvPicPr>
          <p:nvPr/>
        </p:nvPicPr>
        <p:blipFill>
          <a:blip r:embed="rId7"/>
          <a:srcRect/>
          <a:stretch/>
        </p:blipFill>
        <p:spPr>
          <a:xfrm>
            <a:off x="8204304" y="1037858"/>
            <a:ext cx="1149246" cy="2633689"/>
          </a:xfrm>
          <a:prstGeom prst="rect">
            <a:avLst/>
          </a:prstGeom>
          <a:noFill/>
          <a:ln w="12700" cap="flat" cmpd="sng">
            <a:noFill/>
            <a:prstDash val="solid"/>
            <a:miter/>
          </a:ln>
        </p:spPr>
      </p:pic>
      <p:pic>
        <p:nvPicPr>
          <p:cNvPr id="182" name="Image"/>
          <p:cNvPicPr>
            <a:picLocks noChangeAspect="1"/>
          </p:cNvPicPr>
          <p:nvPr/>
        </p:nvPicPr>
        <p:blipFill>
          <a:blip r:embed="rId8"/>
          <a:srcRect/>
          <a:stretch/>
        </p:blipFill>
        <p:spPr>
          <a:xfrm>
            <a:off x="2840098" y="4263997"/>
            <a:ext cx="1007194" cy="2308153"/>
          </a:xfrm>
          <a:prstGeom prst="rect">
            <a:avLst/>
          </a:prstGeom>
          <a:noFill/>
          <a:ln w="12700" cap="flat" cmpd="sng">
            <a:noFill/>
            <a:prstDash val="solid"/>
            <a:miter/>
          </a:ln>
        </p:spPr>
      </p:pic>
      <p:pic>
        <p:nvPicPr>
          <p:cNvPr id="183" name="Image"/>
          <p:cNvPicPr>
            <a:picLocks noChangeAspect="1"/>
          </p:cNvPicPr>
          <p:nvPr/>
        </p:nvPicPr>
        <p:blipFill>
          <a:blip r:embed="rId9"/>
          <a:srcRect/>
          <a:stretch/>
        </p:blipFill>
        <p:spPr>
          <a:xfrm>
            <a:off x="4689909" y="4220342"/>
            <a:ext cx="1045292" cy="2395462"/>
          </a:xfrm>
          <a:prstGeom prst="rect">
            <a:avLst/>
          </a:prstGeom>
          <a:noFill/>
          <a:ln w="12700" cap="flat" cmpd="sng">
            <a:noFill/>
            <a:prstDash val="solid"/>
            <a:miter/>
          </a:ln>
        </p:spPr>
      </p:pic>
      <p:pic>
        <p:nvPicPr>
          <p:cNvPr id="2" name="Picture 1">
            <a:extLst>
              <a:ext uri="{FF2B5EF4-FFF2-40B4-BE49-F238E27FC236}">
                <a16:creationId xmlns:a16="http://schemas.microsoft.com/office/drawing/2014/main" id="{24336EFA-FDF8-EE3E-E427-7F88CBFE6F1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56801" y="4220342"/>
            <a:ext cx="1045292" cy="2358130"/>
          </a:xfrm>
          <a:prstGeom prst="rect">
            <a:avLst/>
          </a:prstGeom>
        </p:spPr>
      </p:pic>
    </p:spTree>
    <p:extLst>
      <p:ext uri="{BB962C8B-B14F-4D97-AF65-F5344CB8AC3E}">
        <p14:creationId xmlns:p14="http://schemas.microsoft.com/office/powerpoint/2010/main" val="686493267"/>
      </p:ext>
    </p:extLst>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6" name="Image"/>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7" name="Text box"/>
          <p:cNvSpPr>
            <a:spLocks noGrp="1"/>
          </p:cNvSpPr>
          <p:nvPr>
            <p:ph type="title"/>
          </p:nvPr>
        </p:nvSpPr>
        <p:spPr>
          <a:xfrm>
            <a:off x="755332" y="385444"/>
            <a:ext cx="4578668"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CONCLUSION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8" name="Rectangle"/>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9" name="Rectangle"/>
          <p:cNvSpPr>
            <a:spLocks/>
          </p:cNvSpPr>
          <p:nvPr/>
        </p:nvSpPr>
        <p:spPr>
          <a:xfrm>
            <a:off x="1647463" y="2279030"/>
            <a:ext cx="7373074" cy="3348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oogle Sans" charset="0"/>
                <a:ea typeface="宋体" charset="0"/>
                <a:cs typeface="Calibri" charset="0"/>
              </a:rPr>
              <a:t>A digital portfolio's conclusion should provide a reflective summary of your key skills, accomplishments, and growth, reinforcing your personal brand and career goals to potential employers or clients. It should highlight the visual proof of your abilities, the ease of sharing, and your unique perspective, ultimately serving as a concise and persuasive representation of your qualifications and potential contribution.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642961991"/>
      </p:ext>
    </p:extLst>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0" name="Text box"/>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GITHUB LINK </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1" name="Rectangle"/>
          <p:cNvSpPr>
            <a:spLocks/>
          </p:cNvSpPr>
          <p:nvPr/>
        </p:nvSpPr>
        <p:spPr>
          <a:xfrm>
            <a:off x="2075978" y="2667155"/>
            <a:ext cx="7307809" cy="40011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IN" altLang="zh-CN" sz="2000" b="0" i="0" u="none" strike="noStrike" kern="1200" cap="none" spc="0" baseline="0" dirty="0">
                <a:solidFill>
                  <a:schemeClr val="tx1"/>
                </a:solidFill>
                <a:latin typeface="Calibri" charset="0"/>
                <a:ea typeface="宋体" charset="0"/>
                <a:cs typeface="Calibri" charset="0"/>
              </a:rPr>
              <a:t>https://github.com/neruphak-star/Nerupha-.git</a:t>
            </a:r>
            <a:endParaRPr lang="zh-CN" altLang="en-US" sz="20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412763399"/>
      </p:ext>
    </p:extLst>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4" name="曲线"/>
          <p:cNvSpPr>
            <a:spLocks/>
          </p:cNvSpPr>
          <p:nvPr/>
        </p:nvSpPr>
        <p:spPr>
          <a:xfrm>
            <a:off x="0" y="0"/>
            <a:ext cx="12192000" cy="6858000"/>
          </a:xfrm>
          <a:custGeom>
            <a:avLst/>
            <a:gdLst>
              <a:gd name="T1" fmla="*/ 0 w 21600"/>
              <a:gd name="T2" fmla="*/ 0 h 21600"/>
              <a:gd name="T3" fmla="*/ 21600 w 21600"/>
              <a:gd name="T4" fmla="*/ 1098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                                DIGITAL PORTFOLIO </a:t>
            </a:r>
            <a:endParaRPr lang="zh-CN" altLang="en-US" sz="3600" b="0" i="0" u="none" strike="noStrike" kern="1200" cap="none" spc="0" baseline="0">
              <a:solidFill>
                <a:schemeClr val="tx1"/>
              </a:solidFill>
              <a:latin typeface="Times New Roman" pitchFamily="18" charset="0"/>
              <a:ea typeface="宋体" charset="0"/>
              <a:cs typeface="Times New Roman" pitchFamily="18" charset="0"/>
            </a:endParaRPr>
          </a:p>
        </p:txBody>
      </p:sp>
      <p:grpSp>
        <p:nvGrpSpPr>
          <p:cNvPr id="74" name="Combination"/>
          <p:cNvGrpSpPr>
            <a:grpSpLocks/>
          </p:cNvGrpSpPr>
          <p:nvPr/>
        </p:nvGrpSpPr>
        <p:grpSpPr>
          <a:xfrm>
            <a:off x="7448612" y="0"/>
            <a:ext cx="4743795" cy="6858466"/>
            <a:chOff x="7448612" y="0"/>
            <a:chExt cx="4743795" cy="6858466"/>
          </a:xfrm>
        </p:grpSpPr>
        <p:sp>
          <p:nvSpPr>
            <p:cNvPr id="6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9" name="Text box"/>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2" name="Combination"/>
          <p:cNvGrpSpPr>
            <a:grpSpLocks/>
          </p:cNvGrpSpPr>
          <p:nvPr/>
        </p:nvGrpSpPr>
        <p:grpSpPr>
          <a:xfrm>
            <a:off x="466725" y="6410325"/>
            <a:ext cx="3705224" cy="295275"/>
            <a:chOff x="466725" y="6410325"/>
            <a:chExt cx="3705224" cy="295275"/>
          </a:xfrm>
        </p:grpSpPr>
        <p:pic>
          <p:nvPicPr>
            <p:cNvPr id="80" name="Image"/>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1" name="Image"/>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3"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57391584"/>
      </p:ext>
    </p:extLst>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307909" cy="6977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94" name="Combination"/>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Rectangle"/>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Image"/>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Combination"/>
          <p:cNvGrpSpPr>
            <a:grpSpLocks/>
          </p:cNvGrpSpPr>
          <p:nvPr/>
        </p:nvGrpSpPr>
        <p:grpSpPr>
          <a:xfrm>
            <a:off x="47625" y="3819523"/>
            <a:ext cx="4124324" cy="3009897"/>
            <a:chOff x="47625" y="3819523"/>
            <a:chExt cx="4124324" cy="3009897"/>
          </a:xfrm>
        </p:grpSpPr>
        <p:pic>
          <p:nvPicPr>
            <p:cNvPr id="100" name="Image"/>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Image"/>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Text box"/>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Rectangle"/>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Tools and Technologies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Portfolio design and Layout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Features and Functionality</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Screenshots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Github Link</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57704743"/>
      </p:ext>
    </p:extLst>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Combination"/>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Image"/>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Text box"/>
          <p:cNvSpPr>
            <a:spLocks noGrp="1"/>
          </p:cNvSpPr>
          <p:nvPr>
            <p:ph type="title"/>
          </p:nvPr>
        </p:nvSpPr>
        <p:spPr>
          <a:xfrm>
            <a:off x="834071" y="575055"/>
            <a:ext cx="5636895" cy="19596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Image"/>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4" name="Rectangle"/>
          <p:cNvSpPr>
            <a:spLocks/>
          </p:cNvSpPr>
          <p:nvPr/>
        </p:nvSpPr>
        <p:spPr>
          <a:xfrm>
            <a:off x="834071" y="1573828"/>
            <a:ext cx="7576503" cy="5520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zh-CN" altLang="en-US" sz="1800" b="0" i="0" u="none" strike="noStrike" kern="1200" cap="none" spc="0" baseline="0">
                <a:solidFill>
                  <a:schemeClr val="tx1"/>
                </a:solidFill>
                <a:latin typeface="Calibri" charset="0"/>
                <a:ea typeface="宋体" charset="0"/>
                <a:cs typeface="Calibri" charset="0"/>
              </a:rPr>
              <a:t>📌</a:t>
            </a:r>
            <a:r>
              <a:rPr lang="en-US" altLang="zh-CN" sz="2400" b="0" i="0" u="none" strike="noStrike" kern="1200" cap="none" spc="0" baseline="0">
                <a:solidFill>
                  <a:schemeClr val="tx1"/>
                </a:solidFill>
                <a:latin typeface="Calibri" charset="0"/>
                <a:ea typeface="宋体" charset="0"/>
                <a:cs typeface="Calibri" charset="0"/>
              </a:rPr>
              <a:t> Problem Statement for Digital PortfolioIn today’s digital era, traditional paper-based resumes and physical portfolios are no longer sufficient to showcase an individual’s skills, achievements, and professional identity.</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Recruiters, educators, and industry professionals increasingly prefer interactive and easily accessible digital platforms that highlight not only qualifications but also practical work, creativity, and technical ability.However, many students and professionals lack a structured, user-friendly, and professional medium to present their competencies effectively. This creates a gap between their actual abilities and how they are perceived by employers or evaluators.</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676501728"/>
      </p:ext>
    </p:extLst>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Combination"/>
          <p:cNvGrpSpPr>
            <a:grpSpLocks/>
          </p:cNvGrpSpPr>
          <p:nvPr/>
        </p:nvGrpSpPr>
        <p:grpSpPr>
          <a:xfrm>
            <a:off x="8658225" y="2647950"/>
            <a:ext cx="3533775" cy="3810000"/>
            <a:chOff x="8658225" y="2647950"/>
            <a:chExt cx="3533775" cy="3810000"/>
          </a:xfrm>
        </p:grpSpPr>
        <p:sp>
          <p:nvSpPr>
            <p:cNvPr id="11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7" name="Image"/>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0" name="Text box"/>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1" name="Image"/>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2"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3" name="Rectangle"/>
          <p:cNvSpPr>
            <a:spLocks/>
          </p:cNvSpPr>
          <p:nvPr/>
        </p:nvSpPr>
        <p:spPr>
          <a:xfrm>
            <a:off x="909758" y="1857375"/>
            <a:ext cx="6100642" cy="3348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A Digital Portfolio is an organized collection of an individual’s skills, achievements, experiences, and creative work presented through digital platforms. It acts as a modern resume and showcase, allowing students, professionals, and creators to highlight their competencies using multimedia such as documents, images, videos, and interactive elements.</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766994843"/>
      </p:ext>
    </p:extLst>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7" name="Text box"/>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8" name="Image"/>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9"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0" name="Rectangle"/>
          <p:cNvSpPr>
            <a:spLocks/>
          </p:cNvSpPr>
          <p:nvPr/>
        </p:nvSpPr>
        <p:spPr>
          <a:xfrm>
            <a:off x="832880" y="1764356"/>
            <a:ext cx="7308451" cy="45205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charset="0"/>
                <a:ea typeface="宋体" charset="0"/>
                <a:cs typeface="Calibri" charset="0"/>
              </a:rPr>
              <a:t>Student</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           To showcase academic achievements, projects, and extracurricular activities for higher studies or job opportunities.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2. Job Seekers / Professionals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           To highlight skills, work experience, and certifications to employers or clients.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3. Teachers / Academicians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            To present research papers, teaching experience, and academic contributions.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4. Freelancers / Creators (Designers, Developers, Artists, Writers, etc.)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            To display creative work, portfolios, and client projects.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5. Employers / Recruiters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            As viewers who access the portfolio to evaluate a candidate’s skills and suitability.</a:t>
            </a:r>
            <a:endParaRPr lang="zh-CN" altLang="en-US" sz="20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195504876"/>
      </p:ext>
    </p:extLst>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1" name="Image"/>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5" name="Text box"/>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TOOLS AND TECHNIQUES</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6" name="Image"/>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Rectangle"/>
          <p:cNvSpPr>
            <a:spLocks/>
          </p:cNvSpPr>
          <p:nvPr/>
        </p:nvSpPr>
        <p:spPr>
          <a:xfrm>
            <a:off x="2917131" y="2019300"/>
            <a:ext cx="7538050" cy="40728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1500"/>
              </a:spcAft>
              <a:buNone/>
            </a:pPr>
            <a:r>
              <a:rPr lang="en-US" altLang="zh-CN" sz="2400" b="0" i="0" u="none" strike="noStrike" kern="1200" cap="none" spc="0" baseline="0">
                <a:solidFill>
                  <a:schemeClr val="tx1"/>
                </a:solidFill>
                <a:latin typeface="Google Sans" charset="0"/>
                <a:ea typeface="宋体" charset="0"/>
                <a:cs typeface="Calibri" charset="0"/>
              </a:rPr>
              <a:t>Digital portfolio tools include website builders like Wix, Behance, and Adobe Portfolio, as well as platforms like Seesaw for younger students, while techniques involve curating your best work, telling your story through reflections and case studies, showcasing growth, and creating a user-friendly, mobile-responsive design. The goal is to use these tools and techniques to create an interactive and dynamic online space that highlights your skills and achievements to a target audience. </a:t>
            </a:r>
          </a:p>
          <a:p>
            <a:pPr marL="0" indent="0" algn="l">
              <a:lnSpc>
                <a:spcPct val="100000"/>
              </a:lnSpc>
              <a:spcBef>
                <a:spcPts val="0"/>
              </a:spcBef>
              <a:spcAft>
                <a:spcPts val="0"/>
              </a:spcAft>
              <a:buNone/>
            </a:pPr>
            <a:br>
              <a:rPr lang="zh-CN" altLang="en-US" sz="1800" b="0" i="0" u="none" strike="noStrike" kern="1200" cap="none" spc="0" baseline="0">
                <a:solidFill>
                  <a:srgbClr val="EEF0FF"/>
                </a:solidFill>
                <a:latin typeface="Google Sans" charset="0"/>
                <a:ea typeface="宋体" charset="0"/>
                <a:cs typeface="Calibri" charset="0"/>
              </a:rPr>
            </a:b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035587020"/>
      </p:ext>
    </p:extLst>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0" name="Image"/>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1" name="Rectangle"/>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8</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2" name="Rectangle"/>
          <p:cNvSpPr>
            <a:spLocks/>
          </p:cNvSpPr>
          <p:nvPr/>
        </p:nvSpPr>
        <p:spPr>
          <a:xfrm>
            <a:off x="739774" y="291147"/>
            <a:ext cx="8794750" cy="6134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charset="0"/>
                <a:ea typeface="宋体" charset="0"/>
                <a:cs typeface="Trebuchet MS" charset="0"/>
              </a:rPr>
              <a:t>POTFOLIO DESIGN AND LAYOUT</a:t>
            </a:r>
            <a:endParaRPr lang="zh-CN" altLang="en-US" sz="4000" b="0" i="0" u="none" strike="noStrike" kern="1200" cap="none" spc="0" baseline="0">
              <a:solidFill>
                <a:schemeClr val="tx1"/>
              </a:solidFill>
              <a:latin typeface="Trebuchet MS" charset="0"/>
              <a:ea typeface="宋体" charset="0"/>
              <a:cs typeface="Trebuchet MS" charset="0"/>
            </a:endParaRPr>
          </a:p>
        </p:txBody>
      </p:sp>
      <p:sp>
        <p:nvSpPr>
          <p:cNvPr id="143"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Rectangle"/>
          <p:cNvSpPr>
            <a:spLocks/>
          </p:cNvSpPr>
          <p:nvPr/>
        </p:nvSpPr>
        <p:spPr>
          <a:xfrm>
            <a:off x="1676400" y="982184"/>
            <a:ext cx="8015811"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oogle Sans" charset="0"/>
                <a:ea typeface="宋体" charset="0"/>
                <a:cs typeface="Calibri" charset="0"/>
              </a:rPr>
              <a:t>A digital portfolio's design and layout should create an appealing, user-friendly presentation of your best work that reflects your unique style and professional brand. Key elements include choosing the right platform, curating high-quality content, deciding on an appealing visual structure, adding distinct branding, and ensuring intuitive navigation and a positive user experience.</a:t>
            </a:r>
            <a:br>
              <a:rPr lang="zh-CN" altLang="en-US" sz="2400" b="0" i="0" u="none" strike="noStrike" kern="1200" cap="none" spc="0" baseline="0">
                <a:solidFill>
                  <a:schemeClr val="tx1"/>
                </a:solidFill>
                <a:latin typeface="Calibri" charset="0"/>
                <a:ea typeface="宋体" charset="0"/>
                <a:cs typeface="Calibri" charset="0"/>
              </a:rPr>
            </a:br>
            <a:r>
              <a:rPr lang="en-US" altLang="zh-CN" sz="2400" b="0" i="0" u="none" strike="noStrike" kern="1200" cap="none" spc="0" baseline="0">
                <a:solidFill>
                  <a:schemeClr val="tx1"/>
                </a:solidFill>
                <a:latin typeface="Google Sans"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
        <p:nvSpPr>
          <p:cNvPr id="145" name="Rectangle"/>
          <p:cNvSpPr>
            <a:spLocks/>
          </p:cNvSpPr>
          <p:nvPr/>
        </p:nvSpPr>
        <p:spPr>
          <a:xfrm>
            <a:off x="2057400" y="4267200"/>
            <a:ext cx="7842884" cy="237744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charset="0"/>
                <a:ea typeface="宋体" charset="0"/>
                <a:cs typeface="Calibri" charset="0"/>
              </a:rPr>
              <a:t>Website Builders:</a:t>
            </a:r>
            <a:br>
              <a:rPr lang="zh-CN" altLang="en-US" sz="2400" b="0" i="0" u="none" strike="noStrike" kern="1200" cap="none" spc="0" baseline="0">
                <a:solidFill>
                  <a:schemeClr val="tx1"/>
                </a:solidFill>
                <a:latin typeface="Calibri" charset="0"/>
                <a:ea typeface="宋体" charset="0"/>
                <a:cs typeface="Calibri" charset="0"/>
              </a:rPr>
            </a:br>
            <a:r>
              <a:rPr lang="en-US" altLang="zh-CN" sz="2400" b="0" i="0" u="none" strike="noStrike" kern="1200" cap="none" spc="0" baseline="0">
                <a:solidFill>
                  <a:schemeClr val="tx1"/>
                </a:solidFill>
                <a:latin typeface="Calibri" charset="0"/>
                <a:ea typeface="宋体" charset="0"/>
                <a:cs typeface="Calibri" charset="0"/>
              </a:rPr>
              <a:t>Use platforms like Wix.com or Canva that offer templates and tools to build a professional-looking site.</a:t>
            </a: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charset="0"/>
                <a:ea typeface="宋体" charset="0"/>
                <a:cs typeface="Calibri" charset="0"/>
              </a:rPr>
              <a:t>Specialized Platforms:</a:t>
            </a:r>
            <a:br>
              <a:rPr lang="zh-CN" altLang="en-US" sz="2400" b="0" i="0" u="none" strike="noStrike" kern="1200" cap="none" spc="0" baseline="0">
                <a:solidFill>
                  <a:schemeClr val="tx1"/>
                </a:solidFill>
                <a:latin typeface="Calibri" charset="0"/>
                <a:ea typeface="宋体" charset="0"/>
                <a:cs typeface="Calibri" charset="0"/>
              </a:rPr>
            </a:br>
            <a:r>
              <a:rPr lang="en-US" altLang="zh-CN" sz="2400" b="0" i="0" u="none" strike="noStrike" kern="1200" cap="none" spc="0" baseline="0">
                <a:solidFill>
                  <a:schemeClr val="tx1"/>
                </a:solidFill>
                <a:latin typeface="Calibri" charset="0"/>
                <a:ea typeface="宋体" charset="0"/>
                <a:cs typeface="Calibri" charset="0"/>
              </a:rPr>
              <a:t>Depending on your field, consider platforms like Adobe InDesign for more interactive, customized portfolios, or a simple video channel for visual work.</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858058675"/>
      </p:ext>
    </p:extLst>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Text box"/>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FEATURES AND FUNCTIONALITY</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7" name="Rectangle"/>
          <p:cNvSpPr>
            <a:spLocks/>
          </p:cNvSpPr>
          <p:nvPr/>
        </p:nvSpPr>
        <p:spPr>
          <a:xfrm>
            <a:off x="2214494" y="1536174"/>
            <a:ext cx="7763010" cy="40728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oogle Sans" charset="0"/>
                <a:ea typeface="宋体" charset="0"/>
                <a:cs typeface="Calibri" charset="0"/>
              </a:rPr>
              <a:t>A digital portfolio showcases work, skills, and accomplishments in an online, organized collection, with key features including a diverse multimedia content (text, images, videos), organized project descriptions, a skills section, testimonials, and reflective elements. Functionality includes professional customization, easy sharing across platforms, mobile-friendliness, and the ability to track progress and reflect on one's learning journey, providing employers, clients, and educators with a comprehensive view of an individual's capabilities.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920743790"/>
      </p:ext>
    </p:extLst>
  </p:cSld>
  <p:clrMapOvr>
    <a:masterClrMapping/>
  </p:clrMapOvr>
  <p:transition spd="slow">
    <p:random/>
  </p:transition>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31</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Nerupha Kathir</cp:lastModifiedBy>
  <cp:revision>30</cp:revision>
  <dcterms:created xsi:type="dcterms:W3CDTF">2024-03-29T15:07:00Z</dcterms:created>
  <dcterms:modified xsi:type="dcterms:W3CDTF">2025-09-02T10:53:45Z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ED9EB36D24994CD9A6F76ED110F80510_12</vt:lpwstr>
  </property>
  <property fmtid="{D5CDD505-2E9C-101B-9397-08002B2CF9AE}" pid="5" name="KSOProductBuildVer">
    <vt:lpwstr>2057-12.2.0.21931</vt:lpwstr>
  </property>
</Properties>
</file>