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6" r:id="rId14"/>
    <p:sldId id="277" r:id="rId15"/>
    <p:sldId id="271" r:id="rId16"/>
    <p:sldId id="273" r:id="rId17"/>
    <p:sldId id="274" r:id="rId18"/>
    <p:sldId id="267" r:id="rId19"/>
    <p:sldId id="27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4C044-8C0C-3054-A836-D428A40DD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591A61-74F3-1F9C-0F1B-68C882545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9B005E-D87D-BC64-B689-6A821D28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92C1-6A07-4A31-AA94-D52FD1DF31A9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0AFF19-6632-F14C-A8FE-A482D4BC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8A87-4A9E-6119-0726-38D77942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5B90-9638-4669-8055-317812CB4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45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9A2C4-2881-0A74-3EC5-38823E7A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C6D23B-1C32-002B-246E-FCAD7D776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8FD27F-F436-3485-1E64-62F66CDF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92C1-6A07-4A31-AA94-D52FD1DF31A9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D45D8D-4564-7B96-58E7-A22EC3F1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51927E-B0BE-FE25-E1A3-367285D8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5B90-9638-4669-8055-317812CB4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24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11A0DD-CA9E-17B5-4ECD-40273F400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3E12AB-66EF-4AF6-1879-C15036348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44375-90A9-484F-1FE6-216C1CFE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92C1-6A07-4A31-AA94-D52FD1DF31A9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062E71-1540-5245-DA4E-7967F445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D3FE32-471E-8C28-81F1-30B70476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5B90-9638-4669-8055-317812CB4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89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7E97C-95AE-0C70-FF5D-ABDD9F15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D91DE-5FB9-716E-48E9-C8DA94C4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612F23-AF04-9BED-39B0-FF417ABB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92C1-6A07-4A31-AA94-D52FD1DF31A9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FAB9D6-76BA-48C8-EB17-6764C188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D1149E-B144-4475-D958-424456FF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5B90-9638-4669-8055-317812CB4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22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C4233-5C17-5616-55BF-1CEED44F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F6F796-603E-4A34-5790-F598F1EF5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980C0B-AF8A-8116-4317-2DB778C0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92C1-6A07-4A31-AA94-D52FD1DF31A9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53E40-08C8-AA5F-4A62-E8BF84EC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25F9FA-50A1-3C25-A703-B7873BF6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5B90-9638-4669-8055-317812CB4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98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BF523-C55A-8383-0709-C3228205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60A67-1B9B-EDAF-5095-C4D6B9FBC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56A654-D860-3D2D-9ED8-66686A720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C9C253-F092-6338-AFCB-B07034D3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92C1-6A07-4A31-AA94-D52FD1DF31A9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9B43B9-D897-2A2C-969B-8BC39219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4D5E1-CCF8-D165-023B-AACD3519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5B90-9638-4669-8055-317812CB4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72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2B17B-AFCA-FB56-9F2F-5565BEC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393FB7-2ACE-A7AC-E0C7-982BD41ED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4061E7-3B4C-AA05-98CC-3FD3A36FC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5B02E6-0834-818D-A058-7DAE4A754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6FE3FC-69A5-B276-F101-000EC4C7F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7CB080-1968-3A12-338E-314491FF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92C1-6A07-4A31-AA94-D52FD1DF31A9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3EF9C2-B0A3-8AB4-3222-515CB04B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8AC1FA-876B-5A3E-D100-2CAEE2AA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5B90-9638-4669-8055-317812CB4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7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ECD47-5653-4841-43B9-9CD34923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DC7FAF-FD70-6FBD-8413-A64A1752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92C1-6A07-4A31-AA94-D52FD1DF31A9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354B86-9B1A-0787-0499-3A81FC66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BB9F5E-A37B-B31F-0F10-2F1A8C1E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5B90-9638-4669-8055-317812CB4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6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ED776A-D5C9-881B-073F-6C7A3F6B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92C1-6A07-4A31-AA94-D52FD1DF31A9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A4F5B4-586C-D2BC-7F0D-731D94EF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2408A0-A951-3183-1442-342D3064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5B90-9638-4669-8055-317812CB4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2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21C6A-222A-AE59-E3C8-1F5D36D7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97D801-D242-8FD6-5C55-B80395D0F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2055B9-99C8-0D21-7DD6-C1D7CA7C3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1D01AD-0794-5422-0766-3A81CE29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92C1-6A07-4A31-AA94-D52FD1DF31A9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BF0C9B-EDF6-2E5D-159C-4292CBD8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53A1C6-B282-ABD0-4B51-FE60C5E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5B90-9638-4669-8055-317812CB4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55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2E3B8-84DA-C4FA-B46A-481DE0EA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C9969C-020D-3D67-C75E-0FD5486C1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867CC0-C6EA-4714-D9AC-0F7CFF00E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802537-6EB6-8B21-DEDD-64561AB1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92C1-6A07-4A31-AA94-D52FD1DF31A9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03826C-0667-E380-469F-20A6C514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6B8A26-DA9B-CA62-86C8-B179EA85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5B90-9638-4669-8055-317812CB4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36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39FDC5-D29C-0968-2A58-64C5A13A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F5D0A5-DAA3-FD23-583E-A177909E7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6E1D0B-F833-A47A-8BC3-0F808E83F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392C1-6A07-4A31-AA94-D52FD1DF31A9}" type="datetimeFigureOut">
              <a:rPr lang="pt-BR" smtClean="0"/>
              <a:t>14/12/2022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FE2610-DD96-7D59-3CB5-8A5213550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CE2D5C-5CDF-4FF4-E20F-C2052E4A6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5B90-9638-4669-8055-317812CB4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76D09-E6C0-F346-CF42-9EB862EF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)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30,15,50,5,10,20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E640E42-B112-8BD9-F009-7E2668529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045" y="1690688"/>
            <a:ext cx="7491109" cy="189754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8C7D5E3-0923-D41D-C8B4-F3724426F5D0}"/>
              </a:ext>
            </a:extLst>
          </p:cNvPr>
          <p:cNvSpPr txBox="1"/>
          <p:nvPr/>
        </p:nvSpPr>
        <p:spPr>
          <a:xfrm>
            <a:off x="2440091" y="2830260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061B54-E2BB-882F-C3E8-1F4FC1B0B57C}"/>
              </a:ext>
            </a:extLst>
          </p:cNvPr>
          <p:cNvSpPr txBox="1"/>
          <p:nvPr/>
        </p:nvSpPr>
        <p:spPr>
          <a:xfrm>
            <a:off x="8272730" y="2511318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D45470-6654-8192-8F4F-E3709DAD4D8B}"/>
              </a:ext>
            </a:extLst>
          </p:cNvPr>
          <p:cNvSpPr txBox="1"/>
          <p:nvPr/>
        </p:nvSpPr>
        <p:spPr>
          <a:xfrm>
            <a:off x="8747859" y="2511317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196DBD7-87B1-5259-3253-84D5B710DFC1}"/>
              </a:ext>
            </a:extLst>
          </p:cNvPr>
          <p:cNvSpPr txBox="1"/>
          <p:nvPr/>
        </p:nvSpPr>
        <p:spPr>
          <a:xfrm>
            <a:off x="4807025" y="2860995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7543F05-8CD4-D540-9315-136EEA8E2A75}"/>
              </a:ext>
            </a:extLst>
          </p:cNvPr>
          <p:cNvSpPr txBox="1"/>
          <p:nvPr/>
        </p:nvSpPr>
        <p:spPr>
          <a:xfrm>
            <a:off x="5282154" y="2860994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2EAB52E-C1F4-0328-B100-05C525CB0235}"/>
              </a:ext>
            </a:extLst>
          </p:cNvPr>
          <p:cNvSpPr txBox="1"/>
          <p:nvPr/>
        </p:nvSpPr>
        <p:spPr>
          <a:xfrm>
            <a:off x="3019414" y="3244212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1A4E515-CEE7-280D-FC6B-05A327F79FE5}"/>
              </a:ext>
            </a:extLst>
          </p:cNvPr>
          <p:cNvSpPr txBox="1"/>
          <p:nvPr/>
        </p:nvSpPr>
        <p:spPr>
          <a:xfrm>
            <a:off x="3494543" y="3244211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CE9936A-8990-B41E-CB0B-DE3DDD8CAC85}"/>
              </a:ext>
            </a:extLst>
          </p:cNvPr>
          <p:cNvSpPr txBox="1"/>
          <p:nvPr/>
        </p:nvSpPr>
        <p:spPr>
          <a:xfrm>
            <a:off x="2899297" y="2298115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98CFD6D-A149-2F11-8E38-97657140270B}"/>
              </a:ext>
            </a:extLst>
          </p:cNvPr>
          <p:cNvSpPr txBox="1"/>
          <p:nvPr/>
        </p:nvSpPr>
        <p:spPr>
          <a:xfrm>
            <a:off x="3194345" y="2650593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181A70A-CDD2-570C-9868-D6CEC437E8D2}"/>
              </a:ext>
            </a:extLst>
          </p:cNvPr>
          <p:cNvSpPr txBox="1"/>
          <p:nvPr/>
        </p:nvSpPr>
        <p:spPr>
          <a:xfrm>
            <a:off x="5264223" y="2337781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BDC366F-F142-F778-7699-A28E2099834C}"/>
              </a:ext>
            </a:extLst>
          </p:cNvPr>
          <p:cNvSpPr txBox="1"/>
          <p:nvPr/>
        </p:nvSpPr>
        <p:spPr>
          <a:xfrm>
            <a:off x="8729929" y="1943152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7D0A3EF-096C-E32F-40F0-D58ED706E4F4}"/>
              </a:ext>
            </a:extLst>
          </p:cNvPr>
          <p:cNvSpPr txBox="1"/>
          <p:nvPr/>
        </p:nvSpPr>
        <p:spPr>
          <a:xfrm>
            <a:off x="2524658" y="2302648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733989D-7594-E774-3D9E-44F5B05B3641}"/>
              </a:ext>
            </a:extLst>
          </p:cNvPr>
          <p:cNvSpPr txBox="1"/>
          <p:nvPr/>
        </p:nvSpPr>
        <p:spPr>
          <a:xfrm>
            <a:off x="5932793" y="1690688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64B2FD6-4F59-83BE-53FE-39A3A33A0417}"/>
              </a:ext>
            </a:extLst>
          </p:cNvPr>
          <p:cNvSpPr txBox="1"/>
          <p:nvPr/>
        </p:nvSpPr>
        <p:spPr>
          <a:xfrm>
            <a:off x="3740099" y="1933789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E02D3CC-E11B-8191-FC12-A89D832EE59C}"/>
              </a:ext>
            </a:extLst>
          </p:cNvPr>
          <p:cNvSpPr txBox="1"/>
          <p:nvPr/>
        </p:nvSpPr>
        <p:spPr>
          <a:xfrm>
            <a:off x="4059976" y="1929167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3A22355-4E01-72FA-AC00-C172C24F4315}"/>
              </a:ext>
            </a:extLst>
          </p:cNvPr>
          <p:cNvSpPr txBox="1"/>
          <p:nvPr/>
        </p:nvSpPr>
        <p:spPr>
          <a:xfrm>
            <a:off x="4907514" y="2328849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0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2AA0850-77BE-8135-3A2C-3C905418481B}"/>
              </a:ext>
            </a:extLst>
          </p:cNvPr>
          <p:cNvSpPr txBox="1"/>
          <p:nvPr/>
        </p:nvSpPr>
        <p:spPr>
          <a:xfrm>
            <a:off x="8338992" y="1947096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29662DA-99F5-B3C1-8A95-88A48D22843D}"/>
              </a:ext>
            </a:extLst>
          </p:cNvPr>
          <p:cNvSpPr txBox="1"/>
          <p:nvPr/>
        </p:nvSpPr>
        <p:spPr>
          <a:xfrm>
            <a:off x="6536424" y="1681723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7BC0F47-8960-FF03-F547-56E0D7F031B0}"/>
              </a:ext>
            </a:extLst>
          </p:cNvPr>
          <p:cNvSpPr txBox="1"/>
          <p:nvPr/>
        </p:nvSpPr>
        <p:spPr>
          <a:xfrm>
            <a:off x="3476613" y="2657390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9C63DED-EE9B-35A2-9EC5-139081B85831}"/>
              </a:ext>
            </a:extLst>
          </p:cNvPr>
          <p:cNvSpPr txBox="1"/>
          <p:nvPr/>
        </p:nvSpPr>
        <p:spPr>
          <a:xfrm>
            <a:off x="822086" y="4554633"/>
            <a:ext cx="998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é AVL, pois esta desbalanceada no nó raiz (30).</a:t>
            </a:r>
          </a:p>
        </p:txBody>
      </p:sp>
    </p:spTree>
    <p:extLst>
      <p:ext uri="{BB962C8B-B14F-4D97-AF65-F5344CB8AC3E}">
        <p14:creationId xmlns:p14="http://schemas.microsoft.com/office/powerpoint/2010/main" val="191303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EEB75-CE13-E262-6181-E1098001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)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30,15,50,5,10,20,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Exclua o 15, 18]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83638F3-DDEF-FCD7-0CE7-13813763C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747" y="1691855"/>
            <a:ext cx="4766101" cy="936595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4EC450-AF4F-23F5-EEE4-BF48900F2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46" y="3311276"/>
            <a:ext cx="4766101" cy="93692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1849838-E114-E881-8F99-42FB9F228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47" y="4768845"/>
            <a:ext cx="4766103" cy="1084803"/>
          </a:xfrm>
          <a:prstGeom prst="rect">
            <a:avLst/>
          </a:prstGeom>
        </p:spPr>
      </p:pic>
      <p:pic>
        <p:nvPicPr>
          <p:cNvPr id="16" name="Espaço Reservado para Conteúdo 9">
            <a:extLst>
              <a:ext uri="{FF2B5EF4-FFF2-40B4-BE49-F238E27FC236}">
                <a16:creationId xmlns:a16="http://schemas.microsoft.com/office/drawing/2014/main" id="{84D53FB8-654A-03D6-DA5A-31CF93A13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696" y="784011"/>
            <a:ext cx="4757086" cy="119628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1147377-6EFE-7E53-5A55-70A8D53B5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7695" y="2675256"/>
            <a:ext cx="4757087" cy="88031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9FD01B7-BBE0-BDEC-CFF7-08E67851C9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6717" y="4104215"/>
            <a:ext cx="4757083" cy="84275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19832DE-D04C-080B-D4C9-D827339B3B47}"/>
              </a:ext>
            </a:extLst>
          </p:cNvPr>
          <p:cNvSpPr txBox="1"/>
          <p:nvPr/>
        </p:nvSpPr>
        <p:spPr>
          <a:xfrm>
            <a:off x="1593074" y="1277645"/>
            <a:ext cx="2749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Adicionando valores 30,15,50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C65DCF-36C3-93A8-0EA7-D5FE6E8F8E1E}"/>
              </a:ext>
            </a:extLst>
          </p:cNvPr>
          <p:cNvSpPr txBox="1"/>
          <p:nvPr/>
        </p:nvSpPr>
        <p:spPr>
          <a:xfrm>
            <a:off x="1885309" y="2855917"/>
            <a:ext cx="2164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Adicionando valor 5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B0EF5A-1E7B-D2BC-376E-ABD95A0CB355}"/>
              </a:ext>
            </a:extLst>
          </p:cNvPr>
          <p:cNvSpPr txBox="1"/>
          <p:nvPr/>
        </p:nvSpPr>
        <p:spPr>
          <a:xfrm>
            <a:off x="1885308" y="4395515"/>
            <a:ext cx="2164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Adicionando valor 15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DC6EB6-3FEB-F855-99B0-1CE38D52D8D1}"/>
              </a:ext>
            </a:extLst>
          </p:cNvPr>
          <p:cNvSpPr txBox="1"/>
          <p:nvPr/>
        </p:nvSpPr>
        <p:spPr>
          <a:xfrm>
            <a:off x="8141717" y="363958"/>
            <a:ext cx="2164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Adicionando valor 20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02E8489-D453-8261-CFAE-14122348AD42}"/>
              </a:ext>
            </a:extLst>
          </p:cNvPr>
          <p:cNvSpPr txBox="1"/>
          <p:nvPr/>
        </p:nvSpPr>
        <p:spPr>
          <a:xfrm>
            <a:off x="8141717" y="2202009"/>
            <a:ext cx="2164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Rot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ação dupla a direita</a:t>
            </a:r>
            <a:endParaRPr lang="pt-BR" sz="140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2B9C0FA-9319-5EDD-EF7B-3AFC32440560}"/>
              </a:ext>
            </a:extLst>
          </p:cNvPr>
          <p:cNvSpPr txBox="1"/>
          <p:nvPr/>
        </p:nvSpPr>
        <p:spPr>
          <a:xfrm>
            <a:off x="7650899" y="3723730"/>
            <a:ext cx="31466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Remoção de nó com dois filhos</a:t>
            </a:r>
            <a:endParaRPr lang="pt-BR" sz="140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573183-BAAE-8144-D929-DA1A8A8E57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695" y="5586618"/>
            <a:ext cx="4745799" cy="974741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C835F03-2C9E-A9AD-FF61-76984931A0CE}"/>
              </a:ext>
            </a:extLst>
          </p:cNvPr>
          <p:cNvSpPr txBox="1"/>
          <p:nvPr/>
        </p:nvSpPr>
        <p:spPr>
          <a:xfrm>
            <a:off x="8141717" y="5212625"/>
            <a:ext cx="2164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Adicionando valor 18</a:t>
            </a:r>
          </a:p>
        </p:txBody>
      </p:sp>
    </p:spTree>
    <p:extLst>
      <p:ext uri="{BB962C8B-B14F-4D97-AF65-F5344CB8AC3E}">
        <p14:creationId xmlns:p14="http://schemas.microsoft.com/office/powerpoint/2010/main" val="423294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EEB75-CE13-E262-6181-E1098001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)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80,40,100,120,90,30,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Exclua o 100, 35, 42]</a:t>
            </a:r>
            <a:endParaRPr lang="pt-BR" dirty="0"/>
          </a:p>
        </p:txBody>
      </p:sp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C5A76D80-8CAB-B123-EF91-856CB2A80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436" y="1322554"/>
            <a:ext cx="3895165" cy="1451763"/>
          </a:xfr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24078A5-CB1C-AEAB-6DAB-F3E650F94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6" y="2982910"/>
            <a:ext cx="3895165" cy="161806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2496CF2-4D19-EE27-9A83-B33C1C050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317" y="1322554"/>
            <a:ext cx="3895165" cy="176177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69BFDD-B5A0-EEBE-D671-FADE0BBC2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5" y="4726415"/>
            <a:ext cx="3895165" cy="161806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7BE55B2-C40C-5A58-1D6D-ADDD384A0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8" t="55652" r="78265" b="23965"/>
          <a:stretch/>
        </p:blipFill>
        <p:spPr>
          <a:xfrm flipH="1">
            <a:off x="1520214" y="5646947"/>
            <a:ext cx="618019" cy="329816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22B58DAF-8576-1973-E9FA-00FC89DCB21E}"/>
              </a:ext>
            </a:extLst>
          </p:cNvPr>
          <p:cNvGrpSpPr/>
          <p:nvPr/>
        </p:nvGrpSpPr>
        <p:grpSpPr>
          <a:xfrm>
            <a:off x="1980229" y="5914398"/>
            <a:ext cx="316007" cy="246221"/>
            <a:chOff x="1682577" y="5904415"/>
            <a:chExt cx="316007" cy="246221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A4F11C7E-64C5-7302-BF9C-71B3C2CF7298}"/>
                </a:ext>
              </a:extLst>
            </p:cNvPr>
            <p:cNvSpPr/>
            <p:nvPr/>
          </p:nvSpPr>
          <p:spPr>
            <a:xfrm>
              <a:off x="1721224" y="5916706"/>
              <a:ext cx="216000" cy="216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8E13E45-C70F-EF47-92DF-68DE6BF9761B}"/>
                </a:ext>
              </a:extLst>
            </p:cNvPr>
            <p:cNvSpPr txBox="1"/>
            <p:nvPr/>
          </p:nvSpPr>
          <p:spPr>
            <a:xfrm>
              <a:off x="1682577" y="5904415"/>
              <a:ext cx="3160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chemeClr val="bg1"/>
                  </a:solidFill>
                </a:rPr>
                <a:t>35</a:t>
              </a:r>
            </a:p>
          </p:txBody>
        </p:sp>
      </p:grpSp>
      <p:pic>
        <p:nvPicPr>
          <p:cNvPr id="35" name="Imagem 34">
            <a:extLst>
              <a:ext uri="{FF2B5EF4-FFF2-40B4-BE49-F238E27FC236}">
                <a16:creationId xmlns:a16="http://schemas.microsoft.com/office/drawing/2014/main" id="{25B88AB5-FC72-CD10-3282-A7A8CEE96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317" y="3379210"/>
            <a:ext cx="3895165" cy="21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6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EEB75-CE13-E262-6181-E1098001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)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[20,10,40,30,50,12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,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Exclua o 10,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80, 41, 37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5C0065EC-E01E-1FA8-B0EF-1A8334DD7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6839"/>
            <a:ext cx="4908176" cy="1137730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BFB2754-D1D1-F414-DC21-84E3067BF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0734"/>
            <a:ext cx="4908176" cy="98616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56F87C3-F3E3-53A7-E124-FCE8ED962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27453"/>
            <a:ext cx="4908176" cy="114143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D07A607-C86B-203A-5F1F-81B77C785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832" y="550425"/>
            <a:ext cx="4811604" cy="114026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820C58D-D635-78CD-B545-DE7D626F4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1832" y="2118892"/>
            <a:ext cx="4811604" cy="88599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5AF0C999-B20F-9FB5-DBFE-98654F5E3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1832" y="3433086"/>
            <a:ext cx="4793920" cy="885989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30157893-0B18-E414-B8A6-A8908E262B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1832" y="4747278"/>
            <a:ext cx="4811604" cy="102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2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EEB75-CE13-E262-6181-E1098001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d) [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10,50,4,90,20,8,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Exclua o 90, Exclua o 50, 12, 9, 35]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B9FFD5AC-787D-B366-EDC8-966397996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1923"/>
            <a:ext cx="4737847" cy="1077037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24954B8-D42A-D359-B865-30C732DB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0847"/>
            <a:ext cx="4737847" cy="12190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584AAD7-DE42-08EE-CBD8-D7FF7D8AA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01790"/>
            <a:ext cx="4737847" cy="120326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27479F2-163C-0F18-B9C5-DA86EB99D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895" y="1481923"/>
            <a:ext cx="4680000" cy="145948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90A435F-F975-D8EF-235A-81BA302BC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1895" y="3226400"/>
            <a:ext cx="4680000" cy="120913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54F5DC3-AA81-925E-E8F6-72870FD95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1895" y="4720527"/>
            <a:ext cx="4680000" cy="92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2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EEB75-CE13-E262-6181-E1098001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e) [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79,25,3,7,28,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Exclua o 7,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80, 91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Exclua o 25, 82]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0E30AF9-829C-9EF0-62DF-01126F7BB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65" y="1354572"/>
            <a:ext cx="4615496" cy="132956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C50952C-D26F-CBB4-F2A0-2C01D97D6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65" y="2856351"/>
            <a:ext cx="4615496" cy="13438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24ADA3C-A7FA-A546-5388-82011D7C5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65" y="4356982"/>
            <a:ext cx="4615496" cy="10256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76A0E0F-0344-71F3-B8F2-AE84166CC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65" y="5503428"/>
            <a:ext cx="4615496" cy="9633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F9A9C57-194C-A86A-F7F6-E4BD267AF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1776" y="1354572"/>
            <a:ext cx="4615496" cy="112192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E9C9048-5778-11AD-F370-8F39176DD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777" y="2612228"/>
            <a:ext cx="4615496" cy="71574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1239AA0-2AC5-011C-0A8A-548F13FE33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1776" y="3463712"/>
            <a:ext cx="4615496" cy="79425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1084063-3A0E-3EF7-97A0-FA9B6C2314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1776" y="4393701"/>
            <a:ext cx="4615496" cy="97399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44746D7-7703-D8F6-E359-28DE4F79AA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1776" y="5503428"/>
            <a:ext cx="4615497" cy="8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7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EEB75-CE13-E262-6181-E1098001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a)[06, 05, 94,15,22,01,45,68,87,92,15]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9580E55-EC69-8169-C933-FB22ACB72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95170"/>
            <a:ext cx="4062249" cy="860460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657B1EA-5D25-3138-8F41-709358506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2867703"/>
            <a:ext cx="4062249" cy="110056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2D27F7C-546F-9DD5-18A4-1D54E35D8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4162325"/>
            <a:ext cx="4062249" cy="980984"/>
          </a:xfrm>
          <a:prstGeom prst="rect">
            <a:avLst/>
          </a:prstGeom>
        </p:spPr>
      </p:pic>
      <p:pic>
        <p:nvPicPr>
          <p:cNvPr id="16" name="Espaço Reservado para Conteúdo 5">
            <a:extLst>
              <a:ext uri="{FF2B5EF4-FFF2-40B4-BE49-F238E27FC236}">
                <a16:creationId xmlns:a16="http://schemas.microsoft.com/office/drawing/2014/main" id="{6732E6A4-BB4D-E669-221C-A8FCDBBA6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5336492"/>
            <a:ext cx="4062249" cy="84084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1ABB0BE-8F02-A720-EE21-704F0F1F1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937" y="1836977"/>
            <a:ext cx="4062250" cy="99568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D14175A-5F4F-0E19-61B7-C04E1B927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0938" y="3030123"/>
            <a:ext cx="4062249" cy="797754"/>
          </a:xfrm>
          <a:prstGeom prst="rect">
            <a:avLst/>
          </a:prstGeom>
        </p:spPr>
      </p:pic>
      <p:pic>
        <p:nvPicPr>
          <p:cNvPr id="19" name="Espaço Reservado para Conteúdo 6">
            <a:extLst>
              <a:ext uri="{FF2B5EF4-FFF2-40B4-BE49-F238E27FC236}">
                <a16:creationId xmlns:a16="http://schemas.microsoft.com/office/drawing/2014/main" id="{FBA57472-F419-8EBA-E916-95B0DDF7C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0938" y="4102886"/>
            <a:ext cx="4062249" cy="99815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719D52A-3F75-A1EB-055D-4A40D6CE64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0937" y="5287592"/>
            <a:ext cx="4062250" cy="9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9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EEB75-CE13-E262-6181-E1098001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a)[06, 05, 94,15,22,01,45,68,87,92,15]</a:t>
            </a:r>
            <a:endParaRPr lang="pt-BR" dirty="0"/>
          </a:p>
        </p:txBody>
      </p:sp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6560CEFE-C0B0-C635-090F-3F3A96CE0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547" y="1825625"/>
            <a:ext cx="103689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EEB75-CE13-E262-6181-E1098001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b)[06, 05	, 94,02,13,15,48,72,78,29,51]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48E4236-9C56-6EA0-1BBC-A7CCC4118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5646"/>
            <a:ext cx="4074459" cy="831354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4C2ECBC-B244-5F2A-33DC-3124B3ED8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22217"/>
            <a:ext cx="4074459" cy="100678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E4FB884-B7D0-45FD-7764-2D0977AA5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24217"/>
            <a:ext cx="4074459" cy="7278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FC0925C-75FD-84F8-3062-3F188A811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21885"/>
            <a:ext cx="4074459" cy="107066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5677A23-AE19-E9C9-6101-742C98E4A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854406"/>
            <a:ext cx="4074459" cy="89164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E45F826-7A69-1DEC-FBCE-8508C15DB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4190" y="1400128"/>
            <a:ext cx="4356847" cy="113603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B6928CC-F0ED-0ABD-9D40-109445C803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4190" y="2913081"/>
            <a:ext cx="4356847" cy="87806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0BCFCCC-CB0E-7022-0481-2EBFF503A3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4190" y="4168063"/>
            <a:ext cx="4356847" cy="88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6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43CA-6EEF-A3F0-4FAF-82C25661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c) [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06, 05, 94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,51,44,08,54,86,55,38,92]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3121256-3DFC-4D21-E4A1-E5A59110D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41757"/>
            <a:ext cx="4289612" cy="103817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123171F-0041-BD4A-2BA3-396B27DAE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383"/>
            <a:ext cx="4289613" cy="12518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D1E31DB-D2E8-57EC-ECE7-8BA052B5A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93666"/>
            <a:ext cx="4289613" cy="93473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528A75-458C-DC40-408D-6114C9ED8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320620"/>
            <a:ext cx="4289611" cy="89717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0AB19F8-F137-8E7F-6C7D-F515AECD8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791" y="1441757"/>
            <a:ext cx="4917437" cy="103817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8496FBB-C1F2-80E9-ABDC-9D8768B7C0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791" y="2618748"/>
            <a:ext cx="4917437" cy="96438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1C273EF8-3F8F-7C33-49C2-E22ACE7B0D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7790" y="3859216"/>
            <a:ext cx="4917437" cy="105675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9B7F4F5-6ED6-2905-CE79-634D7C09C8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7790" y="5089424"/>
            <a:ext cx="4917437" cy="13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5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43CA-6EEF-A3F0-4FAF-82C25661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c) [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06, 05, 94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,51,44,08,54,86,55,38,92]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D3E782F-3F3B-2139-DCE2-2054FAD66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9526"/>
            <a:ext cx="4289613" cy="982496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9BAEFED-EB93-4CEB-ED7D-66096BDEE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29400"/>
            <a:ext cx="4289613" cy="91405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2D81DB-BC46-3ED5-BF44-5103D1C96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80833"/>
            <a:ext cx="4282041" cy="106767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26F1C64-39A2-8C2B-2FA5-E1F242ECF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085882"/>
            <a:ext cx="4289613" cy="10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CB01F-7E20-7082-4AA0-FFDBB823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)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80,40,100,120,90,30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endParaRPr lang="pt-BR" dirty="0"/>
          </a:p>
        </p:txBody>
      </p:sp>
      <p:pic>
        <p:nvPicPr>
          <p:cNvPr id="48" name="Espaço Reservado para Conteúdo 47">
            <a:extLst>
              <a:ext uri="{FF2B5EF4-FFF2-40B4-BE49-F238E27FC236}">
                <a16:creationId xmlns:a16="http://schemas.microsoft.com/office/drawing/2014/main" id="{6C23942C-F277-69ED-0CB7-5FD54D10D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00"/>
          <a:stretch/>
        </p:blipFill>
        <p:spPr>
          <a:xfrm>
            <a:off x="1704105" y="2000998"/>
            <a:ext cx="9101946" cy="1988992"/>
          </a:xfrm>
        </p:spPr>
      </p:pic>
      <p:grpSp>
        <p:nvGrpSpPr>
          <p:cNvPr id="37" name="Agrupar 36">
            <a:extLst>
              <a:ext uri="{FF2B5EF4-FFF2-40B4-BE49-F238E27FC236}">
                <a16:creationId xmlns:a16="http://schemas.microsoft.com/office/drawing/2014/main" id="{161C5121-B150-610E-2A2D-CE18B19F9392}"/>
              </a:ext>
            </a:extLst>
          </p:cNvPr>
          <p:cNvGrpSpPr/>
          <p:nvPr/>
        </p:nvGrpSpPr>
        <p:grpSpPr>
          <a:xfrm>
            <a:off x="9307435" y="2940377"/>
            <a:ext cx="441203" cy="324000"/>
            <a:chOff x="8893599" y="5290263"/>
            <a:chExt cx="441203" cy="324000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A9AED53C-454A-F5C7-825E-C1343C1557F1}"/>
                </a:ext>
              </a:extLst>
            </p:cNvPr>
            <p:cNvSpPr/>
            <p:nvPr/>
          </p:nvSpPr>
          <p:spPr>
            <a:xfrm>
              <a:off x="8943235" y="5290263"/>
              <a:ext cx="324000" cy="324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A0012E1A-BB72-180A-8863-6FB8ED9E82B8}"/>
                </a:ext>
              </a:extLst>
            </p:cNvPr>
            <p:cNvSpPr txBox="1"/>
            <p:nvPr/>
          </p:nvSpPr>
          <p:spPr>
            <a:xfrm>
              <a:off x="8893599" y="5313764"/>
              <a:ext cx="441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120</a:t>
              </a:r>
            </a:p>
          </p:txBody>
        </p:sp>
      </p:grp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553DB54-ABE5-D974-9665-1C5F9844B53C}"/>
              </a:ext>
            </a:extLst>
          </p:cNvPr>
          <p:cNvCxnSpPr>
            <a:cxnSpLocks/>
          </p:cNvCxnSpPr>
          <p:nvPr/>
        </p:nvCxnSpPr>
        <p:spPr>
          <a:xfrm flipH="1" flipV="1">
            <a:off x="8515660" y="2733723"/>
            <a:ext cx="879352" cy="28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F392C365-381E-49CE-CFD0-A53D11408CCE}"/>
              </a:ext>
            </a:extLst>
          </p:cNvPr>
          <p:cNvSpPr txBox="1"/>
          <p:nvPr/>
        </p:nvSpPr>
        <p:spPr>
          <a:xfrm>
            <a:off x="2088776" y="3240878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5F1B2094-5A0E-3304-AE5B-EE104A55738A}"/>
              </a:ext>
            </a:extLst>
          </p:cNvPr>
          <p:cNvSpPr txBox="1"/>
          <p:nvPr/>
        </p:nvSpPr>
        <p:spPr>
          <a:xfrm>
            <a:off x="2563905" y="3240877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6B9A10B9-636B-7379-4632-70370C254B21}"/>
              </a:ext>
            </a:extLst>
          </p:cNvPr>
          <p:cNvSpPr txBox="1"/>
          <p:nvPr/>
        </p:nvSpPr>
        <p:spPr>
          <a:xfrm>
            <a:off x="2263707" y="2647259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20791876-29E0-A806-20AE-B886E3D84304}"/>
              </a:ext>
            </a:extLst>
          </p:cNvPr>
          <p:cNvSpPr txBox="1"/>
          <p:nvPr/>
        </p:nvSpPr>
        <p:spPr>
          <a:xfrm>
            <a:off x="2545975" y="2654056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0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6F80FED6-951C-0D18-EBB5-2C42732D6F4D}"/>
              </a:ext>
            </a:extLst>
          </p:cNvPr>
          <p:cNvSpPr txBox="1"/>
          <p:nvPr/>
        </p:nvSpPr>
        <p:spPr>
          <a:xfrm>
            <a:off x="6676929" y="3240878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FEF65880-C908-DE47-B962-42EAF03E27DD}"/>
              </a:ext>
            </a:extLst>
          </p:cNvPr>
          <p:cNvSpPr txBox="1"/>
          <p:nvPr/>
        </p:nvSpPr>
        <p:spPr>
          <a:xfrm>
            <a:off x="7152058" y="3240877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EA3BC245-244F-C71B-B05B-D7A8886D50B2}"/>
              </a:ext>
            </a:extLst>
          </p:cNvPr>
          <p:cNvSpPr txBox="1"/>
          <p:nvPr/>
        </p:nvSpPr>
        <p:spPr>
          <a:xfrm>
            <a:off x="6851860" y="2647259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0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F42761A4-418A-5C7A-F308-B711CE527DCB}"/>
              </a:ext>
            </a:extLst>
          </p:cNvPr>
          <p:cNvSpPr txBox="1"/>
          <p:nvPr/>
        </p:nvSpPr>
        <p:spPr>
          <a:xfrm>
            <a:off x="7134128" y="2654056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0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79B7B7BA-5A2E-C961-C7A9-1479E8F3DA64}"/>
              </a:ext>
            </a:extLst>
          </p:cNvPr>
          <p:cNvSpPr txBox="1"/>
          <p:nvPr/>
        </p:nvSpPr>
        <p:spPr>
          <a:xfrm>
            <a:off x="9004929" y="3273701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CA169F2A-7C91-0D63-C2B5-E620D9E09030}"/>
              </a:ext>
            </a:extLst>
          </p:cNvPr>
          <p:cNvSpPr txBox="1"/>
          <p:nvPr/>
        </p:nvSpPr>
        <p:spPr>
          <a:xfrm>
            <a:off x="9480058" y="3273700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EFB02FEA-7AAD-1D37-A854-7276F0B58B52}"/>
              </a:ext>
            </a:extLst>
          </p:cNvPr>
          <p:cNvSpPr txBox="1"/>
          <p:nvPr/>
        </p:nvSpPr>
        <p:spPr>
          <a:xfrm>
            <a:off x="9179860" y="2680082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0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23187A1-69ED-DA1D-6D1B-C9F7117914EC}"/>
              </a:ext>
            </a:extLst>
          </p:cNvPr>
          <p:cNvSpPr txBox="1"/>
          <p:nvPr/>
        </p:nvSpPr>
        <p:spPr>
          <a:xfrm>
            <a:off x="9462128" y="2686879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0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17B6A200-18F0-D7F4-BECE-4CA2DA82B85E}"/>
              </a:ext>
            </a:extLst>
          </p:cNvPr>
          <p:cNvSpPr txBox="1"/>
          <p:nvPr/>
        </p:nvSpPr>
        <p:spPr>
          <a:xfrm>
            <a:off x="8014450" y="2201146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1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D760F1A8-3E8D-63AB-DC6C-CE1E7B2E75E7}"/>
              </a:ext>
            </a:extLst>
          </p:cNvPr>
          <p:cNvSpPr txBox="1"/>
          <p:nvPr/>
        </p:nvSpPr>
        <p:spPr>
          <a:xfrm>
            <a:off x="8296718" y="2207943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0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CD4C7F27-050C-A207-078C-8450651449D0}"/>
              </a:ext>
            </a:extLst>
          </p:cNvPr>
          <p:cNvSpPr txBox="1"/>
          <p:nvPr/>
        </p:nvSpPr>
        <p:spPr>
          <a:xfrm>
            <a:off x="3752616" y="2825378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66983A6D-1C12-235D-FE99-08AED9D079F9}"/>
              </a:ext>
            </a:extLst>
          </p:cNvPr>
          <p:cNvSpPr txBox="1"/>
          <p:nvPr/>
        </p:nvSpPr>
        <p:spPr>
          <a:xfrm>
            <a:off x="3391509" y="2201146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1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D3B8CB6E-3818-27E2-8AB6-8011C6BE20BE}"/>
              </a:ext>
            </a:extLst>
          </p:cNvPr>
          <p:cNvSpPr txBox="1"/>
          <p:nvPr/>
        </p:nvSpPr>
        <p:spPr>
          <a:xfrm>
            <a:off x="3711386" y="2196524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ECE9F5DF-F806-864E-91B5-2B1B7F3A4864}"/>
              </a:ext>
            </a:extLst>
          </p:cNvPr>
          <p:cNvSpPr txBox="1"/>
          <p:nvPr/>
        </p:nvSpPr>
        <p:spPr>
          <a:xfrm>
            <a:off x="5659580" y="1867120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DF8E450D-D1AF-2998-317F-708BC5622D96}"/>
              </a:ext>
            </a:extLst>
          </p:cNvPr>
          <p:cNvSpPr txBox="1"/>
          <p:nvPr/>
        </p:nvSpPr>
        <p:spPr>
          <a:xfrm>
            <a:off x="5979457" y="1862498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2DBB4BD4-2865-7121-71CA-5CCAE1B530D8}"/>
              </a:ext>
            </a:extLst>
          </p:cNvPr>
          <p:cNvSpPr txBox="1"/>
          <p:nvPr/>
        </p:nvSpPr>
        <p:spPr>
          <a:xfrm>
            <a:off x="822086" y="4554633"/>
            <a:ext cx="998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AVL, pois esta balanceada</a:t>
            </a:r>
          </a:p>
        </p:txBody>
      </p:sp>
    </p:spTree>
    <p:extLst>
      <p:ext uri="{BB962C8B-B14F-4D97-AF65-F5344CB8AC3E}">
        <p14:creationId xmlns:p14="http://schemas.microsoft.com/office/powerpoint/2010/main" val="289624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CB01F-7E20-7082-4AA0-FFDBB823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)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10,50,4,90,20,8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endParaRPr lang="pt-BR" dirty="0"/>
          </a:p>
        </p:txBody>
      </p:sp>
      <p:pic>
        <p:nvPicPr>
          <p:cNvPr id="29" name="Espaço Reservado para Conteúdo 28">
            <a:extLst>
              <a:ext uri="{FF2B5EF4-FFF2-40B4-BE49-F238E27FC236}">
                <a16:creationId xmlns:a16="http://schemas.microsoft.com/office/drawing/2014/main" id="{9DD1CAC0-3E76-0616-E342-58FC390CE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359" y="1744834"/>
            <a:ext cx="7658764" cy="1684166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6FC33F-3668-3454-0BB9-95DFD8D8658B}"/>
              </a:ext>
            </a:extLst>
          </p:cNvPr>
          <p:cNvSpPr txBox="1"/>
          <p:nvPr/>
        </p:nvSpPr>
        <p:spPr>
          <a:xfrm>
            <a:off x="3747247" y="2918149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CEE3EF-632D-FE86-C169-99949F71ACBC}"/>
              </a:ext>
            </a:extLst>
          </p:cNvPr>
          <p:cNvSpPr txBox="1"/>
          <p:nvPr/>
        </p:nvSpPr>
        <p:spPr>
          <a:xfrm>
            <a:off x="4222376" y="2918148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808940-B8DE-6ADA-AFCD-B924B6526C8D}"/>
              </a:ext>
            </a:extLst>
          </p:cNvPr>
          <p:cNvSpPr txBox="1"/>
          <p:nvPr/>
        </p:nvSpPr>
        <p:spPr>
          <a:xfrm>
            <a:off x="3922178" y="2324530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2E6402-8215-424A-339A-AA92B7EC8D7C}"/>
              </a:ext>
            </a:extLst>
          </p:cNvPr>
          <p:cNvSpPr txBox="1"/>
          <p:nvPr/>
        </p:nvSpPr>
        <p:spPr>
          <a:xfrm>
            <a:off x="4204446" y="2331327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303A445-4FE7-901A-9010-EBCFDC1A1F19}"/>
              </a:ext>
            </a:extLst>
          </p:cNvPr>
          <p:cNvSpPr txBox="1"/>
          <p:nvPr/>
        </p:nvSpPr>
        <p:spPr>
          <a:xfrm>
            <a:off x="6033973" y="2924946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2061D1-03B2-81DB-4F8F-A4572DA5223B}"/>
              </a:ext>
            </a:extLst>
          </p:cNvPr>
          <p:cNvSpPr txBox="1"/>
          <p:nvPr/>
        </p:nvSpPr>
        <p:spPr>
          <a:xfrm>
            <a:off x="6509102" y="2924945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E815FB-967E-E5DF-7E41-7A60FD61952D}"/>
              </a:ext>
            </a:extLst>
          </p:cNvPr>
          <p:cNvSpPr txBox="1"/>
          <p:nvPr/>
        </p:nvSpPr>
        <p:spPr>
          <a:xfrm>
            <a:off x="6208904" y="2331327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BC6024-1D70-5D17-D2D0-26002CFAB7F2}"/>
              </a:ext>
            </a:extLst>
          </p:cNvPr>
          <p:cNvSpPr txBox="1"/>
          <p:nvPr/>
        </p:nvSpPr>
        <p:spPr>
          <a:xfrm>
            <a:off x="6491172" y="2338124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5A7EB6-6AD7-BA20-BDE3-067620468520}"/>
              </a:ext>
            </a:extLst>
          </p:cNvPr>
          <p:cNvSpPr txBox="1"/>
          <p:nvPr/>
        </p:nvSpPr>
        <p:spPr>
          <a:xfrm>
            <a:off x="8378606" y="2931743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20EA4D6-3AB2-220A-DC8F-2590094C95F0}"/>
              </a:ext>
            </a:extLst>
          </p:cNvPr>
          <p:cNvSpPr txBox="1"/>
          <p:nvPr/>
        </p:nvSpPr>
        <p:spPr>
          <a:xfrm>
            <a:off x="8853735" y="2931742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FD57844-CEF3-D3BF-B07C-C5896E36F4ED}"/>
              </a:ext>
            </a:extLst>
          </p:cNvPr>
          <p:cNvSpPr txBox="1"/>
          <p:nvPr/>
        </p:nvSpPr>
        <p:spPr>
          <a:xfrm>
            <a:off x="8553537" y="2338124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25E5480-AD1C-BBBF-785D-0E68A705DA4D}"/>
              </a:ext>
            </a:extLst>
          </p:cNvPr>
          <p:cNvSpPr txBox="1"/>
          <p:nvPr/>
        </p:nvSpPr>
        <p:spPr>
          <a:xfrm>
            <a:off x="8835805" y="2344921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FDB6CDC-279C-6B77-A664-C12937BE4075}"/>
              </a:ext>
            </a:extLst>
          </p:cNvPr>
          <p:cNvSpPr txBox="1"/>
          <p:nvPr/>
        </p:nvSpPr>
        <p:spPr>
          <a:xfrm>
            <a:off x="2617087" y="2551593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-1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A25B84C-5A39-0170-8A05-58446E74FF8E}"/>
              </a:ext>
            </a:extLst>
          </p:cNvPr>
          <p:cNvSpPr txBox="1"/>
          <p:nvPr/>
        </p:nvSpPr>
        <p:spPr>
          <a:xfrm>
            <a:off x="2727516" y="1918349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E919418-A93E-8DFF-5E6F-F03374075C89}"/>
              </a:ext>
            </a:extLst>
          </p:cNvPr>
          <p:cNvSpPr txBox="1"/>
          <p:nvPr/>
        </p:nvSpPr>
        <p:spPr>
          <a:xfrm>
            <a:off x="3047393" y="1913727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4D5E8D-03BE-E5FC-C2B5-FB893BDB617E}"/>
              </a:ext>
            </a:extLst>
          </p:cNvPr>
          <p:cNvSpPr txBox="1"/>
          <p:nvPr/>
        </p:nvSpPr>
        <p:spPr>
          <a:xfrm>
            <a:off x="7344944" y="1898705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CD27365-8924-BDFA-35DD-28B35D6FE244}"/>
              </a:ext>
            </a:extLst>
          </p:cNvPr>
          <p:cNvSpPr txBox="1"/>
          <p:nvPr/>
        </p:nvSpPr>
        <p:spPr>
          <a:xfrm>
            <a:off x="7664821" y="1894083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B9D3A3C-13BB-DF15-96C2-DCA75657AC97}"/>
              </a:ext>
            </a:extLst>
          </p:cNvPr>
          <p:cNvSpPr txBox="1"/>
          <p:nvPr/>
        </p:nvSpPr>
        <p:spPr>
          <a:xfrm>
            <a:off x="5023086" y="1581573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A4DD051-1D23-DD24-2CA2-96D8AD8EAE1E}"/>
              </a:ext>
            </a:extLst>
          </p:cNvPr>
          <p:cNvSpPr txBox="1"/>
          <p:nvPr/>
        </p:nvSpPr>
        <p:spPr>
          <a:xfrm>
            <a:off x="5342963" y="1576951"/>
            <a:ext cx="4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48D4E24-D770-0148-AA4C-4660D857B24C}"/>
              </a:ext>
            </a:extLst>
          </p:cNvPr>
          <p:cNvSpPr txBox="1"/>
          <p:nvPr/>
        </p:nvSpPr>
        <p:spPr>
          <a:xfrm>
            <a:off x="822086" y="4554633"/>
            <a:ext cx="998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AVL, pois esta balanceada</a:t>
            </a:r>
          </a:p>
        </p:txBody>
      </p:sp>
    </p:spTree>
    <p:extLst>
      <p:ext uri="{BB962C8B-B14F-4D97-AF65-F5344CB8AC3E}">
        <p14:creationId xmlns:p14="http://schemas.microsoft.com/office/powerpoint/2010/main" val="298635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CB01F-7E20-7082-4AA0-FFDBB823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a)[40,30,20]</a:t>
            </a:r>
            <a:endParaRPr lang="pt-BR" dirty="0"/>
          </a:p>
        </p:txBody>
      </p:sp>
      <p:pic>
        <p:nvPicPr>
          <p:cNvPr id="25" name="Espaço Reservado para Conteúdo 24">
            <a:extLst>
              <a:ext uri="{FF2B5EF4-FFF2-40B4-BE49-F238E27FC236}">
                <a16:creationId xmlns:a16="http://schemas.microsoft.com/office/drawing/2014/main" id="{D81F6B89-F115-AD88-E960-E1EFC3160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512" y="1758222"/>
            <a:ext cx="6782388" cy="1265030"/>
          </a:xfr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7CF8C755-7C2C-B372-0C4D-8C3F90C41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478" y="4445090"/>
            <a:ext cx="6721422" cy="13564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FB1BC-7632-5F80-0FDC-2D6520E731F9}"/>
              </a:ext>
            </a:extLst>
          </p:cNvPr>
          <p:cNvSpPr txBox="1"/>
          <p:nvPr/>
        </p:nvSpPr>
        <p:spPr>
          <a:xfrm>
            <a:off x="838200" y="135954"/>
            <a:ext cx="3612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6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Rotação simples à Direita</a:t>
            </a:r>
          </a:p>
        </p:txBody>
      </p:sp>
    </p:spTree>
    <p:extLst>
      <p:ext uri="{BB962C8B-B14F-4D97-AF65-F5344CB8AC3E}">
        <p14:creationId xmlns:p14="http://schemas.microsoft.com/office/powerpoint/2010/main" val="377182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C1E08-C263-225D-EB67-47CA9E37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b)[40,30,20,35]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E1878B9-4E75-EAFA-6DDF-12B1997E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489" y="4740690"/>
            <a:ext cx="6768000" cy="1609975"/>
          </a:xfrm>
          <a:prstGeom prst="rect">
            <a:avLst/>
          </a:prstGeom>
        </p:spPr>
      </p:pic>
      <p:pic>
        <p:nvPicPr>
          <p:cNvPr id="16" name="Espaço Reservado para Conteúdo 24">
            <a:extLst>
              <a:ext uri="{FF2B5EF4-FFF2-40B4-BE49-F238E27FC236}">
                <a16:creationId xmlns:a16="http://schemas.microsoft.com/office/drawing/2014/main" id="{E96653E5-0A2D-9521-E45E-B3630D175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9489" y="1387579"/>
            <a:ext cx="6768000" cy="1262346"/>
          </a:xfr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DB8B0D9-48D1-CEE5-091C-7FE4BB268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489" y="3018409"/>
            <a:ext cx="6768000" cy="13658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E2B8804-D172-153A-379D-A751CEB268C2}"/>
              </a:ext>
            </a:extLst>
          </p:cNvPr>
          <p:cNvSpPr txBox="1"/>
          <p:nvPr/>
        </p:nvSpPr>
        <p:spPr>
          <a:xfrm>
            <a:off x="838200" y="338058"/>
            <a:ext cx="3612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Rotação simples à Direita</a:t>
            </a:r>
          </a:p>
        </p:txBody>
      </p:sp>
    </p:spTree>
    <p:extLst>
      <p:ext uri="{BB962C8B-B14F-4D97-AF65-F5344CB8AC3E}">
        <p14:creationId xmlns:p14="http://schemas.microsoft.com/office/powerpoint/2010/main" val="47172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8F3AA-F812-C0D0-E4B6-1CE3D148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c)[40,50,30,20,35]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94AA3AF-456D-A8D2-5C41-395DD6C48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746" y="1352276"/>
            <a:ext cx="6480000" cy="1276163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A12D6D1-B309-CC9C-C32D-5F02A992E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746" y="3134985"/>
            <a:ext cx="6480000" cy="13339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575DE3B-B31E-E336-787F-6DD0A1DCF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746" y="4875051"/>
            <a:ext cx="6480000" cy="14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4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8F3AA-F812-C0D0-E4B6-1CE3D148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[40,20,30]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5540133-5E6A-A06E-58F2-58CB5DB0E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828" y="1358945"/>
            <a:ext cx="4680000" cy="1565089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6797357-33FE-FCCE-9F1F-19305824C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828" y="5174956"/>
            <a:ext cx="4680000" cy="102759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F5DC75-9413-9B36-EC60-CA9941E81523}"/>
              </a:ext>
            </a:extLst>
          </p:cNvPr>
          <p:cNvSpPr txBox="1"/>
          <p:nvPr/>
        </p:nvSpPr>
        <p:spPr>
          <a:xfrm>
            <a:off x="838200" y="135954"/>
            <a:ext cx="3612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6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Rotação dupla a direita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5BAE4C-0CF8-0B4D-308A-CDAA25859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828" y="3553047"/>
            <a:ext cx="4680000" cy="9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4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7AB24-DAC8-302F-8737-4606369D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b)[40,20,30,50]</a:t>
            </a:r>
            <a:endParaRPr lang="pt-BR" dirty="0"/>
          </a:p>
        </p:txBody>
      </p:sp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507C0F8A-209A-186E-DE39-E27BE16DC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942" y="1330911"/>
            <a:ext cx="5400000" cy="1805873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0C3A34-DCC6-7809-5F63-48CB820F0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942" y="3457911"/>
            <a:ext cx="5400000" cy="118568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9E4441A-657D-F77E-5278-12B63894B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942" y="4964719"/>
            <a:ext cx="5400000" cy="132611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DBD8999-BF9E-410C-C162-9920E997920A}"/>
              </a:ext>
            </a:extLst>
          </p:cNvPr>
          <p:cNvSpPr txBox="1"/>
          <p:nvPr/>
        </p:nvSpPr>
        <p:spPr>
          <a:xfrm>
            <a:off x="838200" y="135954"/>
            <a:ext cx="3612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6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Rotação dupla a direita</a:t>
            </a:r>
          </a:p>
        </p:txBody>
      </p:sp>
    </p:spTree>
    <p:extLst>
      <p:ext uri="{BB962C8B-B14F-4D97-AF65-F5344CB8AC3E}">
        <p14:creationId xmlns:p14="http://schemas.microsoft.com/office/powerpoint/2010/main" val="35944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F11BF-DD22-EE0C-1B7D-BECDD1F3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c)[40,20,30,10,50,80]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45B44B4-E269-2202-07BC-9C7D63B36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436" y="5472046"/>
            <a:ext cx="5400000" cy="1250000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110E960-C482-63A0-661B-8B97ABB3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436" y="3885929"/>
            <a:ext cx="5400000" cy="137628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1D9D7BC-8FD1-B94F-DCDA-8D726FF04E23}"/>
              </a:ext>
            </a:extLst>
          </p:cNvPr>
          <p:cNvSpPr txBox="1"/>
          <p:nvPr/>
        </p:nvSpPr>
        <p:spPr>
          <a:xfrm>
            <a:off x="838200" y="135954"/>
            <a:ext cx="3612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600" b="1" i="0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600" b="1" i="0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Rotação dupla a direita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AB89AEE-16A8-FE43-DB0D-9B1C01A26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436" y="474707"/>
            <a:ext cx="5400000" cy="180587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E85D190-EA98-66F0-116E-6607C84DC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436" y="2490414"/>
            <a:ext cx="5400000" cy="11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42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302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Lucida Sans Unicode</vt:lpstr>
      <vt:lpstr>Times New Roman</vt:lpstr>
      <vt:lpstr>Tema do Office</vt:lpstr>
      <vt:lpstr>a)[30,15,50,5,10,20]</vt:lpstr>
      <vt:lpstr>b)[80,40,100,120,90,30]</vt:lpstr>
      <vt:lpstr>c)[10,50,4,90,20,8]</vt:lpstr>
      <vt:lpstr>a)[40,30,20]</vt:lpstr>
      <vt:lpstr>b)[40,30,20,35]</vt:lpstr>
      <vt:lpstr>c)[40,50,30,20,35]</vt:lpstr>
      <vt:lpstr>[40,20,30]</vt:lpstr>
      <vt:lpstr>b)[40,20,30,50]</vt:lpstr>
      <vt:lpstr>c)[40,20,30,10,50,80]</vt:lpstr>
      <vt:lpstr>a)[30,15,50,5,10,20, Exclua o 15, 18]</vt:lpstr>
      <vt:lpstr>b)[80,40,100,120,90,30, Exclua o 100, 35, 42]</vt:lpstr>
      <vt:lpstr>c)[20,10,40,30,50,12, Exclua o 10,80, 41, 37]</vt:lpstr>
      <vt:lpstr>d) [10,50,4,90,20,8, Exclua o 90, Exclua o 50, 12, 9, 35]</vt:lpstr>
      <vt:lpstr>e) [79,25,3,7,28, Exclua o 7,80, 91, Exclua o 25, 82]</vt:lpstr>
      <vt:lpstr>a)[06, 05, 94,15,22,01,45,68,87,92,15]</vt:lpstr>
      <vt:lpstr>a)[06, 05, 94,15,22,01,45,68,87,92,15]</vt:lpstr>
      <vt:lpstr>b)[06, 05 , 94,02,13,15,48,72,78,29,51]</vt:lpstr>
      <vt:lpstr>c) [06, 05, 94,51,44,08,54,86,55,38,92]</vt:lpstr>
      <vt:lpstr>c) [06, 05, 94,51,44,08,54,86,55,38,92]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Lisboa Matos</dc:creator>
  <cp:lastModifiedBy>Leandro Lisboa Matos</cp:lastModifiedBy>
  <cp:revision>47</cp:revision>
  <dcterms:created xsi:type="dcterms:W3CDTF">2022-12-12T03:33:11Z</dcterms:created>
  <dcterms:modified xsi:type="dcterms:W3CDTF">2022-12-14T23:51:36Z</dcterms:modified>
</cp:coreProperties>
</file>