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5E8B9-CB2B-2FB1-2D87-4C4BC31B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AAC8D-3EA1-84F5-420E-B571F1D2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E910-D45F-BB00-43C2-DDCB94F8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9AF5A-A5A9-5BD2-D163-B6A4900C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00F24-9221-4A7F-FF12-DCA6E46F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0FBA-BE00-A955-E8C0-9D555952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564182-E8FC-F1F0-83C8-69555E71E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467AE-C9DA-C0FB-85E5-EC657AE2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1EB2C-6323-BD14-8757-BF2BC030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043F6-DBF7-6AC7-B4CF-980337D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8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131144-2041-4477-E409-05A22B0B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95BFC0-D594-36CD-E3D3-245622C8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FBA34-D708-DC5F-A747-A0365E98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234CE-566A-26F6-CDF1-957DB802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A52B6-DF0C-A80E-8557-2FD8551A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1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CEB7-D41F-9AA1-9573-E91E003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B15B8-BDB0-2802-ABE4-E5CDE47A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C3572-94B5-7723-7AEE-3E68307F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E00FC-B89D-293B-A151-9DAC7413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4BA1B-E322-DA2F-4040-B16EA214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77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D154D-1429-EB73-F2C7-44423D9C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AD6BB6-A1F3-7D4B-B15F-4A9F2510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BB5B0-0F76-6FA6-7B64-046D530F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D3FF4-A467-C6F6-9448-8E10F4E6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0F71A-C902-F46F-7959-B0893CE3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B46B-3A7C-0930-E002-DFC74741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49464-C768-49D2-81F3-22B97AE58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3D0C2-5CDF-3CC5-DF28-4F6D9901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70673C-ECD0-06A6-4467-962A13DA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AB1BB-FFB2-7C4E-78C7-16AD2FBB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06DA50-E074-3892-ED18-0C56022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77C91-9286-58EA-E301-BA6AA46C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F6685-B53F-9408-D7C0-4E5385D8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C39726-60E4-5CA1-F3E4-CC76732F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F33A46-3A97-F650-2B7E-86184929D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FFF399-6700-9C79-53D9-703F062B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661C8-D8A3-1DD5-1A0F-92B7DE72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391690-8901-BF5E-9CA3-3AB4501E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1D08D1-72A3-D200-43DF-D4580A4F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18CFA-549E-FEC9-0D50-5379840B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16EDB3-1F41-F415-6799-2F9CDC0F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453CB-D147-B9CB-812A-21B2255E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0BBA8B-799E-72CE-D04A-2096C33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A79650-8768-7D87-966E-A46FEE19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067A67-58B5-45DF-99A2-6F790C6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3A363-7375-AFFD-B249-F5140C6C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26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E16A7-1F22-3A28-A073-8DACEDED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9D9BE-A60D-0E62-BFAB-36B71AF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3E6A0D-2F1E-6BBE-4BF8-1806D148A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294A8-48B8-9948-8E27-C7B7CBB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9D8F5F-4DDA-7EE9-1662-2E8E6728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F2EC6-8C6F-9F57-9BB5-32F97C4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85E2D-F34D-2C5A-4FF5-AC37DAF5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ECA1B-4546-F172-6BEE-FC4F75C64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FFDD1C-169E-6B41-82D6-8A1AD069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E9EB08-3C59-AD29-01CB-5CB70CA7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84DFAA-C3F2-40E8-DB49-9462A33A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FEF8E-EE57-5244-2783-EAC4583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E1ECC7-687E-BA9B-31C5-F1A0DDFB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F68042-D929-6936-5181-6FABE9A7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87E9A-345C-7EF6-7586-E5735C4E4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5ADE-E88C-4F07-BF45-F4D5DEDAF3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3D16D-2650-B63A-BC14-7BAD2E5EE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0F544-A08E-0BFA-4476-EA0665D56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668E-8512-4441-8586-7E084AA9F19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C3554D-0753-75D0-FAFA-CA3408BBA05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11775" y="6675120"/>
            <a:ext cx="16033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2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PÚBLICA</a:t>
            </a:r>
          </a:p>
        </p:txBody>
      </p:sp>
    </p:spTree>
    <p:extLst>
      <p:ext uri="{BB962C8B-B14F-4D97-AF65-F5344CB8AC3E}">
        <p14:creationId xmlns:p14="http://schemas.microsoft.com/office/powerpoint/2010/main" val="20490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AEE119-90C8-3036-3721-A1D28AF1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3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Ian Matheus Tenorio Nogueira Coelho</dc:creator>
  <cp:lastModifiedBy>Ian Matheus Tenorio Nogueira Coelho</cp:lastModifiedBy>
  <cp:revision>1</cp:revision>
  <dcterms:created xsi:type="dcterms:W3CDTF">2023-04-17T14:02:47Z</dcterms:created>
  <dcterms:modified xsi:type="dcterms:W3CDTF">2023-04-17T14:03:14Z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d9f3d2-9f5c-4636-bcb8-0b3d7877770b_Enabled">
    <vt:lpwstr>true</vt:lpwstr>
  </property>
  <property fmtid="{D5CDD505-2E9C-101B-9397-08002B2CF9AE}" pid="3" name="MSIP_Label_f5d9f3d2-9f5c-4636-bcb8-0b3d7877770b_SetDate">
    <vt:lpwstr>2023-04-17T14:03:14Z</vt:lpwstr>
  </property>
  <property fmtid="{D5CDD505-2E9C-101B-9397-08002B2CF9AE}" pid="4" name="MSIP_Label_f5d9f3d2-9f5c-4636-bcb8-0b3d7877770b_Method">
    <vt:lpwstr>Privileged</vt:lpwstr>
  </property>
  <property fmtid="{D5CDD505-2E9C-101B-9397-08002B2CF9AE}" pid="5" name="MSIP_Label_f5d9f3d2-9f5c-4636-bcb8-0b3d7877770b_Name">
    <vt:lpwstr>Pública</vt:lpwstr>
  </property>
  <property fmtid="{D5CDD505-2E9C-101B-9397-08002B2CF9AE}" pid="6" name="MSIP_Label_f5d9f3d2-9f5c-4636-bcb8-0b3d7877770b_SiteId">
    <vt:lpwstr>400f54e7-f86b-4fd8-99a7-a9a563576b5d</vt:lpwstr>
  </property>
  <property fmtid="{D5CDD505-2E9C-101B-9397-08002B2CF9AE}" pid="7" name="MSIP_Label_f5d9f3d2-9f5c-4636-bcb8-0b3d7877770b_ActionId">
    <vt:lpwstr>45350aa4-4e51-459f-b5ff-f2fe802e1502</vt:lpwstr>
  </property>
  <property fmtid="{D5CDD505-2E9C-101B-9397-08002B2CF9AE}" pid="8" name="MSIP_Label_f5d9f3d2-9f5c-4636-bcb8-0b3d7877770b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CLASSIFICAÇÃO: PÚBLICA</vt:lpwstr>
  </property>
</Properties>
</file>