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46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968" y="1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A599AE-E8A5-4B1C-9792-E8858845D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7904D22-9333-4E05-87FD-5C83F2665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D8C127-E4C3-4274-9BA0-83A3A5DD1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B79F-DB51-4995-9B25-7FB5B8CD62E0}" type="datetimeFigureOut">
              <a:rPr lang="fr-FR" smtClean="0"/>
              <a:t>26/12/2019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31215D-D543-4045-B20A-BC90096A1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F0BD8B-C37F-4ECE-9C3F-1FD4AD33A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3392-00EE-433F-A72B-D24C46E66D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24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B00BED-5E6E-4E0F-84EC-9C3DFE13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59081C-8567-4A1C-98CC-76E3C75B8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FD8272-4ADB-4FA4-AA1A-04BBFFB8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B79F-DB51-4995-9B25-7FB5B8CD62E0}" type="datetimeFigureOut">
              <a:rPr lang="fr-FR" smtClean="0"/>
              <a:t>26/12/2019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724884-692B-403B-A41D-9E85B880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191E4A-6A8B-4D46-AAAD-A78E5A73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3392-00EE-433F-A72B-D24C46E66D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4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1CFD58-D8FD-4E33-B21B-962F4E602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3D2878-2032-4776-800F-B9DB5D559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82D351-445B-462F-8C72-E6C336F9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B79F-DB51-4995-9B25-7FB5B8CD62E0}" type="datetimeFigureOut">
              <a:rPr lang="fr-FR" smtClean="0"/>
              <a:t>26/12/2019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509A26-4848-4E39-AD74-F8EF816C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C104FE-AE04-480D-A013-23F2AFA2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3392-00EE-433F-A72B-D24C46E66D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10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4E8BBC-904B-4B35-AFC0-414789343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619404-A212-4424-9DC5-084365B6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64F590-0471-431E-8812-2B348671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B79F-DB51-4995-9B25-7FB5B8CD62E0}" type="datetimeFigureOut">
              <a:rPr lang="fr-FR" smtClean="0"/>
              <a:t>26/12/2019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2CDFBE-F248-4467-8CDD-1D9CD9F2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03AADC-EDDC-4BC8-88DC-D262EBB7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3392-00EE-433F-A72B-D24C46E66D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10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9040E1-109B-42DF-9D69-FE9CACAC1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659F8-60C4-453A-BDD2-ECAB811F6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14F51B-B20A-469F-B0A9-0BF65744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B79F-DB51-4995-9B25-7FB5B8CD62E0}" type="datetimeFigureOut">
              <a:rPr lang="fr-FR" smtClean="0"/>
              <a:t>26/12/2019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3BDFC9-7B9C-4A5B-9D89-5F4223B5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4267D7-265B-4256-9229-B6CD5D49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3392-00EE-433F-A72B-D24C46E66D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586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60D435-FAA6-4954-AE96-DD568EDD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9E1B43-F848-440D-BB4B-57DBE337C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BEFAF8-B6F2-4360-8F00-78F97A954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95D474-F663-4A76-B889-9FC0C662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B79F-DB51-4995-9B25-7FB5B8CD62E0}" type="datetimeFigureOut">
              <a:rPr lang="fr-FR" smtClean="0"/>
              <a:t>26/12/2019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47C3A8-9C57-44B2-9C9C-13D3B4FD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AFBA5E-091B-44BD-81C0-FA8F4F1F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3392-00EE-433F-A72B-D24C46E66D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82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B83408-164B-40E4-B01D-FA17ED2A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AF7978-3759-48F6-BC4D-4BCB66EAB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9BE22F-740F-427D-B714-C57C63887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B118E6-91A2-4E76-8813-ECF7FF3D3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905A6E0-0502-432F-BBBB-915D47514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283E29B-307A-4026-989B-581FB001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B79F-DB51-4995-9B25-7FB5B8CD62E0}" type="datetimeFigureOut">
              <a:rPr lang="fr-FR" smtClean="0"/>
              <a:t>26/12/2019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47CDD51-E457-472E-8C53-509A23995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288A4CF-4334-40E9-AE86-DECDF6C7D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3392-00EE-433F-A72B-D24C46E66D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18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56EE3E-3E1D-4AE3-A085-A19C0946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A266228-3EE0-4205-A086-3A16B25DB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B79F-DB51-4995-9B25-7FB5B8CD62E0}" type="datetimeFigureOut">
              <a:rPr lang="fr-FR" smtClean="0"/>
              <a:t>26/12/2019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2A36381-EC83-4762-9E5D-BE5C9DCEA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4DB3DB-2BD3-48AA-9ECA-73B718CD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3392-00EE-433F-A72B-D24C46E66D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21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5B77D8A-8382-48C2-87CB-6719228E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B79F-DB51-4995-9B25-7FB5B8CD62E0}" type="datetimeFigureOut">
              <a:rPr lang="fr-FR" smtClean="0"/>
              <a:t>26/12/2019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24774D-3EAE-41FA-8EE0-A87275B3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E92056-8430-4157-A774-2C48C066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3392-00EE-433F-A72B-D24C46E66D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27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0B7BD3-3631-4C09-8F52-28047EC75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0EDA55-4A24-4A82-BA1D-99B044632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9A9FC67-9AA1-4204-A739-008A1894E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881B18-D4C3-4049-9BDE-2C32DA50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B79F-DB51-4995-9B25-7FB5B8CD62E0}" type="datetimeFigureOut">
              <a:rPr lang="fr-FR" smtClean="0"/>
              <a:t>26/12/2019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395FEC-7098-4900-972F-B98C0B386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AC4AC7-6855-4BF0-BAE2-29C92E10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3392-00EE-433F-A72B-D24C46E66D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77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EFCB34-CBE2-4AD8-99E1-2A9308F1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0289492-D314-4DFA-98AD-CC12F2A42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F338B4-788D-4FC7-A886-B20C8AB59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A47579-E83B-42CF-AFB9-7BFBE35B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B79F-DB51-4995-9B25-7FB5B8CD62E0}" type="datetimeFigureOut">
              <a:rPr lang="fr-FR" smtClean="0"/>
              <a:t>26/12/2019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BCE0C3-7D45-4230-A848-0BDBB0969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819162-D2C3-417F-83E5-EA957C83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3392-00EE-433F-A72B-D24C46E66D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12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034F90E-1A91-4CA6-9D97-92BB714B3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364B23-DD3B-4190-BDB8-D98E01673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B73A51-282C-4053-AF39-8DCF45ED7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4B79F-DB51-4995-9B25-7FB5B8CD62E0}" type="datetimeFigureOut">
              <a:rPr lang="fr-FR" smtClean="0"/>
              <a:t>26/12/2019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573ACD-F32E-4D5A-9736-8EEE835AA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CD729A-C1CF-4B06-9E55-85C1174D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63392-00EE-433F-A72B-D24C46E66D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54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2A9981DA-DCBF-4C01-894E-E6C3062E28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" t="46222" r="52191" b="12825"/>
          <a:stretch/>
        </p:blipFill>
        <p:spPr>
          <a:xfrm>
            <a:off x="-1" y="0"/>
            <a:ext cx="9297071" cy="6298960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846A7E03-87E2-4773-A84D-9582DF94F6F1}"/>
              </a:ext>
            </a:extLst>
          </p:cNvPr>
          <p:cNvSpPr/>
          <p:nvPr/>
        </p:nvSpPr>
        <p:spPr>
          <a:xfrm>
            <a:off x="7589116" y="1269888"/>
            <a:ext cx="330312" cy="330312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449AA62-7416-4FC3-B3B8-ACE64AF04242}"/>
              </a:ext>
            </a:extLst>
          </p:cNvPr>
          <p:cNvSpPr/>
          <p:nvPr/>
        </p:nvSpPr>
        <p:spPr>
          <a:xfrm>
            <a:off x="7951654" y="935548"/>
            <a:ext cx="330312" cy="330312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6BA0320-5019-4995-8BC3-0C5360D32CBC}"/>
              </a:ext>
            </a:extLst>
          </p:cNvPr>
          <p:cNvSpPr/>
          <p:nvPr/>
        </p:nvSpPr>
        <p:spPr>
          <a:xfrm>
            <a:off x="7951654" y="1233061"/>
            <a:ext cx="330312" cy="330312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293938A-70C9-4FA9-B22E-BFC634AF39A6}"/>
              </a:ext>
            </a:extLst>
          </p:cNvPr>
          <p:cNvSpPr txBox="1"/>
          <p:nvPr/>
        </p:nvSpPr>
        <p:spPr>
          <a:xfrm>
            <a:off x="685183" y="32732"/>
            <a:ext cx="329064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5V outputs</a:t>
            </a:r>
          </a:p>
          <a:p>
            <a:r>
              <a:rPr lang="fr-FR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R3 : Water </a:t>
            </a:r>
            <a:r>
              <a:rPr lang="fr-FR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pump</a:t>
            </a:r>
            <a:r>
              <a:rPr lang="fr-FR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state (filtration)</a:t>
            </a:r>
          </a:p>
          <a:p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R4 : Jet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pump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state (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bubbles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fr-F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R5 : </a:t>
            </a:r>
            <a:r>
              <a:rPr lang="fr-FR" dirty="0" err="1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Heater</a:t>
            </a:r>
            <a:r>
              <a:rPr lang="fr-F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state </a:t>
            </a:r>
          </a:p>
        </p:txBody>
      </p:sp>
    </p:spTree>
    <p:extLst>
      <p:ext uri="{BB962C8B-B14F-4D97-AF65-F5344CB8AC3E}">
        <p14:creationId xmlns:p14="http://schemas.microsoft.com/office/powerpoint/2010/main" val="34300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DFF6E0F0-CE49-4933-AC56-0EE734F07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62" y="218893"/>
            <a:ext cx="8783532" cy="6587649"/>
          </a:xfr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D9C9EB89-EF04-4473-82E9-C53CD862F6A7}"/>
              </a:ext>
            </a:extLst>
          </p:cNvPr>
          <p:cNvSpPr/>
          <p:nvPr/>
        </p:nvSpPr>
        <p:spPr>
          <a:xfrm>
            <a:off x="3393165" y="1752082"/>
            <a:ext cx="271849" cy="2718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508E4BA-6B7A-434E-BD07-25C3DC42660A}"/>
              </a:ext>
            </a:extLst>
          </p:cNvPr>
          <p:cNvSpPr/>
          <p:nvPr/>
        </p:nvSpPr>
        <p:spPr>
          <a:xfrm>
            <a:off x="3367164" y="1106368"/>
            <a:ext cx="271849" cy="271849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20BE34F-BE17-4FD5-926B-A6041E64F490}"/>
              </a:ext>
            </a:extLst>
          </p:cNvPr>
          <p:cNvSpPr txBox="1"/>
          <p:nvPr/>
        </p:nvSpPr>
        <p:spPr>
          <a:xfrm>
            <a:off x="2770879" y="105762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GND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8F75CE-81F3-48F2-B5FD-EBB2024C80DF}"/>
              </a:ext>
            </a:extLst>
          </p:cNvPr>
          <p:cNvSpPr txBox="1"/>
          <p:nvPr/>
        </p:nvSpPr>
        <p:spPr>
          <a:xfrm>
            <a:off x="2770879" y="170334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+5V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96A7EF4-12E8-48ED-BBEE-3AC7929B0E3F}"/>
              </a:ext>
            </a:extLst>
          </p:cNvPr>
          <p:cNvSpPr txBox="1"/>
          <p:nvPr/>
        </p:nvSpPr>
        <p:spPr>
          <a:xfrm>
            <a:off x="225350" y="333691"/>
            <a:ext cx="316311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b="1" dirty="0"/>
              <a:t>ESP8266 power </a:t>
            </a:r>
            <a:r>
              <a:rPr lang="en-US" b="1" dirty="0"/>
              <a:t>supply</a:t>
            </a:r>
            <a:r>
              <a:rPr lang="fr-FR" b="1" dirty="0"/>
              <a:t> location</a:t>
            </a:r>
          </a:p>
        </p:txBody>
      </p:sp>
    </p:spTree>
    <p:extLst>
      <p:ext uri="{BB962C8B-B14F-4D97-AF65-F5344CB8AC3E}">
        <p14:creationId xmlns:p14="http://schemas.microsoft.com/office/powerpoint/2010/main" val="110600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able, clavier, blanc, ordinateur&#10;&#10;Description générée automatiquement">
            <a:extLst>
              <a:ext uri="{FF2B5EF4-FFF2-40B4-BE49-F238E27FC236}">
                <a16:creationId xmlns:a16="http://schemas.microsoft.com/office/drawing/2014/main" id="{4C6B6794-4048-48A1-8667-F462F1C09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448" y="167474"/>
            <a:ext cx="4892288" cy="6523052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4ECCEBF-3FDE-42F0-A08C-0BECF9792F43}"/>
              </a:ext>
            </a:extLst>
          </p:cNvPr>
          <p:cNvSpPr txBox="1"/>
          <p:nvPr/>
        </p:nvSpPr>
        <p:spPr>
          <a:xfrm>
            <a:off x="8789062" y="4153533"/>
            <a:ext cx="151592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/>
              <a:t>2x relay board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59B42FB-D6F9-470B-BBF4-208DAC08BCA9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720417" y="4338199"/>
            <a:ext cx="3068645" cy="184666"/>
          </a:xfrm>
          <a:prstGeom prst="straightConnector1">
            <a:avLst/>
          </a:prstGeom>
          <a:ln w="38100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9AE727C6-10D6-4CCF-8C13-BBD269377031}"/>
              </a:ext>
            </a:extLst>
          </p:cNvPr>
          <p:cNvSpPr txBox="1"/>
          <p:nvPr/>
        </p:nvSpPr>
        <p:spPr>
          <a:xfrm>
            <a:off x="8789062" y="2849104"/>
            <a:ext cx="271952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/>
              <a:t>ESP 8266 (Wemos D1 mini)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DC306C9A-F364-48DB-9B0D-9610D57F1512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720418" y="3033770"/>
            <a:ext cx="3068644" cy="184666"/>
          </a:xfrm>
          <a:prstGeom prst="straightConnector1">
            <a:avLst/>
          </a:prstGeom>
          <a:ln w="38100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36F9343-0849-4FA5-A418-C9C39B31BAE3}"/>
              </a:ext>
            </a:extLst>
          </p:cNvPr>
          <p:cNvCxnSpPr/>
          <p:nvPr/>
        </p:nvCxnSpPr>
        <p:spPr>
          <a:xfrm>
            <a:off x="6959841" y="5555738"/>
            <a:ext cx="355359" cy="719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CE92E6E0-3615-4FB4-A5FD-6224FFE70E50}"/>
              </a:ext>
            </a:extLst>
          </p:cNvPr>
          <p:cNvSpPr txBox="1"/>
          <p:nvPr/>
        </p:nvSpPr>
        <p:spPr>
          <a:xfrm>
            <a:off x="6751825" y="6276490"/>
            <a:ext cx="153657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>
                <a:solidFill>
                  <a:schemeClr val="accent4"/>
                </a:solidFill>
              </a:rPr>
              <a:t>To control PCB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32AA7FBC-60A3-4024-80EF-B32554D415B1}"/>
              </a:ext>
            </a:extLst>
          </p:cNvPr>
          <p:cNvCxnSpPr>
            <a:cxnSpLocks/>
          </p:cNvCxnSpPr>
          <p:nvPr/>
        </p:nvCxnSpPr>
        <p:spPr>
          <a:xfrm flipV="1">
            <a:off x="5014032" y="1412770"/>
            <a:ext cx="827727" cy="9371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9EBD0952-0FD6-49D7-B554-DB6804EF8209}"/>
              </a:ext>
            </a:extLst>
          </p:cNvPr>
          <p:cNvSpPr txBox="1"/>
          <p:nvPr/>
        </p:nvSpPr>
        <p:spPr>
          <a:xfrm>
            <a:off x="5477732" y="681443"/>
            <a:ext cx="212462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>
                <a:solidFill>
                  <a:schemeClr val="accent4"/>
                </a:solidFill>
              </a:rPr>
              <a:t>To main PCB outputs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2281998-CB72-4CA8-8859-54889B830BB9}"/>
              </a:ext>
            </a:extLst>
          </p:cNvPr>
          <p:cNvSpPr txBox="1"/>
          <p:nvPr/>
        </p:nvSpPr>
        <p:spPr>
          <a:xfrm>
            <a:off x="1210049" y="1779902"/>
            <a:ext cx="233801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/>
              <a:t>3.3v/5v level converter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FF46B0A-95F4-48B6-8D45-7F1AFFD02E0F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548061" y="1964568"/>
            <a:ext cx="1316909" cy="976190"/>
          </a:xfrm>
          <a:prstGeom prst="straightConnector1">
            <a:avLst/>
          </a:prstGeom>
          <a:ln w="38100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8164BA28-ADF9-478E-82C4-1AAD72FB0832}"/>
              </a:ext>
            </a:extLst>
          </p:cNvPr>
          <p:cNvCxnSpPr>
            <a:cxnSpLocks/>
          </p:cNvCxnSpPr>
          <p:nvPr/>
        </p:nvCxnSpPr>
        <p:spPr>
          <a:xfrm>
            <a:off x="5835621" y="2253244"/>
            <a:ext cx="570027" cy="91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7AF68F29-944B-4A53-9308-23916321484E}"/>
              </a:ext>
            </a:extLst>
          </p:cNvPr>
          <p:cNvSpPr txBox="1"/>
          <p:nvPr/>
        </p:nvSpPr>
        <p:spPr>
          <a:xfrm>
            <a:off x="6449867" y="2149234"/>
            <a:ext cx="271202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>
                <a:solidFill>
                  <a:schemeClr val="accent4"/>
                </a:solidFill>
              </a:rPr>
              <a:t>To DS18B20 (temp. Sensor)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B71E338-63ED-4E8A-82FB-74DA729132F0}"/>
              </a:ext>
            </a:extLst>
          </p:cNvPr>
          <p:cNvSpPr txBox="1"/>
          <p:nvPr/>
        </p:nvSpPr>
        <p:spPr>
          <a:xfrm>
            <a:off x="1184823" y="2537495"/>
            <a:ext cx="2338012" cy="9273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/>
              <a:t>Supply headers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F80D4B7-E062-497D-99CE-959256BC8AE4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3522835" y="3001165"/>
            <a:ext cx="1001032" cy="379644"/>
          </a:xfrm>
          <a:prstGeom prst="straightConnector1">
            <a:avLst/>
          </a:prstGeom>
          <a:ln w="38100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09D56C18-6503-482E-85FC-94EE9C8650ED}"/>
              </a:ext>
            </a:extLst>
          </p:cNvPr>
          <p:cNvGrpSpPr/>
          <p:nvPr/>
        </p:nvGrpSpPr>
        <p:grpSpPr>
          <a:xfrm>
            <a:off x="1489207" y="2940758"/>
            <a:ext cx="1608118" cy="461635"/>
            <a:chOff x="897069" y="3971638"/>
            <a:chExt cx="1608118" cy="461635"/>
          </a:xfrm>
        </p:grpSpPr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48892A86-5A0D-4F0B-AC16-83AF5587F013}"/>
                </a:ext>
              </a:extLst>
            </p:cNvPr>
            <p:cNvCxnSpPr>
              <a:stCxn id="45" idx="6"/>
              <a:endCxn id="52" idx="2"/>
            </p:cNvCxnSpPr>
            <p:nvPr/>
          </p:nvCxnSpPr>
          <p:spPr>
            <a:xfrm>
              <a:off x="1433384" y="4302469"/>
              <a:ext cx="95317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9DADD323-728B-4647-895F-003E32A13067}"/>
                </a:ext>
              </a:extLst>
            </p:cNvPr>
            <p:cNvCxnSpPr>
              <a:cxnSpLocks/>
              <a:stCxn id="37" idx="6"/>
              <a:endCxn id="44" idx="2"/>
            </p:cNvCxnSpPr>
            <p:nvPr/>
          </p:nvCxnSpPr>
          <p:spPr>
            <a:xfrm>
              <a:off x="1433384" y="4102444"/>
              <a:ext cx="95317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AD6FD795-E104-4A37-B096-02E0B1ADCF14}"/>
                </a:ext>
              </a:extLst>
            </p:cNvPr>
            <p:cNvSpPr/>
            <p:nvPr/>
          </p:nvSpPr>
          <p:spPr>
            <a:xfrm>
              <a:off x="1314759" y="4043131"/>
              <a:ext cx="118625" cy="11862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69F10E89-F17E-46BB-9CC7-1CC6AF80D4ED}"/>
                </a:ext>
              </a:extLst>
            </p:cNvPr>
            <p:cNvSpPr/>
            <p:nvPr/>
          </p:nvSpPr>
          <p:spPr>
            <a:xfrm>
              <a:off x="1469771" y="4043131"/>
              <a:ext cx="118625" cy="11862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3F805E85-0ED9-4D9F-848A-61F83F6711AA}"/>
                </a:ext>
              </a:extLst>
            </p:cNvPr>
            <p:cNvSpPr/>
            <p:nvPr/>
          </p:nvSpPr>
          <p:spPr>
            <a:xfrm>
              <a:off x="1621055" y="4043131"/>
              <a:ext cx="118625" cy="11862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984274F-D640-41F1-9284-A5EA0777C424}"/>
                </a:ext>
              </a:extLst>
            </p:cNvPr>
            <p:cNvSpPr/>
            <p:nvPr/>
          </p:nvSpPr>
          <p:spPr>
            <a:xfrm>
              <a:off x="1777698" y="4043131"/>
              <a:ext cx="118625" cy="11862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506A2C03-1539-4ABA-9C62-72F40E2D9A6D}"/>
                </a:ext>
              </a:extLst>
            </p:cNvPr>
            <p:cNvSpPr/>
            <p:nvPr/>
          </p:nvSpPr>
          <p:spPr>
            <a:xfrm>
              <a:off x="1932710" y="4043131"/>
              <a:ext cx="118625" cy="11862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431A944D-6592-4302-993F-2AC5E7538E1B}"/>
                </a:ext>
              </a:extLst>
            </p:cNvPr>
            <p:cNvSpPr/>
            <p:nvPr/>
          </p:nvSpPr>
          <p:spPr>
            <a:xfrm>
              <a:off x="2083994" y="4043131"/>
              <a:ext cx="118625" cy="11862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0080290D-0C82-4213-8CD4-90FF0D4299DA}"/>
                </a:ext>
              </a:extLst>
            </p:cNvPr>
            <p:cNvSpPr/>
            <p:nvPr/>
          </p:nvSpPr>
          <p:spPr>
            <a:xfrm>
              <a:off x="2235278" y="4043131"/>
              <a:ext cx="118625" cy="11862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7ADEFBB9-156D-4154-84E1-4CEB63545396}"/>
                </a:ext>
              </a:extLst>
            </p:cNvPr>
            <p:cNvSpPr/>
            <p:nvPr/>
          </p:nvSpPr>
          <p:spPr>
            <a:xfrm>
              <a:off x="2386562" y="4043131"/>
              <a:ext cx="118625" cy="11862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D1894689-571B-400E-8990-03BE9759D72F}"/>
                </a:ext>
              </a:extLst>
            </p:cNvPr>
            <p:cNvSpPr/>
            <p:nvPr/>
          </p:nvSpPr>
          <p:spPr>
            <a:xfrm>
              <a:off x="1314759" y="4243156"/>
              <a:ext cx="118625" cy="11862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5444CC83-DC78-43D0-B630-5642646ED1CC}"/>
                </a:ext>
              </a:extLst>
            </p:cNvPr>
            <p:cNvSpPr/>
            <p:nvPr/>
          </p:nvSpPr>
          <p:spPr>
            <a:xfrm>
              <a:off x="1469771" y="4243156"/>
              <a:ext cx="118625" cy="11862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8EFF844D-F7D6-472D-B21A-D0F34458A9C5}"/>
                </a:ext>
              </a:extLst>
            </p:cNvPr>
            <p:cNvSpPr/>
            <p:nvPr/>
          </p:nvSpPr>
          <p:spPr>
            <a:xfrm>
              <a:off x="1621055" y="4243156"/>
              <a:ext cx="118625" cy="11862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0E2BAC77-048B-4804-8C4F-18F19663F151}"/>
                </a:ext>
              </a:extLst>
            </p:cNvPr>
            <p:cNvSpPr/>
            <p:nvPr/>
          </p:nvSpPr>
          <p:spPr>
            <a:xfrm>
              <a:off x="1777698" y="4243156"/>
              <a:ext cx="118625" cy="11862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49BDF24-876C-4BC4-825B-B8172AF43965}"/>
                </a:ext>
              </a:extLst>
            </p:cNvPr>
            <p:cNvSpPr/>
            <p:nvPr/>
          </p:nvSpPr>
          <p:spPr>
            <a:xfrm>
              <a:off x="1932710" y="4243156"/>
              <a:ext cx="118625" cy="11862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7E9D4638-62AD-4FDA-B9F1-1447CBBCFE82}"/>
                </a:ext>
              </a:extLst>
            </p:cNvPr>
            <p:cNvSpPr/>
            <p:nvPr/>
          </p:nvSpPr>
          <p:spPr>
            <a:xfrm>
              <a:off x="2083994" y="4243156"/>
              <a:ext cx="118625" cy="11862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82201662-7C8F-4A93-A5D4-610BD8C1E84E}"/>
                </a:ext>
              </a:extLst>
            </p:cNvPr>
            <p:cNvSpPr/>
            <p:nvPr/>
          </p:nvSpPr>
          <p:spPr>
            <a:xfrm>
              <a:off x="2235278" y="4243156"/>
              <a:ext cx="118625" cy="11862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201D227B-B2E9-472D-8F49-938E7049F1B8}"/>
                </a:ext>
              </a:extLst>
            </p:cNvPr>
            <p:cNvSpPr/>
            <p:nvPr/>
          </p:nvSpPr>
          <p:spPr>
            <a:xfrm>
              <a:off x="2386562" y="4243156"/>
              <a:ext cx="118625" cy="11862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9C8EC4DC-11B7-44B1-8B12-9761223D6AA4}"/>
                </a:ext>
              </a:extLst>
            </p:cNvPr>
            <p:cNvSpPr txBox="1"/>
            <p:nvPr/>
          </p:nvSpPr>
          <p:spPr>
            <a:xfrm>
              <a:off x="897069" y="3971638"/>
              <a:ext cx="4629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>
                  <a:solidFill>
                    <a:srgbClr val="FF0000"/>
                  </a:solidFill>
                </a:rPr>
                <a:t>+5V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05FB19A1-57DA-4664-8545-24D7B9D02D80}"/>
                </a:ext>
              </a:extLst>
            </p:cNvPr>
            <p:cNvSpPr txBox="1"/>
            <p:nvPr/>
          </p:nvSpPr>
          <p:spPr>
            <a:xfrm>
              <a:off x="897069" y="4171663"/>
              <a:ext cx="4629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/>
                <a:t>GND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25295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63</Words>
  <Application>Microsoft Office PowerPoint</Application>
  <PresentationFormat>Grand écran</PresentationFormat>
  <Paragraphs>16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Renaud WUCHER</dc:creator>
  <cp:lastModifiedBy>Renaud WUCHER</cp:lastModifiedBy>
  <cp:revision>4</cp:revision>
  <dcterms:created xsi:type="dcterms:W3CDTF">2019-12-26T15:20:03Z</dcterms:created>
  <dcterms:modified xsi:type="dcterms:W3CDTF">2019-12-26T15:42:54Z</dcterms:modified>
</cp:coreProperties>
</file>