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89A4707-27BE-43CB-B2AB-3E3526D05E4A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AE64D1D-7291-4F83-B576-F4171E36875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9942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4707-27BE-43CB-B2AB-3E3526D05E4A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4D1D-7291-4F83-B576-F4171E368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31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4707-27BE-43CB-B2AB-3E3526D05E4A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4D1D-7291-4F83-B576-F4171E368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48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4707-27BE-43CB-B2AB-3E3526D05E4A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4D1D-7291-4F83-B576-F4171E368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90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4707-27BE-43CB-B2AB-3E3526D05E4A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4D1D-7291-4F83-B576-F4171E36875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514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4707-27BE-43CB-B2AB-3E3526D05E4A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4D1D-7291-4F83-B576-F4171E368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13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4707-27BE-43CB-B2AB-3E3526D05E4A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4D1D-7291-4F83-B576-F4171E368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11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4707-27BE-43CB-B2AB-3E3526D05E4A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4D1D-7291-4F83-B576-F4171E368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34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4707-27BE-43CB-B2AB-3E3526D05E4A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4D1D-7291-4F83-B576-F4171E368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15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4707-27BE-43CB-B2AB-3E3526D05E4A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4D1D-7291-4F83-B576-F4171E368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91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4707-27BE-43CB-B2AB-3E3526D05E4A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4D1D-7291-4F83-B576-F4171E368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76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89A4707-27BE-43CB-B2AB-3E3526D05E4A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AE64D1D-7291-4F83-B576-F4171E368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06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49CC4-46F3-759A-142A-713DF2717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Инфорамационная</a:t>
            </a:r>
            <a:r>
              <a:rPr lang="ru-RU" dirty="0"/>
              <a:t> система книжный магазин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AF53AE-AAC4-B187-7529-55E20836A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ru-RU" dirty="0"/>
              <a:t>Соловьёв Никита, 14123</a:t>
            </a:r>
          </a:p>
        </p:txBody>
      </p:sp>
    </p:spTree>
    <p:extLst>
      <p:ext uri="{BB962C8B-B14F-4D97-AF65-F5344CB8AC3E}">
        <p14:creationId xmlns:p14="http://schemas.microsoft.com/office/powerpoint/2010/main" val="174878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680C8-BF05-641E-9978-95DA7F59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Решаемые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ECBCCF-9314-B5E2-03CD-2E94748B4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244763" cy="435133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ru-RU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Просмотр доступных книг по категориям и авторам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ru-RU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Оформление и хранение информации о заказах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ru-RU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Ведение клиентской базы и истории заказов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ru-RU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Учёт сотрудников и их активности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78180" algn="l"/>
              </a:tabLst>
            </a:pPr>
            <a:r>
              <a:rPr lang="ru-RU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Получение аналитических отчётов: выручка общая и выборочная, топ-продажи, активные клиенты и сотрудники</a:t>
            </a:r>
          </a:p>
          <a:p>
            <a:endParaRPr lang="ru-RU" sz="20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F2EC64F-FF60-6DC8-0379-DE45D666BAC4}"/>
              </a:ext>
            </a:extLst>
          </p:cNvPr>
          <p:cNvSpPr txBox="1">
            <a:spLocks/>
          </p:cNvSpPr>
          <p:nvPr/>
        </p:nvSpPr>
        <p:spPr>
          <a:xfrm>
            <a:off x="5941449" y="1828799"/>
            <a:ext cx="399144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8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659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4E7FA-9169-062D-3A10-C72D2538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 на рынке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B8FC4-9CAB-853B-372A-E8ACBFF16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89" y="1828797"/>
            <a:ext cx="4618975" cy="435133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b="1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MyStore</a:t>
            </a:r>
            <a:r>
              <a:rPr lang="ru-RU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(от </a:t>
            </a:r>
            <a:r>
              <a:rPr lang="ru-RU" b="1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LiteBox</a:t>
            </a:r>
            <a:r>
              <a:rPr lang="ru-RU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):</a:t>
            </a:r>
            <a:endParaRPr lang="ru-RU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78180" algn="l"/>
              </a:tabLst>
            </a:pPr>
            <a:r>
              <a:rPr lang="ru-RU" sz="16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Тип:</a:t>
            </a:r>
            <a:r>
              <a:rPr lang="ru-R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Облачная или локальная система для малых магазинов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78180" algn="l"/>
              </a:tabLst>
            </a:pPr>
            <a:r>
              <a:rPr lang="ru-RU" sz="16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СУБД:</a:t>
            </a:r>
            <a:r>
              <a:rPr lang="ru-R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/ облачные решения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78180" algn="l"/>
              </a:tabLst>
            </a:pPr>
            <a:r>
              <a:rPr lang="ru-RU" sz="16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Функции:</a:t>
            </a:r>
            <a:endParaRPr lang="ru-RU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35380" algn="l"/>
              </a:tabLst>
            </a:pP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Учёт клиентов и заказов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35380" algn="l"/>
              </a:tabLst>
            </a:pP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Управление товарами по категориям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35380" algn="l"/>
              </a:tabLst>
            </a:pP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Подключение фискальных регистраторов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35380" algn="l"/>
              </a:tabLst>
            </a:pP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Отчётность в виде диаграмм и таблиц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5853190-F090-C585-1CAE-ABFF82F19244}"/>
              </a:ext>
            </a:extLst>
          </p:cNvPr>
          <p:cNvSpPr txBox="1">
            <a:spLocks/>
          </p:cNvSpPr>
          <p:nvPr/>
        </p:nvSpPr>
        <p:spPr>
          <a:xfrm>
            <a:off x="5758568" y="1828797"/>
            <a:ext cx="4618975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17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OpenBravo</a:t>
            </a:r>
            <a:r>
              <a:rPr lang="ru-RU" sz="17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POS / ERP</a:t>
            </a:r>
            <a:endParaRPr lang="ru-RU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5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Тип:</a:t>
            </a:r>
            <a:r>
              <a:rPr lang="ru-RU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Open Source система для ритейла</a:t>
            </a:r>
            <a:endParaRPr lang="ru-RU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5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СУБД:</a:t>
            </a:r>
            <a:r>
              <a:rPr lang="ru-RU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MySQL</a:t>
            </a:r>
            <a:endParaRPr lang="ru-RU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5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Функции:</a:t>
            </a:r>
            <a:endParaRPr lang="ru-RU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Управление товарами, клиентами, заказами</a:t>
            </a:r>
            <a:endParaRPr lang="ru-RU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Отчёты по продажам</a:t>
            </a:r>
            <a:endParaRPr lang="ru-RU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Поддержка нескольких пользователей</a:t>
            </a:r>
            <a:endParaRPr lang="ru-RU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038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EE48D-8641-66F0-FAB1-327C484E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6866F8-782C-91CC-1686-86ED11601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12" y="1691322"/>
            <a:ext cx="6986400" cy="441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56605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15</TotalTime>
  <Words>126</Words>
  <Application>Microsoft Office PowerPoint</Application>
  <PresentationFormat>Широкоэкранный</PresentationFormat>
  <Paragraphs>26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Aptos</vt:lpstr>
      <vt:lpstr>Arial</vt:lpstr>
      <vt:lpstr>Century Schoolbook</vt:lpstr>
      <vt:lpstr>Courier New</vt:lpstr>
      <vt:lpstr>Symbol</vt:lpstr>
      <vt:lpstr>Times New Roman</vt:lpstr>
      <vt:lpstr>Wingdings 2</vt:lpstr>
      <vt:lpstr>Вид</vt:lpstr>
      <vt:lpstr>Инфорамационная система книжный магазин</vt:lpstr>
      <vt:lpstr>Решаемые задачи</vt:lpstr>
      <vt:lpstr>Аналоги на рынке</vt:lpstr>
      <vt:lpstr>Схема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Itachi Uchiha</dc:creator>
  <cp:lastModifiedBy>Itachi Uchiha</cp:lastModifiedBy>
  <cp:revision>2</cp:revision>
  <dcterms:created xsi:type="dcterms:W3CDTF">2025-05-18T15:59:51Z</dcterms:created>
  <dcterms:modified xsi:type="dcterms:W3CDTF">2025-05-18T16:14:53Z</dcterms:modified>
</cp:coreProperties>
</file>