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61" r:id="rId10"/>
    <p:sldId id="262" r:id="rId11"/>
    <p:sldId id="26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lse.inn.ac" TargetMode="External"/><Relationship Id="rId3" Type="http://schemas.openxmlformats.org/officeDocument/2006/relationships/hyperlink" Target="https://play.google.com/apps/testing/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smtClean="0">
                <a:latin typeface="Bradley Hand Bold"/>
                <a:cs typeface="Bradley Hand Bold"/>
              </a:rPr>
              <a:t>http://</a:t>
            </a:r>
            <a:r>
              <a:rPr lang="en-US" dirty="0" err="1" smtClean="0">
                <a:latin typeface="Bradley Hand Bold"/>
                <a:cs typeface="Bradley Hand Bold"/>
              </a:rPr>
              <a:t>pulse.inn.ac</a:t>
            </a:r>
            <a:endParaRPr lang="en-US" dirty="0">
              <a:latin typeface="Bradley Hand Bold"/>
              <a:cs typeface="Bradley Han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466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device-2015-10-07-1521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8" y="592663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device-2015-10-07-15222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5" y="592666"/>
            <a:ext cx="2042584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evice-2015-10-07-15224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63" y="592666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-2015-10-07-15233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63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device-2015-10-07-15234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18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</a:t>
            </a:r>
            <a:r>
              <a:rPr lang="en-US" dirty="0" smtClean="0"/>
              <a:t>anonymously share data and digital content </a:t>
            </a:r>
            <a:r>
              <a:rPr lang="en-US" dirty="0" smtClean="0"/>
              <a:t>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7" y="1251775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Data is cleared after 60 seconds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Again limited to 60 second window period from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at </a:t>
            </a:r>
            <a:r>
              <a:rPr lang="en-US" i="1" dirty="0" smtClean="0">
                <a:hlinkClick r:id="rId2"/>
              </a:rPr>
              <a:t>http://pulse.inn.ac</a:t>
            </a:r>
            <a:endParaRPr lang="en-US" i="1" dirty="0" smtClean="0"/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://play.google.com/apps/</a:t>
            </a:r>
            <a:r>
              <a:rPr lang="en-US" i="1" dirty="0" smtClean="0">
                <a:hlinkClick r:id="rId3"/>
              </a:rPr>
              <a:t>testing/ch.ethz.coss.nervous.pulse</a:t>
            </a:r>
            <a:endParaRPr lang="en-US" i="1" dirty="0" smtClean="0"/>
          </a:p>
          <a:p>
            <a:pPr marL="698500" lvl="2" indent="0">
              <a:buNone/>
            </a:pPr>
            <a:r>
              <a:rPr lang="en-US" sz="1400" dirty="0" smtClean="0"/>
              <a:t>(Open only for testing. You have to opt in for Alpha Testing after visiting the above URL on the Android phone)</a:t>
            </a:r>
          </a:p>
          <a:p>
            <a:r>
              <a:rPr lang="en-US" dirty="0" smtClean="0"/>
              <a:t>Website for visualization:</a:t>
            </a:r>
            <a:endParaRPr lang="en-US" dirty="0" smtClean="0"/>
          </a:p>
          <a:p>
            <a:pPr lvl="1"/>
            <a:r>
              <a:rPr lang="en-US" dirty="0" smtClean="0"/>
              <a:t>View website at: </a:t>
            </a:r>
            <a:r>
              <a:rPr lang="en-US" i="1" dirty="0">
                <a:hlinkClick r:id="rId2"/>
              </a:rPr>
              <a:t>http://pulse.inn.ac</a:t>
            </a:r>
            <a:endParaRPr lang="en-US" i="1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60 seconds, i.e. data is removed after 60 seconds in Real-Time view and in the Time-Machine view the results are limited to only 60 seconds from the start time chosen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444</Words>
  <Application>Microsoft Macintosh PowerPoint</Application>
  <PresentationFormat>On-screen Show (16:9)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Mitarbeiter</cp:lastModifiedBy>
  <cp:revision>126</cp:revision>
  <dcterms:created xsi:type="dcterms:W3CDTF">2015-10-07T10:11:08Z</dcterms:created>
  <dcterms:modified xsi:type="dcterms:W3CDTF">2015-10-07T16:03:09Z</dcterms:modified>
</cp:coreProperties>
</file>