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61" r:id="rId10"/>
    <p:sldId id="262" r:id="rId11"/>
    <p:sldId id="267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7NHOCpvFI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lse.inn.ac" TargetMode="External"/><Relationship Id="rId3" Type="http://schemas.openxmlformats.org/officeDocument/2006/relationships/hyperlink" Target="https://play.google.com/store/apps/details?id=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smtClean="0">
                <a:latin typeface="Bradley Hand Bold"/>
                <a:cs typeface="Bradley Hand Bold"/>
              </a:rPr>
              <a:t>http://</a:t>
            </a:r>
            <a:r>
              <a:rPr lang="en-US" dirty="0" err="1" smtClean="0">
                <a:latin typeface="Bradley Hand Bold"/>
                <a:cs typeface="Bradley Hand Bold"/>
              </a:rPr>
              <a:t>pulse.inn.ac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466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evice-2015-10-07-152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8" y="592663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device-2015-10-07-15222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5" y="592666"/>
            <a:ext cx="2042584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evice-2015-10-07-15224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63" y="592666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-2015-10-07-1523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63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device-2015-10-07-15234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8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Sample 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186" y="3461926"/>
            <a:ext cx="58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=i7NHOCpvFIY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anonymously share data and digital content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7" y="1251775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Data is cleared after 60 seconds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Again limited to 60 second window period from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at </a:t>
            </a:r>
            <a:r>
              <a:rPr lang="en-US" i="1" dirty="0" smtClean="0">
                <a:hlinkClick r:id="rId2"/>
              </a:rPr>
              <a:t>http://pulse.inn.ac</a:t>
            </a:r>
            <a:endParaRPr lang="en-US" i="1" dirty="0" smtClean="0"/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dirty="0">
                <a:hlinkClick r:id="rId3"/>
              </a:rPr>
              <a:t>https://play.google.com/store/apps/details?id=</a:t>
            </a:r>
            <a:r>
              <a:rPr lang="en-US" dirty="0" smtClean="0">
                <a:hlinkClick r:id="rId3"/>
              </a:rPr>
              <a:t>ch.ethz.coss.nervous.pulse</a:t>
            </a:r>
            <a:endParaRPr lang="en-US" dirty="0" smtClean="0"/>
          </a:p>
          <a:p>
            <a:pPr marL="698500" lvl="2" indent="0">
              <a:buNone/>
            </a:pPr>
            <a:endParaRPr lang="en-US" dirty="0"/>
          </a:p>
          <a:p>
            <a:pPr marL="635000" lvl="1" indent="-285750"/>
            <a:r>
              <a:rPr lang="en-US" dirty="0" smtClean="0"/>
              <a:t>Website </a:t>
            </a:r>
            <a:r>
              <a:rPr lang="en-US" dirty="0" smtClean="0"/>
              <a:t>for visualization:</a:t>
            </a:r>
          </a:p>
          <a:p>
            <a:pPr marL="349250" lvl="1" indent="0">
              <a:buNone/>
            </a:pPr>
            <a:r>
              <a:rPr lang="en-US" dirty="0" smtClean="0"/>
              <a:t>	View </a:t>
            </a:r>
            <a:r>
              <a:rPr lang="en-US" dirty="0" smtClean="0"/>
              <a:t>website at: </a:t>
            </a:r>
            <a:r>
              <a:rPr lang="en-US" i="1" dirty="0">
                <a:hlinkClick r:id="rId2"/>
              </a:rPr>
              <a:t>http://pulse.inn.ac</a:t>
            </a:r>
            <a:endParaRPr lang="en-US" i="1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</a:t>
            </a:r>
            <a:r>
              <a:rPr lang="en-US" dirty="0" smtClean="0"/>
              <a:t>5 minutes, </a:t>
            </a:r>
            <a:r>
              <a:rPr lang="en-US" dirty="0" smtClean="0"/>
              <a:t>i.e. data is removed after </a:t>
            </a:r>
            <a:r>
              <a:rPr lang="en-US" dirty="0" smtClean="0"/>
              <a:t>5 minutes in </a:t>
            </a:r>
            <a:r>
              <a:rPr lang="en-US" dirty="0" smtClean="0"/>
              <a:t>Real-Time view and in the Time-Machine view the results are limited to only </a:t>
            </a:r>
            <a:r>
              <a:rPr lang="en-US" dirty="0" smtClean="0"/>
              <a:t>30 minutes </a:t>
            </a:r>
            <a:r>
              <a:rPr lang="en-US" dirty="0" smtClean="0"/>
              <a:t>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428</Words>
  <Application>Microsoft Macintosh PowerPoint</Application>
  <PresentationFormat>On-screen Show (16:9)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Sample Video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Mitarbeiter</cp:lastModifiedBy>
  <cp:revision>133</cp:revision>
  <dcterms:created xsi:type="dcterms:W3CDTF">2015-10-07T10:11:08Z</dcterms:created>
  <dcterms:modified xsi:type="dcterms:W3CDTF">2015-10-19T16:12:30Z</dcterms:modified>
</cp:coreProperties>
</file>