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apps/testing/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</a:t>
            </a:r>
            <a:r>
              <a:rPr lang="en-US" dirty="0" smtClean="0"/>
              <a:t>anonymously share data and digital content </a:t>
            </a:r>
            <a:r>
              <a:rPr lang="en-US" dirty="0" smtClean="0"/>
              <a:t>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60 seconds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60 second window period from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://play.google.com/apps/</a:t>
            </a:r>
            <a:r>
              <a:rPr lang="en-US" i="1" dirty="0" smtClean="0">
                <a:hlinkClick r:id="rId3"/>
              </a:rPr>
              <a:t>testing/ch.ethz.coss.nervous.pulse</a:t>
            </a:r>
            <a:endParaRPr lang="en-US" i="1" dirty="0" smtClean="0"/>
          </a:p>
          <a:p>
            <a:pPr marL="698500" lvl="2" indent="0">
              <a:buNone/>
            </a:pPr>
            <a:r>
              <a:rPr lang="en-US" sz="1400" dirty="0" smtClean="0"/>
              <a:t>(Open only for testing. You have to opt in for Alpha Testing after visiting the above URL on the Android phone)</a:t>
            </a:r>
          </a:p>
          <a:p>
            <a:r>
              <a:rPr lang="en-US" dirty="0" smtClean="0"/>
              <a:t>Website for visualization:</a:t>
            </a:r>
            <a:endParaRPr lang="en-US" dirty="0" smtClean="0"/>
          </a:p>
          <a:p>
            <a:pPr lvl="1"/>
            <a:r>
              <a:rPr lang="en-US" dirty="0" smtClean="0"/>
              <a:t>View 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60 seconds, i.e. data is removed after 60 seconds in Real-Time view and in the Time-Machine view the results are limited to only 60 seconds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444</Words>
  <Application>Microsoft Macintosh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126</cp:revision>
  <dcterms:created xsi:type="dcterms:W3CDTF">2015-10-07T10:11:08Z</dcterms:created>
  <dcterms:modified xsi:type="dcterms:W3CDTF">2015-10-08T09:25:49Z</dcterms:modified>
</cp:coreProperties>
</file>