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2EB7F-177A-41D9-89EE-BD9EC42B8379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2E23A5-4509-4043-9854-482FB1034212}">
      <dgm:prSet/>
      <dgm:spPr/>
      <dgm:t>
        <a:bodyPr/>
        <a:lstStyle/>
        <a:p>
          <a:pPr>
            <a:defRPr b="1"/>
          </a:pPr>
          <a:r>
            <a:rPr lang="en-US"/>
            <a:t>Create an image classification model to classify cloths above 90% accuracy</a:t>
          </a:r>
        </a:p>
      </dgm:t>
    </dgm:pt>
    <dgm:pt modelId="{3CBC1DF3-BE3D-47E3-863A-FFB9AA4316CC}" type="parTrans" cxnId="{BF38D5B4-E250-4C2E-A0BC-9ABFB85FDE91}">
      <dgm:prSet/>
      <dgm:spPr/>
      <dgm:t>
        <a:bodyPr/>
        <a:lstStyle/>
        <a:p>
          <a:endParaRPr lang="en-US"/>
        </a:p>
      </dgm:t>
    </dgm:pt>
    <dgm:pt modelId="{6AE9970B-09B6-43BE-8DDF-8C9D1D702BBF}" type="sibTrans" cxnId="{BF38D5B4-E250-4C2E-A0BC-9ABFB85FDE91}">
      <dgm:prSet/>
      <dgm:spPr/>
      <dgm:t>
        <a:bodyPr/>
        <a:lstStyle/>
        <a:p>
          <a:endParaRPr lang="en-US"/>
        </a:p>
      </dgm:t>
    </dgm:pt>
    <dgm:pt modelId="{6B2BDB31-039E-4382-85FE-B90FB1919BA1}">
      <dgm:prSet/>
      <dgm:spPr/>
      <dgm:t>
        <a:bodyPr/>
        <a:lstStyle/>
        <a:p>
          <a:pPr>
            <a:defRPr b="1"/>
          </a:pPr>
          <a:r>
            <a:rPr lang="en-US" dirty="0"/>
            <a:t>Idea was generated from weekly frustration from folding clothes</a:t>
          </a:r>
        </a:p>
      </dgm:t>
    </dgm:pt>
    <dgm:pt modelId="{D2C96737-71C1-4E56-A21C-983DFF4990C2}" type="parTrans" cxnId="{CB20099C-1296-42FD-922C-17850594502E}">
      <dgm:prSet/>
      <dgm:spPr/>
      <dgm:t>
        <a:bodyPr/>
        <a:lstStyle/>
        <a:p>
          <a:endParaRPr lang="en-US"/>
        </a:p>
      </dgm:t>
    </dgm:pt>
    <dgm:pt modelId="{F45E6AFF-455A-431E-AB1E-2412321B5029}" type="sibTrans" cxnId="{CB20099C-1296-42FD-922C-17850594502E}">
      <dgm:prSet/>
      <dgm:spPr/>
      <dgm:t>
        <a:bodyPr/>
        <a:lstStyle/>
        <a:p>
          <a:endParaRPr lang="en-US"/>
        </a:p>
      </dgm:t>
    </dgm:pt>
    <dgm:pt modelId="{8CBB0A5E-1DD4-4BB4-B6DB-360B03B4F896}">
      <dgm:prSet/>
      <dgm:spPr/>
      <dgm:t>
        <a:bodyPr/>
        <a:lstStyle/>
        <a:p>
          <a:pPr>
            <a:defRPr b="1"/>
          </a:pPr>
          <a:r>
            <a:rPr lang="en-US"/>
            <a:t>Initial research finds:</a:t>
          </a:r>
        </a:p>
      </dgm:t>
    </dgm:pt>
    <dgm:pt modelId="{5A59F7C1-1183-4F15-B282-C8EA280CB9B6}" type="parTrans" cxnId="{E83DE591-1C68-4728-A873-E5AFFAFDC1F9}">
      <dgm:prSet/>
      <dgm:spPr/>
      <dgm:t>
        <a:bodyPr/>
        <a:lstStyle/>
        <a:p>
          <a:endParaRPr lang="en-US"/>
        </a:p>
      </dgm:t>
    </dgm:pt>
    <dgm:pt modelId="{7E6B0FE0-9694-42CF-9B64-4E9393915041}" type="sibTrans" cxnId="{E83DE591-1C68-4728-A873-E5AFFAFDC1F9}">
      <dgm:prSet/>
      <dgm:spPr/>
      <dgm:t>
        <a:bodyPr/>
        <a:lstStyle/>
        <a:p>
          <a:endParaRPr lang="en-US"/>
        </a:p>
      </dgm:t>
    </dgm:pt>
    <dgm:pt modelId="{CB75C267-7CC8-440E-8D0A-504C3FD66C77}">
      <dgm:prSet/>
      <dgm:spPr/>
      <dgm:t>
        <a:bodyPr/>
        <a:lstStyle/>
        <a:p>
          <a:r>
            <a:rPr lang="en-US" dirty="0"/>
            <a:t>No Commercial feasible automated folding machine exists</a:t>
          </a:r>
        </a:p>
      </dgm:t>
    </dgm:pt>
    <dgm:pt modelId="{ED0070F7-337D-4B93-9ABE-B51F4CCD7370}" type="parTrans" cxnId="{DFBF4F1C-E143-440E-A57E-60092EC55FCB}">
      <dgm:prSet/>
      <dgm:spPr/>
      <dgm:t>
        <a:bodyPr/>
        <a:lstStyle/>
        <a:p>
          <a:endParaRPr lang="en-US"/>
        </a:p>
      </dgm:t>
    </dgm:pt>
    <dgm:pt modelId="{62D2EFDD-2CA2-41CB-AD56-FEC03FF5BBEE}" type="sibTrans" cxnId="{DFBF4F1C-E143-440E-A57E-60092EC55FCB}">
      <dgm:prSet/>
      <dgm:spPr/>
      <dgm:t>
        <a:bodyPr/>
        <a:lstStyle/>
        <a:p>
          <a:endParaRPr lang="en-US"/>
        </a:p>
      </dgm:t>
    </dgm:pt>
    <dgm:pt modelId="{36E46606-2130-41C7-B83F-3EB5E3988BDE}">
      <dgm:prSet/>
      <dgm:spPr/>
      <dgm:t>
        <a:bodyPr/>
        <a:lstStyle/>
        <a:p>
          <a:r>
            <a:rPr lang="en-US"/>
            <a:t>Existing products are to specialized and expensive</a:t>
          </a:r>
        </a:p>
      </dgm:t>
    </dgm:pt>
    <dgm:pt modelId="{964617C3-36E2-4D09-848A-C511E9730025}" type="parTrans" cxnId="{2CAE9CAC-1E13-43B9-A933-9AD6632D0CA4}">
      <dgm:prSet/>
      <dgm:spPr/>
      <dgm:t>
        <a:bodyPr/>
        <a:lstStyle/>
        <a:p>
          <a:endParaRPr lang="en-US"/>
        </a:p>
      </dgm:t>
    </dgm:pt>
    <dgm:pt modelId="{A9342093-C787-4B3D-BD70-5A53C3B95BB5}" type="sibTrans" cxnId="{2CAE9CAC-1E13-43B9-A933-9AD6632D0CA4}">
      <dgm:prSet/>
      <dgm:spPr/>
      <dgm:t>
        <a:bodyPr/>
        <a:lstStyle/>
        <a:p>
          <a:endParaRPr lang="en-US"/>
        </a:p>
      </dgm:t>
    </dgm:pt>
    <dgm:pt modelId="{C2B9A091-4EAD-4733-8441-E40352DC96DA}" type="pres">
      <dgm:prSet presAssocID="{C302EB7F-177A-41D9-89EE-BD9EC42B8379}" presName="root" presStyleCnt="0">
        <dgm:presLayoutVars>
          <dgm:dir/>
          <dgm:resizeHandles val="exact"/>
        </dgm:presLayoutVars>
      </dgm:prSet>
      <dgm:spPr/>
    </dgm:pt>
    <dgm:pt modelId="{2FAC5116-755E-4525-A1E1-301CBB670658}" type="pres">
      <dgm:prSet presAssocID="{D22E23A5-4509-4043-9854-482FB1034212}" presName="compNode" presStyleCnt="0"/>
      <dgm:spPr/>
    </dgm:pt>
    <dgm:pt modelId="{A9F29F85-1AB8-411A-BA02-105D7C46568F}" type="pres">
      <dgm:prSet presAssocID="{D22E23A5-4509-4043-9854-482FB1034212}" presName="iconRect" presStyleLbl="node1" presStyleIdx="0" presStyleCnt="3" custLinFactNeighborX="80242" custLinFactNeighborY="-4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153AA5-E2E3-472B-8F82-FBCF009BF2E1}" type="pres">
      <dgm:prSet presAssocID="{D22E23A5-4509-4043-9854-482FB1034212}" presName="iconSpace" presStyleCnt="0"/>
      <dgm:spPr/>
    </dgm:pt>
    <dgm:pt modelId="{5C951086-B365-4BDD-9BE2-FFA83AEBAFD7}" type="pres">
      <dgm:prSet presAssocID="{D22E23A5-4509-4043-9854-482FB1034212}" presName="parTx" presStyleLbl="revTx" presStyleIdx="0" presStyleCnt="6">
        <dgm:presLayoutVars>
          <dgm:chMax val="0"/>
          <dgm:chPref val="0"/>
        </dgm:presLayoutVars>
      </dgm:prSet>
      <dgm:spPr/>
    </dgm:pt>
    <dgm:pt modelId="{AE0FC626-EFB6-4F7F-BA70-AC2EAD17C03A}" type="pres">
      <dgm:prSet presAssocID="{D22E23A5-4509-4043-9854-482FB1034212}" presName="txSpace" presStyleCnt="0"/>
      <dgm:spPr/>
    </dgm:pt>
    <dgm:pt modelId="{0A4ED901-8D47-4932-AE93-D4D36BD7B3A4}" type="pres">
      <dgm:prSet presAssocID="{D22E23A5-4509-4043-9854-482FB1034212}" presName="desTx" presStyleLbl="revTx" presStyleIdx="1" presStyleCnt="6">
        <dgm:presLayoutVars/>
      </dgm:prSet>
      <dgm:spPr/>
    </dgm:pt>
    <dgm:pt modelId="{231B5A3F-E118-4A24-857E-DAC96E765ADA}" type="pres">
      <dgm:prSet presAssocID="{6AE9970B-09B6-43BE-8DDF-8C9D1D702BBF}" presName="sibTrans" presStyleCnt="0"/>
      <dgm:spPr/>
    </dgm:pt>
    <dgm:pt modelId="{44337665-B0C7-4608-9E47-2152B8174D1F}" type="pres">
      <dgm:prSet presAssocID="{6B2BDB31-039E-4382-85FE-B90FB1919BA1}" presName="compNode" presStyleCnt="0"/>
      <dgm:spPr/>
    </dgm:pt>
    <dgm:pt modelId="{4078ACA3-89C5-4472-BF1A-72F7E21BBD05}" type="pres">
      <dgm:prSet presAssocID="{6B2BDB31-039E-4382-85FE-B90FB1919BA1}" presName="iconRect" presStyleLbl="node1" presStyleIdx="1" presStyleCnt="3" custLinFactNeighborX="90135" custLinFactNeighborY="303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Clockwise curve"/>
        </a:ext>
      </dgm:extLst>
    </dgm:pt>
    <dgm:pt modelId="{EE01646C-5D17-4628-B801-C7692FD22991}" type="pres">
      <dgm:prSet presAssocID="{6B2BDB31-039E-4382-85FE-B90FB1919BA1}" presName="iconSpace" presStyleCnt="0"/>
      <dgm:spPr/>
    </dgm:pt>
    <dgm:pt modelId="{ADBEE17A-60C1-4686-8219-EDB66EE026D0}" type="pres">
      <dgm:prSet presAssocID="{6B2BDB31-039E-4382-85FE-B90FB1919BA1}" presName="parTx" presStyleLbl="revTx" presStyleIdx="2" presStyleCnt="6">
        <dgm:presLayoutVars>
          <dgm:chMax val="0"/>
          <dgm:chPref val="0"/>
        </dgm:presLayoutVars>
      </dgm:prSet>
      <dgm:spPr/>
    </dgm:pt>
    <dgm:pt modelId="{2A2F50FB-F6F6-4014-90BC-FDC86AF33D6C}" type="pres">
      <dgm:prSet presAssocID="{6B2BDB31-039E-4382-85FE-B90FB1919BA1}" presName="txSpace" presStyleCnt="0"/>
      <dgm:spPr/>
    </dgm:pt>
    <dgm:pt modelId="{94822FB2-4DE8-425E-9917-9AA43F222A02}" type="pres">
      <dgm:prSet presAssocID="{6B2BDB31-039E-4382-85FE-B90FB1919BA1}" presName="desTx" presStyleLbl="revTx" presStyleIdx="3" presStyleCnt="6">
        <dgm:presLayoutVars/>
      </dgm:prSet>
      <dgm:spPr/>
    </dgm:pt>
    <dgm:pt modelId="{FFEF1DE1-2CC4-4704-A94A-5403A8FB50C9}" type="pres">
      <dgm:prSet presAssocID="{F45E6AFF-455A-431E-AB1E-2412321B5029}" presName="sibTrans" presStyleCnt="0"/>
      <dgm:spPr/>
    </dgm:pt>
    <dgm:pt modelId="{F04BE79D-ED50-437E-A94D-F078AE6FA870}" type="pres">
      <dgm:prSet presAssocID="{8CBB0A5E-1DD4-4BB4-B6DB-360B03B4F896}" presName="compNode" presStyleCnt="0"/>
      <dgm:spPr/>
    </dgm:pt>
    <dgm:pt modelId="{E8EA7E75-3D3E-450E-B328-9BB7C988B844}" type="pres">
      <dgm:prSet presAssocID="{8CBB0A5E-1DD4-4BB4-B6DB-360B03B4F896}" presName="iconRect" presStyleLbl="node1" presStyleIdx="2" presStyleCnt="3" custLinFactNeighborX="35567" custLinFactNeighborY="-43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33BF420-0273-4C32-8973-2AC0D591AF8F}" type="pres">
      <dgm:prSet presAssocID="{8CBB0A5E-1DD4-4BB4-B6DB-360B03B4F896}" presName="iconSpace" presStyleCnt="0"/>
      <dgm:spPr/>
    </dgm:pt>
    <dgm:pt modelId="{94629ABB-9833-462C-A9F4-4EB0681392C6}" type="pres">
      <dgm:prSet presAssocID="{8CBB0A5E-1DD4-4BB4-B6DB-360B03B4F896}" presName="parTx" presStyleLbl="revTx" presStyleIdx="4" presStyleCnt="6">
        <dgm:presLayoutVars>
          <dgm:chMax val="0"/>
          <dgm:chPref val="0"/>
        </dgm:presLayoutVars>
      </dgm:prSet>
      <dgm:spPr/>
    </dgm:pt>
    <dgm:pt modelId="{932D1E9E-3AB3-442E-A464-5936D4592A9F}" type="pres">
      <dgm:prSet presAssocID="{8CBB0A5E-1DD4-4BB4-B6DB-360B03B4F896}" presName="txSpace" presStyleCnt="0"/>
      <dgm:spPr/>
    </dgm:pt>
    <dgm:pt modelId="{72B62044-F878-4CDD-9B4D-6D6437C57A96}" type="pres">
      <dgm:prSet presAssocID="{8CBB0A5E-1DD4-4BB4-B6DB-360B03B4F896}" presName="desTx" presStyleLbl="revTx" presStyleIdx="5" presStyleCnt="6" custScaleX="135309" custLinFactNeighborX="-4382" custLinFactNeighborY="-8433">
        <dgm:presLayoutVars/>
      </dgm:prSet>
      <dgm:spPr/>
    </dgm:pt>
  </dgm:ptLst>
  <dgm:cxnLst>
    <dgm:cxn modelId="{5B585606-F5C1-4A74-A680-E8E4BB14618E}" type="presOf" srcId="{36E46606-2130-41C7-B83F-3EB5E3988BDE}" destId="{72B62044-F878-4CDD-9B4D-6D6437C57A96}" srcOrd="0" destOrd="1" presId="urn:microsoft.com/office/officeart/2018/2/layout/IconLabelDescriptionList"/>
    <dgm:cxn modelId="{DFBF4F1C-E143-440E-A57E-60092EC55FCB}" srcId="{8CBB0A5E-1DD4-4BB4-B6DB-360B03B4F896}" destId="{CB75C267-7CC8-440E-8D0A-504C3FD66C77}" srcOrd="0" destOrd="0" parTransId="{ED0070F7-337D-4B93-9ABE-B51F4CCD7370}" sibTransId="{62D2EFDD-2CA2-41CB-AD56-FEC03FF5BBEE}"/>
    <dgm:cxn modelId="{36A19939-C2FD-466B-9EF8-12EEAE232D4F}" type="presOf" srcId="{CB75C267-7CC8-440E-8D0A-504C3FD66C77}" destId="{72B62044-F878-4CDD-9B4D-6D6437C57A96}" srcOrd="0" destOrd="0" presId="urn:microsoft.com/office/officeart/2018/2/layout/IconLabelDescriptionList"/>
    <dgm:cxn modelId="{889C8266-BD89-4E1B-B322-7506A437F36A}" type="presOf" srcId="{C302EB7F-177A-41D9-89EE-BD9EC42B8379}" destId="{C2B9A091-4EAD-4733-8441-E40352DC96DA}" srcOrd="0" destOrd="0" presId="urn:microsoft.com/office/officeart/2018/2/layout/IconLabelDescriptionList"/>
    <dgm:cxn modelId="{FF652B7C-DEEA-46D9-899E-988FB01F7AE0}" type="presOf" srcId="{8CBB0A5E-1DD4-4BB4-B6DB-360B03B4F896}" destId="{94629ABB-9833-462C-A9F4-4EB0681392C6}" srcOrd="0" destOrd="0" presId="urn:microsoft.com/office/officeart/2018/2/layout/IconLabelDescriptionList"/>
    <dgm:cxn modelId="{E83DE591-1C68-4728-A873-E5AFFAFDC1F9}" srcId="{C302EB7F-177A-41D9-89EE-BD9EC42B8379}" destId="{8CBB0A5E-1DD4-4BB4-B6DB-360B03B4F896}" srcOrd="2" destOrd="0" parTransId="{5A59F7C1-1183-4F15-B282-C8EA280CB9B6}" sibTransId="{7E6B0FE0-9694-42CF-9B64-4E9393915041}"/>
    <dgm:cxn modelId="{CB20099C-1296-42FD-922C-17850594502E}" srcId="{C302EB7F-177A-41D9-89EE-BD9EC42B8379}" destId="{6B2BDB31-039E-4382-85FE-B90FB1919BA1}" srcOrd="1" destOrd="0" parTransId="{D2C96737-71C1-4E56-A21C-983DFF4990C2}" sibTransId="{F45E6AFF-455A-431E-AB1E-2412321B5029}"/>
    <dgm:cxn modelId="{2CAE9CAC-1E13-43B9-A933-9AD6632D0CA4}" srcId="{8CBB0A5E-1DD4-4BB4-B6DB-360B03B4F896}" destId="{36E46606-2130-41C7-B83F-3EB5E3988BDE}" srcOrd="1" destOrd="0" parTransId="{964617C3-36E2-4D09-848A-C511E9730025}" sibTransId="{A9342093-C787-4B3D-BD70-5A53C3B95BB5}"/>
    <dgm:cxn modelId="{BF38D5B4-E250-4C2E-A0BC-9ABFB85FDE91}" srcId="{C302EB7F-177A-41D9-89EE-BD9EC42B8379}" destId="{D22E23A5-4509-4043-9854-482FB1034212}" srcOrd="0" destOrd="0" parTransId="{3CBC1DF3-BE3D-47E3-863A-FFB9AA4316CC}" sibTransId="{6AE9970B-09B6-43BE-8DDF-8C9D1D702BBF}"/>
    <dgm:cxn modelId="{C97A58E3-6B2C-4DB7-980E-F10CB8439048}" type="presOf" srcId="{D22E23A5-4509-4043-9854-482FB1034212}" destId="{5C951086-B365-4BDD-9BE2-FFA83AEBAFD7}" srcOrd="0" destOrd="0" presId="urn:microsoft.com/office/officeart/2018/2/layout/IconLabelDescriptionList"/>
    <dgm:cxn modelId="{FD39D4F9-1B8E-4AD5-8B35-FC8814C14703}" type="presOf" srcId="{6B2BDB31-039E-4382-85FE-B90FB1919BA1}" destId="{ADBEE17A-60C1-4686-8219-EDB66EE026D0}" srcOrd="0" destOrd="0" presId="urn:microsoft.com/office/officeart/2018/2/layout/IconLabelDescriptionList"/>
    <dgm:cxn modelId="{6829D158-F0EF-463A-A316-C04854869ADF}" type="presParOf" srcId="{C2B9A091-4EAD-4733-8441-E40352DC96DA}" destId="{2FAC5116-755E-4525-A1E1-301CBB670658}" srcOrd="0" destOrd="0" presId="urn:microsoft.com/office/officeart/2018/2/layout/IconLabelDescriptionList"/>
    <dgm:cxn modelId="{24123DE2-536F-4B03-A7D9-2B61E57C68FB}" type="presParOf" srcId="{2FAC5116-755E-4525-A1E1-301CBB670658}" destId="{A9F29F85-1AB8-411A-BA02-105D7C46568F}" srcOrd="0" destOrd="0" presId="urn:microsoft.com/office/officeart/2018/2/layout/IconLabelDescriptionList"/>
    <dgm:cxn modelId="{4FD7072C-9810-4F46-98B8-41146D557696}" type="presParOf" srcId="{2FAC5116-755E-4525-A1E1-301CBB670658}" destId="{13153AA5-E2E3-472B-8F82-FBCF009BF2E1}" srcOrd="1" destOrd="0" presId="urn:microsoft.com/office/officeart/2018/2/layout/IconLabelDescriptionList"/>
    <dgm:cxn modelId="{DF7FC818-E6D2-4918-BC9D-DCCF7B1E813B}" type="presParOf" srcId="{2FAC5116-755E-4525-A1E1-301CBB670658}" destId="{5C951086-B365-4BDD-9BE2-FFA83AEBAFD7}" srcOrd="2" destOrd="0" presId="urn:microsoft.com/office/officeart/2018/2/layout/IconLabelDescriptionList"/>
    <dgm:cxn modelId="{76538177-ED32-4908-A8CB-429FA601F33A}" type="presParOf" srcId="{2FAC5116-755E-4525-A1E1-301CBB670658}" destId="{AE0FC626-EFB6-4F7F-BA70-AC2EAD17C03A}" srcOrd="3" destOrd="0" presId="urn:microsoft.com/office/officeart/2018/2/layout/IconLabelDescriptionList"/>
    <dgm:cxn modelId="{8A56F7A6-C10B-4390-8B15-59D07738005C}" type="presParOf" srcId="{2FAC5116-755E-4525-A1E1-301CBB670658}" destId="{0A4ED901-8D47-4932-AE93-D4D36BD7B3A4}" srcOrd="4" destOrd="0" presId="urn:microsoft.com/office/officeart/2018/2/layout/IconLabelDescriptionList"/>
    <dgm:cxn modelId="{8382C11E-EE23-4FD0-8AB5-C18ADF339C59}" type="presParOf" srcId="{C2B9A091-4EAD-4733-8441-E40352DC96DA}" destId="{231B5A3F-E118-4A24-857E-DAC96E765ADA}" srcOrd="1" destOrd="0" presId="urn:microsoft.com/office/officeart/2018/2/layout/IconLabelDescriptionList"/>
    <dgm:cxn modelId="{38665434-0DA5-419B-9738-5C2E40349BC8}" type="presParOf" srcId="{C2B9A091-4EAD-4733-8441-E40352DC96DA}" destId="{44337665-B0C7-4608-9E47-2152B8174D1F}" srcOrd="2" destOrd="0" presId="urn:microsoft.com/office/officeart/2018/2/layout/IconLabelDescriptionList"/>
    <dgm:cxn modelId="{285B4265-4C1C-49EE-863E-A37BF99D0CE6}" type="presParOf" srcId="{44337665-B0C7-4608-9E47-2152B8174D1F}" destId="{4078ACA3-89C5-4472-BF1A-72F7E21BBD05}" srcOrd="0" destOrd="0" presId="urn:microsoft.com/office/officeart/2018/2/layout/IconLabelDescriptionList"/>
    <dgm:cxn modelId="{BCAC5D05-294E-492D-8D8F-9ECBC171C648}" type="presParOf" srcId="{44337665-B0C7-4608-9E47-2152B8174D1F}" destId="{EE01646C-5D17-4628-B801-C7692FD22991}" srcOrd="1" destOrd="0" presId="urn:microsoft.com/office/officeart/2018/2/layout/IconLabelDescriptionList"/>
    <dgm:cxn modelId="{09DE9253-E13B-4412-8E7D-DAD3AFCFB3C9}" type="presParOf" srcId="{44337665-B0C7-4608-9E47-2152B8174D1F}" destId="{ADBEE17A-60C1-4686-8219-EDB66EE026D0}" srcOrd="2" destOrd="0" presId="urn:microsoft.com/office/officeart/2018/2/layout/IconLabelDescriptionList"/>
    <dgm:cxn modelId="{11A5FD97-116C-43C1-BEB3-D2CFAEC8F632}" type="presParOf" srcId="{44337665-B0C7-4608-9E47-2152B8174D1F}" destId="{2A2F50FB-F6F6-4014-90BC-FDC86AF33D6C}" srcOrd="3" destOrd="0" presId="urn:microsoft.com/office/officeart/2018/2/layout/IconLabelDescriptionList"/>
    <dgm:cxn modelId="{4D859854-F1E9-4900-BD2C-60275312F79C}" type="presParOf" srcId="{44337665-B0C7-4608-9E47-2152B8174D1F}" destId="{94822FB2-4DE8-425E-9917-9AA43F222A02}" srcOrd="4" destOrd="0" presId="urn:microsoft.com/office/officeart/2018/2/layout/IconLabelDescriptionList"/>
    <dgm:cxn modelId="{114F0E0B-C1BF-4125-9847-8E2F475E8625}" type="presParOf" srcId="{C2B9A091-4EAD-4733-8441-E40352DC96DA}" destId="{FFEF1DE1-2CC4-4704-A94A-5403A8FB50C9}" srcOrd="3" destOrd="0" presId="urn:microsoft.com/office/officeart/2018/2/layout/IconLabelDescriptionList"/>
    <dgm:cxn modelId="{A5D32DE0-6BFB-40BF-A72C-AE3C62F8AF8C}" type="presParOf" srcId="{C2B9A091-4EAD-4733-8441-E40352DC96DA}" destId="{F04BE79D-ED50-437E-A94D-F078AE6FA870}" srcOrd="4" destOrd="0" presId="urn:microsoft.com/office/officeart/2018/2/layout/IconLabelDescriptionList"/>
    <dgm:cxn modelId="{7658056F-7B9E-4FF8-8266-1E4A1AA92DF2}" type="presParOf" srcId="{F04BE79D-ED50-437E-A94D-F078AE6FA870}" destId="{E8EA7E75-3D3E-450E-B328-9BB7C988B844}" srcOrd="0" destOrd="0" presId="urn:microsoft.com/office/officeart/2018/2/layout/IconLabelDescriptionList"/>
    <dgm:cxn modelId="{D41BB6F1-FC10-4FA2-A689-4187CA838056}" type="presParOf" srcId="{F04BE79D-ED50-437E-A94D-F078AE6FA870}" destId="{733BF420-0273-4C32-8973-2AC0D591AF8F}" srcOrd="1" destOrd="0" presId="urn:microsoft.com/office/officeart/2018/2/layout/IconLabelDescriptionList"/>
    <dgm:cxn modelId="{6B8F4CC5-6583-4621-AA42-1F0B96E5CD20}" type="presParOf" srcId="{F04BE79D-ED50-437E-A94D-F078AE6FA870}" destId="{94629ABB-9833-462C-A9F4-4EB0681392C6}" srcOrd="2" destOrd="0" presId="urn:microsoft.com/office/officeart/2018/2/layout/IconLabelDescriptionList"/>
    <dgm:cxn modelId="{330D5017-BF2A-4771-91F3-8D2FB4A486EA}" type="presParOf" srcId="{F04BE79D-ED50-437E-A94D-F078AE6FA870}" destId="{932D1E9E-3AB3-442E-A464-5936D4592A9F}" srcOrd="3" destOrd="0" presId="urn:microsoft.com/office/officeart/2018/2/layout/IconLabelDescriptionList"/>
    <dgm:cxn modelId="{B55BEA47-1810-4588-856A-B2F03CA100FB}" type="presParOf" srcId="{F04BE79D-ED50-437E-A94D-F078AE6FA870}" destId="{72B62044-F878-4CDD-9B4D-6D6437C57A9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29F85-1AB8-411A-BA02-105D7C46568F}">
      <dsp:nvSpPr>
        <dsp:cNvPr id="0" name=""/>
        <dsp:cNvSpPr/>
      </dsp:nvSpPr>
      <dsp:spPr>
        <a:xfrm>
          <a:off x="783869" y="763904"/>
          <a:ext cx="976007" cy="976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951086-B365-4BDD-9BE2-FFA83AEBAFD7}">
      <dsp:nvSpPr>
        <dsp:cNvPr id="0" name=""/>
        <dsp:cNvSpPr/>
      </dsp:nvSpPr>
      <dsp:spPr>
        <a:xfrm>
          <a:off x="701" y="1821040"/>
          <a:ext cx="2788593" cy="56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Create an image classification model to classify cloths above 90% accuracy</a:t>
          </a:r>
        </a:p>
      </dsp:txBody>
      <dsp:txXfrm>
        <a:off x="701" y="1821040"/>
        <a:ext cx="2788593" cy="562075"/>
      </dsp:txXfrm>
    </dsp:sp>
    <dsp:sp modelId="{0A4ED901-8D47-4932-AE93-D4D36BD7B3A4}">
      <dsp:nvSpPr>
        <dsp:cNvPr id="0" name=""/>
        <dsp:cNvSpPr/>
      </dsp:nvSpPr>
      <dsp:spPr>
        <a:xfrm>
          <a:off x="701" y="2418881"/>
          <a:ext cx="2788593" cy="13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8ACA3-89C5-4472-BF1A-72F7E21BBD05}">
      <dsp:nvSpPr>
        <dsp:cNvPr id="0" name=""/>
        <dsp:cNvSpPr/>
      </dsp:nvSpPr>
      <dsp:spPr>
        <a:xfrm>
          <a:off x="4157023" y="797771"/>
          <a:ext cx="976007" cy="976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BEE17A-60C1-4686-8219-EDB66EE026D0}">
      <dsp:nvSpPr>
        <dsp:cNvPr id="0" name=""/>
        <dsp:cNvSpPr/>
      </dsp:nvSpPr>
      <dsp:spPr>
        <a:xfrm>
          <a:off x="3277299" y="1821040"/>
          <a:ext cx="2788593" cy="56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Idea was generated from weekly frustration from folding clothes</a:t>
          </a:r>
        </a:p>
      </dsp:txBody>
      <dsp:txXfrm>
        <a:off x="3277299" y="1821040"/>
        <a:ext cx="2788593" cy="562075"/>
      </dsp:txXfrm>
    </dsp:sp>
    <dsp:sp modelId="{94822FB2-4DE8-425E-9917-9AA43F222A02}">
      <dsp:nvSpPr>
        <dsp:cNvPr id="0" name=""/>
        <dsp:cNvSpPr/>
      </dsp:nvSpPr>
      <dsp:spPr>
        <a:xfrm>
          <a:off x="3277299" y="2418881"/>
          <a:ext cx="2788593" cy="13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A7E75-3D3E-450E-B328-9BB7C988B844}">
      <dsp:nvSpPr>
        <dsp:cNvPr id="0" name=""/>
        <dsp:cNvSpPr/>
      </dsp:nvSpPr>
      <dsp:spPr>
        <a:xfrm>
          <a:off x="7393345" y="705639"/>
          <a:ext cx="976007" cy="976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629ABB-9833-462C-A9F4-4EB0681392C6}">
      <dsp:nvSpPr>
        <dsp:cNvPr id="0" name=""/>
        <dsp:cNvSpPr/>
      </dsp:nvSpPr>
      <dsp:spPr>
        <a:xfrm>
          <a:off x="7046209" y="1762776"/>
          <a:ext cx="2788593" cy="56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Initial research finds:</a:t>
          </a:r>
        </a:p>
      </dsp:txBody>
      <dsp:txXfrm>
        <a:off x="7046209" y="1762776"/>
        <a:ext cx="2788593" cy="562075"/>
      </dsp:txXfrm>
    </dsp:sp>
    <dsp:sp modelId="{72B62044-F878-4CDD-9B4D-6D6437C57A96}">
      <dsp:nvSpPr>
        <dsp:cNvPr id="0" name=""/>
        <dsp:cNvSpPr/>
      </dsp:nvSpPr>
      <dsp:spPr>
        <a:xfrm>
          <a:off x="6431700" y="2212840"/>
          <a:ext cx="3773218" cy="370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 Commercial feasible automated folding machine exists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Existing products are to specialized and expensive</a:t>
          </a:r>
        </a:p>
      </dsp:txBody>
      <dsp:txXfrm>
        <a:off x="6431700" y="2212840"/>
        <a:ext cx="3773218" cy="370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9FF7-A343-4E4E-82FB-DA2BF726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Clothing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3E6F9-A6CF-44BE-8D07-B80F032E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Nirav Sheth</a:t>
            </a:r>
          </a:p>
        </p:txBody>
      </p:sp>
    </p:spTree>
    <p:extLst>
      <p:ext uri="{BB962C8B-B14F-4D97-AF65-F5344CB8AC3E}">
        <p14:creationId xmlns:p14="http://schemas.microsoft.com/office/powerpoint/2010/main" val="25721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30E3-CB37-4859-9F54-C76BC370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CA77-2B8D-4ADE-964A-CAEFE8879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presentation, I set out to:</a:t>
            </a:r>
          </a:p>
          <a:p>
            <a:pPr marL="457200" indent="-457200">
              <a:buAutoNum type="arabicPeriod"/>
            </a:pPr>
            <a:r>
              <a:rPr lang="en-US" dirty="0"/>
              <a:t>Describe the objective</a:t>
            </a:r>
          </a:p>
          <a:p>
            <a:pPr marL="457200" indent="-457200">
              <a:buAutoNum type="arabicPeriod"/>
            </a:pPr>
            <a:r>
              <a:rPr lang="en-US" dirty="0"/>
              <a:t>Information on the Model</a:t>
            </a:r>
          </a:p>
          <a:p>
            <a:pPr marL="457200" indent="-457200"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AutoNum type="arabicPeriod"/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81596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1DDA-C4C1-4A4F-A6F3-9891F895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BB2448E-6945-460F-8A39-B236667C1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852717"/>
              </p:ext>
            </p:extLst>
          </p:nvPr>
        </p:nvGraphicFramePr>
        <p:xfrm>
          <a:off x="1450975" y="2340435"/>
          <a:ext cx="10327817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51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B6F1-A743-4CE0-A978-D8A0E292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Folding Machines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FB41-10A8-4EA4-8DE6-D312DA81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908" y="2006353"/>
            <a:ext cx="3537988" cy="1360266"/>
          </a:xfrm>
        </p:spPr>
        <p:txBody>
          <a:bodyPr/>
          <a:lstStyle/>
          <a:p>
            <a:r>
              <a:rPr lang="en-US" b="1" u="sng" dirty="0" err="1"/>
              <a:t>Foldimate</a:t>
            </a:r>
            <a:r>
              <a:rPr lang="en-US" dirty="0"/>
              <a:t>: Semi-Automated and priced at $1000. Difficult to use</a:t>
            </a:r>
          </a:p>
        </p:txBody>
      </p:sp>
      <p:pic>
        <p:nvPicPr>
          <p:cNvPr id="1026" name="Picture 2" descr="https://www.shoppersshop.com/2016pics/foldimate.jpg">
            <a:extLst>
              <a:ext uri="{FF2B5EF4-FFF2-40B4-BE49-F238E27FC236}">
                <a16:creationId xmlns:a16="http://schemas.microsoft.com/office/drawing/2014/main" id="{DD466B0A-A60A-47B1-97BF-44CC7625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72" y="3677207"/>
            <a:ext cx="2653264" cy="277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7384DD-D7C9-449A-8D28-E85E1320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478" y="3475139"/>
            <a:ext cx="3296242" cy="3180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C035ED-004B-432A-B8D4-BA7F5F892676}"/>
              </a:ext>
            </a:extLst>
          </p:cNvPr>
          <p:cNvSpPr txBox="1">
            <a:spLocks/>
          </p:cNvSpPr>
          <p:nvPr/>
        </p:nvSpPr>
        <p:spPr>
          <a:xfrm>
            <a:off x="7516866" y="2008593"/>
            <a:ext cx="3537988" cy="13602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err="1"/>
              <a:t>Laundriod</a:t>
            </a:r>
            <a:r>
              <a:rPr lang="en-US" dirty="0"/>
              <a:t>: Fully-Automated and currently priced at $16,000. Current test show that it is slow and difficult to use</a:t>
            </a:r>
          </a:p>
        </p:txBody>
      </p:sp>
    </p:spTree>
    <p:extLst>
      <p:ext uri="{BB962C8B-B14F-4D97-AF65-F5344CB8AC3E}">
        <p14:creationId xmlns:p14="http://schemas.microsoft.com/office/powerpoint/2010/main" val="29005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37D-C359-4A12-AFEB-79AC6B5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03BA-272C-4ECE-9E04-7590A743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Dress Shirts, Dress Pants, Shorts and T-Shirt</a:t>
            </a:r>
          </a:p>
          <a:p>
            <a:pPr lvl="2"/>
            <a:r>
              <a:rPr lang="en-US" dirty="0"/>
              <a:t>Based on the majority of my closet</a:t>
            </a:r>
          </a:p>
          <a:p>
            <a:r>
              <a:rPr lang="en-US" dirty="0"/>
              <a:t>Found ~540 Images that are:</a:t>
            </a:r>
          </a:p>
          <a:p>
            <a:pPr lvl="2"/>
            <a:r>
              <a:rPr lang="en-US" b="1" u="sng" dirty="0"/>
              <a:t>Model/Human Free: </a:t>
            </a:r>
            <a:r>
              <a:rPr lang="en-US" dirty="0"/>
              <a:t>To specialize the model on clothes coming from the dryer or stack of clothes</a:t>
            </a:r>
          </a:p>
          <a:p>
            <a:pPr lvl="2"/>
            <a:r>
              <a:rPr lang="en-US" b="1" u="sng" dirty="0"/>
              <a:t>Singular Piece of Clothing: </a:t>
            </a:r>
            <a:r>
              <a:rPr lang="en-US" dirty="0"/>
              <a:t>To specialize model on the specific clothing types</a:t>
            </a:r>
          </a:p>
          <a:p>
            <a:pPr lvl="2"/>
            <a:r>
              <a:rPr lang="en-US" b="1" u="sng" dirty="0"/>
              <a:t>Variety of Color and Fabrics: </a:t>
            </a:r>
            <a:r>
              <a:rPr lang="en-US" dirty="0"/>
              <a:t>To create versatility in the model to recognize different types of clothes</a:t>
            </a:r>
          </a:p>
        </p:txBody>
      </p:sp>
    </p:spTree>
    <p:extLst>
      <p:ext uri="{BB962C8B-B14F-4D97-AF65-F5344CB8AC3E}">
        <p14:creationId xmlns:p14="http://schemas.microsoft.com/office/powerpoint/2010/main" val="175720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12C4-5831-4177-9B4D-F4B35699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9D9E-1F46-45A4-978B-9E504C03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CNN model called VGG16 with ImageNet weights</a:t>
            </a:r>
          </a:p>
          <a:p>
            <a:r>
              <a:rPr lang="en-US" dirty="0"/>
              <a:t>Can be expanded depended on labelled folders</a:t>
            </a:r>
          </a:p>
          <a:p>
            <a:pPr lvl="1"/>
            <a:r>
              <a:rPr lang="en-US" dirty="0"/>
              <a:t>Currently using 4 different labels, but as label type grow, easy to update model</a:t>
            </a:r>
          </a:p>
          <a:p>
            <a:r>
              <a:rPr lang="en-US" dirty="0"/>
              <a:t>Takes in any image size and resizes image to 224x 224 to create predicted output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11534-9EEC-438E-89CE-ED35D51B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55" y="4127581"/>
            <a:ext cx="4502870" cy="25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8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DF3C-B681-4B71-A9D7-24C6AF3C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4D8E-F9D7-4E71-9C79-8E335863B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9217" y="2373810"/>
            <a:ext cx="4645152" cy="3448595"/>
          </a:xfrm>
        </p:spPr>
        <p:txBody>
          <a:bodyPr/>
          <a:lstStyle/>
          <a:p>
            <a:endParaRPr lang="en-US" b="1" u="sng" dirty="0"/>
          </a:p>
          <a:p>
            <a:r>
              <a:rPr lang="en-US" b="1" u="sng" dirty="0"/>
              <a:t>Accuracy:</a:t>
            </a:r>
            <a:r>
              <a:rPr lang="en-US" dirty="0"/>
              <a:t> 97.4%</a:t>
            </a:r>
          </a:p>
          <a:p>
            <a:r>
              <a:rPr lang="en-US" b="1" u="sng" dirty="0"/>
              <a:t>Loss:</a:t>
            </a:r>
            <a:r>
              <a:rPr lang="en-US" dirty="0"/>
              <a:t> 0.11</a:t>
            </a:r>
          </a:p>
          <a:p>
            <a:r>
              <a:rPr lang="en-US" dirty="0"/>
              <a:t>Majority of Errors results from Dress Shirt Images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6AF0F7-97A3-4906-ABFD-A3DE630A80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1909" y="2478050"/>
            <a:ext cx="4645025" cy="23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0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17E0-FFFF-4228-A507-0797386A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01A7-E6B2-4720-A215-64DF4E27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expand data set of images that fit </a:t>
            </a:r>
            <a:r>
              <a:rPr lang="en-US" dirty="0" err="1"/>
              <a:t>criterias</a:t>
            </a:r>
            <a:endParaRPr lang="en-US" dirty="0"/>
          </a:p>
          <a:p>
            <a:r>
              <a:rPr lang="en-US" dirty="0"/>
              <a:t>Expand labels to recognize fabrics and additional types of clothing</a:t>
            </a:r>
          </a:p>
          <a:p>
            <a:r>
              <a:rPr lang="en-US" dirty="0"/>
              <a:t>Research on errors</a:t>
            </a:r>
          </a:p>
          <a:p>
            <a:r>
              <a:rPr lang="en-US" dirty="0"/>
              <a:t>Implement YOLO which can allow for real time image detection</a:t>
            </a:r>
          </a:p>
        </p:txBody>
      </p:sp>
    </p:spTree>
    <p:extLst>
      <p:ext uri="{BB962C8B-B14F-4D97-AF65-F5344CB8AC3E}">
        <p14:creationId xmlns:p14="http://schemas.microsoft.com/office/powerpoint/2010/main" val="20637011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282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Clothing Image Classification</vt:lpstr>
      <vt:lpstr>Introduction</vt:lpstr>
      <vt:lpstr>Objective</vt:lpstr>
      <vt:lpstr>Folding Machines Prototypes</vt:lpstr>
      <vt:lpstr>Background of Data</vt:lpstr>
      <vt:lpstr>Background on Model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Image Classification</dc:title>
  <dc:creator>Nirav Sheth</dc:creator>
  <cp:lastModifiedBy>Nirav Sheth</cp:lastModifiedBy>
  <cp:revision>6</cp:revision>
  <dcterms:created xsi:type="dcterms:W3CDTF">2018-12-18T07:31:35Z</dcterms:created>
  <dcterms:modified xsi:type="dcterms:W3CDTF">2018-12-18T08:24:54Z</dcterms:modified>
</cp:coreProperties>
</file>