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315200" cx="13004800"/>
  <p:notesSz cx="130048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M5OBbzLV4E2+jqLNh98nSys8f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1300475" y="3474700"/>
            <a:ext cx="1040382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2167900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11150" cy="7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/>
          <p:nvPr/>
        </p:nvSpPr>
        <p:spPr>
          <a:xfrm>
            <a:off x="0" y="12"/>
            <a:ext cx="13011150" cy="7315200"/>
          </a:xfrm>
          <a:custGeom>
            <a:rect b="b" l="l" r="r" t="t"/>
            <a:pathLst>
              <a:path extrusionOk="0" h="7315200" w="13011150">
                <a:moveTo>
                  <a:pt x="13011150" y="712800"/>
                </a:moveTo>
                <a:lnTo>
                  <a:pt x="12304624" y="711771"/>
                </a:lnTo>
                <a:lnTo>
                  <a:pt x="12304624" y="0"/>
                </a:lnTo>
                <a:lnTo>
                  <a:pt x="12266511" y="0"/>
                </a:lnTo>
                <a:lnTo>
                  <a:pt x="12266511" y="711720"/>
                </a:lnTo>
                <a:lnTo>
                  <a:pt x="25" y="693750"/>
                </a:lnTo>
                <a:lnTo>
                  <a:pt x="0" y="731875"/>
                </a:lnTo>
                <a:lnTo>
                  <a:pt x="12266511" y="749846"/>
                </a:lnTo>
                <a:lnTo>
                  <a:pt x="12266511" y="7315187"/>
                </a:lnTo>
                <a:lnTo>
                  <a:pt x="12304624" y="7315187"/>
                </a:lnTo>
                <a:lnTo>
                  <a:pt x="12304624" y="749896"/>
                </a:lnTo>
                <a:lnTo>
                  <a:pt x="13011150" y="750925"/>
                </a:lnTo>
                <a:lnTo>
                  <a:pt x="13011150" y="712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7"/>
          <p:cNvSpPr/>
          <p:nvPr/>
        </p:nvSpPr>
        <p:spPr>
          <a:xfrm>
            <a:off x="12524854" y="3057207"/>
            <a:ext cx="314960" cy="732790"/>
          </a:xfrm>
          <a:custGeom>
            <a:rect b="b" l="l" r="r" t="t"/>
            <a:pathLst>
              <a:path extrusionOk="0" h="732789" w="314959">
                <a:moveTo>
                  <a:pt x="299580" y="565899"/>
                </a:moveTo>
                <a:lnTo>
                  <a:pt x="297916" y="519899"/>
                </a:lnTo>
                <a:lnTo>
                  <a:pt x="285521" y="482574"/>
                </a:lnTo>
                <a:lnTo>
                  <a:pt x="273786" y="468744"/>
                </a:lnTo>
                <a:lnTo>
                  <a:pt x="273786" y="566420"/>
                </a:lnTo>
                <a:lnTo>
                  <a:pt x="273672" y="626935"/>
                </a:lnTo>
                <a:lnTo>
                  <a:pt x="269582" y="669391"/>
                </a:lnTo>
                <a:lnTo>
                  <a:pt x="240931" y="700849"/>
                </a:lnTo>
                <a:lnTo>
                  <a:pt x="194132" y="706462"/>
                </a:lnTo>
                <a:lnTo>
                  <a:pt x="173253" y="706589"/>
                </a:lnTo>
                <a:lnTo>
                  <a:pt x="133629" y="706577"/>
                </a:lnTo>
                <a:lnTo>
                  <a:pt x="89560" y="705040"/>
                </a:lnTo>
                <a:lnTo>
                  <a:pt x="50876" y="685126"/>
                </a:lnTo>
                <a:lnTo>
                  <a:pt x="40233" y="647166"/>
                </a:lnTo>
                <a:lnTo>
                  <a:pt x="39446" y="566420"/>
                </a:lnTo>
                <a:lnTo>
                  <a:pt x="39560" y="551891"/>
                </a:lnTo>
                <a:lnTo>
                  <a:pt x="43649" y="509435"/>
                </a:lnTo>
                <a:lnTo>
                  <a:pt x="72301" y="477977"/>
                </a:lnTo>
                <a:lnTo>
                  <a:pt x="119100" y="472363"/>
                </a:lnTo>
                <a:lnTo>
                  <a:pt x="156616" y="472211"/>
                </a:lnTo>
                <a:lnTo>
                  <a:pt x="179616" y="472236"/>
                </a:lnTo>
                <a:lnTo>
                  <a:pt x="223672" y="473786"/>
                </a:lnTo>
                <a:lnTo>
                  <a:pt x="262356" y="493699"/>
                </a:lnTo>
                <a:lnTo>
                  <a:pt x="272999" y="531660"/>
                </a:lnTo>
                <a:lnTo>
                  <a:pt x="273786" y="566420"/>
                </a:lnTo>
                <a:lnTo>
                  <a:pt x="273786" y="468744"/>
                </a:lnTo>
                <a:lnTo>
                  <a:pt x="235280" y="449541"/>
                </a:lnTo>
                <a:lnTo>
                  <a:pt x="194957" y="446633"/>
                </a:lnTo>
                <a:lnTo>
                  <a:pt x="156616" y="446468"/>
                </a:lnTo>
                <a:lnTo>
                  <a:pt x="118313" y="446646"/>
                </a:lnTo>
                <a:lnTo>
                  <a:pt x="78016" y="449605"/>
                </a:lnTo>
                <a:lnTo>
                  <a:pt x="37731" y="470395"/>
                </a:lnTo>
                <a:lnTo>
                  <a:pt x="16891" y="510755"/>
                </a:lnTo>
                <a:lnTo>
                  <a:pt x="13919" y="551040"/>
                </a:lnTo>
                <a:lnTo>
                  <a:pt x="13779" y="565899"/>
                </a:lnTo>
                <a:lnTo>
                  <a:pt x="13779" y="612800"/>
                </a:lnTo>
                <a:lnTo>
                  <a:pt x="15443" y="658863"/>
                </a:lnTo>
                <a:lnTo>
                  <a:pt x="27863" y="696188"/>
                </a:lnTo>
                <a:lnTo>
                  <a:pt x="56235" y="721791"/>
                </a:lnTo>
                <a:lnTo>
                  <a:pt x="97739" y="731418"/>
                </a:lnTo>
                <a:lnTo>
                  <a:pt x="156679" y="732294"/>
                </a:lnTo>
                <a:lnTo>
                  <a:pt x="194983" y="732116"/>
                </a:lnTo>
                <a:lnTo>
                  <a:pt x="235280" y="729157"/>
                </a:lnTo>
                <a:lnTo>
                  <a:pt x="275628" y="708304"/>
                </a:lnTo>
                <a:lnTo>
                  <a:pt x="296481" y="667943"/>
                </a:lnTo>
                <a:lnTo>
                  <a:pt x="299440" y="627672"/>
                </a:lnTo>
                <a:lnTo>
                  <a:pt x="299580" y="612800"/>
                </a:lnTo>
                <a:lnTo>
                  <a:pt x="299580" y="565899"/>
                </a:lnTo>
                <a:close/>
              </a:path>
              <a:path extrusionOk="0" h="732789" w="314959">
                <a:moveTo>
                  <a:pt x="314477" y="157238"/>
                </a:moveTo>
                <a:lnTo>
                  <a:pt x="306501" y="107784"/>
                </a:lnTo>
                <a:lnTo>
                  <a:pt x="306463" y="107530"/>
                </a:lnTo>
                <a:lnTo>
                  <a:pt x="298831" y="92773"/>
                </a:lnTo>
                <a:lnTo>
                  <a:pt x="297408" y="90017"/>
                </a:lnTo>
                <a:lnTo>
                  <a:pt x="284149" y="64363"/>
                </a:lnTo>
                <a:lnTo>
                  <a:pt x="255193" y="35407"/>
                </a:lnTo>
                <a:lnTo>
                  <a:pt x="255193" y="107784"/>
                </a:lnTo>
                <a:lnTo>
                  <a:pt x="251117" y="113322"/>
                </a:lnTo>
                <a:lnTo>
                  <a:pt x="246570" y="118478"/>
                </a:lnTo>
                <a:lnTo>
                  <a:pt x="241604" y="123190"/>
                </a:lnTo>
                <a:lnTo>
                  <a:pt x="236245" y="127444"/>
                </a:lnTo>
                <a:lnTo>
                  <a:pt x="236207" y="132943"/>
                </a:lnTo>
                <a:lnTo>
                  <a:pt x="229273" y="170307"/>
                </a:lnTo>
                <a:lnTo>
                  <a:pt x="208546" y="205028"/>
                </a:lnTo>
                <a:lnTo>
                  <a:pt x="174726" y="230378"/>
                </a:lnTo>
                <a:lnTo>
                  <a:pt x="128460" y="240182"/>
                </a:lnTo>
                <a:lnTo>
                  <a:pt x="112712" y="239039"/>
                </a:lnTo>
                <a:lnTo>
                  <a:pt x="97688" y="235686"/>
                </a:lnTo>
                <a:lnTo>
                  <a:pt x="83566" y="230301"/>
                </a:lnTo>
                <a:lnTo>
                  <a:pt x="70510" y="223050"/>
                </a:lnTo>
                <a:lnTo>
                  <a:pt x="73507" y="223443"/>
                </a:lnTo>
                <a:lnTo>
                  <a:pt x="76492" y="223596"/>
                </a:lnTo>
                <a:lnTo>
                  <a:pt x="79552" y="223596"/>
                </a:lnTo>
                <a:lnTo>
                  <a:pt x="86055" y="223050"/>
                </a:lnTo>
                <a:lnTo>
                  <a:pt x="92583" y="222491"/>
                </a:lnTo>
                <a:lnTo>
                  <a:pt x="104902" y="219303"/>
                </a:lnTo>
                <a:lnTo>
                  <a:pt x="116319" y="214210"/>
                </a:lnTo>
                <a:lnTo>
                  <a:pt x="126644" y="207403"/>
                </a:lnTo>
                <a:lnTo>
                  <a:pt x="114795" y="205270"/>
                </a:lnTo>
                <a:lnTo>
                  <a:pt x="104533" y="199771"/>
                </a:lnTo>
                <a:lnTo>
                  <a:pt x="96494" y="191503"/>
                </a:lnTo>
                <a:lnTo>
                  <a:pt x="91274" y="181063"/>
                </a:lnTo>
                <a:lnTo>
                  <a:pt x="93624" y="181533"/>
                </a:lnTo>
                <a:lnTo>
                  <a:pt x="95986" y="181775"/>
                </a:lnTo>
                <a:lnTo>
                  <a:pt x="101879" y="181775"/>
                </a:lnTo>
                <a:lnTo>
                  <a:pt x="105270" y="181305"/>
                </a:lnTo>
                <a:lnTo>
                  <a:pt x="106121" y="181063"/>
                </a:lnTo>
                <a:lnTo>
                  <a:pt x="108407" y="180428"/>
                </a:lnTo>
                <a:lnTo>
                  <a:pt x="96329" y="175717"/>
                </a:lnTo>
                <a:lnTo>
                  <a:pt x="86677" y="167411"/>
                </a:lnTo>
                <a:lnTo>
                  <a:pt x="80302" y="156324"/>
                </a:lnTo>
                <a:lnTo>
                  <a:pt x="77990" y="143243"/>
                </a:lnTo>
                <a:lnTo>
                  <a:pt x="77990" y="142773"/>
                </a:lnTo>
                <a:lnTo>
                  <a:pt x="83096" y="145605"/>
                </a:lnTo>
                <a:lnTo>
                  <a:pt x="88912" y="147332"/>
                </a:lnTo>
                <a:lnTo>
                  <a:pt x="95123" y="147497"/>
                </a:lnTo>
                <a:lnTo>
                  <a:pt x="89598" y="142773"/>
                </a:lnTo>
                <a:lnTo>
                  <a:pt x="88176" y="141566"/>
                </a:lnTo>
                <a:lnTo>
                  <a:pt x="82842" y="134112"/>
                </a:lnTo>
                <a:lnTo>
                  <a:pt x="79425" y="125476"/>
                </a:lnTo>
                <a:lnTo>
                  <a:pt x="78219" y="115963"/>
                </a:lnTo>
                <a:lnTo>
                  <a:pt x="78219" y="109042"/>
                </a:lnTo>
                <a:lnTo>
                  <a:pt x="80111" y="102527"/>
                </a:lnTo>
                <a:lnTo>
                  <a:pt x="83337" y="96939"/>
                </a:lnTo>
                <a:lnTo>
                  <a:pt x="98996" y="112598"/>
                </a:lnTo>
                <a:lnTo>
                  <a:pt x="117602" y="124777"/>
                </a:lnTo>
                <a:lnTo>
                  <a:pt x="138595" y="132943"/>
                </a:lnTo>
                <a:lnTo>
                  <a:pt x="161480" y="136563"/>
                </a:lnTo>
                <a:lnTo>
                  <a:pt x="160769" y="133819"/>
                </a:lnTo>
                <a:lnTo>
                  <a:pt x="160451" y="130898"/>
                </a:lnTo>
                <a:lnTo>
                  <a:pt x="160553" y="127444"/>
                </a:lnTo>
                <a:lnTo>
                  <a:pt x="163436" y="113169"/>
                </a:lnTo>
                <a:lnTo>
                  <a:pt x="171564" y="101130"/>
                </a:lnTo>
                <a:lnTo>
                  <a:pt x="177774" y="96939"/>
                </a:lnTo>
                <a:lnTo>
                  <a:pt x="183603" y="93002"/>
                </a:lnTo>
                <a:lnTo>
                  <a:pt x="198348" y="90017"/>
                </a:lnTo>
                <a:lnTo>
                  <a:pt x="206311" y="90855"/>
                </a:lnTo>
                <a:lnTo>
                  <a:pt x="213690" y="93230"/>
                </a:lnTo>
                <a:lnTo>
                  <a:pt x="220319" y="96989"/>
                </a:lnTo>
                <a:lnTo>
                  <a:pt x="226021" y="101968"/>
                </a:lnTo>
                <a:lnTo>
                  <a:pt x="232410" y="100418"/>
                </a:lnTo>
                <a:lnTo>
                  <a:pt x="238556" y="98348"/>
                </a:lnTo>
                <a:lnTo>
                  <a:pt x="244449" y="95796"/>
                </a:lnTo>
                <a:lnTo>
                  <a:pt x="250088" y="92773"/>
                </a:lnTo>
                <a:lnTo>
                  <a:pt x="247396" y="99136"/>
                </a:lnTo>
                <a:lnTo>
                  <a:pt x="243636" y="104838"/>
                </a:lnTo>
                <a:lnTo>
                  <a:pt x="238937" y="109740"/>
                </a:lnTo>
                <a:lnTo>
                  <a:pt x="233413" y="113766"/>
                </a:lnTo>
                <a:lnTo>
                  <a:pt x="241122" y="112826"/>
                </a:lnTo>
                <a:lnTo>
                  <a:pt x="255193" y="35407"/>
                </a:lnTo>
                <a:lnTo>
                  <a:pt x="206946" y="8013"/>
                </a:lnTo>
                <a:lnTo>
                  <a:pt x="157238" y="0"/>
                </a:lnTo>
                <a:lnTo>
                  <a:pt x="107518" y="8013"/>
                </a:lnTo>
                <a:lnTo>
                  <a:pt x="64350" y="30327"/>
                </a:lnTo>
                <a:lnTo>
                  <a:pt x="30327" y="64363"/>
                </a:lnTo>
                <a:lnTo>
                  <a:pt x="8013" y="107530"/>
                </a:lnTo>
                <a:lnTo>
                  <a:pt x="0" y="157238"/>
                </a:lnTo>
                <a:lnTo>
                  <a:pt x="8013" y="206959"/>
                </a:lnTo>
                <a:lnTo>
                  <a:pt x="30327" y="250126"/>
                </a:lnTo>
                <a:lnTo>
                  <a:pt x="64350" y="284149"/>
                </a:lnTo>
                <a:lnTo>
                  <a:pt x="107518" y="306463"/>
                </a:lnTo>
                <a:lnTo>
                  <a:pt x="157238" y="314477"/>
                </a:lnTo>
                <a:lnTo>
                  <a:pt x="206946" y="306463"/>
                </a:lnTo>
                <a:lnTo>
                  <a:pt x="250113" y="284149"/>
                </a:lnTo>
                <a:lnTo>
                  <a:pt x="284149" y="250126"/>
                </a:lnTo>
                <a:lnTo>
                  <a:pt x="289280" y="240182"/>
                </a:lnTo>
                <a:lnTo>
                  <a:pt x="306463" y="206959"/>
                </a:lnTo>
                <a:lnTo>
                  <a:pt x="314477" y="157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8125" y="3553151"/>
            <a:ext cx="166810" cy="16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8497" y="3930132"/>
            <a:ext cx="230299" cy="25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089" y="104735"/>
            <a:ext cx="475251" cy="50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/>
          <p:nvPr/>
        </p:nvSpPr>
        <p:spPr>
          <a:xfrm>
            <a:off x="2196001" y="6073148"/>
            <a:ext cx="2153285" cy="1242060"/>
          </a:xfrm>
          <a:custGeom>
            <a:rect b="b" l="l" r="r" t="t"/>
            <a:pathLst>
              <a:path extrusionOk="0" h="1242059" w="2153285">
                <a:moveTo>
                  <a:pt x="1862002" y="1242050"/>
                </a:moveTo>
                <a:lnTo>
                  <a:pt x="294371" y="1242050"/>
                </a:lnTo>
                <a:lnTo>
                  <a:pt x="251866" y="1233365"/>
                </a:lnTo>
                <a:lnTo>
                  <a:pt x="209530" y="1218660"/>
                </a:lnTo>
                <a:lnTo>
                  <a:pt x="169914" y="1198781"/>
                </a:lnTo>
                <a:lnTo>
                  <a:pt x="133429" y="1174137"/>
                </a:lnTo>
                <a:lnTo>
                  <a:pt x="100482" y="1145138"/>
                </a:lnTo>
                <a:lnTo>
                  <a:pt x="71482" y="1112191"/>
                </a:lnTo>
                <a:lnTo>
                  <a:pt x="46838" y="1075705"/>
                </a:lnTo>
                <a:lnTo>
                  <a:pt x="26959" y="1036090"/>
                </a:lnTo>
                <a:lnTo>
                  <a:pt x="12254" y="993753"/>
                </a:lnTo>
                <a:lnTo>
                  <a:pt x="3131" y="949105"/>
                </a:lnTo>
                <a:lnTo>
                  <a:pt x="0" y="902552"/>
                </a:lnTo>
                <a:lnTo>
                  <a:pt x="0" y="343067"/>
                </a:lnTo>
                <a:lnTo>
                  <a:pt x="3131" y="296515"/>
                </a:lnTo>
                <a:lnTo>
                  <a:pt x="12254" y="251866"/>
                </a:lnTo>
                <a:lnTo>
                  <a:pt x="26959" y="209530"/>
                </a:lnTo>
                <a:lnTo>
                  <a:pt x="46838" y="169914"/>
                </a:lnTo>
                <a:lnTo>
                  <a:pt x="71482" y="133429"/>
                </a:lnTo>
                <a:lnTo>
                  <a:pt x="100482" y="100482"/>
                </a:lnTo>
                <a:lnTo>
                  <a:pt x="133429" y="71482"/>
                </a:lnTo>
                <a:lnTo>
                  <a:pt x="169914" y="46838"/>
                </a:lnTo>
                <a:lnTo>
                  <a:pt x="209530" y="26959"/>
                </a:lnTo>
                <a:lnTo>
                  <a:pt x="251866" y="12254"/>
                </a:lnTo>
                <a:lnTo>
                  <a:pt x="296515" y="3131"/>
                </a:lnTo>
                <a:lnTo>
                  <a:pt x="343067" y="0"/>
                </a:lnTo>
                <a:lnTo>
                  <a:pt x="1813306" y="0"/>
                </a:lnTo>
                <a:lnTo>
                  <a:pt x="1859858" y="3131"/>
                </a:lnTo>
                <a:lnTo>
                  <a:pt x="1904507" y="12254"/>
                </a:lnTo>
                <a:lnTo>
                  <a:pt x="1946844" y="26959"/>
                </a:lnTo>
                <a:lnTo>
                  <a:pt x="1986459" y="46838"/>
                </a:lnTo>
                <a:lnTo>
                  <a:pt x="2022944" y="71482"/>
                </a:lnTo>
                <a:lnTo>
                  <a:pt x="2055892" y="100482"/>
                </a:lnTo>
                <a:lnTo>
                  <a:pt x="2084891" y="133429"/>
                </a:lnTo>
                <a:lnTo>
                  <a:pt x="2109535" y="169914"/>
                </a:lnTo>
                <a:lnTo>
                  <a:pt x="2129414" y="209530"/>
                </a:lnTo>
                <a:lnTo>
                  <a:pt x="2144119" y="251866"/>
                </a:lnTo>
                <a:lnTo>
                  <a:pt x="2152747" y="294091"/>
                </a:lnTo>
                <a:lnTo>
                  <a:pt x="2152747" y="951528"/>
                </a:lnTo>
                <a:lnTo>
                  <a:pt x="2144119" y="993753"/>
                </a:lnTo>
                <a:lnTo>
                  <a:pt x="2129414" y="1036090"/>
                </a:lnTo>
                <a:lnTo>
                  <a:pt x="2109535" y="1075705"/>
                </a:lnTo>
                <a:lnTo>
                  <a:pt x="2084891" y="1112191"/>
                </a:lnTo>
                <a:lnTo>
                  <a:pt x="2055892" y="1145138"/>
                </a:lnTo>
                <a:lnTo>
                  <a:pt x="2022944" y="1174137"/>
                </a:lnTo>
                <a:lnTo>
                  <a:pt x="1986459" y="1198781"/>
                </a:lnTo>
                <a:lnTo>
                  <a:pt x="1946844" y="1218660"/>
                </a:lnTo>
                <a:lnTo>
                  <a:pt x="1904507" y="1233365"/>
                </a:lnTo>
                <a:lnTo>
                  <a:pt x="1862002" y="1242050"/>
                </a:lnTo>
                <a:close/>
              </a:path>
            </a:pathLst>
          </a:custGeom>
          <a:solidFill>
            <a:srgbClr val="FFFFFF">
              <a:alpha val="8156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7"/>
          <p:cNvSpPr/>
          <p:nvPr/>
        </p:nvSpPr>
        <p:spPr>
          <a:xfrm>
            <a:off x="4352366" y="6073152"/>
            <a:ext cx="6465570" cy="1242060"/>
          </a:xfrm>
          <a:custGeom>
            <a:rect b="b" l="l" r="r" t="t"/>
            <a:pathLst>
              <a:path extrusionOk="0" h="1242059" w="6465570">
                <a:moveTo>
                  <a:pt x="2152751" y="294093"/>
                </a:moveTo>
                <a:lnTo>
                  <a:pt x="2144128" y="251866"/>
                </a:lnTo>
                <a:lnTo>
                  <a:pt x="2129421" y="209537"/>
                </a:lnTo>
                <a:lnTo>
                  <a:pt x="2109533" y="169913"/>
                </a:lnTo>
                <a:lnTo>
                  <a:pt x="2084895" y="133426"/>
                </a:lnTo>
                <a:lnTo>
                  <a:pt x="2055888" y="100482"/>
                </a:lnTo>
                <a:lnTo>
                  <a:pt x="2022944" y="71488"/>
                </a:lnTo>
                <a:lnTo>
                  <a:pt x="1986457" y="46837"/>
                </a:lnTo>
                <a:lnTo>
                  <a:pt x="1946846" y="26962"/>
                </a:lnTo>
                <a:lnTo>
                  <a:pt x="1904504" y="12255"/>
                </a:lnTo>
                <a:lnTo>
                  <a:pt x="1859864" y="3136"/>
                </a:lnTo>
                <a:lnTo>
                  <a:pt x="1813306" y="0"/>
                </a:lnTo>
                <a:lnTo>
                  <a:pt x="343065" y="0"/>
                </a:lnTo>
                <a:lnTo>
                  <a:pt x="296519" y="3136"/>
                </a:lnTo>
                <a:lnTo>
                  <a:pt x="251866" y="12255"/>
                </a:lnTo>
                <a:lnTo>
                  <a:pt x="209537" y="26962"/>
                </a:lnTo>
                <a:lnTo>
                  <a:pt x="169913" y="46837"/>
                </a:lnTo>
                <a:lnTo>
                  <a:pt x="133426" y="71488"/>
                </a:lnTo>
                <a:lnTo>
                  <a:pt x="100482" y="100482"/>
                </a:lnTo>
                <a:lnTo>
                  <a:pt x="71488" y="133426"/>
                </a:lnTo>
                <a:lnTo>
                  <a:pt x="46837" y="169913"/>
                </a:lnTo>
                <a:lnTo>
                  <a:pt x="26962" y="209537"/>
                </a:lnTo>
                <a:lnTo>
                  <a:pt x="12255" y="251866"/>
                </a:lnTo>
                <a:lnTo>
                  <a:pt x="3136" y="296519"/>
                </a:lnTo>
                <a:lnTo>
                  <a:pt x="0" y="343065"/>
                </a:lnTo>
                <a:lnTo>
                  <a:pt x="0" y="902550"/>
                </a:lnTo>
                <a:lnTo>
                  <a:pt x="3136" y="949109"/>
                </a:lnTo>
                <a:lnTo>
                  <a:pt x="12255" y="993762"/>
                </a:lnTo>
                <a:lnTo>
                  <a:pt x="26962" y="1036091"/>
                </a:lnTo>
                <a:lnTo>
                  <a:pt x="46837" y="1075702"/>
                </a:lnTo>
                <a:lnTo>
                  <a:pt x="71488" y="1112189"/>
                </a:lnTo>
                <a:lnTo>
                  <a:pt x="100482" y="1145146"/>
                </a:lnTo>
                <a:lnTo>
                  <a:pt x="133426" y="1174140"/>
                </a:lnTo>
                <a:lnTo>
                  <a:pt x="169913" y="1198778"/>
                </a:lnTo>
                <a:lnTo>
                  <a:pt x="209537" y="1218666"/>
                </a:lnTo>
                <a:lnTo>
                  <a:pt x="251866" y="1233373"/>
                </a:lnTo>
                <a:lnTo>
                  <a:pt x="294373" y="1242060"/>
                </a:lnTo>
                <a:lnTo>
                  <a:pt x="1862010" y="1242060"/>
                </a:lnTo>
                <a:lnTo>
                  <a:pt x="1904504" y="1233373"/>
                </a:lnTo>
                <a:lnTo>
                  <a:pt x="1946846" y="1218666"/>
                </a:lnTo>
                <a:lnTo>
                  <a:pt x="1986457" y="1198778"/>
                </a:lnTo>
                <a:lnTo>
                  <a:pt x="2022944" y="1174140"/>
                </a:lnTo>
                <a:lnTo>
                  <a:pt x="2055888" y="1145146"/>
                </a:lnTo>
                <a:lnTo>
                  <a:pt x="2084895" y="1112189"/>
                </a:lnTo>
                <a:lnTo>
                  <a:pt x="2109533" y="1075702"/>
                </a:lnTo>
                <a:lnTo>
                  <a:pt x="2129421" y="1036091"/>
                </a:lnTo>
                <a:lnTo>
                  <a:pt x="2144128" y="993762"/>
                </a:lnTo>
                <a:lnTo>
                  <a:pt x="2152751" y="951534"/>
                </a:lnTo>
                <a:lnTo>
                  <a:pt x="2152751" y="294093"/>
                </a:lnTo>
                <a:close/>
              </a:path>
              <a:path extrusionOk="0" h="1242059" w="6465570">
                <a:moveTo>
                  <a:pt x="4309122" y="294093"/>
                </a:moveTo>
                <a:lnTo>
                  <a:pt x="4300499" y="251866"/>
                </a:lnTo>
                <a:lnTo>
                  <a:pt x="4285793" y="209537"/>
                </a:lnTo>
                <a:lnTo>
                  <a:pt x="4265917" y="169913"/>
                </a:lnTo>
                <a:lnTo>
                  <a:pt x="4241266" y="133426"/>
                </a:lnTo>
                <a:lnTo>
                  <a:pt x="4212272" y="100482"/>
                </a:lnTo>
                <a:lnTo>
                  <a:pt x="4179316" y="71488"/>
                </a:lnTo>
                <a:lnTo>
                  <a:pt x="4142841" y="46837"/>
                </a:lnTo>
                <a:lnTo>
                  <a:pt x="4103217" y="26962"/>
                </a:lnTo>
                <a:lnTo>
                  <a:pt x="4060888" y="12255"/>
                </a:lnTo>
                <a:lnTo>
                  <a:pt x="4016235" y="3136"/>
                </a:lnTo>
                <a:lnTo>
                  <a:pt x="3969689" y="0"/>
                </a:lnTo>
                <a:lnTo>
                  <a:pt x="2499449" y="0"/>
                </a:lnTo>
                <a:lnTo>
                  <a:pt x="2452890" y="3136"/>
                </a:lnTo>
                <a:lnTo>
                  <a:pt x="2408237" y="12255"/>
                </a:lnTo>
                <a:lnTo>
                  <a:pt x="2365908" y="26962"/>
                </a:lnTo>
                <a:lnTo>
                  <a:pt x="2326297" y="46837"/>
                </a:lnTo>
                <a:lnTo>
                  <a:pt x="2289810" y="71488"/>
                </a:lnTo>
                <a:lnTo>
                  <a:pt x="2256853" y="100482"/>
                </a:lnTo>
                <a:lnTo>
                  <a:pt x="2227859" y="133426"/>
                </a:lnTo>
                <a:lnTo>
                  <a:pt x="2203221" y="169913"/>
                </a:lnTo>
                <a:lnTo>
                  <a:pt x="2183333" y="209537"/>
                </a:lnTo>
                <a:lnTo>
                  <a:pt x="2168626" y="251866"/>
                </a:lnTo>
                <a:lnTo>
                  <a:pt x="2159508" y="296519"/>
                </a:lnTo>
                <a:lnTo>
                  <a:pt x="2156371" y="343065"/>
                </a:lnTo>
                <a:lnTo>
                  <a:pt x="2156371" y="902550"/>
                </a:lnTo>
                <a:lnTo>
                  <a:pt x="2159508" y="949109"/>
                </a:lnTo>
                <a:lnTo>
                  <a:pt x="2168626" y="993762"/>
                </a:lnTo>
                <a:lnTo>
                  <a:pt x="2183333" y="1036091"/>
                </a:lnTo>
                <a:lnTo>
                  <a:pt x="2203221" y="1075702"/>
                </a:lnTo>
                <a:lnTo>
                  <a:pt x="2227859" y="1112189"/>
                </a:lnTo>
                <a:lnTo>
                  <a:pt x="2256853" y="1145146"/>
                </a:lnTo>
                <a:lnTo>
                  <a:pt x="2289810" y="1174140"/>
                </a:lnTo>
                <a:lnTo>
                  <a:pt x="2326297" y="1198778"/>
                </a:lnTo>
                <a:lnTo>
                  <a:pt x="2365908" y="1218666"/>
                </a:lnTo>
                <a:lnTo>
                  <a:pt x="2408237" y="1233373"/>
                </a:lnTo>
                <a:lnTo>
                  <a:pt x="2450744" y="1242060"/>
                </a:lnTo>
                <a:lnTo>
                  <a:pt x="4018381" y="1242060"/>
                </a:lnTo>
                <a:lnTo>
                  <a:pt x="4060888" y="1233373"/>
                </a:lnTo>
                <a:lnTo>
                  <a:pt x="4103217" y="1218666"/>
                </a:lnTo>
                <a:lnTo>
                  <a:pt x="4142841" y="1198778"/>
                </a:lnTo>
                <a:lnTo>
                  <a:pt x="4179316" y="1174140"/>
                </a:lnTo>
                <a:lnTo>
                  <a:pt x="4212272" y="1145146"/>
                </a:lnTo>
                <a:lnTo>
                  <a:pt x="4241266" y="1112189"/>
                </a:lnTo>
                <a:lnTo>
                  <a:pt x="4265917" y="1075702"/>
                </a:lnTo>
                <a:lnTo>
                  <a:pt x="4285793" y="1036091"/>
                </a:lnTo>
                <a:lnTo>
                  <a:pt x="4300499" y="993762"/>
                </a:lnTo>
                <a:lnTo>
                  <a:pt x="4309122" y="951534"/>
                </a:lnTo>
                <a:lnTo>
                  <a:pt x="4309122" y="294093"/>
                </a:lnTo>
                <a:close/>
              </a:path>
              <a:path extrusionOk="0" h="1242059" w="6465570">
                <a:moveTo>
                  <a:pt x="6465494" y="294093"/>
                </a:moveTo>
                <a:lnTo>
                  <a:pt x="6456870" y="251866"/>
                </a:lnTo>
                <a:lnTo>
                  <a:pt x="6442164" y="209537"/>
                </a:lnTo>
                <a:lnTo>
                  <a:pt x="6422288" y="169913"/>
                </a:lnTo>
                <a:lnTo>
                  <a:pt x="6397638" y="133426"/>
                </a:lnTo>
                <a:lnTo>
                  <a:pt x="6368643" y="100482"/>
                </a:lnTo>
                <a:lnTo>
                  <a:pt x="6335700" y="71488"/>
                </a:lnTo>
                <a:lnTo>
                  <a:pt x="6299212" y="46837"/>
                </a:lnTo>
                <a:lnTo>
                  <a:pt x="6259588" y="26962"/>
                </a:lnTo>
                <a:lnTo>
                  <a:pt x="6217259" y="12255"/>
                </a:lnTo>
                <a:lnTo>
                  <a:pt x="6172606" y="3136"/>
                </a:lnTo>
                <a:lnTo>
                  <a:pt x="6126061" y="0"/>
                </a:lnTo>
                <a:lnTo>
                  <a:pt x="4655820" y="0"/>
                </a:lnTo>
                <a:lnTo>
                  <a:pt x="4609262" y="3136"/>
                </a:lnTo>
                <a:lnTo>
                  <a:pt x="4564621" y="12255"/>
                </a:lnTo>
                <a:lnTo>
                  <a:pt x="4522279" y="26962"/>
                </a:lnTo>
                <a:lnTo>
                  <a:pt x="4482668" y="46837"/>
                </a:lnTo>
                <a:lnTo>
                  <a:pt x="4446181" y="71488"/>
                </a:lnTo>
                <a:lnTo>
                  <a:pt x="4413237" y="100482"/>
                </a:lnTo>
                <a:lnTo>
                  <a:pt x="4384230" y="133426"/>
                </a:lnTo>
                <a:lnTo>
                  <a:pt x="4359592" y="169913"/>
                </a:lnTo>
                <a:lnTo>
                  <a:pt x="4339717" y="209537"/>
                </a:lnTo>
                <a:lnTo>
                  <a:pt x="4325010" y="251866"/>
                </a:lnTo>
                <a:lnTo>
                  <a:pt x="4315879" y="296519"/>
                </a:lnTo>
                <a:lnTo>
                  <a:pt x="4312755" y="343065"/>
                </a:lnTo>
                <a:lnTo>
                  <a:pt x="4312755" y="902550"/>
                </a:lnTo>
                <a:lnTo>
                  <a:pt x="4315879" y="949109"/>
                </a:lnTo>
                <a:lnTo>
                  <a:pt x="4325010" y="993762"/>
                </a:lnTo>
                <a:lnTo>
                  <a:pt x="4339717" y="1036091"/>
                </a:lnTo>
                <a:lnTo>
                  <a:pt x="4359592" y="1075702"/>
                </a:lnTo>
                <a:lnTo>
                  <a:pt x="4384230" y="1112189"/>
                </a:lnTo>
                <a:lnTo>
                  <a:pt x="4413237" y="1145146"/>
                </a:lnTo>
                <a:lnTo>
                  <a:pt x="4446181" y="1174140"/>
                </a:lnTo>
                <a:lnTo>
                  <a:pt x="4482668" y="1198778"/>
                </a:lnTo>
                <a:lnTo>
                  <a:pt x="4522279" y="1218666"/>
                </a:lnTo>
                <a:lnTo>
                  <a:pt x="4564621" y="1233373"/>
                </a:lnTo>
                <a:lnTo>
                  <a:pt x="4607128" y="1242060"/>
                </a:lnTo>
                <a:lnTo>
                  <a:pt x="6174752" y="1242060"/>
                </a:lnTo>
                <a:lnTo>
                  <a:pt x="6217259" y="1233373"/>
                </a:lnTo>
                <a:lnTo>
                  <a:pt x="6259588" y="1218666"/>
                </a:lnTo>
                <a:lnTo>
                  <a:pt x="6299212" y="1198778"/>
                </a:lnTo>
                <a:lnTo>
                  <a:pt x="6335700" y="1174140"/>
                </a:lnTo>
                <a:lnTo>
                  <a:pt x="6368643" y="1145146"/>
                </a:lnTo>
                <a:lnTo>
                  <a:pt x="6397638" y="1112189"/>
                </a:lnTo>
                <a:lnTo>
                  <a:pt x="6422288" y="1075702"/>
                </a:lnTo>
                <a:lnTo>
                  <a:pt x="6442164" y="1036091"/>
                </a:lnTo>
                <a:lnTo>
                  <a:pt x="6456870" y="993762"/>
                </a:lnTo>
                <a:lnTo>
                  <a:pt x="6465494" y="951534"/>
                </a:lnTo>
                <a:lnTo>
                  <a:pt x="6465494" y="294093"/>
                </a:lnTo>
                <a:close/>
              </a:path>
            </a:pathLst>
          </a:custGeom>
          <a:solidFill>
            <a:srgbClr val="D9D9D9">
              <a:alpha val="5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7"/>
          <p:cNvSpPr/>
          <p:nvPr/>
        </p:nvSpPr>
        <p:spPr>
          <a:xfrm>
            <a:off x="2322618" y="3738422"/>
            <a:ext cx="2563495" cy="543560"/>
          </a:xfrm>
          <a:custGeom>
            <a:rect b="b" l="l" r="r" t="t"/>
            <a:pathLst>
              <a:path extrusionOk="0" h="543560" w="2563495">
                <a:moveTo>
                  <a:pt x="0" y="0"/>
                </a:moveTo>
                <a:lnTo>
                  <a:pt x="2563059" y="0"/>
                </a:lnTo>
                <a:lnTo>
                  <a:pt x="2563059" y="543189"/>
                </a:lnTo>
                <a:lnTo>
                  <a:pt x="0" y="543189"/>
                </a:lnTo>
                <a:lnTo>
                  <a:pt x="0" y="0"/>
                </a:lnTo>
              </a:path>
            </a:pathLst>
          </a:custGeom>
          <a:noFill/>
          <a:ln cap="flat" cmpd="sng" w="75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5664057" y="16511"/>
            <a:ext cx="16830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50557" y="1682496"/>
            <a:ext cx="11710035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664057" y="16511"/>
            <a:ext cx="16830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ctrTitle"/>
          </p:nvPr>
        </p:nvSpPr>
        <p:spPr>
          <a:xfrm>
            <a:off x="975836" y="2267712"/>
            <a:ext cx="11059478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5664057" y="16511"/>
            <a:ext cx="16830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50557" y="1682496"/>
            <a:ext cx="565985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1150" cy="7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/>
          <p:nvPr/>
        </p:nvSpPr>
        <p:spPr>
          <a:xfrm>
            <a:off x="0" y="693758"/>
            <a:ext cx="13011150" cy="57785"/>
          </a:xfrm>
          <a:custGeom>
            <a:rect b="b" l="l" r="r" t="t"/>
            <a:pathLst>
              <a:path extrusionOk="0" h="57784" w="13011150">
                <a:moveTo>
                  <a:pt x="13011150" y="57168"/>
                </a:moveTo>
                <a:lnTo>
                  <a:pt x="0" y="38118"/>
                </a:lnTo>
                <a:lnTo>
                  <a:pt x="27" y="0"/>
                </a:lnTo>
                <a:lnTo>
                  <a:pt x="13011150" y="19049"/>
                </a:lnTo>
                <a:lnTo>
                  <a:pt x="13011150" y="57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089" y="104735"/>
            <a:ext cx="475251" cy="5041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/>
          <p:nvPr/>
        </p:nvSpPr>
        <p:spPr>
          <a:xfrm>
            <a:off x="12454598" y="209079"/>
            <a:ext cx="457834" cy="314960"/>
          </a:xfrm>
          <a:custGeom>
            <a:rect b="b" l="l" r="r" t="t"/>
            <a:pathLst>
              <a:path extrusionOk="0" h="314959" w="457834">
                <a:moveTo>
                  <a:pt x="457377" y="292023"/>
                </a:moveTo>
                <a:lnTo>
                  <a:pt x="455587" y="283273"/>
                </a:lnTo>
                <a:lnTo>
                  <a:pt x="450684" y="276136"/>
                </a:lnTo>
                <a:lnTo>
                  <a:pt x="443407" y="271322"/>
                </a:lnTo>
                <a:lnTo>
                  <a:pt x="434505" y="269557"/>
                </a:lnTo>
                <a:lnTo>
                  <a:pt x="22872" y="269557"/>
                </a:lnTo>
                <a:lnTo>
                  <a:pt x="13970" y="271322"/>
                </a:lnTo>
                <a:lnTo>
                  <a:pt x="6692" y="276136"/>
                </a:lnTo>
                <a:lnTo>
                  <a:pt x="1790" y="283273"/>
                </a:lnTo>
                <a:lnTo>
                  <a:pt x="0" y="292023"/>
                </a:lnTo>
                <a:lnTo>
                  <a:pt x="1790" y="300761"/>
                </a:lnTo>
                <a:lnTo>
                  <a:pt x="6692" y="307898"/>
                </a:lnTo>
                <a:lnTo>
                  <a:pt x="13970" y="312712"/>
                </a:lnTo>
                <a:lnTo>
                  <a:pt x="22872" y="314477"/>
                </a:lnTo>
                <a:lnTo>
                  <a:pt x="434505" y="314477"/>
                </a:lnTo>
                <a:lnTo>
                  <a:pt x="443407" y="312712"/>
                </a:lnTo>
                <a:lnTo>
                  <a:pt x="450684" y="307898"/>
                </a:lnTo>
                <a:lnTo>
                  <a:pt x="455587" y="300761"/>
                </a:lnTo>
                <a:lnTo>
                  <a:pt x="457377" y="292023"/>
                </a:lnTo>
                <a:close/>
              </a:path>
              <a:path extrusionOk="0" h="314959" w="457834">
                <a:moveTo>
                  <a:pt x="457377" y="157238"/>
                </a:moveTo>
                <a:lnTo>
                  <a:pt x="455587" y="148501"/>
                </a:lnTo>
                <a:lnTo>
                  <a:pt x="450684" y="141363"/>
                </a:lnTo>
                <a:lnTo>
                  <a:pt x="443407" y="136550"/>
                </a:lnTo>
                <a:lnTo>
                  <a:pt x="434505" y="134785"/>
                </a:lnTo>
                <a:lnTo>
                  <a:pt x="22872" y="134785"/>
                </a:lnTo>
                <a:lnTo>
                  <a:pt x="13970" y="136550"/>
                </a:lnTo>
                <a:lnTo>
                  <a:pt x="6692" y="141363"/>
                </a:lnTo>
                <a:lnTo>
                  <a:pt x="1790" y="148501"/>
                </a:lnTo>
                <a:lnTo>
                  <a:pt x="0" y="157238"/>
                </a:lnTo>
                <a:lnTo>
                  <a:pt x="1790" y="165989"/>
                </a:lnTo>
                <a:lnTo>
                  <a:pt x="6692" y="173126"/>
                </a:lnTo>
                <a:lnTo>
                  <a:pt x="13970" y="177939"/>
                </a:lnTo>
                <a:lnTo>
                  <a:pt x="22872" y="179705"/>
                </a:lnTo>
                <a:lnTo>
                  <a:pt x="434505" y="179705"/>
                </a:lnTo>
                <a:lnTo>
                  <a:pt x="443407" y="177939"/>
                </a:lnTo>
                <a:lnTo>
                  <a:pt x="450684" y="173126"/>
                </a:lnTo>
                <a:lnTo>
                  <a:pt x="455587" y="165989"/>
                </a:lnTo>
                <a:lnTo>
                  <a:pt x="457377" y="157238"/>
                </a:lnTo>
                <a:close/>
              </a:path>
              <a:path extrusionOk="0" h="314959" w="457834">
                <a:moveTo>
                  <a:pt x="457377" y="22466"/>
                </a:moveTo>
                <a:lnTo>
                  <a:pt x="455587" y="13728"/>
                </a:lnTo>
                <a:lnTo>
                  <a:pt x="450684" y="6578"/>
                </a:lnTo>
                <a:lnTo>
                  <a:pt x="443407" y="1765"/>
                </a:lnTo>
                <a:lnTo>
                  <a:pt x="434505" y="0"/>
                </a:lnTo>
                <a:lnTo>
                  <a:pt x="22872" y="0"/>
                </a:lnTo>
                <a:lnTo>
                  <a:pt x="13970" y="1765"/>
                </a:lnTo>
                <a:lnTo>
                  <a:pt x="6692" y="6578"/>
                </a:lnTo>
                <a:lnTo>
                  <a:pt x="1790" y="13728"/>
                </a:lnTo>
                <a:lnTo>
                  <a:pt x="0" y="22466"/>
                </a:lnTo>
                <a:lnTo>
                  <a:pt x="1790" y="31216"/>
                </a:lnTo>
                <a:lnTo>
                  <a:pt x="6692" y="38354"/>
                </a:lnTo>
                <a:lnTo>
                  <a:pt x="13970" y="43167"/>
                </a:lnTo>
                <a:lnTo>
                  <a:pt x="22872" y="44932"/>
                </a:lnTo>
                <a:lnTo>
                  <a:pt x="434505" y="44932"/>
                </a:lnTo>
                <a:lnTo>
                  <a:pt x="443407" y="43167"/>
                </a:lnTo>
                <a:lnTo>
                  <a:pt x="450684" y="38354"/>
                </a:lnTo>
                <a:lnTo>
                  <a:pt x="455587" y="31216"/>
                </a:lnTo>
                <a:lnTo>
                  <a:pt x="457377" y="2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6"/>
          <p:cNvSpPr txBox="1"/>
          <p:nvPr>
            <p:ph type="title"/>
          </p:nvPr>
        </p:nvSpPr>
        <p:spPr>
          <a:xfrm>
            <a:off x="5664057" y="16511"/>
            <a:ext cx="16830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50557" y="1682496"/>
            <a:ext cx="11710035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title"/>
          </p:nvPr>
        </p:nvSpPr>
        <p:spPr>
          <a:xfrm>
            <a:off x="8652576" y="16500"/>
            <a:ext cx="1892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About us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10544804" y="39125"/>
            <a:ext cx="1892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Contact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19325" y="27817"/>
            <a:ext cx="20751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IntelliGreen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785998" y="6367250"/>
            <a:ext cx="1216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Casas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433099" y="6367250"/>
            <a:ext cx="2315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Comunidad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748874" y="6367250"/>
            <a:ext cx="1892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Comarcas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9073797" y="6367250"/>
            <a:ext cx="1719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Eventos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436769" y="3028625"/>
            <a:ext cx="45360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 asi comenzó...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Más información...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608" y="1675561"/>
            <a:ext cx="11094280" cy="39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6020572" y="39123"/>
            <a:ext cx="9766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rPr>
              <a:t>Casas</a:t>
            </a:r>
            <a:endParaRPr sz="3200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719325" y="27817"/>
            <a:ext cx="20751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IntelliGreen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608" y="1675561"/>
            <a:ext cx="11094280" cy="39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5338729" y="39125"/>
            <a:ext cx="3632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Comunidades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719325" y="27825"/>
            <a:ext cx="2896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IntelliGreen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961608" y="1675561"/>
            <a:ext cx="11094720" cy="3968115"/>
            <a:chOff x="961608" y="1675561"/>
            <a:chExt cx="11094720" cy="3968115"/>
          </a:xfrm>
        </p:grpSpPr>
        <p:sp>
          <p:nvSpPr>
            <p:cNvPr id="83" name="Google Shape;83;p4"/>
            <p:cNvSpPr/>
            <p:nvPr/>
          </p:nvSpPr>
          <p:spPr>
            <a:xfrm>
              <a:off x="961608" y="1675561"/>
              <a:ext cx="11094720" cy="3968115"/>
            </a:xfrm>
            <a:custGeom>
              <a:rect b="b" l="l" r="r" t="t"/>
              <a:pathLst>
                <a:path extrusionOk="0" h="3968115" w="11094720">
                  <a:moveTo>
                    <a:pt x="10879747" y="3967645"/>
                  </a:moveTo>
                  <a:lnTo>
                    <a:pt x="214533" y="3967645"/>
                  </a:lnTo>
                  <a:lnTo>
                    <a:pt x="208844" y="3918270"/>
                  </a:lnTo>
                  <a:lnTo>
                    <a:pt x="192651" y="3873042"/>
                  </a:lnTo>
                  <a:lnTo>
                    <a:pt x="167264" y="3833219"/>
                  </a:lnTo>
                  <a:lnTo>
                    <a:pt x="133995" y="3800057"/>
                  </a:lnTo>
                  <a:lnTo>
                    <a:pt x="94154" y="3774815"/>
                  </a:lnTo>
                  <a:lnTo>
                    <a:pt x="49052" y="3758747"/>
                  </a:lnTo>
                  <a:lnTo>
                    <a:pt x="0" y="3753112"/>
                  </a:lnTo>
                  <a:lnTo>
                    <a:pt x="0" y="214533"/>
                  </a:lnTo>
                  <a:lnTo>
                    <a:pt x="49375" y="208844"/>
                  </a:lnTo>
                  <a:lnTo>
                    <a:pt x="94603" y="192651"/>
                  </a:lnTo>
                  <a:lnTo>
                    <a:pt x="134426" y="167264"/>
                  </a:lnTo>
                  <a:lnTo>
                    <a:pt x="167587" y="133995"/>
                  </a:lnTo>
                  <a:lnTo>
                    <a:pt x="192830" y="94154"/>
                  </a:lnTo>
                  <a:lnTo>
                    <a:pt x="208898" y="49052"/>
                  </a:lnTo>
                  <a:lnTo>
                    <a:pt x="214533" y="0"/>
                  </a:lnTo>
                  <a:lnTo>
                    <a:pt x="10879747" y="0"/>
                  </a:lnTo>
                  <a:lnTo>
                    <a:pt x="10885436" y="49375"/>
                  </a:lnTo>
                  <a:lnTo>
                    <a:pt x="10901629" y="94603"/>
                  </a:lnTo>
                  <a:lnTo>
                    <a:pt x="10927015" y="134426"/>
                  </a:lnTo>
                  <a:lnTo>
                    <a:pt x="10960284" y="167587"/>
                  </a:lnTo>
                  <a:lnTo>
                    <a:pt x="11000125" y="192830"/>
                  </a:lnTo>
                  <a:lnTo>
                    <a:pt x="11045227" y="208898"/>
                  </a:lnTo>
                  <a:lnTo>
                    <a:pt x="11094280" y="214533"/>
                  </a:lnTo>
                  <a:lnTo>
                    <a:pt x="11094280" y="3753112"/>
                  </a:lnTo>
                  <a:lnTo>
                    <a:pt x="11044904" y="3758801"/>
                  </a:lnTo>
                  <a:lnTo>
                    <a:pt x="10999676" y="3774994"/>
                  </a:lnTo>
                  <a:lnTo>
                    <a:pt x="10959853" y="3800380"/>
                  </a:lnTo>
                  <a:lnTo>
                    <a:pt x="10926692" y="3833649"/>
                  </a:lnTo>
                  <a:lnTo>
                    <a:pt x="10901449" y="3873490"/>
                  </a:lnTo>
                  <a:lnTo>
                    <a:pt x="10885382" y="3918593"/>
                  </a:lnTo>
                  <a:lnTo>
                    <a:pt x="10879747" y="3967645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4" name="Google Shape;8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13431" y="2337815"/>
              <a:ext cx="3922775" cy="2639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4"/>
            <p:cNvSpPr/>
            <p:nvPr/>
          </p:nvSpPr>
          <p:spPr>
            <a:xfrm>
              <a:off x="2454099" y="2478080"/>
              <a:ext cx="3642995" cy="2360295"/>
            </a:xfrm>
            <a:custGeom>
              <a:rect b="b" l="l" r="r" t="t"/>
              <a:pathLst>
                <a:path extrusionOk="0" h="2360295" w="3642995">
                  <a:moveTo>
                    <a:pt x="232487" y="1869416"/>
                  </a:moveTo>
                  <a:lnTo>
                    <a:pt x="223386" y="1867581"/>
                  </a:lnTo>
                  <a:lnTo>
                    <a:pt x="215954" y="1862576"/>
                  </a:lnTo>
                  <a:lnTo>
                    <a:pt x="210944" y="1855152"/>
                  </a:lnTo>
                  <a:lnTo>
                    <a:pt x="209107" y="1846062"/>
                  </a:lnTo>
                  <a:lnTo>
                    <a:pt x="209107" y="23355"/>
                  </a:lnTo>
                  <a:lnTo>
                    <a:pt x="210944" y="14265"/>
                  </a:lnTo>
                  <a:lnTo>
                    <a:pt x="215954" y="6841"/>
                  </a:lnTo>
                  <a:lnTo>
                    <a:pt x="223386" y="1835"/>
                  </a:lnTo>
                  <a:lnTo>
                    <a:pt x="232487" y="0"/>
                  </a:lnTo>
                  <a:lnTo>
                    <a:pt x="3410462" y="0"/>
                  </a:lnTo>
                  <a:lnTo>
                    <a:pt x="3419564" y="1835"/>
                  </a:lnTo>
                  <a:lnTo>
                    <a:pt x="3426995" y="6841"/>
                  </a:lnTo>
                  <a:lnTo>
                    <a:pt x="3432005" y="14265"/>
                  </a:lnTo>
                  <a:lnTo>
                    <a:pt x="3433842" y="23355"/>
                  </a:lnTo>
                  <a:lnTo>
                    <a:pt x="3433842" y="46711"/>
                  </a:lnTo>
                  <a:lnTo>
                    <a:pt x="255864" y="46711"/>
                  </a:lnTo>
                  <a:lnTo>
                    <a:pt x="255864" y="1846062"/>
                  </a:lnTo>
                  <a:lnTo>
                    <a:pt x="254027" y="1855152"/>
                  </a:lnTo>
                  <a:lnTo>
                    <a:pt x="249018" y="1862576"/>
                  </a:lnTo>
                  <a:lnTo>
                    <a:pt x="241588" y="1867581"/>
                  </a:lnTo>
                  <a:lnTo>
                    <a:pt x="232487" y="1869416"/>
                  </a:lnTo>
                  <a:close/>
                </a:path>
                <a:path extrusionOk="0" h="2360295" w="3642995">
                  <a:moveTo>
                    <a:pt x="3410462" y="1869416"/>
                  </a:moveTo>
                  <a:lnTo>
                    <a:pt x="3401362" y="1867581"/>
                  </a:lnTo>
                  <a:lnTo>
                    <a:pt x="3393931" y="1862576"/>
                  </a:lnTo>
                  <a:lnTo>
                    <a:pt x="3388922" y="1855152"/>
                  </a:lnTo>
                  <a:lnTo>
                    <a:pt x="3387086" y="1846062"/>
                  </a:lnTo>
                  <a:lnTo>
                    <a:pt x="3387086" y="46711"/>
                  </a:lnTo>
                  <a:lnTo>
                    <a:pt x="3433842" y="46711"/>
                  </a:lnTo>
                  <a:lnTo>
                    <a:pt x="3433842" y="1846062"/>
                  </a:lnTo>
                  <a:lnTo>
                    <a:pt x="3432005" y="1855152"/>
                  </a:lnTo>
                  <a:lnTo>
                    <a:pt x="3426995" y="1862576"/>
                  </a:lnTo>
                  <a:lnTo>
                    <a:pt x="3419564" y="1867581"/>
                  </a:lnTo>
                  <a:lnTo>
                    <a:pt x="3410462" y="1869416"/>
                  </a:lnTo>
                  <a:close/>
                </a:path>
                <a:path extrusionOk="0" h="2360295" w="3642995">
                  <a:moveTo>
                    <a:pt x="3207854" y="1869416"/>
                  </a:moveTo>
                  <a:lnTo>
                    <a:pt x="435095" y="1869416"/>
                  </a:lnTo>
                  <a:lnTo>
                    <a:pt x="425994" y="1867581"/>
                  </a:lnTo>
                  <a:lnTo>
                    <a:pt x="418563" y="1862576"/>
                  </a:lnTo>
                  <a:lnTo>
                    <a:pt x="413553" y="1855152"/>
                  </a:lnTo>
                  <a:lnTo>
                    <a:pt x="411717" y="1846062"/>
                  </a:lnTo>
                  <a:lnTo>
                    <a:pt x="411717" y="225767"/>
                  </a:lnTo>
                  <a:lnTo>
                    <a:pt x="413553" y="216676"/>
                  </a:lnTo>
                  <a:lnTo>
                    <a:pt x="418563" y="209252"/>
                  </a:lnTo>
                  <a:lnTo>
                    <a:pt x="425994" y="204247"/>
                  </a:lnTo>
                  <a:lnTo>
                    <a:pt x="435095" y="202411"/>
                  </a:lnTo>
                  <a:lnTo>
                    <a:pt x="3207854" y="202411"/>
                  </a:lnTo>
                  <a:lnTo>
                    <a:pt x="3216956" y="204247"/>
                  </a:lnTo>
                  <a:lnTo>
                    <a:pt x="3224387" y="209252"/>
                  </a:lnTo>
                  <a:lnTo>
                    <a:pt x="3229396" y="216676"/>
                  </a:lnTo>
                  <a:lnTo>
                    <a:pt x="3231233" y="225767"/>
                  </a:lnTo>
                  <a:lnTo>
                    <a:pt x="3231233" y="249122"/>
                  </a:lnTo>
                  <a:lnTo>
                    <a:pt x="458473" y="249122"/>
                  </a:lnTo>
                  <a:lnTo>
                    <a:pt x="458473" y="1822707"/>
                  </a:lnTo>
                  <a:lnTo>
                    <a:pt x="3231233" y="1822707"/>
                  </a:lnTo>
                  <a:lnTo>
                    <a:pt x="3231233" y="1846062"/>
                  </a:lnTo>
                  <a:lnTo>
                    <a:pt x="3229396" y="1855152"/>
                  </a:lnTo>
                  <a:lnTo>
                    <a:pt x="3224387" y="1862576"/>
                  </a:lnTo>
                  <a:lnTo>
                    <a:pt x="3216956" y="1867581"/>
                  </a:lnTo>
                  <a:lnTo>
                    <a:pt x="3207854" y="1869416"/>
                  </a:lnTo>
                  <a:close/>
                </a:path>
                <a:path extrusionOk="0" h="2360295" w="3642995">
                  <a:moveTo>
                    <a:pt x="3231233" y="1822707"/>
                  </a:moveTo>
                  <a:lnTo>
                    <a:pt x="3184476" y="1822707"/>
                  </a:lnTo>
                  <a:lnTo>
                    <a:pt x="3184476" y="249122"/>
                  </a:lnTo>
                  <a:lnTo>
                    <a:pt x="3231233" y="249122"/>
                  </a:lnTo>
                  <a:lnTo>
                    <a:pt x="3231233" y="1822707"/>
                  </a:lnTo>
                  <a:close/>
                </a:path>
                <a:path extrusionOk="0" h="2360295" w="3642995">
                  <a:moveTo>
                    <a:pt x="1514821" y="1291560"/>
                  </a:moveTo>
                  <a:lnTo>
                    <a:pt x="1512622" y="1291560"/>
                  </a:lnTo>
                  <a:lnTo>
                    <a:pt x="1505291" y="1290375"/>
                  </a:lnTo>
                  <a:lnTo>
                    <a:pt x="1498769" y="1287007"/>
                  </a:lnTo>
                  <a:lnTo>
                    <a:pt x="1493572" y="1281735"/>
                  </a:lnTo>
                  <a:lnTo>
                    <a:pt x="1490218" y="1274841"/>
                  </a:lnTo>
                  <a:lnTo>
                    <a:pt x="1268841" y="529634"/>
                  </a:lnTo>
                  <a:lnTo>
                    <a:pt x="1141504" y="529634"/>
                  </a:lnTo>
                  <a:lnTo>
                    <a:pt x="1132403" y="527799"/>
                  </a:lnTo>
                  <a:lnTo>
                    <a:pt x="1124972" y="522794"/>
                  </a:lnTo>
                  <a:lnTo>
                    <a:pt x="1119962" y="515370"/>
                  </a:lnTo>
                  <a:lnTo>
                    <a:pt x="1118126" y="506279"/>
                  </a:lnTo>
                  <a:lnTo>
                    <a:pt x="1119962" y="497189"/>
                  </a:lnTo>
                  <a:lnTo>
                    <a:pt x="1124972" y="489765"/>
                  </a:lnTo>
                  <a:lnTo>
                    <a:pt x="1132403" y="484760"/>
                  </a:lnTo>
                  <a:lnTo>
                    <a:pt x="1141504" y="482924"/>
                  </a:lnTo>
                  <a:lnTo>
                    <a:pt x="1286291" y="482924"/>
                  </a:lnTo>
                  <a:lnTo>
                    <a:pt x="1488757" y="1105729"/>
                  </a:lnTo>
                  <a:lnTo>
                    <a:pt x="2177299" y="1105729"/>
                  </a:lnTo>
                  <a:lnTo>
                    <a:pt x="2161209" y="1143715"/>
                  </a:lnTo>
                  <a:lnTo>
                    <a:pt x="2142983" y="1152440"/>
                  </a:lnTo>
                  <a:lnTo>
                    <a:pt x="1502629" y="1152440"/>
                  </a:lnTo>
                  <a:lnTo>
                    <a:pt x="1535041" y="1261552"/>
                  </a:lnTo>
                  <a:lnTo>
                    <a:pt x="1517058" y="1291243"/>
                  </a:lnTo>
                  <a:lnTo>
                    <a:pt x="1514821" y="1291560"/>
                  </a:lnTo>
                  <a:close/>
                </a:path>
                <a:path extrusionOk="0" h="2360295" w="3642995">
                  <a:moveTo>
                    <a:pt x="2177299" y="1105729"/>
                  </a:moveTo>
                  <a:lnTo>
                    <a:pt x="2127055" y="1105729"/>
                  </a:lnTo>
                  <a:lnTo>
                    <a:pt x="2249440" y="794829"/>
                  </a:lnTo>
                  <a:lnTo>
                    <a:pt x="1519570" y="794829"/>
                  </a:lnTo>
                  <a:lnTo>
                    <a:pt x="1510469" y="792993"/>
                  </a:lnTo>
                  <a:lnTo>
                    <a:pt x="1503038" y="787988"/>
                  </a:lnTo>
                  <a:lnTo>
                    <a:pt x="1498029" y="780564"/>
                  </a:lnTo>
                  <a:lnTo>
                    <a:pt x="1496192" y="771473"/>
                  </a:lnTo>
                  <a:lnTo>
                    <a:pt x="1498029" y="762382"/>
                  </a:lnTo>
                  <a:lnTo>
                    <a:pt x="1503038" y="754959"/>
                  </a:lnTo>
                  <a:lnTo>
                    <a:pt x="1510469" y="749953"/>
                  </a:lnTo>
                  <a:lnTo>
                    <a:pt x="1519570" y="748118"/>
                  </a:lnTo>
                  <a:lnTo>
                    <a:pt x="2291485" y="748118"/>
                  </a:lnTo>
                  <a:lnTo>
                    <a:pt x="2298721" y="751938"/>
                  </a:lnTo>
                  <a:lnTo>
                    <a:pt x="2307428" y="764706"/>
                  </a:lnTo>
                  <a:lnTo>
                    <a:pt x="2308342" y="772830"/>
                  </a:lnTo>
                  <a:lnTo>
                    <a:pt x="2177299" y="1105729"/>
                  </a:lnTo>
                  <a:close/>
                </a:path>
                <a:path extrusionOk="0" h="2360295" w="3642995">
                  <a:moveTo>
                    <a:pt x="1531022" y="1635364"/>
                  </a:moveTo>
                  <a:lnTo>
                    <a:pt x="1488792" y="1626825"/>
                  </a:lnTo>
                  <a:lnTo>
                    <a:pt x="1454269" y="1603552"/>
                  </a:lnTo>
                  <a:lnTo>
                    <a:pt x="1430975" y="1569063"/>
                  </a:lnTo>
                  <a:lnTo>
                    <a:pt x="1422428" y="1526875"/>
                  </a:lnTo>
                  <a:lnTo>
                    <a:pt x="1430975" y="1484686"/>
                  </a:lnTo>
                  <a:lnTo>
                    <a:pt x="1454269" y="1450197"/>
                  </a:lnTo>
                  <a:lnTo>
                    <a:pt x="1488792" y="1426925"/>
                  </a:lnTo>
                  <a:lnTo>
                    <a:pt x="1531022" y="1418385"/>
                  </a:lnTo>
                  <a:lnTo>
                    <a:pt x="1573254" y="1426925"/>
                  </a:lnTo>
                  <a:lnTo>
                    <a:pt x="1607777" y="1450197"/>
                  </a:lnTo>
                  <a:lnTo>
                    <a:pt x="1617840" y="1465096"/>
                  </a:lnTo>
                  <a:lnTo>
                    <a:pt x="1531022" y="1465096"/>
                  </a:lnTo>
                  <a:lnTo>
                    <a:pt x="1506974" y="1469959"/>
                  </a:lnTo>
                  <a:lnTo>
                    <a:pt x="1487315" y="1483212"/>
                  </a:lnTo>
                  <a:lnTo>
                    <a:pt x="1474050" y="1502851"/>
                  </a:lnTo>
                  <a:lnTo>
                    <a:pt x="1469183" y="1526875"/>
                  </a:lnTo>
                  <a:lnTo>
                    <a:pt x="1474050" y="1550898"/>
                  </a:lnTo>
                  <a:lnTo>
                    <a:pt x="1487315" y="1570537"/>
                  </a:lnTo>
                  <a:lnTo>
                    <a:pt x="1506974" y="1583790"/>
                  </a:lnTo>
                  <a:lnTo>
                    <a:pt x="1531022" y="1588653"/>
                  </a:lnTo>
                  <a:lnTo>
                    <a:pt x="1617840" y="1588653"/>
                  </a:lnTo>
                  <a:lnTo>
                    <a:pt x="1607777" y="1603552"/>
                  </a:lnTo>
                  <a:lnTo>
                    <a:pt x="1573254" y="1626825"/>
                  </a:lnTo>
                  <a:lnTo>
                    <a:pt x="1531022" y="1635364"/>
                  </a:lnTo>
                  <a:close/>
                </a:path>
                <a:path extrusionOk="0" h="2360295" w="3642995">
                  <a:moveTo>
                    <a:pt x="2145731" y="1635364"/>
                  </a:moveTo>
                  <a:lnTo>
                    <a:pt x="2103500" y="1626825"/>
                  </a:lnTo>
                  <a:lnTo>
                    <a:pt x="2068977" y="1603552"/>
                  </a:lnTo>
                  <a:lnTo>
                    <a:pt x="2045682" y="1569063"/>
                  </a:lnTo>
                  <a:lnTo>
                    <a:pt x="2037135" y="1526875"/>
                  </a:lnTo>
                  <a:lnTo>
                    <a:pt x="2045682" y="1484686"/>
                  </a:lnTo>
                  <a:lnTo>
                    <a:pt x="2068977" y="1450197"/>
                  </a:lnTo>
                  <a:lnTo>
                    <a:pt x="2103500" y="1426925"/>
                  </a:lnTo>
                  <a:lnTo>
                    <a:pt x="2145731" y="1418385"/>
                  </a:lnTo>
                  <a:lnTo>
                    <a:pt x="2187962" y="1426925"/>
                  </a:lnTo>
                  <a:lnTo>
                    <a:pt x="2222484" y="1450197"/>
                  </a:lnTo>
                  <a:lnTo>
                    <a:pt x="2232547" y="1465096"/>
                  </a:lnTo>
                  <a:lnTo>
                    <a:pt x="2145731" y="1465096"/>
                  </a:lnTo>
                  <a:lnTo>
                    <a:pt x="2121682" y="1469959"/>
                  </a:lnTo>
                  <a:lnTo>
                    <a:pt x="2102023" y="1483212"/>
                  </a:lnTo>
                  <a:lnTo>
                    <a:pt x="2088759" y="1502851"/>
                  </a:lnTo>
                  <a:lnTo>
                    <a:pt x="2083892" y="1526875"/>
                  </a:lnTo>
                  <a:lnTo>
                    <a:pt x="2088759" y="1550898"/>
                  </a:lnTo>
                  <a:lnTo>
                    <a:pt x="2102023" y="1570537"/>
                  </a:lnTo>
                  <a:lnTo>
                    <a:pt x="2121682" y="1583790"/>
                  </a:lnTo>
                  <a:lnTo>
                    <a:pt x="2145731" y="1588653"/>
                  </a:lnTo>
                  <a:lnTo>
                    <a:pt x="2232547" y="1588653"/>
                  </a:lnTo>
                  <a:lnTo>
                    <a:pt x="2222484" y="1603552"/>
                  </a:lnTo>
                  <a:lnTo>
                    <a:pt x="2187962" y="1626825"/>
                  </a:lnTo>
                  <a:lnTo>
                    <a:pt x="2145731" y="1635364"/>
                  </a:lnTo>
                  <a:close/>
                </a:path>
                <a:path extrusionOk="0" h="2360295" w="3642995">
                  <a:moveTo>
                    <a:pt x="1617840" y="1588653"/>
                  </a:moveTo>
                  <a:lnTo>
                    <a:pt x="1531022" y="1588653"/>
                  </a:lnTo>
                  <a:lnTo>
                    <a:pt x="1555071" y="1583790"/>
                  </a:lnTo>
                  <a:lnTo>
                    <a:pt x="1574730" y="1570537"/>
                  </a:lnTo>
                  <a:lnTo>
                    <a:pt x="1587995" y="1550898"/>
                  </a:lnTo>
                  <a:lnTo>
                    <a:pt x="1592862" y="1526875"/>
                  </a:lnTo>
                  <a:lnTo>
                    <a:pt x="1587995" y="1502851"/>
                  </a:lnTo>
                  <a:lnTo>
                    <a:pt x="1574730" y="1483212"/>
                  </a:lnTo>
                  <a:lnTo>
                    <a:pt x="1555071" y="1469959"/>
                  </a:lnTo>
                  <a:lnTo>
                    <a:pt x="1531022" y="1465096"/>
                  </a:lnTo>
                  <a:lnTo>
                    <a:pt x="1617840" y="1465096"/>
                  </a:lnTo>
                  <a:lnTo>
                    <a:pt x="1631072" y="1484686"/>
                  </a:lnTo>
                  <a:lnTo>
                    <a:pt x="1639619" y="1526875"/>
                  </a:lnTo>
                  <a:lnTo>
                    <a:pt x="1631072" y="1569063"/>
                  </a:lnTo>
                  <a:lnTo>
                    <a:pt x="1617840" y="1588653"/>
                  </a:lnTo>
                  <a:close/>
                </a:path>
                <a:path extrusionOk="0" h="2360295" w="3642995">
                  <a:moveTo>
                    <a:pt x="2232547" y="1588653"/>
                  </a:moveTo>
                  <a:lnTo>
                    <a:pt x="2145731" y="1588653"/>
                  </a:lnTo>
                  <a:lnTo>
                    <a:pt x="2169779" y="1583790"/>
                  </a:lnTo>
                  <a:lnTo>
                    <a:pt x="2189438" y="1570537"/>
                  </a:lnTo>
                  <a:lnTo>
                    <a:pt x="2202702" y="1550898"/>
                  </a:lnTo>
                  <a:lnTo>
                    <a:pt x="2207569" y="1526875"/>
                  </a:lnTo>
                  <a:lnTo>
                    <a:pt x="2202702" y="1502851"/>
                  </a:lnTo>
                  <a:lnTo>
                    <a:pt x="2189438" y="1483212"/>
                  </a:lnTo>
                  <a:lnTo>
                    <a:pt x="2169779" y="1469959"/>
                  </a:lnTo>
                  <a:lnTo>
                    <a:pt x="2145731" y="1465096"/>
                  </a:lnTo>
                  <a:lnTo>
                    <a:pt x="2232547" y="1465096"/>
                  </a:lnTo>
                  <a:lnTo>
                    <a:pt x="2245779" y="1484686"/>
                  </a:lnTo>
                  <a:lnTo>
                    <a:pt x="2254326" y="1526875"/>
                  </a:lnTo>
                  <a:lnTo>
                    <a:pt x="2245779" y="1569063"/>
                  </a:lnTo>
                  <a:lnTo>
                    <a:pt x="2232547" y="1588653"/>
                  </a:lnTo>
                  <a:close/>
                </a:path>
                <a:path extrusionOk="0" h="2360295" w="3642995">
                  <a:moveTo>
                    <a:pt x="3331130" y="2359986"/>
                  </a:moveTo>
                  <a:lnTo>
                    <a:pt x="311820" y="2359986"/>
                  </a:lnTo>
                  <a:lnTo>
                    <a:pt x="265803" y="2356602"/>
                  </a:lnTo>
                  <a:lnTo>
                    <a:pt x="221862" y="2346774"/>
                  </a:lnTo>
                  <a:lnTo>
                    <a:pt x="180483" y="2330988"/>
                  </a:lnTo>
                  <a:lnTo>
                    <a:pt x="142151" y="2309730"/>
                  </a:lnTo>
                  <a:lnTo>
                    <a:pt x="107354" y="2283484"/>
                  </a:lnTo>
                  <a:lnTo>
                    <a:pt x="76576" y="2252737"/>
                  </a:lnTo>
                  <a:lnTo>
                    <a:pt x="50305" y="2217974"/>
                  </a:lnTo>
                  <a:lnTo>
                    <a:pt x="29025" y="2179680"/>
                  </a:lnTo>
                  <a:lnTo>
                    <a:pt x="13224" y="2138342"/>
                  </a:lnTo>
                  <a:lnTo>
                    <a:pt x="3387" y="2094444"/>
                  </a:lnTo>
                  <a:lnTo>
                    <a:pt x="0" y="2048473"/>
                  </a:lnTo>
                  <a:lnTo>
                    <a:pt x="1836" y="2039383"/>
                  </a:lnTo>
                  <a:lnTo>
                    <a:pt x="6846" y="2031959"/>
                  </a:lnTo>
                  <a:lnTo>
                    <a:pt x="14277" y="2026954"/>
                  </a:lnTo>
                  <a:lnTo>
                    <a:pt x="23378" y="2025118"/>
                  </a:lnTo>
                  <a:lnTo>
                    <a:pt x="1266187" y="2025118"/>
                  </a:lnTo>
                  <a:lnTo>
                    <a:pt x="1287727" y="2057564"/>
                  </a:lnTo>
                  <a:lnTo>
                    <a:pt x="47776" y="2071828"/>
                  </a:lnTo>
                  <a:lnTo>
                    <a:pt x="56861" y="2120996"/>
                  </a:lnTo>
                  <a:lnTo>
                    <a:pt x="74599" y="2166557"/>
                  </a:lnTo>
                  <a:lnTo>
                    <a:pt x="100081" y="2207601"/>
                  </a:lnTo>
                  <a:lnTo>
                    <a:pt x="132397" y="2243221"/>
                  </a:lnTo>
                  <a:lnTo>
                    <a:pt x="170639" y="2272507"/>
                  </a:lnTo>
                  <a:lnTo>
                    <a:pt x="213896" y="2294550"/>
                  </a:lnTo>
                  <a:lnTo>
                    <a:pt x="261259" y="2308443"/>
                  </a:lnTo>
                  <a:lnTo>
                    <a:pt x="311820" y="2313276"/>
                  </a:lnTo>
                  <a:lnTo>
                    <a:pt x="3494405" y="2313276"/>
                  </a:lnTo>
                  <a:lnTo>
                    <a:pt x="3462467" y="2330988"/>
                  </a:lnTo>
                  <a:lnTo>
                    <a:pt x="3421088" y="2346774"/>
                  </a:lnTo>
                  <a:lnTo>
                    <a:pt x="3377146" y="2356602"/>
                  </a:lnTo>
                  <a:lnTo>
                    <a:pt x="3331130" y="2359986"/>
                  </a:lnTo>
                  <a:close/>
                </a:path>
                <a:path extrusionOk="0" h="2360295" w="3642995">
                  <a:moveTo>
                    <a:pt x="2067141" y="2215909"/>
                  </a:moveTo>
                  <a:lnTo>
                    <a:pt x="1575808" y="2215909"/>
                  </a:lnTo>
                  <a:lnTo>
                    <a:pt x="1531304" y="2209918"/>
                  </a:lnTo>
                  <a:lnTo>
                    <a:pt x="1491283" y="2193017"/>
                  </a:lnTo>
                  <a:lnTo>
                    <a:pt x="1457354" y="2166814"/>
                  </a:lnTo>
                  <a:lnTo>
                    <a:pt x="1431126" y="2132916"/>
                  </a:lnTo>
                  <a:lnTo>
                    <a:pt x="1414208" y="2092933"/>
                  </a:lnTo>
                  <a:lnTo>
                    <a:pt x="1408212" y="2048473"/>
                  </a:lnTo>
                  <a:lnTo>
                    <a:pt x="1410049" y="2039383"/>
                  </a:lnTo>
                  <a:lnTo>
                    <a:pt x="1415059" y="2031959"/>
                  </a:lnTo>
                  <a:lnTo>
                    <a:pt x="1422490" y="2026954"/>
                  </a:lnTo>
                  <a:lnTo>
                    <a:pt x="1431590" y="2025118"/>
                  </a:lnTo>
                  <a:lnTo>
                    <a:pt x="2211359" y="2025118"/>
                  </a:lnTo>
                  <a:lnTo>
                    <a:pt x="2220460" y="2026954"/>
                  </a:lnTo>
                  <a:lnTo>
                    <a:pt x="2227891" y="2031959"/>
                  </a:lnTo>
                  <a:lnTo>
                    <a:pt x="2232901" y="2039383"/>
                  </a:lnTo>
                  <a:lnTo>
                    <a:pt x="2234738" y="2048473"/>
                  </a:lnTo>
                  <a:lnTo>
                    <a:pt x="2231587" y="2071828"/>
                  </a:lnTo>
                  <a:lnTo>
                    <a:pt x="1457237" y="2071828"/>
                  </a:lnTo>
                  <a:lnTo>
                    <a:pt x="1472125" y="2110427"/>
                  </a:lnTo>
                  <a:lnTo>
                    <a:pt x="1498629" y="2141300"/>
                  </a:lnTo>
                  <a:lnTo>
                    <a:pt x="1534080" y="2161779"/>
                  </a:lnTo>
                  <a:lnTo>
                    <a:pt x="1575808" y="2169198"/>
                  </a:lnTo>
                  <a:lnTo>
                    <a:pt x="2182508" y="2169198"/>
                  </a:lnTo>
                  <a:lnTo>
                    <a:pt x="2151666" y="2193017"/>
                  </a:lnTo>
                  <a:lnTo>
                    <a:pt x="2111645" y="2209918"/>
                  </a:lnTo>
                  <a:lnTo>
                    <a:pt x="2067141" y="2215909"/>
                  </a:lnTo>
                  <a:close/>
                </a:path>
                <a:path extrusionOk="0" h="2360295" w="3642995">
                  <a:moveTo>
                    <a:pt x="3494405" y="2313276"/>
                  </a:moveTo>
                  <a:lnTo>
                    <a:pt x="3331130" y="2313276"/>
                  </a:lnTo>
                  <a:lnTo>
                    <a:pt x="3381690" y="2308443"/>
                  </a:lnTo>
                  <a:lnTo>
                    <a:pt x="3429053" y="2294550"/>
                  </a:lnTo>
                  <a:lnTo>
                    <a:pt x="3472311" y="2272507"/>
                  </a:lnTo>
                  <a:lnTo>
                    <a:pt x="3510552" y="2243221"/>
                  </a:lnTo>
                  <a:lnTo>
                    <a:pt x="3542869" y="2207601"/>
                  </a:lnTo>
                  <a:lnTo>
                    <a:pt x="3568351" y="2166557"/>
                  </a:lnTo>
                  <a:lnTo>
                    <a:pt x="3586089" y="2120996"/>
                  </a:lnTo>
                  <a:lnTo>
                    <a:pt x="3595173" y="2071828"/>
                  </a:lnTo>
                  <a:lnTo>
                    <a:pt x="2353636" y="2071828"/>
                  </a:lnTo>
                  <a:lnTo>
                    <a:pt x="2344534" y="2069993"/>
                  </a:lnTo>
                  <a:lnTo>
                    <a:pt x="2337104" y="2064987"/>
                  </a:lnTo>
                  <a:lnTo>
                    <a:pt x="2332094" y="2057564"/>
                  </a:lnTo>
                  <a:lnTo>
                    <a:pt x="2330257" y="2048473"/>
                  </a:lnTo>
                  <a:lnTo>
                    <a:pt x="2332094" y="2039383"/>
                  </a:lnTo>
                  <a:lnTo>
                    <a:pt x="2337104" y="2031959"/>
                  </a:lnTo>
                  <a:lnTo>
                    <a:pt x="2344534" y="2026954"/>
                  </a:lnTo>
                  <a:lnTo>
                    <a:pt x="2353636" y="2025118"/>
                  </a:lnTo>
                  <a:lnTo>
                    <a:pt x="3619571" y="2025118"/>
                  </a:lnTo>
                  <a:lnTo>
                    <a:pt x="3628673" y="2026954"/>
                  </a:lnTo>
                  <a:lnTo>
                    <a:pt x="3636104" y="2031959"/>
                  </a:lnTo>
                  <a:lnTo>
                    <a:pt x="3641113" y="2039383"/>
                  </a:lnTo>
                  <a:lnTo>
                    <a:pt x="3642950" y="2048473"/>
                  </a:lnTo>
                  <a:lnTo>
                    <a:pt x="3639563" y="2094444"/>
                  </a:lnTo>
                  <a:lnTo>
                    <a:pt x="3629725" y="2138342"/>
                  </a:lnTo>
                  <a:lnTo>
                    <a:pt x="3613924" y="2179680"/>
                  </a:lnTo>
                  <a:lnTo>
                    <a:pt x="3592645" y="2217974"/>
                  </a:lnTo>
                  <a:lnTo>
                    <a:pt x="3566373" y="2252737"/>
                  </a:lnTo>
                  <a:lnTo>
                    <a:pt x="3535596" y="2283484"/>
                  </a:lnTo>
                  <a:lnTo>
                    <a:pt x="3500798" y="2309730"/>
                  </a:lnTo>
                  <a:lnTo>
                    <a:pt x="3494405" y="2313276"/>
                  </a:lnTo>
                  <a:close/>
                </a:path>
                <a:path extrusionOk="0" h="2360295" w="3642995">
                  <a:moveTo>
                    <a:pt x="2182508" y="2169198"/>
                  </a:moveTo>
                  <a:lnTo>
                    <a:pt x="2067141" y="2169198"/>
                  </a:lnTo>
                  <a:lnTo>
                    <a:pt x="2108869" y="2161779"/>
                  </a:lnTo>
                  <a:lnTo>
                    <a:pt x="2144320" y="2141300"/>
                  </a:lnTo>
                  <a:lnTo>
                    <a:pt x="2170825" y="2110427"/>
                  </a:lnTo>
                  <a:lnTo>
                    <a:pt x="2185713" y="2071828"/>
                  </a:lnTo>
                  <a:lnTo>
                    <a:pt x="2231587" y="2071828"/>
                  </a:lnTo>
                  <a:lnTo>
                    <a:pt x="2228741" y="2092933"/>
                  </a:lnTo>
                  <a:lnTo>
                    <a:pt x="2211824" y="2132916"/>
                  </a:lnTo>
                  <a:lnTo>
                    <a:pt x="2185596" y="2166814"/>
                  </a:lnTo>
                  <a:lnTo>
                    <a:pt x="2182508" y="2169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064451" y="2066594"/>
              <a:ext cx="3392804" cy="2705100"/>
            </a:xfrm>
            <a:custGeom>
              <a:rect b="b" l="l" r="r" t="t"/>
              <a:pathLst>
                <a:path extrusionOk="0" h="2705100" w="3392804">
                  <a:moveTo>
                    <a:pt x="451612" y="1802714"/>
                  </a:moveTo>
                  <a:lnTo>
                    <a:pt x="441312" y="1751850"/>
                  </a:lnTo>
                  <a:lnTo>
                    <a:pt x="438137" y="1747126"/>
                  </a:lnTo>
                  <a:lnTo>
                    <a:pt x="413270" y="1710258"/>
                  </a:lnTo>
                  <a:lnTo>
                    <a:pt x="376377" y="1685366"/>
                  </a:lnTo>
                  <a:lnTo>
                    <a:pt x="376377" y="1802676"/>
                  </a:lnTo>
                  <a:lnTo>
                    <a:pt x="372008" y="1824291"/>
                  </a:lnTo>
                  <a:lnTo>
                    <a:pt x="360095" y="1841957"/>
                  </a:lnTo>
                  <a:lnTo>
                    <a:pt x="342442" y="1853895"/>
                  </a:lnTo>
                  <a:lnTo>
                    <a:pt x="320827" y="1858264"/>
                  </a:lnTo>
                  <a:lnTo>
                    <a:pt x="299262" y="1853895"/>
                  </a:lnTo>
                  <a:lnTo>
                    <a:pt x="281609" y="1841969"/>
                  </a:lnTo>
                  <a:lnTo>
                    <a:pt x="269684" y="1824304"/>
                  </a:lnTo>
                  <a:lnTo>
                    <a:pt x="265315" y="1802676"/>
                  </a:lnTo>
                  <a:lnTo>
                    <a:pt x="269684" y="1781073"/>
                  </a:lnTo>
                  <a:lnTo>
                    <a:pt x="281584" y="1763407"/>
                  </a:lnTo>
                  <a:lnTo>
                    <a:pt x="299237" y="1751495"/>
                  </a:lnTo>
                  <a:lnTo>
                    <a:pt x="320827" y="1747126"/>
                  </a:lnTo>
                  <a:lnTo>
                    <a:pt x="342404" y="1751495"/>
                  </a:lnTo>
                  <a:lnTo>
                    <a:pt x="360070" y="1763395"/>
                  </a:lnTo>
                  <a:lnTo>
                    <a:pt x="371995" y="1781060"/>
                  </a:lnTo>
                  <a:lnTo>
                    <a:pt x="376377" y="1802676"/>
                  </a:lnTo>
                  <a:lnTo>
                    <a:pt x="376377" y="1685366"/>
                  </a:lnTo>
                  <a:lnTo>
                    <a:pt x="371690" y="1682191"/>
                  </a:lnTo>
                  <a:lnTo>
                    <a:pt x="320827" y="1671891"/>
                  </a:lnTo>
                  <a:lnTo>
                    <a:pt x="270027" y="1682178"/>
                  </a:lnTo>
                  <a:lnTo>
                    <a:pt x="228460" y="1710245"/>
                  </a:lnTo>
                  <a:lnTo>
                    <a:pt x="200393" y="1751838"/>
                  </a:lnTo>
                  <a:lnTo>
                    <a:pt x="190093" y="1802714"/>
                  </a:lnTo>
                  <a:lnTo>
                    <a:pt x="200393" y="1853590"/>
                  </a:lnTo>
                  <a:lnTo>
                    <a:pt x="228434" y="1895195"/>
                  </a:lnTo>
                  <a:lnTo>
                    <a:pt x="270002" y="1923275"/>
                  </a:lnTo>
                  <a:lnTo>
                    <a:pt x="320827" y="1933575"/>
                  </a:lnTo>
                  <a:lnTo>
                    <a:pt x="371665" y="1923275"/>
                  </a:lnTo>
                  <a:lnTo>
                    <a:pt x="413245" y="1895208"/>
                  </a:lnTo>
                  <a:lnTo>
                    <a:pt x="438162" y="1858264"/>
                  </a:lnTo>
                  <a:lnTo>
                    <a:pt x="441312" y="1853603"/>
                  </a:lnTo>
                  <a:lnTo>
                    <a:pt x="451612" y="1802714"/>
                  </a:lnTo>
                  <a:close/>
                </a:path>
                <a:path extrusionOk="0" h="2705100" w="3392804">
                  <a:moveTo>
                    <a:pt x="1040980" y="812139"/>
                  </a:moveTo>
                  <a:lnTo>
                    <a:pt x="1037704" y="763612"/>
                  </a:lnTo>
                  <a:lnTo>
                    <a:pt x="1028166" y="717054"/>
                  </a:lnTo>
                  <a:lnTo>
                    <a:pt x="1012812" y="672884"/>
                  </a:lnTo>
                  <a:lnTo>
                    <a:pt x="992047" y="631532"/>
                  </a:lnTo>
                  <a:lnTo>
                    <a:pt x="966304" y="593445"/>
                  </a:lnTo>
                  <a:lnTo>
                    <a:pt x="965758" y="592836"/>
                  </a:lnTo>
                  <a:lnTo>
                    <a:pt x="965758" y="812139"/>
                  </a:lnTo>
                  <a:lnTo>
                    <a:pt x="963650" y="846124"/>
                  </a:lnTo>
                  <a:lnTo>
                    <a:pt x="963561" y="847191"/>
                  </a:lnTo>
                  <a:lnTo>
                    <a:pt x="957300" y="880618"/>
                  </a:lnTo>
                  <a:lnTo>
                    <a:pt x="947140" y="912710"/>
                  </a:lnTo>
                  <a:lnTo>
                    <a:pt x="933411" y="943076"/>
                  </a:lnTo>
                  <a:lnTo>
                    <a:pt x="905827" y="903516"/>
                  </a:lnTo>
                  <a:lnTo>
                    <a:pt x="902373" y="900277"/>
                  </a:lnTo>
                  <a:lnTo>
                    <a:pt x="881087" y="880376"/>
                  </a:lnTo>
                  <a:lnTo>
                    <a:pt x="881087" y="1013650"/>
                  </a:lnTo>
                  <a:lnTo>
                    <a:pt x="839457" y="1047534"/>
                  </a:lnTo>
                  <a:lnTo>
                    <a:pt x="791857" y="1073124"/>
                  </a:lnTo>
                  <a:lnTo>
                    <a:pt x="739368" y="1089304"/>
                  </a:lnTo>
                  <a:lnTo>
                    <a:pt x="683107" y="1094943"/>
                  </a:lnTo>
                  <a:lnTo>
                    <a:pt x="626833" y="1089304"/>
                  </a:lnTo>
                  <a:lnTo>
                    <a:pt x="574344" y="1073124"/>
                  </a:lnTo>
                  <a:lnTo>
                    <a:pt x="526745" y="1047534"/>
                  </a:lnTo>
                  <a:lnTo>
                    <a:pt x="485114" y="1013650"/>
                  </a:lnTo>
                  <a:lnTo>
                    <a:pt x="505777" y="968108"/>
                  </a:lnTo>
                  <a:lnTo>
                    <a:pt x="528612" y="943673"/>
                  </a:lnTo>
                  <a:lnTo>
                    <a:pt x="539305" y="932230"/>
                  </a:lnTo>
                  <a:lnTo>
                    <a:pt x="582447" y="908723"/>
                  </a:lnTo>
                  <a:lnTo>
                    <a:pt x="631990" y="900277"/>
                  </a:lnTo>
                  <a:lnTo>
                    <a:pt x="734148" y="900277"/>
                  </a:lnTo>
                  <a:lnTo>
                    <a:pt x="784059" y="908685"/>
                  </a:lnTo>
                  <a:lnTo>
                    <a:pt x="827163" y="932129"/>
                  </a:lnTo>
                  <a:lnTo>
                    <a:pt x="860501" y="967981"/>
                  </a:lnTo>
                  <a:lnTo>
                    <a:pt x="881087" y="1013650"/>
                  </a:lnTo>
                  <a:lnTo>
                    <a:pt x="881087" y="880376"/>
                  </a:lnTo>
                  <a:lnTo>
                    <a:pt x="870877" y="870826"/>
                  </a:lnTo>
                  <a:lnTo>
                    <a:pt x="829767" y="846124"/>
                  </a:lnTo>
                  <a:lnTo>
                    <a:pt x="783780" y="830503"/>
                  </a:lnTo>
                  <a:lnTo>
                    <a:pt x="734148" y="825042"/>
                  </a:lnTo>
                  <a:lnTo>
                    <a:pt x="631990" y="825042"/>
                  </a:lnTo>
                  <a:lnTo>
                    <a:pt x="582777" y="830554"/>
                  </a:lnTo>
                  <a:lnTo>
                    <a:pt x="536956" y="846328"/>
                  </a:lnTo>
                  <a:lnTo>
                    <a:pt x="495846" y="871207"/>
                  </a:lnTo>
                  <a:lnTo>
                    <a:pt x="460768" y="904036"/>
                  </a:lnTo>
                  <a:lnTo>
                    <a:pt x="433057" y="943673"/>
                  </a:lnTo>
                  <a:lnTo>
                    <a:pt x="419201" y="913206"/>
                  </a:lnTo>
                  <a:lnTo>
                    <a:pt x="408952" y="880973"/>
                  </a:lnTo>
                  <a:lnTo>
                    <a:pt x="402602" y="847191"/>
                  </a:lnTo>
                  <a:lnTo>
                    <a:pt x="400418" y="812139"/>
                  </a:lnTo>
                  <a:lnTo>
                    <a:pt x="404126" y="766318"/>
                  </a:lnTo>
                  <a:lnTo>
                    <a:pt x="414845" y="722820"/>
                  </a:lnTo>
                  <a:lnTo>
                    <a:pt x="432015" y="682256"/>
                  </a:lnTo>
                  <a:lnTo>
                    <a:pt x="455015" y="645198"/>
                  </a:lnTo>
                  <a:lnTo>
                    <a:pt x="483298" y="612228"/>
                  </a:lnTo>
                  <a:lnTo>
                    <a:pt x="516242" y="583933"/>
                  </a:lnTo>
                  <a:lnTo>
                    <a:pt x="553275" y="560908"/>
                  </a:lnTo>
                  <a:lnTo>
                    <a:pt x="593826" y="543737"/>
                  </a:lnTo>
                  <a:lnTo>
                    <a:pt x="637273" y="532993"/>
                  </a:lnTo>
                  <a:lnTo>
                    <a:pt x="683069" y="529285"/>
                  </a:lnTo>
                  <a:lnTo>
                    <a:pt x="728891" y="532993"/>
                  </a:lnTo>
                  <a:lnTo>
                    <a:pt x="772350" y="543737"/>
                  </a:lnTo>
                  <a:lnTo>
                    <a:pt x="812888" y="560908"/>
                  </a:lnTo>
                  <a:lnTo>
                    <a:pt x="849934" y="583933"/>
                  </a:lnTo>
                  <a:lnTo>
                    <a:pt x="882878" y="612228"/>
                  </a:lnTo>
                  <a:lnTo>
                    <a:pt x="911148" y="645198"/>
                  </a:lnTo>
                  <a:lnTo>
                    <a:pt x="934161" y="682256"/>
                  </a:lnTo>
                  <a:lnTo>
                    <a:pt x="951318" y="722820"/>
                  </a:lnTo>
                  <a:lnTo>
                    <a:pt x="962050" y="766318"/>
                  </a:lnTo>
                  <a:lnTo>
                    <a:pt x="965758" y="812139"/>
                  </a:lnTo>
                  <a:lnTo>
                    <a:pt x="965758" y="592836"/>
                  </a:lnTo>
                  <a:lnTo>
                    <a:pt x="936028" y="559028"/>
                  </a:lnTo>
                  <a:lnTo>
                    <a:pt x="902271" y="529285"/>
                  </a:lnTo>
                  <a:lnTo>
                    <a:pt x="863574" y="502983"/>
                  </a:lnTo>
                  <a:lnTo>
                    <a:pt x="822261" y="482206"/>
                  </a:lnTo>
                  <a:lnTo>
                    <a:pt x="778129" y="466826"/>
                  </a:lnTo>
                  <a:lnTo>
                    <a:pt x="731596" y="457288"/>
                  </a:lnTo>
                  <a:lnTo>
                    <a:pt x="683107" y="454012"/>
                  </a:lnTo>
                  <a:lnTo>
                    <a:pt x="634606" y="457288"/>
                  </a:lnTo>
                  <a:lnTo>
                    <a:pt x="588073" y="466826"/>
                  </a:lnTo>
                  <a:lnTo>
                    <a:pt x="543928" y="482206"/>
                  </a:lnTo>
                  <a:lnTo>
                    <a:pt x="502615" y="502983"/>
                  </a:lnTo>
                  <a:lnTo>
                    <a:pt x="464540" y="528739"/>
                  </a:lnTo>
                  <a:lnTo>
                    <a:pt x="430161" y="559028"/>
                  </a:lnTo>
                  <a:lnTo>
                    <a:pt x="399884" y="593445"/>
                  </a:lnTo>
                  <a:lnTo>
                    <a:pt x="374154" y="631532"/>
                  </a:lnTo>
                  <a:lnTo>
                    <a:pt x="353402" y="672884"/>
                  </a:lnTo>
                  <a:lnTo>
                    <a:pt x="338035" y="717054"/>
                  </a:lnTo>
                  <a:lnTo>
                    <a:pt x="328498" y="763612"/>
                  </a:lnTo>
                  <a:lnTo>
                    <a:pt x="325234" y="812139"/>
                  </a:lnTo>
                  <a:lnTo>
                    <a:pt x="328510" y="860653"/>
                  </a:lnTo>
                  <a:lnTo>
                    <a:pt x="338035" y="907224"/>
                  </a:lnTo>
                  <a:lnTo>
                    <a:pt x="353402" y="951395"/>
                  </a:lnTo>
                  <a:lnTo>
                    <a:pt x="374167" y="992733"/>
                  </a:lnTo>
                  <a:lnTo>
                    <a:pt x="399897" y="1030833"/>
                  </a:lnTo>
                  <a:lnTo>
                    <a:pt x="430174" y="1065237"/>
                  </a:lnTo>
                  <a:lnTo>
                    <a:pt x="464566" y="1095540"/>
                  </a:lnTo>
                  <a:lnTo>
                    <a:pt x="502627" y="1121283"/>
                  </a:lnTo>
                  <a:lnTo>
                    <a:pt x="543941" y="1142060"/>
                  </a:lnTo>
                  <a:lnTo>
                    <a:pt x="588086" y="1157439"/>
                  </a:lnTo>
                  <a:lnTo>
                    <a:pt x="634619" y="1166977"/>
                  </a:lnTo>
                  <a:lnTo>
                    <a:pt x="683107" y="1170254"/>
                  </a:lnTo>
                  <a:lnTo>
                    <a:pt x="731596" y="1166977"/>
                  </a:lnTo>
                  <a:lnTo>
                    <a:pt x="778129" y="1157439"/>
                  </a:lnTo>
                  <a:lnTo>
                    <a:pt x="822261" y="1142060"/>
                  </a:lnTo>
                  <a:lnTo>
                    <a:pt x="863574" y="1121283"/>
                  </a:lnTo>
                  <a:lnTo>
                    <a:pt x="901649" y="1095540"/>
                  </a:lnTo>
                  <a:lnTo>
                    <a:pt x="902322" y="1094943"/>
                  </a:lnTo>
                  <a:lnTo>
                    <a:pt x="936028" y="1065237"/>
                  </a:lnTo>
                  <a:lnTo>
                    <a:pt x="966304" y="1030833"/>
                  </a:lnTo>
                  <a:lnTo>
                    <a:pt x="992047" y="992733"/>
                  </a:lnTo>
                  <a:lnTo>
                    <a:pt x="1012812" y="951395"/>
                  </a:lnTo>
                  <a:lnTo>
                    <a:pt x="1015695" y="943076"/>
                  </a:lnTo>
                  <a:lnTo>
                    <a:pt x="1028166" y="907224"/>
                  </a:lnTo>
                  <a:lnTo>
                    <a:pt x="1037704" y="860653"/>
                  </a:lnTo>
                  <a:lnTo>
                    <a:pt x="1040980" y="812139"/>
                  </a:lnTo>
                  <a:close/>
                </a:path>
                <a:path extrusionOk="0" h="2705100" w="3392804">
                  <a:moveTo>
                    <a:pt x="3018739" y="1500974"/>
                  </a:moveTo>
                  <a:lnTo>
                    <a:pt x="3014522" y="1453984"/>
                  </a:lnTo>
                  <a:lnTo>
                    <a:pt x="3002343" y="1409725"/>
                  </a:lnTo>
                  <a:lnTo>
                    <a:pt x="2982976" y="1368958"/>
                  </a:lnTo>
                  <a:lnTo>
                    <a:pt x="2957144" y="1332420"/>
                  </a:lnTo>
                  <a:lnTo>
                    <a:pt x="2943517" y="1318793"/>
                  </a:lnTo>
                  <a:lnTo>
                    <a:pt x="2943517" y="1500974"/>
                  </a:lnTo>
                  <a:lnTo>
                    <a:pt x="2936849" y="1550479"/>
                  </a:lnTo>
                  <a:lnTo>
                    <a:pt x="2918041" y="1595005"/>
                  </a:lnTo>
                  <a:lnTo>
                    <a:pt x="2888881" y="1632750"/>
                  </a:lnTo>
                  <a:lnTo>
                    <a:pt x="2851162" y="1661934"/>
                  </a:lnTo>
                  <a:lnTo>
                    <a:pt x="2806674" y="1680756"/>
                  </a:lnTo>
                  <a:lnTo>
                    <a:pt x="2757195" y="1687436"/>
                  </a:lnTo>
                  <a:lnTo>
                    <a:pt x="2707703" y="1680756"/>
                  </a:lnTo>
                  <a:lnTo>
                    <a:pt x="2663215" y="1661947"/>
                  </a:lnTo>
                  <a:lnTo>
                    <a:pt x="2625496" y="1632762"/>
                  </a:lnTo>
                  <a:lnTo>
                    <a:pt x="2596337" y="1595018"/>
                  </a:lnTo>
                  <a:lnTo>
                    <a:pt x="2577528" y="1550492"/>
                  </a:lnTo>
                  <a:lnTo>
                    <a:pt x="2570861" y="1500974"/>
                  </a:lnTo>
                  <a:lnTo>
                    <a:pt x="2577528" y="1451470"/>
                  </a:lnTo>
                  <a:lnTo>
                    <a:pt x="2596324" y="1406944"/>
                  </a:lnTo>
                  <a:lnTo>
                    <a:pt x="2625483" y="1369187"/>
                  </a:lnTo>
                  <a:lnTo>
                    <a:pt x="2663202" y="1339989"/>
                  </a:lnTo>
                  <a:lnTo>
                    <a:pt x="2707703" y="1321155"/>
                  </a:lnTo>
                  <a:lnTo>
                    <a:pt x="2757195" y="1314488"/>
                  </a:lnTo>
                  <a:lnTo>
                    <a:pt x="2806649" y="1321155"/>
                  </a:lnTo>
                  <a:lnTo>
                    <a:pt x="2851150" y="1339977"/>
                  </a:lnTo>
                  <a:lnTo>
                    <a:pt x="2888869" y="1369174"/>
                  </a:lnTo>
                  <a:lnTo>
                    <a:pt x="2918028" y="1406931"/>
                  </a:lnTo>
                  <a:lnTo>
                    <a:pt x="2936849" y="1451457"/>
                  </a:lnTo>
                  <a:lnTo>
                    <a:pt x="2943517" y="1500974"/>
                  </a:lnTo>
                  <a:lnTo>
                    <a:pt x="2943517" y="1318793"/>
                  </a:lnTo>
                  <a:lnTo>
                    <a:pt x="2889085" y="1275003"/>
                  </a:lnTo>
                  <a:lnTo>
                    <a:pt x="2848356" y="1255610"/>
                  </a:lnTo>
                  <a:lnTo>
                    <a:pt x="2804134" y="1243431"/>
                  </a:lnTo>
                  <a:lnTo>
                    <a:pt x="2757195" y="1239202"/>
                  </a:lnTo>
                  <a:lnTo>
                    <a:pt x="2710243" y="1243431"/>
                  </a:lnTo>
                  <a:lnTo>
                    <a:pt x="2666022" y="1255610"/>
                  </a:lnTo>
                  <a:lnTo>
                    <a:pt x="2625293" y="1275003"/>
                  </a:lnTo>
                  <a:lnTo>
                    <a:pt x="2588780" y="1300848"/>
                  </a:lnTo>
                  <a:lnTo>
                    <a:pt x="2557234" y="1332420"/>
                  </a:lnTo>
                  <a:lnTo>
                    <a:pt x="2531402" y="1368958"/>
                  </a:lnTo>
                  <a:lnTo>
                    <a:pt x="2512034" y="1409725"/>
                  </a:lnTo>
                  <a:lnTo>
                    <a:pt x="2499855" y="1453984"/>
                  </a:lnTo>
                  <a:lnTo>
                    <a:pt x="2495639" y="1500974"/>
                  </a:lnTo>
                  <a:lnTo>
                    <a:pt x="2499855" y="1547964"/>
                  </a:lnTo>
                  <a:lnTo>
                    <a:pt x="2512034" y="1592211"/>
                  </a:lnTo>
                  <a:lnTo>
                    <a:pt x="2531402" y="1632978"/>
                  </a:lnTo>
                  <a:lnTo>
                    <a:pt x="2557234" y="1669516"/>
                  </a:lnTo>
                  <a:lnTo>
                    <a:pt x="2588780" y="1701076"/>
                  </a:lnTo>
                  <a:lnTo>
                    <a:pt x="2625293" y="1726920"/>
                  </a:lnTo>
                  <a:lnTo>
                    <a:pt x="2666022" y="1746313"/>
                  </a:lnTo>
                  <a:lnTo>
                    <a:pt x="2710243" y="1758480"/>
                  </a:lnTo>
                  <a:lnTo>
                    <a:pt x="2757195" y="1762709"/>
                  </a:lnTo>
                  <a:lnTo>
                    <a:pt x="2804134" y="1758480"/>
                  </a:lnTo>
                  <a:lnTo>
                    <a:pt x="2848356" y="1746313"/>
                  </a:lnTo>
                  <a:lnTo>
                    <a:pt x="2889085" y="1726920"/>
                  </a:lnTo>
                  <a:lnTo>
                    <a:pt x="2925597" y="1701076"/>
                  </a:lnTo>
                  <a:lnTo>
                    <a:pt x="2957144" y="1669516"/>
                  </a:lnTo>
                  <a:lnTo>
                    <a:pt x="2982976" y="1632978"/>
                  </a:lnTo>
                  <a:lnTo>
                    <a:pt x="3002343" y="1592211"/>
                  </a:lnTo>
                  <a:lnTo>
                    <a:pt x="3014522" y="1547964"/>
                  </a:lnTo>
                  <a:lnTo>
                    <a:pt x="3018739" y="1500974"/>
                  </a:lnTo>
                  <a:close/>
                </a:path>
                <a:path extrusionOk="0" h="2705100" w="3392804">
                  <a:moveTo>
                    <a:pt x="3392601" y="1739900"/>
                  </a:moveTo>
                  <a:lnTo>
                    <a:pt x="3390658" y="1689100"/>
                  </a:lnTo>
                  <a:lnTo>
                    <a:pt x="3384943" y="1638300"/>
                  </a:lnTo>
                  <a:lnTo>
                    <a:pt x="3375609" y="1600200"/>
                  </a:lnTo>
                  <a:lnTo>
                    <a:pt x="3362782" y="1549400"/>
                  </a:lnTo>
                  <a:lnTo>
                    <a:pt x="3346627" y="1498600"/>
                  </a:lnTo>
                  <a:lnTo>
                    <a:pt x="3327298" y="1460500"/>
                  </a:lnTo>
                  <a:lnTo>
                    <a:pt x="3317379" y="1443621"/>
                  </a:lnTo>
                  <a:lnTo>
                    <a:pt x="3317379" y="1739900"/>
                  </a:lnTo>
                  <a:lnTo>
                    <a:pt x="3315233" y="1790700"/>
                  </a:lnTo>
                  <a:lnTo>
                    <a:pt x="3308921" y="1841500"/>
                  </a:lnTo>
                  <a:lnTo>
                    <a:pt x="3298621" y="1879600"/>
                  </a:lnTo>
                  <a:lnTo>
                    <a:pt x="3284512" y="1930400"/>
                  </a:lnTo>
                  <a:lnTo>
                    <a:pt x="3266783" y="1968500"/>
                  </a:lnTo>
                  <a:lnTo>
                    <a:pt x="3245612" y="2019300"/>
                  </a:lnTo>
                  <a:lnTo>
                    <a:pt x="3221164" y="2057400"/>
                  </a:lnTo>
                  <a:lnTo>
                    <a:pt x="3201873" y="2006600"/>
                  </a:lnTo>
                  <a:lnTo>
                    <a:pt x="3177603" y="1968500"/>
                  </a:lnTo>
                  <a:lnTo>
                    <a:pt x="3163125" y="1949373"/>
                  </a:lnTo>
                  <a:lnTo>
                    <a:pt x="3163125" y="2120900"/>
                  </a:lnTo>
                  <a:lnTo>
                    <a:pt x="3127565" y="2159000"/>
                  </a:lnTo>
                  <a:lnTo>
                    <a:pt x="3089122" y="2197100"/>
                  </a:lnTo>
                  <a:lnTo>
                    <a:pt x="3048000" y="2222500"/>
                  </a:lnTo>
                  <a:lnTo>
                    <a:pt x="3004426" y="2247900"/>
                  </a:lnTo>
                  <a:lnTo>
                    <a:pt x="2958604" y="2260600"/>
                  </a:lnTo>
                  <a:lnTo>
                    <a:pt x="2910763" y="2286000"/>
                  </a:lnTo>
                  <a:lnTo>
                    <a:pt x="2861094" y="2298700"/>
                  </a:lnTo>
                  <a:lnTo>
                    <a:pt x="2653398" y="2298700"/>
                  </a:lnTo>
                  <a:lnTo>
                    <a:pt x="2603779" y="2286000"/>
                  </a:lnTo>
                  <a:lnTo>
                    <a:pt x="2555951" y="2260600"/>
                  </a:lnTo>
                  <a:lnTo>
                    <a:pt x="2510155" y="2247900"/>
                  </a:lnTo>
                  <a:lnTo>
                    <a:pt x="2466606" y="2222500"/>
                  </a:lnTo>
                  <a:lnTo>
                    <a:pt x="2425496" y="2197100"/>
                  </a:lnTo>
                  <a:lnTo>
                    <a:pt x="2387066" y="2159000"/>
                  </a:lnTo>
                  <a:lnTo>
                    <a:pt x="2351506" y="2120900"/>
                  </a:lnTo>
                  <a:lnTo>
                    <a:pt x="2365019" y="2082800"/>
                  </a:lnTo>
                  <a:lnTo>
                    <a:pt x="2385225" y="2032000"/>
                  </a:lnTo>
                  <a:lnTo>
                    <a:pt x="2411501" y="1993900"/>
                  </a:lnTo>
                  <a:lnTo>
                    <a:pt x="2443226" y="1955800"/>
                  </a:lnTo>
                  <a:lnTo>
                    <a:pt x="2479776" y="1930400"/>
                  </a:lnTo>
                  <a:lnTo>
                    <a:pt x="2520531" y="1905000"/>
                  </a:lnTo>
                  <a:lnTo>
                    <a:pt x="2564866" y="1892300"/>
                  </a:lnTo>
                  <a:lnTo>
                    <a:pt x="2612174" y="1879600"/>
                  </a:lnTo>
                  <a:lnTo>
                    <a:pt x="2902178" y="1879600"/>
                  </a:lnTo>
                  <a:lnTo>
                    <a:pt x="2949498" y="1892300"/>
                  </a:lnTo>
                  <a:lnTo>
                    <a:pt x="2993847" y="1905000"/>
                  </a:lnTo>
                  <a:lnTo>
                    <a:pt x="3034627" y="1930400"/>
                  </a:lnTo>
                  <a:lnTo>
                    <a:pt x="3071190" y="1955800"/>
                  </a:lnTo>
                  <a:lnTo>
                    <a:pt x="3102940" y="1993900"/>
                  </a:lnTo>
                  <a:lnTo>
                    <a:pt x="3129254" y="2032000"/>
                  </a:lnTo>
                  <a:lnTo>
                    <a:pt x="3149523" y="2082800"/>
                  </a:lnTo>
                  <a:lnTo>
                    <a:pt x="3163125" y="2120900"/>
                  </a:lnTo>
                  <a:lnTo>
                    <a:pt x="3163125" y="1949373"/>
                  </a:lnTo>
                  <a:lnTo>
                    <a:pt x="3148774" y="1930400"/>
                  </a:lnTo>
                  <a:lnTo>
                    <a:pt x="3115780" y="1905000"/>
                  </a:lnTo>
                  <a:lnTo>
                    <a:pt x="3091269" y="1879600"/>
                  </a:lnTo>
                  <a:lnTo>
                    <a:pt x="3038868" y="1841500"/>
                  </a:lnTo>
                  <a:lnTo>
                    <a:pt x="2995739" y="1828800"/>
                  </a:lnTo>
                  <a:lnTo>
                    <a:pt x="2950045" y="1816100"/>
                  </a:lnTo>
                  <a:lnTo>
                    <a:pt x="2902178" y="1803400"/>
                  </a:lnTo>
                  <a:lnTo>
                    <a:pt x="2612237" y="1803400"/>
                  </a:lnTo>
                  <a:lnTo>
                    <a:pt x="2564384" y="1816100"/>
                  </a:lnTo>
                  <a:lnTo>
                    <a:pt x="2518714" y="1828800"/>
                  </a:lnTo>
                  <a:lnTo>
                    <a:pt x="2475611" y="1841500"/>
                  </a:lnTo>
                  <a:lnTo>
                    <a:pt x="2435466" y="1866900"/>
                  </a:lnTo>
                  <a:lnTo>
                    <a:pt x="2398712" y="1905000"/>
                  </a:lnTo>
                  <a:lnTo>
                    <a:pt x="2365718" y="1930400"/>
                  </a:lnTo>
                  <a:lnTo>
                    <a:pt x="2336914" y="1968500"/>
                  </a:lnTo>
                  <a:lnTo>
                    <a:pt x="2312682" y="2006600"/>
                  </a:lnTo>
                  <a:lnTo>
                    <a:pt x="2293442" y="2057400"/>
                  </a:lnTo>
                  <a:lnTo>
                    <a:pt x="2268969" y="2019300"/>
                  </a:lnTo>
                  <a:lnTo>
                    <a:pt x="2247760" y="1968500"/>
                  </a:lnTo>
                  <a:lnTo>
                    <a:pt x="2230005" y="1930400"/>
                  </a:lnTo>
                  <a:lnTo>
                    <a:pt x="2215896" y="1879600"/>
                  </a:lnTo>
                  <a:lnTo>
                    <a:pt x="2205583" y="1841500"/>
                  </a:lnTo>
                  <a:lnTo>
                    <a:pt x="2199259" y="1790700"/>
                  </a:lnTo>
                  <a:lnTo>
                    <a:pt x="2197112" y="1739900"/>
                  </a:lnTo>
                  <a:lnTo>
                    <a:pt x="2199182" y="1689100"/>
                  </a:lnTo>
                  <a:lnTo>
                    <a:pt x="2205240" y="1651000"/>
                  </a:lnTo>
                  <a:lnTo>
                    <a:pt x="2210193" y="1625600"/>
                  </a:lnTo>
                  <a:lnTo>
                    <a:pt x="2215146" y="1600200"/>
                  </a:lnTo>
                  <a:lnTo>
                    <a:pt x="2228723" y="1562100"/>
                  </a:lnTo>
                  <a:lnTo>
                    <a:pt x="2232990" y="1549400"/>
                  </a:lnTo>
                  <a:lnTo>
                    <a:pt x="2245804" y="1511300"/>
                  </a:lnTo>
                  <a:lnTo>
                    <a:pt x="2266200" y="1473200"/>
                  </a:lnTo>
                  <a:lnTo>
                    <a:pt x="2289759" y="1435100"/>
                  </a:lnTo>
                  <a:lnTo>
                    <a:pt x="2316315" y="1397000"/>
                  </a:lnTo>
                  <a:lnTo>
                    <a:pt x="2345690" y="1358900"/>
                  </a:lnTo>
                  <a:lnTo>
                    <a:pt x="2377719" y="1333500"/>
                  </a:lnTo>
                  <a:lnTo>
                    <a:pt x="2412225" y="1295400"/>
                  </a:lnTo>
                  <a:lnTo>
                    <a:pt x="2449042" y="1270000"/>
                  </a:lnTo>
                  <a:lnTo>
                    <a:pt x="2488006" y="1244600"/>
                  </a:lnTo>
                  <a:lnTo>
                    <a:pt x="2528951" y="1231900"/>
                  </a:lnTo>
                  <a:lnTo>
                    <a:pt x="2571686" y="1206500"/>
                  </a:lnTo>
                  <a:lnTo>
                    <a:pt x="2616060" y="1193800"/>
                  </a:lnTo>
                  <a:lnTo>
                    <a:pt x="2661907" y="1193800"/>
                  </a:lnTo>
                  <a:lnTo>
                    <a:pt x="2709037" y="1181100"/>
                  </a:lnTo>
                  <a:lnTo>
                    <a:pt x="2805493" y="1181100"/>
                  </a:lnTo>
                  <a:lnTo>
                    <a:pt x="2852623" y="1193800"/>
                  </a:lnTo>
                  <a:lnTo>
                    <a:pt x="2898457" y="1193800"/>
                  </a:lnTo>
                  <a:lnTo>
                    <a:pt x="2942831" y="1206500"/>
                  </a:lnTo>
                  <a:lnTo>
                    <a:pt x="2985579" y="1231900"/>
                  </a:lnTo>
                  <a:lnTo>
                    <a:pt x="3026511" y="1244600"/>
                  </a:lnTo>
                  <a:lnTo>
                    <a:pt x="3065475" y="1270000"/>
                  </a:lnTo>
                  <a:lnTo>
                    <a:pt x="3102292" y="1295400"/>
                  </a:lnTo>
                  <a:lnTo>
                    <a:pt x="3136798" y="1333500"/>
                  </a:lnTo>
                  <a:lnTo>
                    <a:pt x="3168815" y="1358900"/>
                  </a:lnTo>
                  <a:lnTo>
                    <a:pt x="3198190" y="1397000"/>
                  </a:lnTo>
                  <a:lnTo>
                    <a:pt x="3224733" y="1435100"/>
                  </a:lnTo>
                  <a:lnTo>
                    <a:pt x="3248304" y="1473200"/>
                  </a:lnTo>
                  <a:lnTo>
                    <a:pt x="3268700" y="1511300"/>
                  </a:lnTo>
                  <a:lnTo>
                    <a:pt x="3285769" y="1562100"/>
                  </a:lnTo>
                  <a:lnTo>
                    <a:pt x="3299345" y="1600200"/>
                  </a:lnTo>
                  <a:lnTo>
                    <a:pt x="3309251" y="1651000"/>
                  </a:lnTo>
                  <a:lnTo>
                    <a:pt x="3315309" y="1689100"/>
                  </a:lnTo>
                  <a:lnTo>
                    <a:pt x="3317379" y="1739900"/>
                  </a:lnTo>
                  <a:lnTo>
                    <a:pt x="3317379" y="1443621"/>
                  </a:lnTo>
                  <a:lnTo>
                    <a:pt x="3279660" y="1384300"/>
                  </a:lnTo>
                  <a:lnTo>
                    <a:pt x="3251657" y="1346200"/>
                  </a:lnTo>
                  <a:lnTo>
                    <a:pt x="3221063" y="1308100"/>
                  </a:lnTo>
                  <a:lnTo>
                    <a:pt x="3188030" y="1270000"/>
                  </a:lnTo>
                  <a:lnTo>
                    <a:pt x="3187954" y="1219200"/>
                  </a:lnTo>
                  <a:lnTo>
                    <a:pt x="3187954" y="127000"/>
                  </a:lnTo>
                  <a:lnTo>
                    <a:pt x="3181159" y="88900"/>
                  </a:lnTo>
                  <a:lnTo>
                    <a:pt x="3168535" y="63500"/>
                  </a:lnTo>
                  <a:lnTo>
                    <a:pt x="3162236" y="50800"/>
                  </a:lnTo>
                  <a:lnTo>
                    <a:pt x="3133394" y="25400"/>
                  </a:lnTo>
                  <a:lnTo>
                    <a:pt x="3112732" y="11049"/>
                  </a:lnTo>
                  <a:lnTo>
                    <a:pt x="3112732" y="127000"/>
                  </a:lnTo>
                  <a:lnTo>
                    <a:pt x="3112732" y="1219200"/>
                  </a:lnTo>
                  <a:lnTo>
                    <a:pt x="3100070" y="1206500"/>
                  </a:lnTo>
                  <a:lnTo>
                    <a:pt x="3087192" y="1193800"/>
                  </a:lnTo>
                  <a:lnTo>
                    <a:pt x="3074098" y="1193800"/>
                  </a:lnTo>
                  <a:lnTo>
                    <a:pt x="3060827" y="1181100"/>
                  </a:lnTo>
                  <a:lnTo>
                    <a:pt x="3060827" y="1143000"/>
                  </a:lnTo>
                  <a:lnTo>
                    <a:pt x="3060827" y="241300"/>
                  </a:lnTo>
                  <a:lnTo>
                    <a:pt x="3050971" y="203200"/>
                  </a:lnTo>
                  <a:lnTo>
                    <a:pt x="3044253" y="190500"/>
                  </a:lnTo>
                  <a:lnTo>
                    <a:pt x="3024098" y="152400"/>
                  </a:lnTo>
                  <a:lnTo>
                    <a:pt x="2985605" y="127850"/>
                  </a:lnTo>
                  <a:lnTo>
                    <a:pt x="2985605" y="241300"/>
                  </a:lnTo>
                  <a:lnTo>
                    <a:pt x="2985605" y="1143000"/>
                  </a:lnTo>
                  <a:lnTo>
                    <a:pt x="2897733" y="1117600"/>
                  </a:lnTo>
                  <a:lnTo>
                    <a:pt x="2851937" y="1117600"/>
                  </a:lnTo>
                  <a:lnTo>
                    <a:pt x="2805061" y="1104900"/>
                  </a:lnTo>
                  <a:lnTo>
                    <a:pt x="2707322" y="1104900"/>
                  </a:lnTo>
                  <a:lnTo>
                    <a:pt x="2658491" y="1117600"/>
                  </a:lnTo>
                  <a:lnTo>
                    <a:pt x="2610866" y="1117600"/>
                  </a:lnTo>
                  <a:lnTo>
                    <a:pt x="2564561" y="1130300"/>
                  </a:lnTo>
                  <a:lnTo>
                    <a:pt x="2519743" y="1155700"/>
                  </a:lnTo>
                  <a:lnTo>
                    <a:pt x="2476550" y="1168400"/>
                  </a:lnTo>
                  <a:lnTo>
                    <a:pt x="2435123" y="1193800"/>
                  </a:lnTo>
                  <a:lnTo>
                    <a:pt x="2395613" y="1219200"/>
                  </a:lnTo>
                  <a:lnTo>
                    <a:pt x="2358161" y="1244600"/>
                  </a:lnTo>
                  <a:lnTo>
                    <a:pt x="2322906" y="1282700"/>
                  </a:lnTo>
                  <a:lnTo>
                    <a:pt x="2290013" y="1308100"/>
                  </a:lnTo>
                  <a:lnTo>
                    <a:pt x="2259596" y="1346200"/>
                  </a:lnTo>
                  <a:lnTo>
                    <a:pt x="2231821" y="1384300"/>
                  </a:lnTo>
                  <a:lnTo>
                    <a:pt x="2206828" y="1422400"/>
                  </a:lnTo>
                  <a:lnTo>
                    <a:pt x="2184768" y="1460500"/>
                  </a:lnTo>
                  <a:lnTo>
                    <a:pt x="2165769" y="1511300"/>
                  </a:lnTo>
                  <a:lnTo>
                    <a:pt x="2162365" y="1519529"/>
                  </a:lnTo>
                  <a:lnTo>
                    <a:pt x="2162365" y="1968500"/>
                  </a:lnTo>
                  <a:lnTo>
                    <a:pt x="1897202" y="1968500"/>
                  </a:lnTo>
                  <a:lnTo>
                    <a:pt x="1897202" y="2044700"/>
                  </a:lnTo>
                  <a:lnTo>
                    <a:pt x="1897202" y="2362200"/>
                  </a:lnTo>
                  <a:lnTo>
                    <a:pt x="1290980" y="2362200"/>
                  </a:lnTo>
                  <a:lnTo>
                    <a:pt x="1290980" y="2044700"/>
                  </a:lnTo>
                  <a:lnTo>
                    <a:pt x="1897202" y="2044700"/>
                  </a:lnTo>
                  <a:lnTo>
                    <a:pt x="1897202" y="1968500"/>
                  </a:lnTo>
                  <a:lnTo>
                    <a:pt x="133146" y="1968500"/>
                  </a:lnTo>
                  <a:lnTo>
                    <a:pt x="110617" y="1955800"/>
                  </a:lnTo>
                  <a:lnTo>
                    <a:pt x="92202" y="1943100"/>
                  </a:lnTo>
                  <a:lnTo>
                    <a:pt x="79781" y="1930400"/>
                  </a:lnTo>
                  <a:lnTo>
                    <a:pt x="75222" y="1905000"/>
                  </a:lnTo>
                  <a:lnTo>
                    <a:pt x="75222" y="1625600"/>
                  </a:lnTo>
                  <a:lnTo>
                    <a:pt x="2132279" y="1625600"/>
                  </a:lnTo>
                  <a:lnTo>
                    <a:pt x="2127885" y="1651000"/>
                  </a:lnTo>
                  <a:lnTo>
                    <a:pt x="2124583" y="1689100"/>
                  </a:lnTo>
                  <a:lnTo>
                    <a:pt x="2122500" y="1714500"/>
                  </a:lnTo>
                  <a:lnTo>
                    <a:pt x="2121776" y="1739900"/>
                  </a:lnTo>
                  <a:lnTo>
                    <a:pt x="2124494" y="1803400"/>
                  </a:lnTo>
                  <a:lnTo>
                    <a:pt x="2132393" y="1854200"/>
                  </a:lnTo>
                  <a:lnTo>
                    <a:pt x="2145131" y="1905000"/>
                  </a:lnTo>
                  <a:lnTo>
                    <a:pt x="2162365" y="1968500"/>
                  </a:lnTo>
                  <a:lnTo>
                    <a:pt x="2162365" y="1519529"/>
                  </a:lnTo>
                  <a:lnTo>
                    <a:pt x="2149995" y="1549400"/>
                  </a:lnTo>
                  <a:lnTo>
                    <a:pt x="202349" y="1549400"/>
                  </a:lnTo>
                  <a:lnTo>
                    <a:pt x="202349" y="241300"/>
                  </a:lnTo>
                  <a:lnTo>
                    <a:pt x="206324" y="228600"/>
                  </a:lnTo>
                  <a:lnTo>
                    <a:pt x="217131" y="215900"/>
                  </a:lnTo>
                  <a:lnTo>
                    <a:pt x="233159" y="203200"/>
                  </a:lnTo>
                  <a:lnTo>
                    <a:pt x="252755" y="190500"/>
                  </a:lnTo>
                  <a:lnTo>
                    <a:pt x="2935579" y="190500"/>
                  </a:lnTo>
                  <a:lnTo>
                    <a:pt x="2955023" y="203200"/>
                  </a:lnTo>
                  <a:lnTo>
                    <a:pt x="2970936" y="215900"/>
                  </a:lnTo>
                  <a:lnTo>
                    <a:pt x="2981668" y="228600"/>
                  </a:lnTo>
                  <a:lnTo>
                    <a:pt x="2985605" y="241300"/>
                  </a:lnTo>
                  <a:lnTo>
                    <a:pt x="2985605" y="127850"/>
                  </a:lnTo>
                  <a:lnTo>
                    <a:pt x="2984284" y="127000"/>
                  </a:lnTo>
                  <a:lnTo>
                    <a:pt x="203898" y="127000"/>
                  </a:lnTo>
                  <a:lnTo>
                    <a:pt x="163957" y="152400"/>
                  </a:lnTo>
                  <a:lnTo>
                    <a:pt x="137020" y="203200"/>
                  </a:lnTo>
                  <a:lnTo>
                    <a:pt x="127127" y="241300"/>
                  </a:lnTo>
                  <a:lnTo>
                    <a:pt x="127127" y="1549400"/>
                  </a:lnTo>
                  <a:lnTo>
                    <a:pt x="75222" y="1549400"/>
                  </a:lnTo>
                  <a:lnTo>
                    <a:pt x="75222" y="127000"/>
                  </a:lnTo>
                  <a:lnTo>
                    <a:pt x="79781" y="101600"/>
                  </a:lnTo>
                  <a:lnTo>
                    <a:pt x="92202" y="88900"/>
                  </a:lnTo>
                  <a:lnTo>
                    <a:pt x="110617" y="76200"/>
                  </a:lnTo>
                  <a:lnTo>
                    <a:pt x="133146" y="63500"/>
                  </a:lnTo>
                  <a:lnTo>
                    <a:pt x="3054807" y="63500"/>
                  </a:lnTo>
                  <a:lnTo>
                    <a:pt x="3077349" y="76200"/>
                  </a:lnTo>
                  <a:lnTo>
                    <a:pt x="3095764" y="88900"/>
                  </a:lnTo>
                  <a:lnTo>
                    <a:pt x="3108172" y="101600"/>
                  </a:lnTo>
                  <a:lnTo>
                    <a:pt x="3112732" y="127000"/>
                  </a:lnTo>
                  <a:lnTo>
                    <a:pt x="3112732" y="11049"/>
                  </a:lnTo>
                  <a:lnTo>
                    <a:pt x="3096844" y="0"/>
                  </a:lnTo>
                  <a:lnTo>
                    <a:pt x="91109" y="0"/>
                  </a:lnTo>
                  <a:lnTo>
                    <a:pt x="54571" y="25400"/>
                  </a:lnTo>
                  <a:lnTo>
                    <a:pt x="25730" y="50800"/>
                  </a:lnTo>
                  <a:lnTo>
                    <a:pt x="6807" y="88900"/>
                  </a:lnTo>
                  <a:lnTo>
                    <a:pt x="0" y="127000"/>
                  </a:lnTo>
                  <a:lnTo>
                    <a:pt x="0" y="1905000"/>
                  </a:lnTo>
                  <a:lnTo>
                    <a:pt x="6807" y="1943100"/>
                  </a:lnTo>
                  <a:lnTo>
                    <a:pt x="25730" y="1981200"/>
                  </a:lnTo>
                  <a:lnTo>
                    <a:pt x="54571" y="2006600"/>
                  </a:lnTo>
                  <a:lnTo>
                    <a:pt x="91109" y="2032000"/>
                  </a:lnTo>
                  <a:lnTo>
                    <a:pt x="133146" y="2044700"/>
                  </a:lnTo>
                  <a:lnTo>
                    <a:pt x="1215720" y="2044700"/>
                  </a:lnTo>
                  <a:lnTo>
                    <a:pt x="1215720" y="2362200"/>
                  </a:lnTo>
                  <a:lnTo>
                    <a:pt x="1152766" y="2362200"/>
                  </a:lnTo>
                  <a:lnTo>
                    <a:pt x="1111262" y="2387600"/>
                  </a:lnTo>
                  <a:lnTo>
                    <a:pt x="1076083" y="2413000"/>
                  </a:lnTo>
                  <a:lnTo>
                    <a:pt x="1048893" y="2451087"/>
                  </a:lnTo>
                  <a:lnTo>
                    <a:pt x="1031354" y="2489187"/>
                  </a:lnTo>
                  <a:lnTo>
                    <a:pt x="1025144" y="2539987"/>
                  </a:lnTo>
                  <a:lnTo>
                    <a:pt x="1031354" y="2578087"/>
                  </a:lnTo>
                  <a:lnTo>
                    <a:pt x="1048893" y="2628887"/>
                  </a:lnTo>
                  <a:lnTo>
                    <a:pt x="1076083" y="2654287"/>
                  </a:lnTo>
                  <a:lnTo>
                    <a:pt x="1111262" y="2679687"/>
                  </a:lnTo>
                  <a:lnTo>
                    <a:pt x="1152766" y="2705087"/>
                  </a:lnTo>
                  <a:lnTo>
                    <a:pt x="2035403" y="2705087"/>
                  </a:lnTo>
                  <a:lnTo>
                    <a:pt x="2076894" y="2679687"/>
                  </a:lnTo>
                  <a:lnTo>
                    <a:pt x="2112060" y="2654287"/>
                  </a:lnTo>
                  <a:lnTo>
                    <a:pt x="2156790" y="2578087"/>
                  </a:lnTo>
                  <a:lnTo>
                    <a:pt x="2163000" y="2539987"/>
                  </a:lnTo>
                  <a:lnTo>
                    <a:pt x="2156790" y="2489187"/>
                  </a:lnTo>
                  <a:lnTo>
                    <a:pt x="2139251" y="2451087"/>
                  </a:lnTo>
                  <a:lnTo>
                    <a:pt x="2130183" y="2438400"/>
                  </a:lnTo>
                  <a:lnTo>
                    <a:pt x="2112060" y="2413000"/>
                  </a:lnTo>
                  <a:lnTo>
                    <a:pt x="2087778" y="2395461"/>
                  </a:lnTo>
                  <a:lnTo>
                    <a:pt x="2087778" y="2539987"/>
                  </a:lnTo>
                  <a:lnTo>
                    <a:pt x="2080031" y="2578087"/>
                  </a:lnTo>
                  <a:lnTo>
                    <a:pt x="2058898" y="2603487"/>
                  </a:lnTo>
                  <a:lnTo>
                    <a:pt x="2027580" y="2628887"/>
                  </a:lnTo>
                  <a:lnTo>
                    <a:pt x="1160602" y="2628887"/>
                  </a:lnTo>
                  <a:lnTo>
                    <a:pt x="1129271" y="2603487"/>
                  </a:lnTo>
                  <a:lnTo>
                    <a:pt x="1108125" y="2578087"/>
                  </a:lnTo>
                  <a:lnTo>
                    <a:pt x="1100366" y="2539987"/>
                  </a:lnTo>
                  <a:lnTo>
                    <a:pt x="1108125" y="2501887"/>
                  </a:lnTo>
                  <a:lnTo>
                    <a:pt x="1129271" y="2463787"/>
                  </a:lnTo>
                  <a:lnTo>
                    <a:pt x="1160602" y="2438400"/>
                  </a:lnTo>
                  <a:lnTo>
                    <a:pt x="2027580" y="2438400"/>
                  </a:lnTo>
                  <a:lnTo>
                    <a:pt x="2058898" y="2463787"/>
                  </a:lnTo>
                  <a:lnTo>
                    <a:pt x="2080031" y="2501887"/>
                  </a:lnTo>
                  <a:lnTo>
                    <a:pt x="2087778" y="2539987"/>
                  </a:lnTo>
                  <a:lnTo>
                    <a:pt x="2087778" y="2395461"/>
                  </a:lnTo>
                  <a:lnTo>
                    <a:pt x="2076894" y="2387600"/>
                  </a:lnTo>
                  <a:lnTo>
                    <a:pt x="2035403" y="2362200"/>
                  </a:lnTo>
                  <a:lnTo>
                    <a:pt x="1972424" y="2362200"/>
                  </a:lnTo>
                  <a:lnTo>
                    <a:pt x="1972424" y="2044700"/>
                  </a:lnTo>
                  <a:lnTo>
                    <a:pt x="2195728" y="2044700"/>
                  </a:lnTo>
                  <a:lnTo>
                    <a:pt x="2220176" y="2082800"/>
                  </a:lnTo>
                  <a:lnTo>
                    <a:pt x="2247671" y="2120900"/>
                  </a:lnTo>
                  <a:lnTo>
                    <a:pt x="2278049" y="2159000"/>
                  </a:lnTo>
                  <a:lnTo>
                    <a:pt x="2311171" y="2197100"/>
                  </a:lnTo>
                  <a:lnTo>
                    <a:pt x="2346845" y="2222500"/>
                  </a:lnTo>
                  <a:lnTo>
                    <a:pt x="2384933" y="2260600"/>
                  </a:lnTo>
                  <a:lnTo>
                    <a:pt x="2425281" y="2286000"/>
                  </a:lnTo>
                  <a:lnTo>
                    <a:pt x="2467711" y="2311400"/>
                  </a:lnTo>
                  <a:lnTo>
                    <a:pt x="2512060" y="2324100"/>
                  </a:lnTo>
                  <a:lnTo>
                    <a:pt x="2558199" y="2349500"/>
                  </a:lnTo>
                  <a:lnTo>
                    <a:pt x="2655125" y="2374900"/>
                  </a:lnTo>
                  <a:lnTo>
                    <a:pt x="2850985" y="2374900"/>
                  </a:lnTo>
                  <a:lnTo>
                    <a:pt x="2896336" y="2362200"/>
                  </a:lnTo>
                  <a:lnTo>
                    <a:pt x="2983382" y="2336800"/>
                  </a:lnTo>
                  <a:lnTo>
                    <a:pt x="3024822" y="2324100"/>
                  </a:lnTo>
                  <a:lnTo>
                    <a:pt x="3064713" y="2298700"/>
                  </a:lnTo>
                  <a:lnTo>
                    <a:pt x="3102927" y="2273300"/>
                  </a:lnTo>
                  <a:lnTo>
                    <a:pt x="3139351" y="2247900"/>
                  </a:lnTo>
                  <a:lnTo>
                    <a:pt x="3173831" y="2222500"/>
                  </a:lnTo>
                  <a:lnTo>
                    <a:pt x="3206280" y="2197100"/>
                  </a:lnTo>
                  <a:lnTo>
                    <a:pt x="3236557" y="2159000"/>
                  </a:lnTo>
                  <a:lnTo>
                    <a:pt x="3264522" y="2120900"/>
                  </a:lnTo>
                  <a:lnTo>
                    <a:pt x="3290087" y="2082800"/>
                  </a:lnTo>
                  <a:lnTo>
                    <a:pt x="3305429" y="2057400"/>
                  </a:lnTo>
                  <a:lnTo>
                    <a:pt x="3313099" y="2044700"/>
                  </a:lnTo>
                  <a:lnTo>
                    <a:pt x="3333445" y="2006600"/>
                  </a:lnTo>
                  <a:lnTo>
                    <a:pt x="3351009" y="1968500"/>
                  </a:lnTo>
                  <a:lnTo>
                    <a:pt x="3365652" y="1930400"/>
                  </a:lnTo>
                  <a:lnTo>
                    <a:pt x="3377247" y="1879600"/>
                  </a:lnTo>
                  <a:lnTo>
                    <a:pt x="3385693" y="1841500"/>
                  </a:lnTo>
                  <a:lnTo>
                    <a:pt x="3390849" y="1790700"/>
                  </a:lnTo>
                  <a:lnTo>
                    <a:pt x="3392601" y="1739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7" name="Google Shape;8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2503" y="2621207"/>
              <a:ext cx="250116" cy="250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4"/>
            <p:cNvSpPr/>
            <p:nvPr/>
          </p:nvSpPr>
          <p:spPr>
            <a:xfrm>
              <a:off x="8154809" y="2520606"/>
              <a:ext cx="842010" cy="725805"/>
            </a:xfrm>
            <a:custGeom>
              <a:rect b="b" l="l" r="r" t="t"/>
              <a:pathLst>
                <a:path extrusionOk="0" h="725805" w="842009">
                  <a:moveTo>
                    <a:pt x="512762" y="557860"/>
                  </a:moveTo>
                  <a:lnTo>
                    <a:pt x="509803" y="543204"/>
                  </a:lnTo>
                  <a:lnTo>
                    <a:pt x="501738" y="531241"/>
                  </a:lnTo>
                  <a:lnTo>
                    <a:pt x="489788" y="523176"/>
                  </a:lnTo>
                  <a:lnTo>
                    <a:pt x="475145" y="520230"/>
                  </a:lnTo>
                  <a:lnTo>
                    <a:pt x="37617" y="520230"/>
                  </a:lnTo>
                  <a:lnTo>
                    <a:pt x="22974" y="523176"/>
                  </a:lnTo>
                  <a:lnTo>
                    <a:pt x="11023" y="531241"/>
                  </a:lnTo>
                  <a:lnTo>
                    <a:pt x="2959" y="543204"/>
                  </a:lnTo>
                  <a:lnTo>
                    <a:pt x="0" y="557860"/>
                  </a:lnTo>
                  <a:lnTo>
                    <a:pt x="2959" y="572528"/>
                  </a:lnTo>
                  <a:lnTo>
                    <a:pt x="11023" y="584492"/>
                  </a:lnTo>
                  <a:lnTo>
                    <a:pt x="22974" y="592543"/>
                  </a:lnTo>
                  <a:lnTo>
                    <a:pt x="37617" y="595503"/>
                  </a:lnTo>
                  <a:lnTo>
                    <a:pt x="475145" y="595503"/>
                  </a:lnTo>
                  <a:lnTo>
                    <a:pt x="489788" y="592543"/>
                  </a:lnTo>
                  <a:lnTo>
                    <a:pt x="501738" y="584492"/>
                  </a:lnTo>
                  <a:lnTo>
                    <a:pt x="509803" y="572528"/>
                  </a:lnTo>
                  <a:lnTo>
                    <a:pt x="512762" y="557860"/>
                  </a:lnTo>
                  <a:close/>
                </a:path>
                <a:path extrusionOk="0" h="725805" w="842009">
                  <a:moveTo>
                    <a:pt x="512762" y="297751"/>
                  </a:moveTo>
                  <a:lnTo>
                    <a:pt x="509803" y="283095"/>
                  </a:lnTo>
                  <a:lnTo>
                    <a:pt x="501738" y="271132"/>
                  </a:lnTo>
                  <a:lnTo>
                    <a:pt x="489788" y="263067"/>
                  </a:lnTo>
                  <a:lnTo>
                    <a:pt x="475145" y="260108"/>
                  </a:lnTo>
                  <a:lnTo>
                    <a:pt x="37617" y="260108"/>
                  </a:lnTo>
                  <a:lnTo>
                    <a:pt x="22974" y="263067"/>
                  </a:lnTo>
                  <a:lnTo>
                    <a:pt x="11023" y="271132"/>
                  </a:lnTo>
                  <a:lnTo>
                    <a:pt x="2959" y="283095"/>
                  </a:lnTo>
                  <a:lnTo>
                    <a:pt x="0" y="297751"/>
                  </a:lnTo>
                  <a:lnTo>
                    <a:pt x="2959" y="312420"/>
                  </a:lnTo>
                  <a:lnTo>
                    <a:pt x="11023" y="324370"/>
                  </a:lnTo>
                  <a:lnTo>
                    <a:pt x="22974" y="332435"/>
                  </a:lnTo>
                  <a:lnTo>
                    <a:pt x="37617" y="335394"/>
                  </a:lnTo>
                  <a:lnTo>
                    <a:pt x="475145" y="335394"/>
                  </a:lnTo>
                  <a:lnTo>
                    <a:pt x="489788" y="332435"/>
                  </a:lnTo>
                  <a:lnTo>
                    <a:pt x="501738" y="324370"/>
                  </a:lnTo>
                  <a:lnTo>
                    <a:pt x="509803" y="312420"/>
                  </a:lnTo>
                  <a:lnTo>
                    <a:pt x="512762" y="297751"/>
                  </a:lnTo>
                  <a:close/>
                </a:path>
                <a:path extrusionOk="0" h="725805" w="842009">
                  <a:moveTo>
                    <a:pt x="512762" y="37642"/>
                  </a:moveTo>
                  <a:lnTo>
                    <a:pt x="509803" y="22974"/>
                  </a:lnTo>
                  <a:lnTo>
                    <a:pt x="501738" y="11010"/>
                  </a:lnTo>
                  <a:lnTo>
                    <a:pt x="489788" y="2959"/>
                  </a:lnTo>
                  <a:lnTo>
                    <a:pt x="475145" y="0"/>
                  </a:lnTo>
                  <a:lnTo>
                    <a:pt x="37617" y="0"/>
                  </a:lnTo>
                  <a:lnTo>
                    <a:pt x="22974" y="2959"/>
                  </a:lnTo>
                  <a:lnTo>
                    <a:pt x="11023" y="11010"/>
                  </a:lnTo>
                  <a:lnTo>
                    <a:pt x="2959" y="22974"/>
                  </a:lnTo>
                  <a:lnTo>
                    <a:pt x="0" y="37642"/>
                  </a:lnTo>
                  <a:lnTo>
                    <a:pt x="2959" y="52298"/>
                  </a:lnTo>
                  <a:lnTo>
                    <a:pt x="11023" y="64262"/>
                  </a:lnTo>
                  <a:lnTo>
                    <a:pt x="22974" y="72326"/>
                  </a:lnTo>
                  <a:lnTo>
                    <a:pt x="37617" y="75272"/>
                  </a:lnTo>
                  <a:lnTo>
                    <a:pt x="475145" y="75272"/>
                  </a:lnTo>
                  <a:lnTo>
                    <a:pt x="489788" y="72326"/>
                  </a:lnTo>
                  <a:lnTo>
                    <a:pt x="501738" y="64262"/>
                  </a:lnTo>
                  <a:lnTo>
                    <a:pt x="509803" y="52298"/>
                  </a:lnTo>
                  <a:lnTo>
                    <a:pt x="512762" y="37642"/>
                  </a:lnTo>
                  <a:close/>
                </a:path>
                <a:path extrusionOk="0" h="725805" w="842009">
                  <a:moveTo>
                    <a:pt x="643534" y="427824"/>
                  </a:moveTo>
                  <a:lnTo>
                    <a:pt x="640575" y="413169"/>
                  </a:lnTo>
                  <a:lnTo>
                    <a:pt x="632510" y="401205"/>
                  </a:lnTo>
                  <a:lnTo>
                    <a:pt x="620560" y="393141"/>
                  </a:lnTo>
                  <a:lnTo>
                    <a:pt x="605929" y="390194"/>
                  </a:lnTo>
                  <a:lnTo>
                    <a:pt x="37617" y="390194"/>
                  </a:lnTo>
                  <a:lnTo>
                    <a:pt x="22974" y="393141"/>
                  </a:lnTo>
                  <a:lnTo>
                    <a:pt x="11023" y="401205"/>
                  </a:lnTo>
                  <a:lnTo>
                    <a:pt x="2959" y="413169"/>
                  </a:lnTo>
                  <a:lnTo>
                    <a:pt x="0" y="427824"/>
                  </a:lnTo>
                  <a:lnTo>
                    <a:pt x="2959" y="442493"/>
                  </a:lnTo>
                  <a:lnTo>
                    <a:pt x="11023" y="454456"/>
                  </a:lnTo>
                  <a:lnTo>
                    <a:pt x="22974" y="462508"/>
                  </a:lnTo>
                  <a:lnTo>
                    <a:pt x="37617" y="465467"/>
                  </a:lnTo>
                  <a:lnTo>
                    <a:pt x="605929" y="465467"/>
                  </a:lnTo>
                  <a:lnTo>
                    <a:pt x="620560" y="462508"/>
                  </a:lnTo>
                  <a:lnTo>
                    <a:pt x="632510" y="454456"/>
                  </a:lnTo>
                  <a:lnTo>
                    <a:pt x="640575" y="442493"/>
                  </a:lnTo>
                  <a:lnTo>
                    <a:pt x="643534" y="427824"/>
                  </a:lnTo>
                  <a:close/>
                </a:path>
                <a:path extrusionOk="0" h="725805" w="842009">
                  <a:moveTo>
                    <a:pt x="817829" y="167678"/>
                  </a:moveTo>
                  <a:lnTo>
                    <a:pt x="814870" y="153009"/>
                  </a:lnTo>
                  <a:lnTo>
                    <a:pt x="806805" y="141058"/>
                  </a:lnTo>
                  <a:lnTo>
                    <a:pt x="794854" y="132994"/>
                  </a:lnTo>
                  <a:lnTo>
                    <a:pt x="780211" y="130035"/>
                  </a:lnTo>
                  <a:lnTo>
                    <a:pt x="37617" y="130035"/>
                  </a:lnTo>
                  <a:lnTo>
                    <a:pt x="22974" y="132994"/>
                  </a:lnTo>
                  <a:lnTo>
                    <a:pt x="11023" y="141058"/>
                  </a:lnTo>
                  <a:lnTo>
                    <a:pt x="2959" y="153009"/>
                  </a:lnTo>
                  <a:lnTo>
                    <a:pt x="0" y="167678"/>
                  </a:lnTo>
                  <a:lnTo>
                    <a:pt x="2959" y="182333"/>
                  </a:lnTo>
                  <a:lnTo>
                    <a:pt x="11023" y="194297"/>
                  </a:lnTo>
                  <a:lnTo>
                    <a:pt x="22974" y="202361"/>
                  </a:lnTo>
                  <a:lnTo>
                    <a:pt x="37617" y="205320"/>
                  </a:lnTo>
                  <a:lnTo>
                    <a:pt x="780211" y="205320"/>
                  </a:lnTo>
                  <a:lnTo>
                    <a:pt x="794854" y="202361"/>
                  </a:lnTo>
                  <a:lnTo>
                    <a:pt x="806805" y="194297"/>
                  </a:lnTo>
                  <a:lnTo>
                    <a:pt x="814870" y="182333"/>
                  </a:lnTo>
                  <a:lnTo>
                    <a:pt x="817829" y="167678"/>
                  </a:lnTo>
                  <a:close/>
                </a:path>
                <a:path extrusionOk="0" h="725805" w="842009">
                  <a:moveTo>
                    <a:pt x="841933" y="687933"/>
                  </a:moveTo>
                  <a:lnTo>
                    <a:pt x="838974" y="673277"/>
                  </a:lnTo>
                  <a:lnTo>
                    <a:pt x="830910" y="661314"/>
                  </a:lnTo>
                  <a:lnTo>
                    <a:pt x="818959" y="653262"/>
                  </a:lnTo>
                  <a:lnTo>
                    <a:pt x="804329" y="650303"/>
                  </a:lnTo>
                  <a:lnTo>
                    <a:pt x="37617" y="650303"/>
                  </a:lnTo>
                  <a:lnTo>
                    <a:pt x="22974" y="653262"/>
                  </a:lnTo>
                  <a:lnTo>
                    <a:pt x="11023" y="661314"/>
                  </a:lnTo>
                  <a:lnTo>
                    <a:pt x="2959" y="673277"/>
                  </a:lnTo>
                  <a:lnTo>
                    <a:pt x="0" y="687933"/>
                  </a:lnTo>
                  <a:lnTo>
                    <a:pt x="2959" y="702602"/>
                  </a:lnTo>
                  <a:lnTo>
                    <a:pt x="11023" y="714565"/>
                  </a:lnTo>
                  <a:lnTo>
                    <a:pt x="22974" y="722617"/>
                  </a:lnTo>
                  <a:lnTo>
                    <a:pt x="37617" y="725576"/>
                  </a:lnTo>
                  <a:lnTo>
                    <a:pt x="804329" y="725576"/>
                  </a:lnTo>
                  <a:lnTo>
                    <a:pt x="818959" y="722617"/>
                  </a:lnTo>
                  <a:lnTo>
                    <a:pt x="830910" y="714565"/>
                  </a:lnTo>
                  <a:lnTo>
                    <a:pt x="838974" y="702602"/>
                  </a:lnTo>
                  <a:lnTo>
                    <a:pt x="841933" y="6879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9" name="Google Shape;8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4129" y="3301015"/>
              <a:ext cx="213031" cy="7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4"/>
            <p:cNvSpPr/>
            <p:nvPr/>
          </p:nvSpPr>
          <p:spPr>
            <a:xfrm>
              <a:off x="8154819" y="3301015"/>
              <a:ext cx="513080" cy="75565"/>
            </a:xfrm>
            <a:custGeom>
              <a:rect b="b" l="l" r="r" t="t"/>
              <a:pathLst>
                <a:path extrusionOk="0" h="75564" w="513079">
                  <a:moveTo>
                    <a:pt x="475145" y="75274"/>
                  </a:moveTo>
                  <a:lnTo>
                    <a:pt x="37611" y="75274"/>
                  </a:lnTo>
                  <a:lnTo>
                    <a:pt x="22975" y="72320"/>
                  </a:lnTo>
                  <a:lnTo>
                    <a:pt x="11020" y="64261"/>
                  </a:lnTo>
                  <a:lnTo>
                    <a:pt x="2957" y="52299"/>
                  </a:lnTo>
                  <a:lnTo>
                    <a:pt x="0" y="37637"/>
                  </a:lnTo>
                  <a:lnTo>
                    <a:pt x="2957" y="22975"/>
                  </a:lnTo>
                  <a:lnTo>
                    <a:pt x="11020" y="11013"/>
                  </a:lnTo>
                  <a:lnTo>
                    <a:pt x="22975" y="2953"/>
                  </a:lnTo>
                  <a:lnTo>
                    <a:pt x="37611" y="0"/>
                  </a:lnTo>
                  <a:lnTo>
                    <a:pt x="475145" y="0"/>
                  </a:lnTo>
                  <a:lnTo>
                    <a:pt x="489781" y="2953"/>
                  </a:lnTo>
                  <a:lnTo>
                    <a:pt x="501737" y="11013"/>
                  </a:lnTo>
                  <a:lnTo>
                    <a:pt x="509799" y="22975"/>
                  </a:lnTo>
                  <a:lnTo>
                    <a:pt x="512757" y="37637"/>
                  </a:lnTo>
                  <a:lnTo>
                    <a:pt x="509799" y="52299"/>
                  </a:lnTo>
                  <a:lnTo>
                    <a:pt x="501737" y="64261"/>
                  </a:lnTo>
                  <a:lnTo>
                    <a:pt x="489781" y="72320"/>
                  </a:lnTo>
                  <a:lnTo>
                    <a:pt x="475145" y="75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5664049" y="16500"/>
            <a:ext cx="1913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Comarcas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719325" y="27825"/>
            <a:ext cx="2317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IntelliGreen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5"/>
          <p:cNvGrpSpPr/>
          <p:nvPr/>
        </p:nvGrpSpPr>
        <p:grpSpPr>
          <a:xfrm>
            <a:off x="0" y="0"/>
            <a:ext cx="13011150" cy="7172324"/>
            <a:chOff x="0" y="0"/>
            <a:chExt cx="13011150" cy="7172324"/>
          </a:xfrm>
        </p:grpSpPr>
        <p:pic>
          <p:nvPicPr>
            <p:cNvPr id="98" name="Google Shape;9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3011150" cy="7172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5"/>
            <p:cNvSpPr/>
            <p:nvPr/>
          </p:nvSpPr>
          <p:spPr>
            <a:xfrm>
              <a:off x="0" y="693758"/>
              <a:ext cx="13011150" cy="57785"/>
            </a:xfrm>
            <a:custGeom>
              <a:rect b="b" l="l" r="r" t="t"/>
              <a:pathLst>
                <a:path extrusionOk="0" h="57784" w="13011150">
                  <a:moveTo>
                    <a:pt x="13011150" y="57168"/>
                  </a:moveTo>
                  <a:lnTo>
                    <a:pt x="0" y="38118"/>
                  </a:lnTo>
                  <a:lnTo>
                    <a:pt x="27" y="0"/>
                  </a:lnTo>
                  <a:lnTo>
                    <a:pt x="13011150" y="19049"/>
                  </a:lnTo>
                  <a:lnTo>
                    <a:pt x="13011150" y="57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0" name="Google Shape;10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8089" y="104735"/>
              <a:ext cx="475251" cy="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5"/>
            <p:cNvSpPr/>
            <p:nvPr/>
          </p:nvSpPr>
          <p:spPr>
            <a:xfrm>
              <a:off x="12454598" y="209079"/>
              <a:ext cx="457834" cy="314960"/>
            </a:xfrm>
            <a:custGeom>
              <a:rect b="b" l="l" r="r" t="t"/>
              <a:pathLst>
                <a:path extrusionOk="0" h="314959" w="457834">
                  <a:moveTo>
                    <a:pt x="457377" y="292023"/>
                  </a:moveTo>
                  <a:lnTo>
                    <a:pt x="455587" y="283273"/>
                  </a:lnTo>
                  <a:lnTo>
                    <a:pt x="450684" y="276136"/>
                  </a:lnTo>
                  <a:lnTo>
                    <a:pt x="443407" y="271322"/>
                  </a:lnTo>
                  <a:lnTo>
                    <a:pt x="434505" y="269557"/>
                  </a:lnTo>
                  <a:lnTo>
                    <a:pt x="22872" y="269557"/>
                  </a:lnTo>
                  <a:lnTo>
                    <a:pt x="13970" y="271322"/>
                  </a:lnTo>
                  <a:lnTo>
                    <a:pt x="6692" y="276136"/>
                  </a:lnTo>
                  <a:lnTo>
                    <a:pt x="1790" y="283273"/>
                  </a:lnTo>
                  <a:lnTo>
                    <a:pt x="0" y="292023"/>
                  </a:lnTo>
                  <a:lnTo>
                    <a:pt x="1790" y="300761"/>
                  </a:lnTo>
                  <a:lnTo>
                    <a:pt x="6692" y="307898"/>
                  </a:lnTo>
                  <a:lnTo>
                    <a:pt x="13970" y="312712"/>
                  </a:lnTo>
                  <a:lnTo>
                    <a:pt x="22872" y="314477"/>
                  </a:lnTo>
                  <a:lnTo>
                    <a:pt x="434505" y="314477"/>
                  </a:lnTo>
                  <a:lnTo>
                    <a:pt x="443407" y="312712"/>
                  </a:lnTo>
                  <a:lnTo>
                    <a:pt x="450684" y="307898"/>
                  </a:lnTo>
                  <a:lnTo>
                    <a:pt x="455587" y="300761"/>
                  </a:lnTo>
                  <a:lnTo>
                    <a:pt x="457377" y="292023"/>
                  </a:lnTo>
                  <a:close/>
                </a:path>
                <a:path extrusionOk="0" h="314959" w="457834">
                  <a:moveTo>
                    <a:pt x="457377" y="157238"/>
                  </a:moveTo>
                  <a:lnTo>
                    <a:pt x="455587" y="148501"/>
                  </a:lnTo>
                  <a:lnTo>
                    <a:pt x="450684" y="141363"/>
                  </a:lnTo>
                  <a:lnTo>
                    <a:pt x="443407" y="136550"/>
                  </a:lnTo>
                  <a:lnTo>
                    <a:pt x="434505" y="134785"/>
                  </a:lnTo>
                  <a:lnTo>
                    <a:pt x="22872" y="134785"/>
                  </a:lnTo>
                  <a:lnTo>
                    <a:pt x="13970" y="136550"/>
                  </a:lnTo>
                  <a:lnTo>
                    <a:pt x="6692" y="141363"/>
                  </a:lnTo>
                  <a:lnTo>
                    <a:pt x="1790" y="148501"/>
                  </a:lnTo>
                  <a:lnTo>
                    <a:pt x="0" y="157238"/>
                  </a:lnTo>
                  <a:lnTo>
                    <a:pt x="1790" y="165989"/>
                  </a:lnTo>
                  <a:lnTo>
                    <a:pt x="6692" y="173126"/>
                  </a:lnTo>
                  <a:lnTo>
                    <a:pt x="13970" y="177939"/>
                  </a:lnTo>
                  <a:lnTo>
                    <a:pt x="22872" y="179705"/>
                  </a:lnTo>
                  <a:lnTo>
                    <a:pt x="434505" y="179705"/>
                  </a:lnTo>
                  <a:lnTo>
                    <a:pt x="443407" y="177939"/>
                  </a:lnTo>
                  <a:lnTo>
                    <a:pt x="450684" y="173126"/>
                  </a:lnTo>
                  <a:lnTo>
                    <a:pt x="455587" y="165989"/>
                  </a:lnTo>
                  <a:lnTo>
                    <a:pt x="457377" y="157238"/>
                  </a:lnTo>
                  <a:close/>
                </a:path>
                <a:path extrusionOk="0" h="314959" w="457834">
                  <a:moveTo>
                    <a:pt x="457377" y="22466"/>
                  </a:moveTo>
                  <a:lnTo>
                    <a:pt x="455587" y="13728"/>
                  </a:lnTo>
                  <a:lnTo>
                    <a:pt x="450684" y="6578"/>
                  </a:lnTo>
                  <a:lnTo>
                    <a:pt x="443407" y="1765"/>
                  </a:lnTo>
                  <a:lnTo>
                    <a:pt x="434505" y="0"/>
                  </a:lnTo>
                  <a:lnTo>
                    <a:pt x="22872" y="0"/>
                  </a:lnTo>
                  <a:lnTo>
                    <a:pt x="13970" y="1765"/>
                  </a:lnTo>
                  <a:lnTo>
                    <a:pt x="6692" y="6578"/>
                  </a:lnTo>
                  <a:lnTo>
                    <a:pt x="1790" y="13728"/>
                  </a:lnTo>
                  <a:lnTo>
                    <a:pt x="0" y="22466"/>
                  </a:lnTo>
                  <a:lnTo>
                    <a:pt x="1790" y="31216"/>
                  </a:lnTo>
                  <a:lnTo>
                    <a:pt x="6692" y="38354"/>
                  </a:lnTo>
                  <a:lnTo>
                    <a:pt x="13970" y="43167"/>
                  </a:lnTo>
                  <a:lnTo>
                    <a:pt x="22872" y="44932"/>
                  </a:lnTo>
                  <a:lnTo>
                    <a:pt x="434505" y="44932"/>
                  </a:lnTo>
                  <a:lnTo>
                    <a:pt x="443407" y="43167"/>
                  </a:lnTo>
                  <a:lnTo>
                    <a:pt x="450684" y="38354"/>
                  </a:lnTo>
                  <a:lnTo>
                    <a:pt x="455587" y="31216"/>
                  </a:lnTo>
                  <a:lnTo>
                    <a:pt x="457377" y="22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2" name="Google Shape;10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0282" y="1603934"/>
              <a:ext cx="11094280" cy="3967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5"/>
            <p:cNvSpPr/>
            <p:nvPr/>
          </p:nvSpPr>
          <p:spPr>
            <a:xfrm>
              <a:off x="4976025" y="2798406"/>
              <a:ext cx="3065780" cy="1188085"/>
            </a:xfrm>
            <a:custGeom>
              <a:rect b="b" l="l" r="r" t="t"/>
              <a:pathLst>
                <a:path extrusionOk="0" h="1188085" w="3065779">
                  <a:moveTo>
                    <a:pt x="2412149" y="304469"/>
                  </a:moveTo>
                  <a:lnTo>
                    <a:pt x="653465" y="304469"/>
                  </a:lnTo>
                  <a:lnTo>
                    <a:pt x="653465" y="1187945"/>
                  </a:lnTo>
                  <a:lnTo>
                    <a:pt x="2412149" y="1187945"/>
                  </a:lnTo>
                  <a:lnTo>
                    <a:pt x="2412149" y="304469"/>
                  </a:lnTo>
                  <a:close/>
                </a:path>
                <a:path extrusionOk="0" h="1188085" w="3065779">
                  <a:moveTo>
                    <a:pt x="3065615" y="0"/>
                  </a:moveTo>
                  <a:lnTo>
                    <a:pt x="0" y="0"/>
                  </a:lnTo>
                  <a:lnTo>
                    <a:pt x="653465" y="229997"/>
                  </a:lnTo>
                  <a:lnTo>
                    <a:pt x="2412149" y="229997"/>
                  </a:lnTo>
                  <a:lnTo>
                    <a:pt x="3065615" y="0"/>
                  </a:lnTo>
                  <a:close/>
                </a:path>
              </a:pathLst>
            </a:custGeom>
            <a:solidFill>
              <a:srgbClr val="FFF2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76025" y="2890545"/>
              <a:ext cx="3065780" cy="1626870"/>
            </a:xfrm>
            <a:custGeom>
              <a:rect b="b" l="l" r="r" t="t"/>
              <a:pathLst>
                <a:path extrusionOk="0" h="1626870" w="3065779">
                  <a:moveTo>
                    <a:pt x="653465" y="212331"/>
                  </a:moveTo>
                  <a:lnTo>
                    <a:pt x="0" y="0"/>
                  </a:lnTo>
                  <a:lnTo>
                    <a:pt x="0" y="1626463"/>
                  </a:lnTo>
                  <a:lnTo>
                    <a:pt x="653465" y="1095806"/>
                  </a:lnTo>
                  <a:lnTo>
                    <a:pt x="653465" y="212331"/>
                  </a:lnTo>
                  <a:close/>
                </a:path>
                <a:path extrusionOk="0" h="1626870" w="3065779">
                  <a:moveTo>
                    <a:pt x="3065615" y="0"/>
                  </a:moveTo>
                  <a:lnTo>
                    <a:pt x="2412149" y="212331"/>
                  </a:lnTo>
                  <a:lnTo>
                    <a:pt x="2412149" y="1095806"/>
                  </a:lnTo>
                  <a:lnTo>
                    <a:pt x="3065615" y="1626463"/>
                  </a:lnTo>
                  <a:lnTo>
                    <a:pt x="3065615" y="0"/>
                  </a:lnTo>
                  <a:close/>
                </a:path>
              </a:pathLst>
            </a:custGeom>
            <a:solidFill>
              <a:srgbClr val="FFEB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976031" y="3986343"/>
              <a:ext cx="3065780" cy="530860"/>
            </a:xfrm>
            <a:custGeom>
              <a:rect b="b" l="l" r="r" t="t"/>
              <a:pathLst>
                <a:path extrusionOk="0" h="530860" w="3065779">
                  <a:moveTo>
                    <a:pt x="3065613" y="530662"/>
                  </a:moveTo>
                  <a:lnTo>
                    <a:pt x="0" y="530662"/>
                  </a:lnTo>
                  <a:lnTo>
                    <a:pt x="653466" y="0"/>
                  </a:lnTo>
                  <a:lnTo>
                    <a:pt x="2412147" y="0"/>
                  </a:lnTo>
                  <a:lnTo>
                    <a:pt x="3065613" y="530662"/>
                  </a:lnTo>
                  <a:close/>
                </a:path>
              </a:pathLst>
            </a:custGeom>
            <a:solidFill>
              <a:srgbClr val="E3A8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536295" y="3246462"/>
              <a:ext cx="157480" cy="988060"/>
            </a:xfrm>
            <a:custGeom>
              <a:rect b="b" l="l" r="r" t="t"/>
              <a:pathLst>
                <a:path extrusionOk="0" h="988060" w="157479">
                  <a:moveTo>
                    <a:pt x="157441" y="1155"/>
                  </a:moveTo>
                  <a:lnTo>
                    <a:pt x="156959" y="0"/>
                  </a:lnTo>
                  <a:lnTo>
                    <a:pt x="368" y="9042"/>
                  </a:lnTo>
                  <a:lnTo>
                    <a:pt x="0" y="10083"/>
                  </a:lnTo>
                  <a:lnTo>
                    <a:pt x="0" y="860183"/>
                  </a:lnTo>
                  <a:lnTo>
                    <a:pt x="157441" y="988021"/>
                  </a:lnTo>
                  <a:lnTo>
                    <a:pt x="157441" y="2565"/>
                  </a:lnTo>
                  <a:lnTo>
                    <a:pt x="157441" y="1155"/>
                  </a:lnTo>
                  <a:close/>
                </a:path>
              </a:pathLst>
            </a:custGeom>
            <a:solidFill>
              <a:srgbClr val="F1A2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976031" y="3986343"/>
              <a:ext cx="3065780" cy="530860"/>
            </a:xfrm>
            <a:custGeom>
              <a:rect b="b" l="l" r="r" t="t"/>
              <a:pathLst>
                <a:path extrusionOk="0" h="530860" w="3065779">
                  <a:moveTo>
                    <a:pt x="3065613" y="530662"/>
                  </a:moveTo>
                  <a:lnTo>
                    <a:pt x="0" y="530662"/>
                  </a:lnTo>
                  <a:lnTo>
                    <a:pt x="653466" y="0"/>
                  </a:lnTo>
                  <a:lnTo>
                    <a:pt x="2412147" y="0"/>
                  </a:lnTo>
                  <a:lnTo>
                    <a:pt x="3065613" y="530662"/>
                  </a:lnTo>
                  <a:close/>
                </a:path>
              </a:pathLst>
            </a:custGeom>
            <a:solidFill>
              <a:srgbClr val="E3A8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549307" y="3692645"/>
              <a:ext cx="32384" cy="35560"/>
            </a:xfrm>
            <a:custGeom>
              <a:rect b="b" l="l" r="r" t="t"/>
              <a:pathLst>
                <a:path extrusionOk="0" h="35560" w="32384">
                  <a:moveTo>
                    <a:pt x="29920" y="35459"/>
                  </a:moveTo>
                  <a:lnTo>
                    <a:pt x="3494" y="25860"/>
                  </a:lnTo>
                  <a:lnTo>
                    <a:pt x="2268" y="23965"/>
                  </a:lnTo>
                  <a:lnTo>
                    <a:pt x="551" y="18768"/>
                  </a:lnTo>
                  <a:lnTo>
                    <a:pt x="0" y="15406"/>
                  </a:lnTo>
                  <a:lnTo>
                    <a:pt x="0" y="4952"/>
                  </a:lnTo>
                  <a:lnTo>
                    <a:pt x="2145" y="0"/>
                  </a:lnTo>
                  <a:lnTo>
                    <a:pt x="28510" y="8987"/>
                  </a:lnTo>
                  <a:lnTo>
                    <a:pt x="29797" y="10882"/>
                  </a:lnTo>
                  <a:lnTo>
                    <a:pt x="31698" y="16262"/>
                  </a:lnTo>
                  <a:lnTo>
                    <a:pt x="32250" y="19686"/>
                  </a:lnTo>
                  <a:lnTo>
                    <a:pt x="32250" y="23292"/>
                  </a:lnTo>
                  <a:lnTo>
                    <a:pt x="32250" y="30445"/>
                  </a:lnTo>
                  <a:lnTo>
                    <a:pt x="29920" y="35459"/>
                  </a:lnTo>
                  <a:close/>
                </a:path>
              </a:pathLst>
            </a:custGeom>
            <a:solidFill>
              <a:srgbClr val="BC60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562796" y="3365627"/>
              <a:ext cx="97790" cy="62865"/>
            </a:xfrm>
            <a:custGeom>
              <a:rect b="b" l="l" r="r" t="t"/>
              <a:pathLst>
                <a:path extrusionOk="0" h="62864" w="97790">
                  <a:moveTo>
                    <a:pt x="93071" y="62297"/>
                  </a:moveTo>
                  <a:lnTo>
                    <a:pt x="2943" y="53433"/>
                  </a:lnTo>
                  <a:lnTo>
                    <a:pt x="0" y="50926"/>
                  </a:lnTo>
                  <a:lnTo>
                    <a:pt x="0" y="2812"/>
                  </a:lnTo>
                  <a:lnTo>
                    <a:pt x="2820" y="427"/>
                  </a:lnTo>
                  <a:lnTo>
                    <a:pt x="6560" y="0"/>
                  </a:lnTo>
                  <a:lnTo>
                    <a:pt x="5824" y="855"/>
                  </a:lnTo>
                  <a:lnTo>
                    <a:pt x="5395" y="1895"/>
                  </a:lnTo>
                  <a:lnTo>
                    <a:pt x="5395" y="48236"/>
                  </a:lnTo>
                  <a:lnTo>
                    <a:pt x="8338" y="50743"/>
                  </a:lnTo>
                  <a:lnTo>
                    <a:pt x="96014" y="59363"/>
                  </a:lnTo>
                  <a:lnTo>
                    <a:pt x="96872" y="59363"/>
                  </a:lnTo>
                  <a:lnTo>
                    <a:pt x="97608" y="59240"/>
                  </a:lnTo>
                  <a:lnTo>
                    <a:pt x="96014" y="61136"/>
                  </a:lnTo>
                  <a:lnTo>
                    <a:pt x="93071" y="62297"/>
                  </a:lnTo>
                  <a:close/>
                </a:path>
              </a:pathLst>
            </a:custGeom>
            <a:solidFill>
              <a:srgbClr val="F1A2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562796" y="3365627"/>
              <a:ext cx="97790" cy="62865"/>
            </a:xfrm>
            <a:custGeom>
              <a:rect b="b" l="l" r="r" t="t"/>
              <a:pathLst>
                <a:path extrusionOk="0" h="62864" w="97790">
                  <a:moveTo>
                    <a:pt x="93071" y="62297"/>
                  </a:moveTo>
                  <a:lnTo>
                    <a:pt x="2943" y="53433"/>
                  </a:lnTo>
                  <a:lnTo>
                    <a:pt x="0" y="50926"/>
                  </a:lnTo>
                  <a:lnTo>
                    <a:pt x="0" y="2812"/>
                  </a:lnTo>
                  <a:lnTo>
                    <a:pt x="2820" y="427"/>
                  </a:lnTo>
                  <a:lnTo>
                    <a:pt x="6560" y="0"/>
                  </a:lnTo>
                  <a:lnTo>
                    <a:pt x="5824" y="855"/>
                  </a:lnTo>
                  <a:lnTo>
                    <a:pt x="5395" y="1895"/>
                  </a:lnTo>
                  <a:lnTo>
                    <a:pt x="5395" y="48236"/>
                  </a:lnTo>
                  <a:lnTo>
                    <a:pt x="8338" y="50743"/>
                  </a:lnTo>
                  <a:lnTo>
                    <a:pt x="96014" y="59363"/>
                  </a:lnTo>
                  <a:lnTo>
                    <a:pt x="96872" y="59363"/>
                  </a:lnTo>
                  <a:lnTo>
                    <a:pt x="97608" y="59240"/>
                  </a:lnTo>
                  <a:lnTo>
                    <a:pt x="96014" y="61136"/>
                  </a:lnTo>
                  <a:lnTo>
                    <a:pt x="93071" y="62297"/>
                  </a:lnTo>
                  <a:close/>
                </a:path>
              </a:pathLst>
            </a:custGeom>
            <a:solidFill>
              <a:srgbClr val="BC6033">
                <a:alpha val="5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6025" y="2798406"/>
              <a:ext cx="3065780" cy="626745"/>
            </a:xfrm>
            <a:custGeom>
              <a:rect b="b" l="l" r="r" t="t"/>
              <a:pathLst>
                <a:path extrusionOk="0" h="626745" w="3065779">
                  <a:moveTo>
                    <a:pt x="653465" y="229997"/>
                  </a:moveTo>
                  <a:lnTo>
                    <a:pt x="0" y="0"/>
                  </a:lnTo>
                  <a:lnTo>
                    <a:pt x="0" y="92138"/>
                  </a:lnTo>
                  <a:lnTo>
                    <a:pt x="653465" y="304469"/>
                  </a:lnTo>
                  <a:lnTo>
                    <a:pt x="653465" y="229997"/>
                  </a:lnTo>
                  <a:close/>
                </a:path>
                <a:path extrusionOk="0" h="626745" w="3065779">
                  <a:moveTo>
                    <a:pt x="2685542" y="573646"/>
                  </a:moveTo>
                  <a:lnTo>
                    <a:pt x="2682227" y="571080"/>
                  </a:lnTo>
                  <a:lnTo>
                    <a:pt x="2594610" y="567042"/>
                  </a:lnTo>
                  <a:lnTo>
                    <a:pt x="2593327" y="567232"/>
                  </a:lnTo>
                  <a:lnTo>
                    <a:pt x="2592590" y="568083"/>
                  </a:lnTo>
                  <a:lnTo>
                    <a:pt x="2592159" y="569125"/>
                  </a:lnTo>
                  <a:lnTo>
                    <a:pt x="2592159" y="615467"/>
                  </a:lnTo>
                  <a:lnTo>
                    <a:pt x="2595105" y="617969"/>
                  </a:lnTo>
                  <a:lnTo>
                    <a:pt x="2681986" y="626529"/>
                  </a:lnTo>
                  <a:lnTo>
                    <a:pt x="2683637" y="626592"/>
                  </a:lnTo>
                  <a:lnTo>
                    <a:pt x="2684373" y="626465"/>
                  </a:lnTo>
                  <a:lnTo>
                    <a:pt x="2685110" y="625614"/>
                  </a:lnTo>
                  <a:lnTo>
                    <a:pt x="2685542" y="624573"/>
                  </a:lnTo>
                  <a:lnTo>
                    <a:pt x="2685542" y="576770"/>
                  </a:lnTo>
                  <a:lnTo>
                    <a:pt x="2685542" y="573646"/>
                  </a:lnTo>
                  <a:close/>
                </a:path>
                <a:path extrusionOk="0" h="626745" w="3065779">
                  <a:moveTo>
                    <a:pt x="3065615" y="0"/>
                  </a:moveTo>
                  <a:lnTo>
                    <a:pt x="2412149" y="229997"/>
                  </a:lnTo>
                  <a:lnTo>
                    <a:pt x="2412149" y="304469"/>
                  </a:lnTo>
                  <a:lnTo>
                    <a:pt x="3065615" y="92138"/>
                  </a:lnTo>
                  <a:lnTo>
                    <a:pt x="3065615" y="0"/>
                  </a:lnTo>
                  <a:close/>
                </a:path>
              </a:pathLst>
            </a:custGeom>
            <a:solidFill>
              <a:srgbClr val="BC60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976025" y="2798406"/>
              <a:ext cx="3065780" cy="304800"/>
            </a:xfrm>
            <a:custGeom>
              <a:rect b="b" l="l" r="r" t="t"/>
              <a:pathLst>
                <a:path extrusionOk="0" h="304800" w="3065779">
                  <a:moveTo>
                    <a:pt x="653465" y="229997"/>
                  </a:moveTo>
                  <a:lnTo>
                    <a:pt x="0" y="0"/>
                  </a:lnTo>
                  <a:lnTo>
                    <a:pt x="0" y="92138"/>
                  </a:lnTo>
                  <a:lnTo>
                    <a:pt x="653465" y="304469"/>
                  </a:lnTo>
                  <a:lnTo>
                    <a:pt x="653465" y="229997"/>
                  </a:lnTo>
                  <a:close/>
                </a:path>
                <a:path extrusionOk="0" h="304800" w="3065779">
                  <a:moveTo>
                    <a:pt x="3065615" y="0"/>
                  </a:moveTo>
                  <a:lnTo>
                    <a:pt x="2412149" y="229997"/>
                  </a:lnTo>
                  <a:lnTo>
                    <a:pt x="2412149" y="304469"/>
                  </a:lnTo>
                  <a:lnTo>
                    <a:pt x="3065615" y="92138"/>
                  </a:lnTo>
                  <a:lnTo>
                    <a:pt x="3065615" y="0"/>
                  </a:lnTo>
                  <a:close/>
                </a:path>
              </a:pathLst>
            </a:custGeom>
            <a:solidFill>
              <a:srgbClr val="F1A20C">
                <a:alpha val="6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629497" y="3028400"/>
              <a:ext cx="1758950" cy="74930"/>
            </a:xfrm>
            <a:custGeom>
              <a:rect b="b" l="l" r="r" t="t"/>
              <a:pathLst>
                <a:path extrusionOk="0" h="74930" w="1758950">
                  <a:moveTo>
                    <a:pt x="1758681" y="74463"/>
                  </a:moveTo>
                  <a:lnTo>
                    <a:pt x="0" y="74463"/>
                  </a:lnTo>
                  <a:lnTo>
                    <a:pt x="0" y="0"/>
                  </a:lnTo>
                  <a:lnTo>
                    <a:pt x="1758681" y="0"/>
                  </a:lnTo>
                  <a:lnTo>
                    <a:pt x="1758681" y="74463"/>
                  </a:lnTo>
                  <a:close/>
                </a:path>
              </a:pathLst>
            </a:custGeom>
            <a:solidFill>
              <a:srgbClr val="F1A2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4" name="Google Shape;114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76031" y="3180544"/>
              <a:ext cx="3065613" cy="1336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70590" y="2745555"/>
              <a:ext cx="2829398" cy="16947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5"/>
          <p:cNvSpPr txBox="1"/>
          <p:nvPr/>
        </p:nvSpPr>
        <p:spPr>
          <a:xfrm>
            <a:off x="5839248" y="39122"/>
            <a:ext cx="13392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rPr>
              <a:t>Eventos</a:t>
            </a:r>
            <a:endParaRPr sz="3200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19325" y="27817"/>
            <a:ext cx="20751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IntelliGreen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2023-05-07T07:36:36Z</dcterms:created>
  <dc:creator>Alba Fernández Gómez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2023-05-07T00:00:00Z</vt:filetime>
  </property>
</Properties>
</file>