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01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DECACB-0EE1-4561-85B2-6B453A2FD9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D55CF6E-5C82-4F74-9D3E-BC064A9D2856}">
      <dgm:prSet/>
      <dgm:spPr/>
      <dgm:t>
        <a:bodyPr/>
        <a:lstStyle/>
        <a:p>
          <a:r>
            <a:rPr lang="en-US" b="1" dirty="0"/>
            <a:t>ABSTRACT</a:t>
          </a:r>
          <a:endParaRPr lang="en-US" dirty="0"/>
        </a:p>
      </dgm:t>
    </dgm:pt>
    <dgm:pt modelId="{8DC5F53C-FFDE-4113-A03A-3C36B598A9E0}" type="parTrans" cxnId="{17ACA54D-DA8B-49EC-9357-8A5228B1390A}">
      <dgm:prSet/>
      <dgm:spPr/>
      <dgm:t>
        <a:bodyPr/>
        <a:lstStyle/>
        <a:p>
          <a:endParaRPr lang="en-US"/>
        </a:p>
      </dgm:t>
    </dgm:pt>
    <dgm:pt modelId="{B575AEF1-4230-4701-AE63-1AA18B11244C}" type="sibTrans" cxnId="{17ACA54D-DA8B-49EC-9357-8A5228B1390A}">
      <dgm:prSet/>
      <dgm:spPr/>
      <dgm:t>
        <a:bodyPr/>
        <a:lstStyle/>
        <a:p>
          <a:endParaRPr lang="en-US"/>
        </a:p>
      </dgm:t>
    </dgm:pt>
    <dgm:pt modelId="{91BD5394-F2C4-4D0A-9DC5-32A938ACE852}">
      <dgm:prSet/>
      <dgm:spPr/>
      <dgm:t>
        <a:bodyPr/>
        <a:lstStyle/>
        <a:p>
          <a:r>
            <a:rPr lang="en-US" b="1" dirty="0"/>
            <a:t>INTRODUCTION</a:t>
          </a:r>
          <a:endParaRPr lang="en-US" dirty="0"/>
        </a:p>
      </dgm:t>
    </dgm:pt>
    <dgm:pt modelId="{EF0B24ED-FE94-46B5-AF93-F5B82334E5EE}" type="parTrans" cxnId="{B40DF3B4-DEB6-48EB-89E6-94500A9BD4DB}">
      <dgm:prSet/>
      <dgm:spPr/>
      <dgm:t>
        <a:bodyPr/>
        <a:lstStyle/>
        <a:p>
          <a:endParaRPr lang="en-US"/>
        </a:p>
      </dgm:t>
    </dgm:pt>
    <dgm:pt modelId="{2683E665-9406-447C-B2D3-349B5A5B632D}" type="sibTrans" cxnId="{B40DF3B4-DEB6-48EB-89E6-94500A9BD4DB}">
      <dgm:prSet/>
      <dgm:spPr/>
      <dgm:t>
        <a:bodyPr/>
        <a:lstStyle/>
        <a:p>
          <a:endParaRPr lang="en-US"/>
        </a:p>
      </dgm:t>
    </dgm:pt>
    <dgm:pt modelId="{61CEAD5D-E97F-42B5-B543-3F74015FFD51}">
      <dgm:prSet/>
      <dgm:spPr/>
      <dgm:t>
        <a:bodyPr/>
        <a:lstStyle/>
        <a:p>
          <a:r>
            <a:rPr lang="en-US" b="1" dirty="0"/>
            <a:t>SPARSELAND AND K-SVD</a:t>
          </a:r>
          <a:endParaRPr lang="en-US" dirty="0"/>
        </a:p>
      </dgm:t>
    </dgm:pt>
    <dgm:pt modelId="{084ADF27-485B-4CB7-AC49-539C15E30B90}" type="parTrans" cxnId="{1B32123F-38A1-436B-8039-0BA4A0B87CF0}">
      <dgm:prSet/>
      <dgm:spPr/>
      <dgm:t>
        <a:bodyPr/>
        <a:lstStyle/>
        <a:p>
          <a:endParaRPr lang="en-US"/>
        </a:p>
      </dgm:t>
    </dgm:pt>
    <dgm:pt modelId="{48336B5A-D23E-4998-909B-D0C046B93C05}" type="sibTrans" cxnId="{1B32123F-38A1-436B-8039-0BA4A0B87CF0}">
      <dgm:prSet/>
      <dgm:spPr/>
      <dgm:t>
        <a:bodyPr/>
        <a:lstStyle/>
        <a:p>
          <a:endParaRPr lang="en-US"/>
        </a:p>
      </dgm:t>
    </dgm:pt>
    <dgm:pt modelId="{85C016ED-B683-4507-84F8-BFF2923F478E}">
      <dgm:prSet/>
      <dgm:spPr/>
      <dgm:t>
        <a:bodyPr/>
        <a:lstStyle/>
        <a:p>
          <a:r>
            <a:rPr lang="en-US" b="1" dirty="0"/>
            <a:t>THE PROPOSED ALGORITHM</a:t>
          </a:r>
          <a:endParaRPr lang="en-US" dirty="0"/>
        </a:p>
      </dgm:t>
    </dgm:pt>
    <dgm:pt modelId="{41943590-908C-4C23-A9EB-70EAD9A5744E}" type="parTrans" cxnId="{250CA93F-CE89-4ADC-A2EA-D62F21D68E2B}">
      <dgm:prSet/>
      <dgm:spPr/>
      <dgm:t>
        <a:bodyPr/>
        <a:lstStyle/>
        <a:p>
          <a:endParaRPr lang="en-US"/>
        </a:p>
      </dgm:t>
    </dgm:pt>
    <dgm:pt modelId="{25F548C2-1104-4653-A664-141BF4C08E1D}" type="sibTrans" cxnId="{250CA93F-CE89-4ADC-A2EA-D62F21D68E2B}">
      <dgm:prSet/>
      <dgm:spPr/>
      <dgm:t>
        <a:bodyPr/>
        <a:lstStyle/>
        <a:p>
          <a:endParaRPr lang="en-US"/>
        </a:p>
      </dgm:t>
    </dgm:pt>
    <dgm:pt modelId="{32408309-0569-495B-9FFF-B06FB8EAC41F}">
      <dgm:prSet/>
      <dgm:spPr/>
      <dgm:t>
        <a:bodyPr/>
        <a:lstStyle/>
        <a:p>
          <a:r>
            <a:rPr lang="en-US" b="1"/>
            <a:t>EXPERIMENTS WITH THE PROPOSED ALGORITHM</a:t>
          </a:r>
          <a:endParaRPr lang="en-US"/>
        </a:p>
      </dgm:t>
    </dgm:pt>
    <dgm:pt modelId="{00BAEA56-4D12-414B-9765-D61BB3364ED6}" type="parTrans" cxnId="{4839FE52-774E-40CE-AA70-2CB561D53B87}">
      <dgm:prSet/>
      <dgm:spPr/>
      <dgm:t>
        <a:bodyPr/>
        <a:lstStyle/>
        <a:p>
          <a:endParaRPr lang="en-US"/>
        </a:p>
      </dgm:t>
    </dgm:pt>
    <dgm:pt modelId="{E9E50937-AA04-4439-B175-A989ADF5E677}" type="sibTrans" cxnId="{4839FE52-774E-40CE-AA70-2CB561D53B87}">
      <dgm:prSet/>
      <dgm:spPr/>
      <dgm:t>
        <a:bodyPr/>
        <a:lstStyle/>
        <a:p>
          <a:endParaRPr lang="en-US"/>
        </a:p>
      </dgm:t>
    </dgm:pt>
    <dgm:pt modelId="{F1C3AE25-52CA-4020-BB58-AA98EE01A54D}">
      <dgm:prSet/>
      <dgm:spPr/>
      <dgm:t>
        <a:bodyPr/>
        <a:lstStyle/>
        <a:p>
          <a:r>
            <a:rPr lang="en-US" b="1" dirty="0"/>
            <a:t>ADDITIONAL WORK</a:t>
          </a:r>
          <a:endParaRPr lang="en-US" dirty="0"/>
        </a:p>
      </dgm:t>
    </dgm:pt>
    <dgm:pt modelId="{389AECE9-45B5-45C5-8318-F9C98E95E592}" type="parTrans" cxnId="{F0413B1A-5945-482F-B156-2879EC52C639}">
      <dgm:prSet/>
      <dgm:spPr/>
      <dgm:t>
        <a:bodyPr/>
        <a:lstStyle/>
        <a:p>
          <a:endParaRPr lang="en-US"/>
        </a:p>
      </dgm:t>
    </dgm:pt>
    <dgm:pt modelId="{920866BC-964F-4CA5-B8B2-4EF5EFA1C0FE}" type="sibTrans" cxnId="{F0413B1A-5945-482F-B156-2879EC52C639}">
      <dgm:prSet/>
      <dgm:spPr/>
      <dgm:t>
        <a:bodyPr/>
        <a:lstStyle/>
        <a:p>
          <a:endParaRPr lang="en-US"/>
        </a:p>
      </dgm:t>
    </dgm:pt>
    <dgm:pt modelId="{E165C521-AB15-4ACA-9221-9C0311248DB6}" type="pres">
      <dgm:prSet presAssocID="{F9DECACB-0EE1-4561-85B2-6B453A2FD927}" presName="root" presStyleCnt="0">
        <dgm:presLayoutVars>
          <dgm:dir/>
          <dgm:resizeHandles val="exact"/>
        </dgm:presLayoutVars>
      </dgm:prSet>
      <dgm:spPr/>
    </dgm:pt>
    <dgm:pt modelId="{FE3D2DB4-9743-401A-B18F-A57E5F7643D9}" type="pres">
      <dgm:prSet presAssocID="{FD55CF6E-5C82-4F74-9D3E-BC064A9D2856}" presName="compNode" presStyleCnt="0"/>
      <dgm:spPr/>
    </dgm:pt>
    <dgm:pt modelId="{A380D2AF-8622-4679-9DE0-2795CC7D824A}" type="pres">
      <dgm:prSet presAssocID="{FD55CF6E-5C82-4F74-9D3E-BC064A9D2856}" presName="bgRect" presStyleLbl="bgShp" presStyleIdx="0" presStyleCnt="6"/>
      <dgm:spPr/>
    </dgm:pt>
    <dgm:pt modelId="{3A5402D3-4F54-45C1-9C9D-D1CF3555B213}" type="pres">
      <dgm:prSet presAssocID="{FD55CF6E-5C82-4F74-9D3E-BC064A9D285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B0182DE-73FB-4930-9776-667B3BE7DB95}" type="pres">
      <dgm:prSet presAssocID="{FD55CF6E-5C82-4F74-9D3E-BC064A9D2856}" presName="spaceRect" presStyleCnt="0"/>
      <dgm:spPr/>
    </dgm:pt>
    <dgm:pt modelId="{307ADC0C-7B3B-4075-A275-9C4695F9CD08}" type="pres">
      <dgm:prSet presAssocID="{FD55CF6E-5C82-4F74-9D3E-BC064A9D2856}" presName="parTx" presStyleLbl="revTx" presStyleIdx="0" presStyleCnt="6">
        <dgm:presLayoutVars>
          <dgm:chMax val="0"/>
          <dgm:chPref val="0"/>
        </dgm:presLayoutVars>
      </dgm:prSet>
      <dgm:spPr/>
    </dgm:pt>
    <dgm:pt modelId="{743C8815-C0ED-41F3-A422-951DA99B2D18}" type="pres">
      <dgm:prSet presAssocID="{B575AEF1-4230-4701-AE63-1AA18B11244C}" presName="sibTrans" presStyleCnt="0"/>
      <dgm:spPr/>
    </dgm:pt>
    <dgm:pt modelId="{86114398-9383-49F8-BDD6-ED4A35D98407}" type="pres">
      <dgm:prSet presAssocID="{91BD5394-F2C4-4D0A-9DC5-32A938ACE852}" presName="compNode" presStyleCnt="0"/>
      <dgm:spPr/>
    </dgm:pt>
    <dgm:pt modelId="{66F8E656-8AC3-490A-B619-310B688B5C31}" type="pres">
      <dgm:prSet presAssocID="{91BD5394-F2C4-4D0A-9DC5-32A938ACE852}" presName="bgRect" presStyleLbl="bgShp" presStyleIdx="1" presStyleCnt="6"/>
      <dgm:spPr/>
    </dgm:pt>
    <dgm:pt modelId="{DC634D7B-ED8F-4A88-971D-D3FABCBDE7AA}" type="pres">
      <dgm:prSet presAssocID="{91BD5394-F2C4-4D0A-9DC5-32A938ACE85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9599734-3E57-48E5-ABD5-AA7B0AFB7AE0}" type="pres">
      <dgm:prSet presAssocID="{91BD5394-F2C4-4D0A-9DC5-32A938ACE852}" presName="spaceRect" presStyleCnt="0"/>
      <dgm:spPr/>
    </dgm:pt>
    <dgm:pt modelId="{3B123A50-9C67-49E4-9ABA-5782A2D7A662}" type="pres">
      <dgm:prSet presAssocID="{91BD5394-F2C4-4D0A-9DC5-32A938ACE852}" presName="parTx" presStyleLbl="revTx" presStyleIdx="1" presStyleCnt="6">
        <dgm:presLayoutVars>
          <dgm:chMax val="0"/>
          <dgm:chPref val="0"/>
        </dgm:presLayoutVars>
      </dgm:prSet>
      <dgm:spPr/>
    </dgm:pt>
    <dgm:pt modelId="{41506F2C-3C7D-483E-A889-33B987577594}" type="pres">
      <dgm:prSet presAssocID="{2683E665-9406-447C-B2D3-349B5A5B632D}" presName="sibTrans" presStyleCnt="0"/>
      <dgm:spPr/>
    </dgm:pt>
    <dgm:pt modelId="{732F478B-3FBD-4BF9-A587-A39F3AF471C8}" type="pres">
      <dgm:prSet presAssocID="{61CEAD5D-E97F-42B5-B543-3F74015FFD51}" presName="compNode" presStyleCnt="0"/>
      <dgm:spPr/>
    </dgm:pt>
    <dgm:pt modelId="{F3DE5BB5-1F5C-465D-87D3-C27E98FB9A39}" type="pres">
      <dgm:prSet presAssocID="{61CEAD5D-E97F-42B5-B543-3F74015FFD51}" presName="bgRect" presStyleLbl="bgShp" presStyleIdx="2" presStyleCnt="6"/>
      <dgm:spPr/>
    </dgm:pt>
    <dgm:pt modelId="{B8A1BC04-01B1-4A6A-9F0D-0CA23038DA17}" type="pres">
      <dgm:prSet presAssocID="{61CEAD5D-E97F-42B5-B543-3F74015FFD5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344D6CC5-DFB4-4403-B494-AC7E20AC8858}" type="pres">
      <dgm:prSet presAssocID="{61CEAD5D-E97F-42B5-B543-3F74015FFD51}" presName="spaceRect" presStyleCnt="0"/>
      <dgm:spPr/>
    </dgm:pt>
    <dgm:pt modelId="{F6D6C6F4-0C1E-4A24-861F-EC7D0908F77D}" type="pres">
      <dgm:prSet presAssocID="{61CEAD5D-E97F-42B5-B543-3F74015FFD51}" presName="parTx" presStyleLbl="revTx" presStyleIdx="2" presStyleCnt="6">
        <dgm:presLayoutVars>
          <dgm:chMax val="0"/>
          <dgm:chPref val="0"/>
        </dgm:presLayoutVars>
      </dgm:prSet>
      <dgm:spPr/>
    </dgm:pt>
    <dgm:pt modelId="{2032B525-13C5-4ABB-B5FA-78D305CEF933}" type="pres">
      <dgm:prSet presAssocID="{48336B5A-D23E-4998-909B-D0C046B93C05}" presName="sibTrans" presStyleCnt="0"/>
      <dgm:spPr/>
    </dgm:pt>
    <dgm:pt modelId="{58CA9DB3-CA2F-4838-90E8-6E2357C5E259}" type="pres">
      <dgm:prSet presAssocID="{85C016ED-B683-4507-84F8-BFF2923F478E}" presName="compNode" presStyleCnt="0"/>
      <dgm:spPr/>
    </dgm:pt>
    <dgm:pt modelId="{EC9D5CE5-2FB7-4EEF-8EA0-80360A4652D4}" type="pres">
      <dgm:prSet presAssocID="{85C016ED-B683-4507-84F8-BFF2923F478E}" presName="bgRect" presStyleLbl="bgShp" presStyleIdx="3" presStyleCnt="6"/>
      <dgm:spPr/>
    </dgm:pt>
    <dgm:pt modelId="{485C0539-6BC4-4D67-9F06-29888253EFAD}" type="pres">
      <dgm:prSet presAssocID="{85C016ED-B683-4507-84F8-BFF2923F478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18800A6-E9AF-4606-B05B-A5C273EFEB09}" type="pres">
      <dgm:prSet presAssocID="{85C016ED-B683-4507-84F8-BFF2923F478E}" presName="spaceRect" presStyleCnt="0"/>
      <dgm:spPr/>
    </dgm:pt>
    <dgm:pt modelId="{C9D37D31-8D51-4D4C-A948-9A859296298B}" type="pres">
      <dgm:prSet presAssocID="{85C016ED-B683-4507-84F8-BFF2923F478E}" presName="parTx" presStyleLbl="revTx" presStyleIdx="3" presStyleCnt="6">
        <dgm:presLayoutVars>
          <dgm:chMax val="0"/>
          <dgm:chPref val="0"/>
        </dgm:presLayoutVars>
      </dgm:prSet>
      <dgm:spPr/>
    </dgm:pt>
    <dgm:pt modelId="{3EDF278D-90E8-43B2-A301-22AFE0A1A314}" type="pres">
      <dgm:prSet presAssocID="{25F548C2-1104-4653-A664-141BF4C08E1D}" presName="sibTrans" presStyleCnt="0"/>
      <dgm:spPr/>
    </dgm:pt>
    <dgm:pt modelId="{6253AE91-53AA-44EA-88CE-F1922EDF1C69}" type="pres">
      <dgm:prSet presAssocID="{32408309-0569-495B-9FFF-B06FB8EAC41F}" presName="compNode" presStyleCnt="0"/>
      <dgm:spPr/>
    </dgm:pt>
    <dgm:pt modelId="{17BAE7F9-BFC6-4A0E-B291-38A078D0F048}" type="pres">
      <dgm:prSet presAssocID="{32408309-0569-495B-9FFF-B06FB8EAC41F}" presName="bgRect" presStyleLbl="bgShp" presStyleIdx="4" presStyleCnt="6"/>
      <dgm:spPr/>
    </dgm:pt>
    <dgm:pt modelId="{3057EA21-990C-44BC-83C0-7D52058B26F6}" type="pres">
      <dgm:prSet presAssocID="{32408309-0569-495B-9FFF-B06FB8EAC41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711902C-22B1-4CDD-86A9-3EFA32A481CC}" type="pres">
      <dgm:prSet presAssocID="{32408309-0569-495B-9FFF-B06FB8EAC41F}" presName="spaceRect" presStyleCnt="0"/>
      <dgm:spPr/>
    </dgm:pt>
    <dgm:pt modelId="{6DBEA8F8-92F6-4AA9-AA3D-C2A1D9B95E23}" type="pres">
      <dgm:prSet presAssocID="{32408309-0569-495B-9FFF-B06FB8EAC41F}" presName="parTx" presStyleLbl="revTx" presStyleIdx="4" presStyleCnt="6">
        <dgm:presLayoutVars>
          <dgm:chMax val="0"/>
          <dgm:chPref val="0"/>
        </dgm:presLayoutVars>
      </dgm:prSet>
      <dgm:spPr/>
    </dgm:pt>
    <dgm:pt modelId="{12376AD9-6D81-4998-896B-AB0A9C86C9AA}" type="pres">
      <dgm:prSet presAssocID="{E9E50937-AA04-4439-B175-A989ADF5E677}" presName="sibTrans" presStyleCnt="0"/>
      <dgm:spPr/>
    </dgm:pt>
    <dgm:pt modelId="{83ABF27D-8770-49D7-9D57-C98BABBEF6E0}" type="pres">
      <dgm:prSet presAssocID="{F1C3AE25-52CA-4020-BB58-AA98EE01A54D}" presName="compNode" presStyleCnt="0"/>
      <dgm:spPr/>
    </dgm:pt>
    <dgm:pt modelId="{2E1BC191-BB62-40F2-ACF3-8D062546BD28}" type="pres">
      <dgm:prSet presAssocID="{F1C3AE25-52CA-4020-BB58-AA98EE01A54D}" presName="bgRect" presStyleLbl="bgShp" presStyleIdx="5" presStyleCnt="6"/>
      <dgm:spPr/>
    </dgm:pt>
    <dgm:pt modelId="{99CFD86E-71F6-4A78-9DA6-AE2252F1696E}" type="pres">
      <dgm:prSet presAssocID="{F1C3AE25-52CA-4020-BB58-AA98EE01A54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EC5F5EA-6125-4FC1-96C9-104098A7EDC2}" type="pres">
      <dgm:prSet presAssocID="{F1C3AE25-52CA-4020-BB58-AA98EE01A54D}" presName="spaceRect" presStyleCnt="0"/>
      <dgm:spPr/>
    </dgm:pt>
    <dgm:pt modelId="{84ADC1C1-BAB0-470A-BE59-D05426111187}" type="pres">
      <dgm:prSet presAssocID="{F1C3AE25-52CA-4020-BB58-AA98EE01A54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D618000-ACD3-4B10-8910-C5004E1177C8}" type="presOf" srcId="{FD55CF6E-5C82-4F74-9D3E-BC064A9D2856}" destId="{307ADC0C-7B3B-4075-A275-9C4695F9CD08}" srcOrd="0" destOrd="0" presId="urn:microsoft.com/office/officeart/2018/2/layout/IconVerticalSolidList"/>
    <dgm:cxn modelId="{6E428309-4693-4607-8829-2BB3A3E2AF4B}" type="presOf" srcId="{61CEAD5D-E97F-42B5-B543-3F74015FFD51}" destId="{F6D6C6F4-0C1E-4A24-861F-EC7D0908F77D}" srcOrd="0" destOrd="0" presId="urn:microsoft.com/office/officeart/2018/2/layout/IconVerticalSolidList"/>
    <dgm:cxn modelId="{F0413B1A-5945-482F-B156-2879EC52C639}" srcId="{F9DECACB-0EE1-4561-85B2-6B453A2FD927}" destId="{F1C3AE25-52CA-4020-BB58-AA98EE01A54D}" srcOrd="5" destOrd="0" parTransId="{389AECE9-45B5-45C5-8318-F9C98E95E592}" sibTransId="{920866BC-964F-4CA5-B8B2-4EF5EFA1C0FE}"/>
    <dgm:cxn modelId="{1F6ECE23-26BA-4CBB-998A-07FCCAC4AFE6}" type="presOf" srcId="{F1C3AE25-52CA-4020-BB58-AA98EE01A54D}" destId="{84ADC1C1-BAB0-470A-BE59-D05426111187}" srcOrd="0" destOrd="0" presId="urn:microsoft.com/office/officeart/2018/2/layout/IconVerticalSolidList"/>
    <dgm:cxn modelId="{5FCA8932-52FA-49C3-9A80-1B49CC765D14}" type="presOf" srcId="{85C016ED-B683-4507-84F8-BFF2923F478E}" destId="{C9D37D31-8D51-4D4C-A948-9A859296298B}" srcOrd="0" destOrd="0" presId="urn:microsoft.com/office/officeart/2018/2/layout/IconVerticalSolidList"/>
    <dgm:cxn modelId="{1B32123F-38A1-436B-8039-0BA4A0B87CF0}" srcId="{F9DECACB-0EE1-4561-85B2-6B453A2FD927}" destId="{61CEAD5D-E97F-42B5-B543-3F74015FFD51}" srcOrd="2" destOrd="0" parTransId="{084ADF27-485B-4CB7-AC49-539C15E30B90}" sibTransId="{48336B5A-D23E-4998-909B-D0C046B93C05}"/>
    <dgm:cxn modelId="{250CA93F-CE89-4ADC-A2EA-D62F21D68E2B}" srcId="{F9DECACB-0EE1-4561-85B2-6B453A2FD927}" destId="{85C016ED-B683-4507-84F8-BFF2923F478E}" srcOrd="3" destOrd="0" parTransId="{41943590-908C-4C23-A9EB-70EAD9A5744E}" sibTransId="{25F548C2-1104-4653-A664-141BF4C08E1D}"/>
    <dgm:cxn modelId="{17ACA54D-DA8B-49EC-9357-8A5228B1390A}" srcId="{F9DECACB-0EE1-4561-85B2-6B453A2FD927}" destId="{FD55CF6E-5C82-4F74-9D3E-BC064A9D2856}" srcOrd="0" destOrd="0" parTransId="{8DC5F53C-FFDE-4113-A03A-3C36B598A9E0}" sibTransId="{B575AEF1-4230-4701-AE63-1AA18B11244C}"/>
    <dgm:cxn modelId="{4839FE52-774E-40CE-AA70-2CB561D53B87}" srcId="{F9DECACB-0EE1-4561-85B2-6B453A2FD927}" destId="{32408309-0569-495B-9FFF-B06FB8EAC41F}" srcOrd="4" destOrd="0" parTransId="{00BAEA56-4D12-414B-9765-D61BB3364ED6}" sibTransId="{E9E50937-AA04-4439-B175-A989ADF5E677}"/>
    <dgm:cxn modelId="{D23C9274-7801-40AD-A7C8-BD18962BF394}" type="presOf" srcId="{F9DECACB-0EE1-4561-85B2-6B453A2FD927}" destId="{E165C521-AB15-4ACA-9221-9C0311248DB6}" srcOrd="0" destOrd="0" presId="urn:microsoft.com/office/officeart/2018/2/layout/IconVerticalSolidList"/>
    <dgm:cxn modelId="{CD52F4B2-096D-48EA-A02E-8ADB2D0AAC47}" type="presOf" srcId="{32408309-0569-495B-9FFF-B06FB8EAC41F}" destId="{6DBEA8F8-92F6-4AA9-AA3D-C2A1D9B95E23}" srcOrd="0" destOrd="0" presId="urn:microsoft.com/office/officeart/2018/2/layout/IconVerticalSolidList"/>
    <dgm:cxn modelId="{B40DF3B4-DEB6-48EB-89E6-94500A9BD4DB}" srcId="{F9DECACB-0EE1-4561-85B2-6B453A2FD927}" destId="{91BD5394-F2C4-4D0A-9DC5-32A938ACE852}" srcOrd="1" destOrd="0" parTransId="{EF0B24ED-FE94-46B5-AF93-F5B82334E5EE}" sibTransId="{2683E665-9406-447C-B2D3-349B5A5B632D}"/>
    <dgm:cxn modelId="{B82170F8-AE35-4DA3-8220-8DD6BE58ED08}" type="presOf" srcId="{91BD5394-F2C4-4D0A-9DC5-32A938ACE852}" destId="{3B123A50-9C67-49E4-9ABA-5782A2D7A662}" srcOrd="0" destOrd="0" presId="urn:microsoft.com/office/officeart/2018/2/layout/IconVerticalSolidList"/>
    <dgm:cxn modelId="{8F3F5F28-240B-40D9-AFE6-3AE9E8ADC47E}" type="presParOf" srcId="{E165C521-AB15-4ACA-9221-9C0311248DB6}" destId="{FE3D2DB4-9743-401A-B18F-A57E5F7643D9}" srcOrd="0" destOrd="0" presId="urn:microsoft.com/office/officeart/2018/2/layout/IconVerticalSolidList"/>
    <dgm:cxn modelId="{B4DB7A49-06A2-4DED-B69B-C04F52578260}" type="presParOf" srcId="{FE3D2DB4-9743-401A-B18F-A57E5F7643D9}" destId="{A380D2AF-8622-4679-9DE0-2795CC7D824A}" srcOrd="0" destOrd="0" presId="urn:microsoft.com/office/officeart/2018/2/layout/IconVerticalSolidList"/>
    <dgm:cxn modelId="{90ED6D91-DEB5-489C-A4A8-CF0296BF08DD}" type="presParOf" srcId="{FE3D2DB4-9743-401A-B18F-A57E5F7643D9}" destId="{3A5402D3-4F54-45C1-9C9D-D1CF3555B213}" srcOrd="1" destOrd="0" presId="urn:microsoft.com/office/officeart/2018/2/layout/IconVerticalSolidList"/>
    <dgm:cxn modelId="{A8F264BB-3D25-4308-8C4B-02C9642C192A}" type="presParOf" srcId="{FE3D2DB4-9743-401A-B18F-A57E5F7643D9}" destId="{0B0182DE-73FB-4930-9776-667B3BE7DB95}" srcOrd="2" destOrd="0" presId="urn:microsoft.com/office/officeart/2018/2/layout/IconVerticalSolidList"/>
    <dgm:cxn modelId="{95A55A7E-777C-430A-9AD0-0C46EC33BB43}" type="presParOf" srcId="{FE3D2DB4-9743-401A-B18F-A57E5F7643D9}" destId="{307ADC0C-7B3B-4075-A275-9C4695F9CD08}" srcOrd="3" destOrd="0" presId="urn:microsoft.com/office/officeart/2018/2/layout/IconVerticalSolidList"/>
    <dgm:cxn modelId="{34AAA40A-1FEA-422C-B89A-250F1B415781}" type="presParOf" srcId="{E165C521-AB15-4ACA-9221-9C0311248DB6}" destId="{743C8815-C0ED-41F3-A422-951DA99B2D18}" srcOrd="1" destOrd="0" presId="urn:microsoft.com/office/officeart/2018/2/layout/IconVerticalSolidList"/>
    <dgm:cxn modelId="{EAB50A98-12E8-4C65-A16B-B0A510927DE4}" type="presParOf" srcId="{E165C521-AB15-4ACA-9221-9C0311248DB6}" destId="{86114398-9383-49F8-BDD6-ED4A35D98407}" srcOrd="2" destOrd="0" presId="urn:microsoft.com/office/officeart/2018/2/layout/IconVerticalSolidList"/>
    <dgm:cxn modelId="{9891A062-C2E2-488E-9E90-08D76AFEDAE3}" type="presParOf" srcId="{86114398-9383-49F8-BDD6-ED4A35D98407}" destId="{66F8E656-8AC3-490A-B619-310B688B5C31}" srcOrd="0" destOrd="0" presId="urn:microsoft.com/office/officeart/2018/2/layout/IconVerticalSolidList"/>
    <dgm:cxn modelId="{7CBD6896-D9A7-4706-A37C-23BA3F9C765C}" type="presParOf" srcId="{86114398-9383-49F8-BDD6-ED4A35D98407}" destId="{DC634D7B-ED8F-4A88-971D-D3FABCBDE7AA}" srcOrd="1" destOrd="0" presId="urn:microsoft.com/office/officeart/2018/2/layout/IconVerticalSolidList"/>
    <dgm:cxn modelId="{A399B5F0-2B5C-48D9-8511-4FD4AE93ADE0}" type="presParOf" srcId="{86114398-9383-49F8-BDD6-ED4A35D98407}" destId="{49599734-3E57-48E5-ABD5-AA7B0AFB7AE0}" srcOrd="2" destOrd="0" presId="urn:microsoft.com/office/officeart/2018/2/layout/IconVerticalSolidList"/>
    <dgm:cxn modelId="{B2DD6273-B539-4B05-9911-954FF594C80A}" type="presParOf" srcId="{86114398-9383-49F8-BDD6-ED4A35D98407}" destId="{3B123A50-9C67-49E4-9ABA-5782A2D7A662}" srcOrd="3" destOrd="0" presId="urn:microsoft.com/office/officeart/2018/2/layout/IconVerticalSolidList"/>
    <dgm:cxn modelId="{0CCC3104-5F38-4E89-AECC-5BEF4F632581}" type="presParOf" srcId="{E165C521-AB15-4ACA-9221-9C0311248DB6}" destId="{41506F2C-3C7D-483E-A889-33B987577594}" srcOrd="3" destOrd="0" presId="urn:microsoft.com/office/officeart/2018/2/layout/IconVerticalSolidList"/>
    <dgm:cxn modelId="{4EBC5A4B-1708-4E7A-AAF3-8A94A336F657}" type="presParOf" srcId="{E165C521-AB15-4ACA-9221-9C0311248DB6}" destId="{732F478B-3FBD-4BF9-A587-A39F3AF471C8}" srcOrd="4" destOrd="0" presId="urn:microsoft.com/office/officeart/2018/2/layout/IconVerticalSolidList"/>
    <dgm:cxn modelId="{D0E89E1D-9715-4412-9CE0-A2F54999D564}" type="presParOf" srcId="{732F478B-3FBD-4BF9-A587-A39F3AF471C8}" destId="{F3DE5BB5-1F5C-465D-87D3-C27E98FB9A39}" srcOrd="0" destOrd="0" presId="urn:microsoft.com/office/officeart/2018/2/layout/IconVerticalSolidList"/>
    <dgm:cxn modelId="{4A9C41FE-7C1F-4498-A989-22FAA54285FC}" type="presParOf" srcId="{732F478B-3FBD-4BF9-A587-A39F3AF471C8}" destId="{B8A1BC04-01B1-4A6A-9F0D-0CA23038DA17}" srcOrd="1" destOrd="0" presId="urn:microsoft.com/office/officeart/2018/2/layout/IconVerticalSolidList"/>
    <dgm:cxn modelId="{A656231E-9393-4E5E-BF3B-89DDB06A1F00}" type="presParOf" srcId="{732F478B-3FBD-4BF9-A587-A39F3AF471C8}" destId="{344D6CC5-DFB4-4403-B494-AC7E20AC8858}" srcOrd="2" destOrd="0" presId="urn:microsoft.com/office/officeart/2018/2/layout/IconVerticalSolidList"/>
    <dgm:cxn modelId="{C8EDA640-45C6-4879-97F0-CF8A11F5A46D}" type="presParOf" srcId="{732F478B-3FBD-4BF9-A587-A39F3AF471C8}" destId="{F6D6C6F4-0C1E-4A24-861F-EC7D0908F77D}" srcOrd="3" destOrd="0" presId="urn:microsoft.com/office/officeart/2018/2/layout/IconVerticalSolidList"/>
    <dgm:cxn modelId="{08BD5941-AF94-4D1C-9A5C-4882B32BC9D2}" type="presParOf" srcId="{E165C521-AB15-4ACA-9221-9C0311248DB6}" destId="{2032B525-13C5-4ABB-B5FA-78D305CEF933}" srcOrd="5" destOrd="0" presId="urn:microsoft.com/office/officeart/2018/2/layout/IconVerticalSolidList"/>
    <dgm:cxn modelId="{613F9DE6-9A6C-44B2-9A5B-02804AFAF30C}" type="presParOf" srcId="{E165C521-AB15-4ACA-9221-9C0311248DB6}" destId="{58CA9DB3-CA2F-4838-90E8-6E2357C5E259}" srcOrd="6" destOrd="0" presId="urn:microsoft.com/office/officeart/2018/2/layout/IconVerticalSolidList"/>
    <dgm:cxn modelId="{28C1767A-13E2-469A-9C68-EAF49CB7FD86}" type="presParOf" srcId="{58CA9DB3-CA2F-4838-90E8-6E2357C5E259}" destId="{EC9D5CE5-2FB7-4EEF-8EA0-80360A4652D4}" srcOrd="0" destOrd="0" presId="urn:microsoft.com/office/officeart/2018/2/layout/IconVerticalSolidList"/>
    <dgm:cxn modelId="{C09183B7-C129-40D0-984C-9A435F853905}" type="presParOf" srcId="{58CA9DB3-CA2F-4838-90E8-6E2357C5E259}" destId="{485C0539-6BC4-4D67-9F06-29888253EFAD}" srcOrd="1" destOrd="0" presId="urn:microsoft.com/office/officeart/2018/2/layout/IconVerticalSolidList"/>
    <dgm:cxn modelId="{B6A997D9-0244-4E69-B327-EA561DBA02A8}" type="presParOf" srcId="{58CA9DB3-CA2F-4838-90E8-6E2357C5E259}" destId="{418800A6-E9AF-4606-B05B-A5C273EFEB09}" srcOrd="2" destOrd="0" presId="urn:microsoft.com/office/officeart/2018/2/layout/IconVerticalSolidList"/>
    <dgm:cxn modelId="{DF6FA635-058B-4673-BA7D-59892BF4FEBA}" type="presParOf" srcId="{58CA9DB3-CA2F-4838-90E8-6E2357C5E259}" destId="{C9D37D31-8D51-4D4C-A948-9A859296298B}" srcOrd="3" destOrd="0" presId="urn:microsoft.com/office/officeart/2018/2/layout/IconVerticalSolidList"/>
    <dgm:cxn modelId="{11833DAC-8AB2-4BCA-9898-6CADE59DB1B4}" type="presParOf" srcId="{E165C521-AB15-4ACA-9221-9C0311248DB6}" destId="{3EDF278D-90E8-43B2-A301-22AFE0A1A314}" srcOrd="7" destOrd="0" presId="urn:microsoft.com/office/officeart/2018/2/layout/IconVerticalSolidList"/>
    <dgm:cxn modelId="{F08709DF-1A93-4D53-B56B-5CBDED15B4D1}" type="presParOf" srcId="{E165C521-AB15-4ACA-9221-9C0311248DB6}" destId="{6253AE91-53AA-44EA-88CE-F1922EDF1C69}" srcOrd="8" destOrd="0" presId="urn:microsoft.com/office/officeart/2018/2/layout/IconVerticalSolidList"/>
    <dgm:cxn modelId="{9ABF2FD2-6150-4F96-A0D0-B3A397348259}" type="presParOf" srcId="{6253AE91-53AA-44EA-88CE-F1922EDF1C69}" destId="{17BAE7F9-BFC6-4A0E-B291-38A078D0F048}" srcOrd="0" destOrd="0" presId="urn:microsoft.com/office/officeart/2018/2/layout/IconVerticalSolidList"/>
    <dgm:cxn modelId="{82233D3D-AB6E-4FE1-90DE-FF66802A396B}" type="presParOf" srcId="{6253AE91-53AA-44EA-88CE-F1922EDF1C69}" destId="{3057EA21-990C-44BC-83C0-7D52058B26F6}" srcOrd="1" destOrd="0" presId="urn:microsoft.com/office/officeart/2018/2/layout/IconVerticalSolidList"/>
    <dgm:cxn modelId="{43F4A799-CF30-4462-A263-F09543AF8204}" type="presParOf" srcId="{6253AE91-53AA-44EA-88CE-F1922EDF1C69}" destId="{F711902C-22B1-4CDD-86A9-3EFA32A481CC}" srcOrd="2" destOrd="0" presId="urn:microsoft.com/office/officeart/2018/2/layout/IconVerticalSolidList"/>
    <dgm:cxn modelId="{3F3782F6-4C6E-41FB-818A-F28709CBACC3}" type="presParOf" srcId="{6253AE91-53AA-44EA-88CE-F1922EDF1C69}" destId="{6DBEA8F8-92F6-4AA9-AA3D-C2A1D9B95E23}" srcOrd="3" destOrd="0" presId="urn:microsoft.com/office/officeart/2018/2/layout/IconVerticalSolidList"/>
    <dgm:cxn modelId="{369FE978-3EF2-4B51-822A-ABE95CEC2397}" type="presParOf" srcId="{E165C521-AB15-4ACA-9221-9C0311248DB6}" destId="{12376AD9-6D81-4998-896B-AB0A9C86C9AA}" srcOrd="9" destOrd="0" presId="urn:microsoft.com/office/officeart/2018/2/layout/IconVerticalSolidList"/>
    <dgm:cxn modelId="{B40DD815-F283-45E4-8D44-DD1FCA55675D}" type="presParOf" srcId="{E165C521-AB15-4ACA-9221-9C0311248DB6}" destId="{83ABF27D-8770-49D7-9D57-C98BABBEF6E0}" srcOrd="10" destOrd="0" presId="urn:microsoft.com/office/officeart/2018/2/layout/IconVerticalSolidList"/>
    <dgm:cxn modelId="{286D18DC-C655-4F6A-89E5-A11BB036F6E1}" type="presParOf" srcId="{83ABF27D-8770-49D7-9D57-C98BABBEF6E0}" destId="{2E1BC191-BB62-40F2-ACF3-8D062546BD28}" srcOrd="0" destOrd="0" presId="urn:microsoft.com/office/officeart/2018/2/layout/IconVerticalSolidList"/>
    <dgm:cxn modelId="{37849D1B-02A3-4DBD-A614-7B70E4A5DE1B}" type="presParOf" srcId="{83ABF27D-8770-49D7-9D57-C98BABBEF6E0}" destId="{99CFD86E-71F6-4A78-9DA6-AE2252F1696E}" srcOrd="1" destOrd="0" presId="urn:microsoft.com/office/officeart/2018/2/layout/IconVerticalSolidList"/>
    <dgm:cxn modelId="{C2E0CA56-00B2-465F-98EE-ED3900F67C94}" type="presParOf" srcId="{83ABF27D-8770-49D7-9D57-C98BABBEF6E0}" destId="{7EC5F5EA-6125-4FC1-96C9-104098A7EDC2}" srcOrd="2" destOrd="0" presId="urn:microsoft.com/office/officeart/2018/2/layout/IconVerticalSolidList"/>
    <dgm:cxn modelId="{5951A82B-F23C-4FC2-A96A-EE3E00D5C928}" type="presParOf" srcId="{83ABF27D-8770-49D7-9D57-C98BABBEF6E0}" destId="{84ADC1C1-BAB0-470A-BE59-D054261111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0D2AF-8622-4679-9DE0-2795CC7D824A}">
      <dsp:nvSpPr>
        <dsp:cNvPr id="0" name=""/>
        <dsp:cNvSpPr/>
      </dsp:nvSpPr>
      <dsp:spPr>
        <a:xfrm>
          <a:off x="0" y="1591"/>
          <a:ext cx="6656769" cy="678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402D3-4F54-45C1-9C9D-D1CF3555B213}">
      <dsp:nvSpPr>
        <dsp:cNvPr id="0" name=""/>
        <dsp:cNvSpPr/>
      </dsp:nvSpPr>
      <dsp:spPr>
        <a:xfrm>
          <a:off x="205200" y="154220"/>
          <a:ext cx="373092" cy="3730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ADC0C-7B3B-4075-A275-9C4695F9CD08}">
      <dsp:nvSpPr>
        <dsp:cNvPr id="0" name=""/>
        <dsp:cNvSpPr/>
      </dsp:nvSpPr>
      <dsp:spPr>
        <a:xfrm>
          <a:off x="783493" y="1591"/>
          <a:ext cx="5873275" cy="678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ABSTRACT</a:t>
          </a:r>
          <a:endParaRPr lang="en-US" sz="1900" kern="1200" dirty="0"/>
        </a:p>
      </dsp:txBody>
      <dsp:txXfrm>
        <a:off x="783493" y="1591"/>
        <a:ext cx="5873275" cy="678349"/>
      </dsp:txXfrm>
    </dsp:sp>
    <dsp:sp modelId="{66F8E656-8AC3-490A-B619-310B688B5C31}">
      <dsp:nvSpPr>
        <dsp:cNvPr id="0" name=""/>
        <dsp:cNvSpPr/>
      </dsp:nvSpPr>
      <dsp:spPr>
        <a:xfrm>
          <a:off x="0" y="849528"/>
          <a:ext cx="6656769" cy="678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34D7B-ED8F-4A88-971D-D3FABCBDE7AA}">
      <dsp:nvSpPr>
        <dsp:cNvPr id="0" name=""/>
        <dsp:cNvSpPr/>
      </dsp:nvSpPr>
      <dsp:spPr>
        <a:xfrm>
          <a:off x="205200" y="1002156"/>
          <a:ext cx="373092" cy="3730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23A50-9C67-49E4-9ABA-5782A2D7A662}">
      <dsp:nvSpPr>
        <dsp:cNvPr id="0" name=""/>
        <dsp:cNvSpPr/>
      </dsp:nvSpPr>
      <dsp:spPr>
        <a:xfrm>
          <a:off x="783493" y="849528"/>
          <a:ext cx="5873275" cy="678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INTRODUCTION</a:t>
          </a:r>
          <a:endParaRPr lang="en-US" sz="1900" kern="1200" dirty="0"/>
        </a:p>
      </dsp:txBody>
      <dsp:txXfrm>
        <a:off x="783493" y="849528"/>
        <a:ext cx="5873275" cy="678349"/>
      </dsp:txXfrm>
    </dsp:sp>
    <dsp:sp modelId="{F3DE5BB5-1F5C-465D-87D3-C27E98FB9A39}">
      <dsp:nvSpPr>
        <dsp:cNvPr id="0" name=""/>
        <dsp:cNvSpPr/>
      </dsp:nvSpPr>
      <dsp:spPr>
        <a:xfrm>
          <a:off x="0" y="1697464"/>
          <a:ext cx="6656769" cy="678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1BC04-01B1-4A6A-9F0D-0CA23038DA17}">
      <dsp:nvSpPr>
        <dsp:cNvPr id="0" name=""/>
        <dsp:cNvSpPr/>
      </dsp:nvSpPr>
      <dsp:spPr>
        <a:xfrm>
          <a:off x="205200" y="1850093"/>
          <a:ext cx="373092" cy="3730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6C6F4-0C1E-4A24-861F-EC7D0908F77D}">
      <dsp:nvSpPr>
        <dsp:cNvPr id="0" name=""/>
        <dsp:cNvSpPr/>
      </dsp:nvSpPr>
      <dsp:spPr>
        <a:xfrm>
          <a:off x="783493" y="1697464"/>
          <a:ext cx="5873275" cy="678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SPARSELAND AND K-SVD</a:t>
          </a:r>
          <a:endParaRPr lang="en-US" sz="1900" kern="1200" dirty="0"/>
        </a:p>
      </dsp:txBody>
      <dsp:txXfrm>
        <a:off x="783493" y="1697464"/>
        <a:ext cx="5873275" cy="678349"/>
      </dsp:txXfrm>
    </dsp:sp>
    <dsp:sp modelId="{EC9D5CE5-2FB7-4EEF-8EA0-80360A4652D4}">
      <dsp:nvSpPr>
        <dsp:cNvPr id="0" name=""/>
        <dsp:cNvSpPr/>
      </dsp:nvSpPr>
      <dsp:spPr>
        <a:xfrm>
          <a:off x="0" y="2545401"/>
          <a:ext cx="6656769" cy="678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C0539-6BC4-4D67-9F06-29888253EFAD}">
      <dsp:nvSpPr>
        <dsp:cNvPr id="0" name=""/>
        <dsp:cNvSpPr/>
      </dsp:nvSpPr>
      <dsp:spPr>
        <a:xfrm>
          <a:off x="205200" y="2698029"/>
          <a:ext cx="373092" cy="3730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37D31-8D51-4D4C-A948-9A859296298B}">
      <dsp:nvSpPr>
        <dsp:cNvPr id="0" name=""/>
        <dsp:cNvSpPr/>
      </dsp:nvSpPr>
      <dsp:spPr>
        <a:xfrm>
          <a:off x="783493" y="2545401"/>
          <a:ext cx="5873275" cy="678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THE PROPOSED ALGORITHM</a:t>
          </a:r>
          <a:endParaRPr lang="en-US" sz="1900" kern="1200" dirty="0"/>
        </a:p>
      </dsp:txBody>
      <dsp:txXfrm>
        <a:off x="783493" y="2545401"/>
        <a:ext cx="5873275" cy="678349"/>
      </dsp:txXfrm>
    </dsp:sp>
    <dsp:sp modelId="{17BAE7F9-BFC6-4A0E-B291-38A078D0F048}">
      <dsp:nvSpPr>
        <dsp:cNvPr id="0" name=""/>
        <dsp:cNvSpPr/>
      </dsp:nvSpPr>
      <dsp:spPr>
        <a:xfrm>
          <a:off x="0" y="3393337"/>
          <a:ext cx="6656769" cy="678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7EA21-990C-44BC-83C0-7D52058B26F6}">
      <dsp:nvSpPr>
        <dsp:cNvPr id="0" name=""/>
        <dsp:cNvSpPr/>
      </dsp:nvSpPr>
      <dsp:spPr>
        <a:xfrm>
          <a:off x="205200" y="3545966"/>
          <a:ext cx="373092" cy="3730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EA8F8-92F6-4AA9-AA3D-C2A1D9B95E23}">
      <dsp:nvSpPr>
        <dsp:cNvPr id="0" name=""/>
        <dsp:cNvSpPr/>
      </dsp:nvSpPr>
      <dsp:spPr>
        <a:xfrm>
          <a:off x="783493" y="3393337"/>
          <a:ext cx="5873275" cy="678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EXPERIMENTS WITH THE PROPOSED ALGORITHM</a:t>
          </a:r>
          <a:endParaRPr lang="en-US" sz="1900" kern="1200"/>
        </a:p>
      </dsp:txBody>
      <dsp:txXfrm>
        <a:off x="783493" y="3393337"/>
        <a:ext cx="5873275" cy="678349"/>
      </dsp:txXfrm>
    </dsp:sp>
    <dsp:sp modelId="{2E1BC191-BB62-40F2-ACF3-8D062546BD28}">
      <dsp:nvSpPr>
        <dsp:cNvPr id="0" name=""/>
        <dsp:cNvSpPr/>
      </dsp:nvSpPr>
      <dsp:spPr>
        <a:xfrm>
          <a:off x="0" y="4241273"/>
          <a:ext cx="6656769" cy="678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FD86E-71F6-4A78-9DA6-AE2252F1696E}">
      <dsp:nvSpPr>
        <dsp:cNvPr id="0" name=""/>
        <dsp:cNvSpPr/>
      </dsp:nvSpPr>
      <dsp:spPr>
        <a:xfrm>
          <a:off x="205200" y="4393902"/>
          <a:ext cx="373092" cy="3730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DC1C1-BAB0-470A-BE59-D05426111187}">
      <dsp:nvSpPr>
        <dsp:cNvPr id="0" name=""/>
        <dsp:cNvSpPr/>
      </dsp:nvSpPr>
      <dsp:spPr>
        <a:xfrm>
          <a:off x="783493" y="4241273"/>
          <a:ext cx="5873275" cy="678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ADDITIONAL WORK</a:t>
          </a:r>
          <a:endParaRPr lang="en-US" sz="1900" kern="1200" dirty="0"/>
        </a:p>
      </dsp:txBody>
      <dsp:txXfrm>
        <a:off x="783493" y="4241273"/>
        <a:ext cx="5873275" cy="678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35B16980-6960-4E3B-8ED0-078E6FDD47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/>
              <a:t>Technion - CS depatrment</a:t>
            </a:r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6C40925-C3AC-44A1-8BEE-62991ED17F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73F3F4E-E353-4C81-BFE7-DA1AA7DC4297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6827B80-2CA8-4DEB-B8B4-11F20139EB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74C91F5-5EB6-45BE-B2C0-1D63C1E710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BF050DF-3911-40FF-B58F-0DA47665A3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632277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/>
              <a:t>Technion - CS depatrment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FBBF96D-AFE1-42B5-A22C-46117F2573AC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7EDB0F5-2B3A-417F-81AC-B4F5A48C11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381582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6653-DFE5-4AF7-810C-CEE37E11E6DC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1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808-6316-4DF5-84BB-F85401F6E023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8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2143-B12A-4D3F-9DAF-6FC56B7AA162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9473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27F6-ECA7-48AF-A857-8034E77B05A7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4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0301-3BEE-4641-A053-983A79708BF9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836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7287-75D4-4FB6-8DDE-4ECC6AA01FC4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0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B54C-5E80-44BD-9CB8-558201980F17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69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2607-29D6-4322-B2A3-3331372F3C57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9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7A52-AD67-4117-88DA-FF9203676754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1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9B5A-6C08-4EAD-8C8C-115A3836B2AB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4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C3EF-38E2-4463-BFDE-4ADEF62EF1F6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8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0B94-C5D0-4D5C-99E2-F440BE509AFA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1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A4DF-C94C-41F2-A8DF-D9213994DCFF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3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4532-88A1-4D13-BC35-48D36F31BDAF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95AE-0611-4CB9-950C-21E52732E314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6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445F1-8A59-4556-8342-905D3B4A43DE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9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F1DBB-1B81-423C-8F15-0946EFA2AAD8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3F8DA0-365B-4FDA-A01A-031FDA24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52400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PARAMETRIZATION TO PATCH-DISAGREEMENT IN ORDER TO IMPROVE K-SVD DENOISING</a:t>
            </a:r>
            <a:br>
              <a:rPr lang="en-US" dirty="0"/>
            </a:br>
            <a:r>
              <a:rPr lang="en-US" sz="3100" dirty="0" err="1">
                <a:solidFill>
                  <a:schemeClr val="accent6"/>
                </a:solidFill>
              </a:rPr>
              <a:t>Nerya</a:t>
            </a:r>
            <a:r>
              <a:rPr lang="en-US" sz="3100" dirty="0">
                <a:solidFill>
                  <a:schemeClr val="accent6"/>
                </a:solidFill>
              </a:rPr>
              <a:t> </a:t>
            </a:r>
            <a:r>
              <a:rPr lang="en-US" sz="3100" dirty="0" err="1">
                <a:solidFill>
                  <a:schemeClr val="accent6"/>
                </a:solidFill>
              </a:rPr>
              <a:t>Hadad</a:t>
            </a:r>
            <a:r>
              <a:rPr lang="en-US" sz="3100" dirty="0">
                <a:solidFill>
                  <a:schemeClr val="accent6"/>
                </a:solidFill>
              </a:rPr>
              <a:t> and Maxim </a:t>
            </a:r>
            <a:r>
              <a:rPr lang="en-US" sz="3100" dirty="0" err="1">
                <a:solidFill>
                  <a:schemeClr val="accent6"/>
                </a:solidFill>
              </a:rPr>
              <a:t>Lipatrov</a:t>
            </a:r>
            <a:r>
              <a:rPr lang="en-US" sz="3100" dirty="0">
                <a:solidFill>
                  <a:schemeClr val="accent6"/>
                </a:solidFill>
              </a:rPr>
              <a:t> </a:t>
            </a:r>
            <a:br>
              <a:rPr lang="he-IL" sz="2800" dirty="0"/>
            </a:br>
            <a:endParaRPr lang="he-IL" sz="3100" dirty="0">
              <a:solidFill>
                <a:schemeClr val="accent6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8E57F6-87D4-489C-9042-FF7B7E47E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99874"/>
            <a:ext cx="8596668" cy="208547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3100" dirty="0"/>
              <a:t>Technion - Department of Computer Science</a:t>
            </a:r>
          </a:p>
          <a:p>
            <a:pPr marL="0" indent="0" algn="l">
              <a:buNone/>
            </a:pPr>
            <a:r>
              <a:rPr lang="en-US" sz="3100" dirty="0"/>
              <a:t>Project in Sparse Representations in Signal and Image Processing – 236862 by Prof. Michael Elad </a:t>
            </a:r>
          </a:p>
          <a:p>
            <a:pPr algn="l"/>
            <a:endParaRPr lang="en-US" sz="31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F8D17FE-DDEA-4533-A9AF-E42933CF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DCDACC6-F600-45DF-B0E5-47DE42B8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26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B7F363-4322-4A7F-A59E-0DD08892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sparse estimation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90368D1-937B-4679-8087-5D3E76522B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Given deteriorated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we will use this model in order to estimate the original input signal </a:t>
                </a:r>
                <a14:m>
                  <m:oMath xmlns:m="http://schemas.openxmlformats.org/officeDocument/2006/math">
                    <m:r>
                      <a:rPr lang="en-US" i="1"/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𝑥</m:t>
                        </m:r>
                      </m:e>
                    </m:acc>
                    <m:r>
                      <a:rPr lang="en-US" i="1">
                        <a:solidFill>
                          <a:srgbClr val="FF0000"/>
                        </a:solidFill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</a:rPr>
                      <m:t>𝐷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, where: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our estimation of x.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the dictionary.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– sparse projection of </a:t>
                </a:r>
                <a14:m>
                  <m:oMath xmlns:m="http://schemas.openxmlformats.org/officeDocument/2006/math">
                    <m:r>
                      <a:rPr lang="en-US" i="1"/>
                      <m:t>𝑦</m:t>
                    </m:r>
                  </m:oMath>
                </a14:m>
                <a:r>
                  <a:rPr lang="en-US" dirty="0"/>
                  <a:t> onto the set of low-dimensional subspaces that </a:t>
                </a:r>
                <a14:m>
                  <m:oMath xmlns:m="http://schemas.openxmlformats.org/officeDocument/2006/math">
                    <m:r>
                      <a:rPr lang="en-US" i="1"/>
                      <m:t>𝐷</m:t>
                    </m:r>
                  </m:oMath>
                </a14:m>
                <a:r>
                  <a:rPr lang="en-US" dirty="0"/>
                  <a:t> 		spans, our estimation of </a:t>
                </a:r>
                <a14:m>
                  <m:oMath xmlns:m="http://schemas.openxmlformats.org/officeDocument/2006/math">
                    <m:r>
                      <a:rPr lang="en-US" i="1"/>
                      <m:t>𝛼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90368D1-937B-4679-8087-5D3E76522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A5E2ECB-F30D-4463-9961-56AD4EF3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DB404D1-1D1E-4BBD-88B4-5CF261E3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7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A6739E-2093-4BEB-B463-9FDB6F99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sparse solution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EBE8A72-37D0-4B10-9186-CFFC55846D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/>
                      <m:t>𝜖</m:t>
                    </m:r>
                  </m:oMath>
                </a14:m>
                <a:r>
                  <a:rPr lang="en-US" dirty="0"/>
                  <a:t> as the maximal error bound that we can treat, we will seek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/>
                        </m:ctrlPr>
                      </m:accPr>
                      <m:e>
                        <m:r>
                          <a:rPr lang="en-US" i="1"/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 - solution of: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𝑃</m:t>
                              </m:r>
                            </m:e>
                            <m:sub>
                              <m:r>
                                <a:rPr lang="en-US" i="1"/>
                                <m:t>0</m:t>
                              </m:r>
                            </m:sub>
                          </m:sSub>
                          <m:r>
                            <a:rPr lang="en-US" i="1"/>
                            <m:t>𝜖</m:t>
                          </m:r>
                        </m:e>
                      </m:d>
                      <m:r>
                        <a:rPr lang="en-US" i="1"/>
                        <m:t>   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𝛼</m:t>
                          </m:r>
                        </m:e>
                      </m:acc>
                      <m:r>
                        <a:rPr lang="en-US">
                          <a:solidFill>
                            <a:schemeClr val="bg1"/>
                          </a:solidFill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en-US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𝑠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𝑡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.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𝐷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chemeClr val="bg1"/>
                          </a:solidFill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𝜖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</a:rPr>
                        <m:t> , (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2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While this is a NP-hard problem, it can be properly approximated, as done in OMP, which used by K-SVD.</a:t>
                </a:r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EBE8A72-37D0-4B10-9186-CFFC55846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3D4A555-2CA0-4D37-88D2-EDD18993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90430EE-0681-41ED-9A76-04642C5A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6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17D6F0-57F8-499C-9FD8-FB4E697E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dictionary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FE4971-177A-4F86-9014-7CF07D3E3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Universal dictionaries not always gives the optimal restoration result for specific task.</a:t>
            </a:r>
          </a:p>
          <a:p>
            <a:pPr marL="0" indent="0" algn="l" rtl="0">
              <a:buNone/>
            </a:pPr>
            <a:r>
              <a:rPr lang="en-US" dirty="0"/>
              <a:t>Better results may be achieved by dictionary learning: adaptation of predefined dictionary to the concrete image or signal.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4EE1656-535A-4290-9AE2-07519437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4566AD7-C32A-4CE9-9AC1-0BE26683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3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30640A-1D29-4926-A2E5-EB66DCDC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dictionary learning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8A9B989-13DD-498D-9578-9CD6150482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lang="en-US" dirty="0"/>
                  <a:t>One of the steps of K-SVD is a dictionary update by solving the problem: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/>
                  <a:t>where: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a learned updated dictionary.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the indices of non-zero elements of given vector.</a:t>
                </a:r>
                <a:endParaRPr lang="he-IL" dirty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Iterating this process of solving equation (3) – “Dictionary update step” with solving equation (2) – “Sparse coding step” – is a well-known Dictionary Learning.</a:t>
                </a:r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8A9B989-13DD-498D-9578-9CD6150482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 r="-70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7D0D76F-588F-430E-ACB0-FD5EBA59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084E4A0-05DF-4689-9CD7-466C3EF4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9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720DBE-E935-427A-9051-3CF0D4DC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- </a:t>
            </a:r>
            <a:r>
              <a:rPr lang="en-US" dirty="0"/>
              <a:t>K-SVD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3A7FFA1-A713-4BDA-B9E2-219B3AF70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As seen, K-SVD is patch-based algorithm.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It iterate as just described. Then, it reconstructing the denoised image by weighted-averaging the resulting patches. 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It approximates the solution of the following problem: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  ∀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where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denotes the number of image patches.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𝑟𝑐</m:t>
                        </m:r>
                      </m:sup>
                    </m:sSup>
                  </m:oMath>
                </a14:m>
                <a:r>
                  <a:rPr lang="en-US" dirty="0"/>
                  <a:t> extracts the </a:t>
                </a:r>
                <a:r>
                  <a:rPr lang="en-US" dirty="0" err="1"/>
                  <a:t>i'th</a:t>
                </a:r>
                <a:r>
                  <a:rPr lang="en-US" dirty="0"/>
                  <a:t> patch from the global image.</a:t>
                </a:r>
                <a:endParaRPr lang="he-IL" dirty="0"/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3A7FFA1-A713-4BDA-B9E2-219B3AF70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AB800ED-E2C2-4DD9-B7C5-D46F9879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68CD1E4-7370-4CA8-A537-408EF3A9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33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43F5A1-BF4C-411D-B289-12038826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PROPOSED ALGORITHM</a:t>
            </a:r>
            <a:br>
              <a:rPr lang="en-US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7B439EE-67E2-4E31-A553-DCEF79958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D3118D2-722D-40E2-9739-37171423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E2E1465-7EF2-451D-B9A4-02451980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6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68B0D4E-74EF-4B92-A71F-12DBA70A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Outline</a:t>
            </a:r>
            <a:endParaRPr lang="he-IL" sz="44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C4A782A-288D-410A-B660-10A4222E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48" y="6041362"/>
            <a:ext cx="55298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D84AF2B-A076-48FC-962A-94996DE5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9090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7" name="מציין מיקום תוכן 2">
            <a:extLst>
              <a:ext uri="{FF2B5EF4-FFF2-40B4-BE49-F238E27FC236}">
                <a16:creationId xmlns:a16="http://schemas.microsoft.com/office/drawing/2014/main" id="{3B54A9B5-3E16-432E-84BA-7A45AE860A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28434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319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91484C-CAB8-4920-A582-1A3AE92F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768BDD9-957F-4A5B-9784-64F7FAD4B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/>
              <a:t>This paper is a summary of paper “PATCH-DISAGREEMENT AS A WAY TO IMPROVE K-SVD DENOISING” by Elad and Romano, extended by our remarks and descriptions.</a:t>
            </a:r>
          </a:p>
          <a:p>
            <a:pPr marL="0" indent="0" algn="l">
              <a:buNone/>
            </a:pPr>
            <a:r>
              <a:rPr lang="en-US" sz="2000" dirty="0"/>
              <a:t>In Addition, we propose parametrization in order to extend the original work, adds simulations to reproduce the paper’s results and possibly reach slightly better results by tuning the introduced parameters.</a:t>
            </a:r>
            <a:endParaRPr lang="he-IL" sz="20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C0AE811-9F37-472A-8F68-28A6F9F8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6D40C5B-73FA-42EF-A8DB-7DEE4EF0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0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2328B3-6870-4871-88A0-5B80A0EF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- </a:t>
            </a:r>
            <a:r>
              <a:rPr lang="en-US" dirty="0"/>
              <a:t>image denoising with degradation model 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0573387-3B91-431F-A90F-E9743B171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/>
                  <a:t>This paper deal with image denoising.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We’ll use a degradation model of the form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  <a:r>
                  <a:rPr lang="en-US" dirty="0"/>
                  <a:t> is a given known (deteriorated) image.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x</a:t>
                </a:r>
                <a:r>
                  <a:rPr lang="en-US" dirty="0"/>
                  <a:t> is an original image.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v</a:t>
                </a:r>
                <a:r>
                  <a:rPr lang="en-US" dirty="0"/>
                  <a:t> is an additional zero-mean Gaussian noise independent to x, which is the popular noise in image processing.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The denoising process is a seeking for approximation of the original image x.</a:t>
                </a:r>
              </a:p>
              <a:p>
                <a:pPr marL="0" indent="0" algn="l" rtl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0573387-3B91-431F-A90F-E9743B171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3411521-D46A-4D7C-A722-3555360B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B03B3B0-4350-4230-919A-91F1CA65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1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316A14-1A2E-43EA-85C3-0FFE01B4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- </a:t>
            </a:r>
            <a:r>
              <a:rPr lang="en-US" dirty="0"/>
              <a:t>Patch-based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5D7C3A-25D1-4DD4-ABFE-2DB387CE6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We will deal with the above problem using Patch-based methods.</a:t>
            </a:r>
          </a:p>
          <a:p>
            <a:pPr marL="0" indent="0" algn="l" rtl="0">
              <a:buNone/>
            </a:pPr>
            <a:r>
              <a:rPr lang="en-US" dirty="0"/>
              <a:t>Patch-based methods became very popular in last 20 years in all fields of image and signal processing, and might be helpful because:</a:t>
            </a:r>
          </a:p>
          <a:p>
            <a:pPr algn="l" rtl="0"/>
            <a:r>
              <a:rPr lang="en-US" dirty="0"/>
              <a:t>The input signal can be effectively large and can be processed if divided to patches.</a:t>
            </a:r>
          </a:p>
          <a:p>
            <a:pPr algn="l" rtl="0"/>
            <a:r>
              <a:rPr lang="en-US" dirty="0"/>
              <a:t>Neighbor pixels share the same information.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This paper suggest method to deal with main disadvantage of patch-based methods: the gap between the local processing of patches and the global image recovery. If we processes the patches independently, we loosing the relations between “neighbors” patches.</a:t>
            </a:r>
            <a:endParaRPr lang="he-IL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B8B137F-E333-4ADB-BC6F-4422138B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C45F916-B4A0-4F6B-B196-F78AA26F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1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04EE47-9316-4F6E-9830-956BA4FB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- </a:t>
            </a:r>
            <a:r>
              <a:rPr lang="en-US" dirty="0"/>
              <a:t>K-SVD in short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764461C-9E19-466C-AA51-EB5BAB2E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Many denoising algorithms in field of signal and image processing are patch-based, but we will give a special attention to K-SVD.</a:t>
            </a:r>
          </a:p>
          <a:p>
            <a:pPr marL="0" indent="0" algn="l" rtl="0">
              <a:buNone/>
            </a:pPr>
            <a:r>
              <a:rPr lang="en-US" dirty="0"/>
              <a:t>In nutshell: </a:t>
            </a:r>
          </a:p>
          <a:p>
            <a:pPr algn="l" rtl="0"/>
            <a:r>
              <a:rPr lang="en-US" dirty="0"/>
              <a:t>It takes overlapping patches from the image and processes each patch assuming it can be represented as a sparse linear combination of elements of redundant dictionary. </a:t>
            </a:r>
          </a:p>
          <a:p>
            <a:pPr algn="l" rtl="0"/>
            <a:r>
              <a:rPr lang="en-US" dirty="0"/>
              <a:t>Restoring each patch by using this sparse model. </a:t>
            </a:r>
          </a:p>
          <a:p>
            <a:pPr algn="l" rtl="0"/>
            <a:r>
              <a:rPr lang="en-US" dirty="0"/>
              <a:t>Reconstructing the full image by averaging the overlapping patches.</a:t>
            </a:r>
          </a:p>
          <a:p>
            <a:pPr marL="0" indent="0" algn="l" rtl="0">
              <a:buNone/>
            </a:pPr>
            <a:r>
              <a:rPr lang="en-US" dirty="0"/>
              <a:t>Later, after “</a:t>
            </a:r>
            <a:r>
              <a:rPr lang="en-US" dirty="0" err="1"/>
              <a:t>sparseland</a:t>
            </a:r>
            <a:r>
              <a:rPr lang="en-US" dirty="0"/>
              <a:t>” introduction, we will see K-SVD in more detail.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183B23E-899F-40E9-8AD9-7B4E77A9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E9D8796-4939-4DD3-AD8D-F3FAB8C5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8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A5398C-40AE-4E5F-A14B-F833F6C2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– </a:t>
            </a:r>
            <a:r>
              <a:rPr lang="en-US" dirty="0"/>
              <a:t>disagreement patch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ECE0C5-A26B-460C-AD1C-D55FAF0C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The “</a:t>
            </a:r>
            <a:r>
              <a:rPr lang="en-US" b="1" dirty="0"/>
              <a:t>disagreement patch</a:t>
            </a:r>
            <a:r>
              <a:rPr lang="en-US" dirty="0"/>
              <a:t>” defined as the difference between local denoised result from some patch and its corresponding patch from the global denoised outcome.</a:t>
            </a:r>
          </a:p>
          <a:p>
            <a:pPr marL="0" indent="0" algn="l" rtl="0">
              <a:buNone/>
            </a:pPr>
            <a:r>
              <a:rPr lang="en-US" dirty="0"/>
              <a:t>The disagreement patch represent the gap between the local processing of patches and the global image recovery, hence it’s can be used to solve our problem and improve the results.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69437AA-178F-4286-BAE2-7A5D0550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54F8901-64EA-485E-A59C-8FBB62C6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8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9B6DE9-9E5C-4292-8A94-AF59FCA3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 dirty="0"/>
              <a:t>INTRODUCTION – local-global solution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1FEAB4-9D41-42D0-A6FC-32D571DF8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5526729" cy="3979512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/>
              <a:t>By “share the disagreement” between these overlapping patches. This can be done by the following iterative procedure, which is basically an addition to K-SVD: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Extracting the noisy patches, overlapping, of predefined size, as before.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Per patch: if it’s the first iteration, define the disagreement patch as 0, otherwise define it as we mentioned before (for last iteration’s recovery) and subtract it from the noisy input patches.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Apply K-SVD on result of the subtraction – for every patch.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Reconstruct by averaging the denoised outcome of current iteration.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rtl="0">
              <a:buNone/>
            </a:pPr>
            <a:endParaRPr lang="he-IL" dirty="0"/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3D49D71C-E6AE-4BC8-9103-0C4895FE21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10069" y="4474996"/>
            <a:ext cx="4730621" cy="1684876"/>
          </a:xfrm>
          <a:prstGeom prst="rect">
            <a:avLst/>
          </a:prstGeom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D0F3A2E-B217-4B81-9F03-43101070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2672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236862 Sparse and Redundant Representations by Prof. Michael Elad</a:t>
            </a:r>
          </a:p>
        </p:txBody>
      </p:sp>
      <p:pic>
        <p:nvPicPr>
          <p:cNvPr id="48" name="תמונה 47" descr="תמונה שמכילה שעון, שלט&#10;&#10;התיאור נוצר באופן אוטומטי">
            <a:extLst>
              <a:ext uri="{FF2B5EF4-FFF2-40B4-BE49-F238E27FC236}">
                <a16:creationId xmlns:a16="http://schemas.microsoft.com/office/drawing/2014/main" id="{823C8304-8662-4637-9173-32248E8EA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069" y="1797556"/>
            <a:ext cx="2674852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2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C4AC0F-BCF4-48F8-ACBD-56AB78D7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SPARSELAND AND K-SVD – sparse assumption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5825DCF-5621-4C7B-BA8A-36A531A39F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“</a:t>
                </a:r>
                <a:r>
                  <a:rPr lang="en-US" dirty="0" err="1"/>
                  <a:t>Sparseland</a:t>
                </a:r>
                <a:r>
                  <a:rPr lang="en-US" dirty="0"/>
                  <a:t>” model of algorithms assumes that a signal can be represented\estimated by a few atoms of a redundant dictionary: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</a:rPr>
                      <m:t>𝑥</m:t>
                    </m:r>
                    <m:r>
                      <a:rPr lang="en-US" i="1" smtClean="0">
                        <a:solidFill>
                          <a:srgbClr val="FF0000"/>
                        </a:solidFill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</a:rPr>
                      <m:t>𝐷</m:t>
                    </m:r>
                    <m:r>
                      <a:rPr lang="en-US" i="1" smtClean="0">
                        <a:solidFill>
                          <a:srgbClr val="FF0000"/>
                        </a:solidFill>
                      </a:rPr>
                      <m:t>𝛼</m:t>
                    </m:r>
                  </m:oMath>
                </a14:m>
                <a:r>
                  <a:rPr lang="en-US" dirty="0"/>
                  <a:t>, such that: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</a:rPr>
                      <m:t>𝑥</m:t>
                    </m:r>
                    <m:r>
                      <a:rPr lang="en-US" i="1"/>
                      <m:t>∈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ℝ</m:t>
                        </m:r>
                      </m:e>
                      <m:sup>
                        <m:r>
                          <a:rPr lang="en-US" i="1"/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an input signal.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</a:rPr>
                      <m:t>𝐷</m:t>
                    </m:r>
                    <m:r>
                      <a:rPr lang="en-US" i="1"/>
                      <m:t>∈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ℝ</m:t>
                        </m:r>
                      </m:e>
                      <m:sup>
                        <m:r>
                          <a:rPr lang="en-US" i="1"/>
                          <m:t>𝑛</m:t>
                        </m:r>
                        <m:r>
                          <a:rPr lang="en-US" i="1"/>
                          <m:t>×</m:t>
                        </m:r>
                        <m:r>
                          <a:rPr lang="en-US" i="1"/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dictionary, where </a:t>
                </a:r>
                <a14:m>
                  <m:oMath xmlns:m="http://schemas.openxmlformats.org/officeDocument/2006/math">
                    <m:r>
                      <a:rPr lang="en-US" i="1"/>
                      <m:t>𝑚</m:t>
                    </m:r>
                    <m:r>
                      <a:rPr lang="en-US" i="1"/>
                      <m:t>≫</m:t>
                    </m:r>
                    <m:r>
                      <a:rPr lang="en-US" i="1"/>
                      <m:t>𝑛</m:t>
                    </m:r>
                  </m:oMath>
                </a14:m>
                <a:r>
                  <a:rPr lang="en-US" dirty="0"/>
                  <a:t> leading to redundancy of </a:t>
                </a:r>
                <a14:m>
                  <m:oMath xmlns:m="http://schemas.openxmlformats.org/officeDocument/2006/math">
                    <m:r>
                      <a:rPr lang="en-US" i="1"/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</a:rPr>
                      <m:t>𝛼</m:t>
                    </m:r>
                    <m:r>
                      <a:rPr lang="en-US" i="1"/>
                      <m:t>∈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ℝ</m:t>
                        </m:r>
                      </m:e>
                      <m:sup>
                        <m:r>
                          <a:rPr lang="en-US" i="1"/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a sparse vector.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5825DCF-5621-4C7B-BA8A-36A531A39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77768FA-18A7-43AB-977A-7F8E610F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70494C1-5F28-49F3-BDFB-7750B0FE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81907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1129</Words>
  <Application>Microsoft Office PowerPoint</Application>
  <PresentationFormat>מסך רחב</PresentationFormat>
  <Paragraphs>109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Trebuchet MS</vt:lpstr>
      <vt:lpstr>Wingdings 3</vt:lpstr>
      <vt:lpstr>פיאה</vt:lpstr>
      <vt:lpstr>PARAMETRIZATION TO PATCH-DISAGREEMENT IN ORDER TO IMPROVE K-SVD DENOISING Nerya Hadad and Maxim Lipatrov  </vt:lpstr>
      <vt:lpstr>Outline</vt:lpstr>
      <vt:lpstr>ABSTRACT</vt:lpstr>
      <vt:lpstr>INTRODUCTION - image denoising with degradation model  </vt:lpstr>
      <vt:lpstr>INTRODUCTION - Patch-based methods</vt:lpstr>
      <vt:lpstr>INTRODUCTION - K-SVD in short</vt:lpstr>
      <vt:lpstr>INTRODUCTION – disagreement patch </vt:lpstr>
      <vt:lpstr>INTRODUCTION – local-global solution</vt:lpstr>
      <vt:lpstr>SPARSELAND AND K-SVD – sparse assumption</vt:lpstr>
      <vt:lpstr>SPARSELAND AND K-SVD – sparse estimation</vt:lpstr>
      <vt:lpstr>SPARSELAND AND K-SVD – sparse solution</vt:lpstr>
      <vt:lpstr>SPARSELAND AND K-SVD – dictionary</vt:lpstr>
      <vt:lpstr>SPARSELAND AND K-SVD – dictionary learning</vt:lpstr>
      <vt:lpstr>SPARSELAND AND K-SVD - K-SVD</vt:lpstr>
      <vt:lpstr>THE PROPOSED ALGORITHM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PARAMETRIZATION TO PATCH-DISAGREEMENT IN ORDER TO IMPROVE K-SVD DENOISING Nerya Hadad and Maxim Lipatrov</dc:title>
  <dc:creator>User</dc:creator>
  <cp:lastModifiedBy>User</cp:lastModifiedBy>
  <cp:revision>21</cp:revision>
  <dcterms:created xsi:type="dcterms:W3CDTF">2020-04-10T21:05:11Z</dcterms:created>
  <dcterms:modified xsi:type="dcterms:W3CDTF">2020-04-11T14:11:53Z</dcterms:modified>
</cp:coreProperties>
</file>