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ECACB-0EE1-4561-85B2-6B453A2FD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55CF6E-5C82-4F74-9D3E-BC064A9D285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8DC5F53C-FFDE-4113-A03A-3C36B598A9E0}" type="parTrans" cxnId="{17ACA54D-DA8B-49EC-9357-8A5228B1390A}">
      <dgm:prSet/>
      <dgm:spPr/>
      <dgm:t>
        <a:bodyPr/>
        <a:lstStyle/>
        <a:p>
          <a:endParaRPr lang="en-US"/>
        </a:p>
      </dgm:t>
    </dgm:pt>
    <dgm:pt modelId="{B575AEF1-4230-4701-AE63-1AA18B11244C}" type="sibTrans" cxnId="{17ACA54D-DA8B-49EC-9357-8A5228B1390A}">
      <dgm:prSet/>
      <dgm:spPr/>
      <dgm:t>
        <a:bodyPr/>
        <a:lstStyle/>
        <a:p>
          <a:endParaRPr lang="en-US"/>
        </a:p>
      </dgm:t>
    </dgm:pt>
    <dgm:pt modelId="{91BD5394-F2C4-4D0A-9DC5-32A938ACE852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EF0B24ED-FE94-46B5-AF93-F5B82334E5EE}" type="parTrans" cxnId="{B40DF3B4-DEB6-48EB-89E6-94500A9BD4DB}">
      <dgm:prSet/>
      <dgm:spPr/>
      <dgm:t>
        <a:bodyPr/>
        <a:lstStyle/>
        <a:p>
          <a:endParaRPr lang="en-US"/>
        </a:p>
      </dgm:t>
    </dgm:pt>
    <dgm:pt modelId="{2683E665-9406-447C-B2D3-349B5A5B632D}" type="sibTrans" cxnId="{B40DF3B4-DEB6-48EB-89E6-94500A9BD4DB}">
      <dgm:prSet/>
      <dgm:spPr/>
      <dgm:t>
        <a:bodyPr/>
        <a:lstStyle/>
        <a:p>
          <a:endParaRPr lang="en-US"/>
        </a:p>
      </dgm:t>
    </dgm:pt>
    <dgm:pt modelId="{61CEAD5D-E97F-42B5-B543-3F74015FFD51}">
      <dgm:prSet/>
      <dgm:spPr/>
      <dgm:t>
        <a:bodyPr/>
        <a:lstStyle/>
        <a:p>
          <a:r>
            <a:rPr lang="en-US" b="1" dirty="0"/>
            <a:t>SPARSELAND AND K-SVD</a:t>
          </a:r>
          <a:endParaRPr lang="en-US" dirty="0"/>
        </a:p>
      </dgm:t>
    </dgm:pt>
    <dgm:pt modelId="{084ADF27-485B-4CB7-AC49-539C15E30B90}" type="parTrans" cxnId="{1B32123F-38A1-436B-8039-0BA4A0B87CF0}">
      <dgm:prSet/>
      <dgm:spPr/>
      <dgm:t>
        <a:bodyPr/>
        <a:lstStyle/>
        <a:p>
          <a:endParaRPr lang="en-US"/>
        </a:p>
      </dgm:t>
    </dgm:pt>
    <dgm:pt modelId="{48336B5A-D23E-4998-909B-D0C046B93C05}" type="sibTrans" cxnId="{1B32123F-38A1-436B-8039-0BA4A0B87CF0}">
      <dgm:prSet/>
      <dgm:spPr/>
      <dgm:t>
        <a:bodyPr/>
        <a:lstStyle/>
        <a:p>
          <a:endParaRPr lang="en-US"/>
        </a:p>
      </dgm:t>
    </dgm:pt>
    <dgm:pt modelId="{85C016ED-B683-4507-84F8-BFF2923F478E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41943590-908C-4C23-A9EB-70EAD9A5744E}" type="parTrans" cxnId="{250CA93F-CE89-4ADC-A2EA-D62F21D68E2B}">
      <dgm:prSet/>
      <dgm:spPr/>
      <dgm:t>
        <a:bodyPr/>
        <a:lstStyle/>
        <a:p>
          <a:endParaRPr lang="en-US"/>
        </a:p>
      </dgm:t>
    </dgm:pt>
    <dgm:pt modelId="{25F548C2-1104-4653-A664-141BF4C08E1D}" type="sibTrans" cxnId="{250CA93F-CE89-4ADC-A2EA-D62F21D68E2B}">
      <dgm:prSet/>
      <dgm:spPr/>
      <dgm:t>
        <a:bodyPr/>
        <a:lstStyle/>
        <a:p>
          <a:endParaRPr lang="en-US"/>
        </a:p>
      </dgm:t>
    </dgm:pt>
    <dgm:pt modelId="{32408309-0569-495B-9FFF-B06FB8EAC41F}">
      <dgm:prSet/>
      <dgm:spPr/>
      <dgm:t>
        <a:bodyPr/>
        <a:lstStyle/>
        <a:p>
          <a:r>
            <a:rPr lang="en-US" b="1"/>
            <a:t>EXPERIMENTS WITH THE PROPOSED ALGORITHM</a:t>
          </a:r>
          <a:endParaRPr lang="en-US"/>
        </a:p>
      </dgm:t>
    </dgm:pt>
    <dgm:pt modelId="{00BAEA56-4D12-414B-9765-D61BB3364ED6}" type="parTrans" cxnId="{4839FE52-774E-40CE-AA70-2CB561D53B87}">
      <dgm:prSet/>
      <dgm:spPr/>
      <dgm:t>
        <a:bodyPr/>
        <a:lstStyle/>
        <a:p>
          <a:endParaRPr lang="en-US"/>
        </a:p>
      </dgm:t>
    </dgm:pt>
    <dgm:pt modelId="{E9E50937-AA04-4439-B175-A989ADF5E677}" type="sibTrans" cxnId="{4839FE52-774E-40CE-AA70-2CB561D53B87}">
      <dgm:prSet/>
      <dgm:spPr/>
      <dgm:t>
        <a:bodyPr/>
        <a:lstStyle/>
        <a:p>
          <a:endParaRPr lang="en-US"/>
        </a:p>
      </dgm:t>
    </dgm:pt>
    <dgm:pt modelId="{F1C3AE25-52CA-4020-BB58-AA98EE01A54D}">
      <dgm:prSet/>
      <dgm:spPr/>
      <dgm:t>
        <a:bodyPr/>
        <a:lstStyle/>
        <a:p>
          <a:r>
            <a:rPr lang="en-US" b="1" dirty="0"/>
            <a:t>ADDITIONAL WORK</a:t>
          </a:r>
          <a:endParaRPr lang="en-US" dirty="0"/>
        </a:p>
      </dgm:t>
    </dgm:pt>
    <dgm:pt modelId="{389AECE9-45B5-45C5-8318-F9C98E95E592}" type="parTrans" cxnId="{F0413B1A-5945-482F-B156-2879EC52C639}">
      <dgm:prSet/>
      <dgm:spPr/>
      <dgm:t>
        <a:bodyPr/>
        <a:lstStyle/>
        <a:p>
          <a:endParaRPr lang="en-US"/>
        </a:p>
      </dgm:t>
    </dgm:pt>
    <dgm:pt modelId="{920866BC-964F-4CA5-B8B2-4EF5EFA1C0FE}" type="sibTrans" cxnId="{F0413B1A-5945-482F-B156-2879EC52C639}">
      <dgm:prSet/>
      <dgm:spPr/>
      <dgm:t>
        <a:bodyPr/>
        <a:lstStyle/>
        <a:p>
          <a:endParaRPr lang="en-US"/>
        </a:p>
      </dgm:t>
    </dgm:pt>
    <dgm:pt modelId="{E165C521-AB15-4ACA-9221-9C0311248DB6}" type="pres">
      <dgm:prSet presAssocID="{F9DECACB-0EE1-4561-85B2-6B453A2FD927}" presName="root" presStyleCnt="0">
        <dgm:presLayoutVars>
          <dgm:dir/>
          <dgm:resizeHandles val="exact"/>
        </dgm:presLayoutVars>
      </dgm:prSet>
      <dgm:spPr/>
    </dgm:pt>
    <dgm:pt modelId="{FE3D2DB4-9743-401A-B18F-A57E5F7643D9}" type="pres">
      <dgm:prSet presAssocID="{FD55CF6E-5C82-4F74-9D3E-BC064A9D2856}" presName="compNode" presStyleCnt="0"/>
      <dgm:spPr/>
    </dgm:pt>
    <dgm:pt modelId="{A380D2AF-8622-4679-9DE0-2795CC7D824A}" type="pres">
      <dgm:prSet presAssocID="{FD55CF6E-5C82-4F74-9D3E-BC064A9D2856}" presName="bgRect" presStyleLbl="bgShp" presStyleIdx="0" presStyleCnt="6"/>
      <dgm:spPr/>
    </dgm:pt>
    <dgm:pt modelId="{3A5402D3-4F54-45C1-9C9D-D1CF3555B213}" type="pres">
      <dgm:prSet presAssocID="{FD55CF6E-5C82-4F74-9D3E-BC064A9D28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B0182DE-73FB-4930-9776-667B3BE7DB95}" type="pres">
      <dgm:prSet presAssocID="{FD55CF6E-5C82-4F74-9D3E-BC064A9D2856}" presName="spaceRect" presStyleCnt="0"/>
      <dgm:spPr/>
    </dgm:pt>
    <dgm:pt modelId="{307ADC0C-7B3B-4075-A275-9C4695F9CD08}" type="pres">
      <dgm:prSet presAssocID="{FD55CF6E-5C82-4F74-9D3E-BC064A9D2856}" presName="parTx" presStyleLbl="revTx" presStyleIdx="0" presStyleCnt="6">
        <dgm:presLayoutVars>
          <dgm:chMax val="0"/>
          <dgm:chPref val="0"/>
        </dgm:presLayoutVars>
      </dgm:prSet>
      <dgm:spPr/>
    </dgm:pt>
    <dgm:pt modelId="{743C8815-C0ED-41F3-A422-951DA99B2D18}" type="pres">
      <dgm:prSet presAssocID="{B575AEF1-4230-4701-AE63-1AA18B11244C}" presName="sibTrans" presStyleCnt="0"/>
      <dgm:spPr/>
    </dgm:pt>
    <dgm:pt modelId="{86114398-9383-49F8-BDD6-ED4A35D98407}" type="pres">
      <dgm:prSet presAssocID="{91BD5394-F2C4-4D0A-9DC5-32A938ACE852}" presName="compNode" presStyleCnt="0"/>
      <dgm:spPr/>
    </dgm:pt>
    <dgm:pt modelId="{66F8E656-8AC3-490A-B619-310B688B5C31}" type="pres">
      <dgm:prSet presAssocID="{91BD5394-F2C4-4D0A-9DC5-32A938ACE852}" presName="bgRect" presStyleLbl="bgShp" presStyleIdx="1" presStyleCnt="6"/>
      <dgm:spPr/>
    </dgm:pt>
    <dgm:pt modelId="{DC634D7B-ED8F-4A88-971D-D3FABCBDE7AA}" type="pres">
      <dgm:prSet presAssocID="{91BD5394-F2C4-4D0A-9DC5-32A938ACE8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599734-3E57-48E5-ABD5-AA7B0AFB7AE0}" type="pres">
      <dgm:prSet presAssocID="{91BD5394-F2C4-4D0A-9DC5-32A938ACE852}" presName="spaceRect" presStyleCnt="0"/>
      <dgm:spPr/>
    </dgm:pt>
    <dgm:pt modelId="{3B123A50-9C67-49E4-9ABA-5782A2D7A662}" type="pres">
      <dgm:prSet presAssocID="{91BD5394-F2C4-4D0A-9DC5-32A938ACE852}" presName="parTx" presStyleLbl="revTx" presStyleIdx="1" presStyleCnt="6">
        <dgm:presLayoutVars>
          <dgm:chMax val="0"/>
          <dgm:chPref val="0"/>
        </dgm:presLayoutVars>
      </dgm:prSet>
      <dgm:spPr/>
    </dgm:pt>
    <dgm:pt modelId="{41506F2C-3C7D-483E-A889-33B987577594}" type="pres">
      <dgm:prSet presAssocID="{2683E665-9406-447C-B2D3-349B5A5B632D}" presName="sibTrans" presStyleCnt="0"/>
      <dgm:spPr/>
    </dgm:pt>
    <dgm:pt modelId="{732F478B-3FBD-4BF9-A587-A39F3AF471C8}" type="pres">
      <dgm:prSet presAssocID="{61CEAD5D-E97F-42B5-B543-3F74015FFD51}" presName="compNode" presStyleCnt="0"/>
      <dgm:spPr/>
    </dgm:pt>
    <dgm:pt modelId="{F3DE5BB5-1F5C-465D-87D3-C27E98FB9A39}" type="pres">
      <dgm:prSet presAssocID="{61CEAD5D-E97F-42B5-B543-3F74015FFD51}" presName="bgRect" presStyleLbl="bgShp" presStyleIdx="2" presStyleCnt="6"/>
      <dgm:spPr/>
    </dgm:pt>
    <dgm:pt modelId="{B8A1BC04-01B1-4A6A-9F0D-0CA23038DA17}" type="pres">
      <dgm:prSet presAssocID="{61CEAD5D-E97F-42B5-B543-3F74015FFD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44D6CC5-DFB4-4403-B494-AC7E20AC8858}" type="pres">
      <dgm:prSet presAssocID="{61CEAD5D-E97F-42B5-B543-3F74015FFD51}" presName="spaceRect" presStyleCnt="0"/>
      <dgm:spPr/>
    </dgm:pt>
    <dgm:pt modelId="{F6D6C6F4-0C1E-4A24-861F-EC7D0908F77D}" type="pres">
      <dgm:prSet presAssocID="{61CEAD5D-E97F-42B5-B543-3F74015FFD51}" presName="parTx" presStyleLbl="revTx" presStyleIdx="2" presStyleCnt="6">
        <dgm:presLayoutVars>
          <dgm:chMax val="0"/>
          <dgm:chPref val="0"/>
        </dgm:presLayoutVars>
      </dgm:prSet>
      <dgm:spPr/>
    </dgm:pt>
    <dgm:pt modelId="{2032B525-13C5-4ABB-B5FA-78D305CEF933}" type="pres">
      <dgm:prSet presAssocID="{48336B5A-D23E-4998-909B-D0C046B93C05}" presName="sibTrans" presStyleCnt="0"/>
      <dgm:spPr/>
    </dgm:pt>
    <dgm:pt modelId="{58CA9DB3-CA2F-4838-90E8-6E2357C5E259}" type="pres">
      <dgm:prSet presAssocID="{85C016ED-B683-4507-84F8-BFF2923F478E}" presName="compNode" presStyleCnt="0"/>
      <dgm:spPr/>
    </dgm:pt>
    <dgm:pt modelId="{EC9D5CE5-2FB7-4EEF-8EA0-80360A4652D4}" type="pres">
      <dgm:prSet presAssocID="{85C016ED-B683-4507-84F8-BFF2923F478E}" presName="bgRect" presStyleLbl="bgShp" presStyleIdx="3" presStyleCnt="6"/>
      <dgm:spPr/>
    </dgm:pt>
    <dgm:pt modelId="{485C0539-6BC4-4D67-9F06-29888253EFAD}" type="pres">
      <dgm:prSet presAssocID="{85C016ED-B683-4507-84F8-BFF2923F47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8800A6-E9AF-4606-B05B-A5C273EFEB09}" type="pres">
      <dgm:prSet presAssocID="{85C016ED-B683-4507-84F8-BFF2923F478E}" presName="spaceRect" presStyleCnt="0"/>
      <dgm:spPr/>
    </dgm:pt>
    <dgm:pt modelId="{C9D37D31-8D51-4D4C-A948-9A859296298B}" type="pres">
      <dgm:prSet presAssocID="{85C016ED-B683-4507-84F8-BFF2923F478E}" presName="parTx" presStyleLbl="revTx" presStyleIdx="3" presStyleCnt="6">
        <dgm:presLayoutVars>
          <dgm:chMax val="0"/>
          <dgm:chPref val="0"/>
        </dgm:presLayoutVars>
      </dgm:prSet>
      <dgm:spPr/>
    </dgm:pt>
    <dgm:pt modelId="{3EDF278D-90E8-43B2-A301-22AFE0A1A314}" type="pres">
      <dgm:prSet presAssocID="{25F548C2-1104-4653-A664-141BF4C08E1D}" presName="sibTrans" presStyleCnt="0"/>
      <dgm:spPr/>
    </dgm:pt>
    <dgm:pt modelId="{6253AE91-53AA-44EA-88CE-F1922EDF1C69}" type="pres">
      <dgm:prSet presAssocID="{32408309-0569-495B-9FFF-B06FB8EAC41F}" presName="compNode" presStyleCnt="0"/>
      <dgm:spPr/>
    </dgm:pt>
    <dgm:pt modelId="{17BAE7F9-BFC6-4A0E-B291-38A078D0F048}" type="pres">
      <dgm:prSet presAssocID="{32408309-0569-495B-9FFF-B06FB8EAC41F}" presName="bgRect" presStyleLbl="bgShp" presStyleIdx="4" presStyleCnt="6"/>
      <dgm:spPr/>
    </dgm:pt>
    <dgm:pt modelId="{3057EA21-990C-44BC-83C0-7D52058B26F6}" type="pres">
      <dgm:prSet presAssocID="{32408309-0569-495B-9FFF-B06FB8EAC4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11902C-22B1-4CDD-86A9-3EFA32A481CC}" type="pres">
      <dgm:prSet presAssocID="{32408309-0569-495B-9FFF-B06FB8EAC41F}" presName="spaceRect" presStyleCnt="0"/>
      <dgm:spPr/>
    </dgm:pt>
    <dgm:pt modelId="{6DBEA8F8-92F6-4AA9-AA3D-C2A1D9B95E23}" type="pres">
      <dgm:prSet presAssocID="{32408309-0569-495B-9FFF-B06FB8EAC41F}" presName="parTx" presStyleLbl="revTx" presStyleIdx="4" presStyleCnt="6">
        <dgm:presLayoutVars>
          <dgm:chMax val="0"/>
          <dgm:chPref val="0"/>
        </dgm:presLayoutVars>
      </dgm:prSet>
      <dgm:spPr/>
    </dgm:pt>
    <dgm:pt modelId="{12376AD9-6D81-4998-896B-AB0A9C86C9AA}" type="pres">
      <dgm:prSet presAssocID="{E9E50937-AA04-4439-B175-A989ADF5E677}" presName="sibTrans" presStyleCnt="0"/>
      <dgm:spPr/>
    </dgm:pt>
    <dgm:pt modelId="{83ABF27D-8770-49D7-9D57-C98BABBEF6E0}" type="pres">
      <dgm:prSet presAssocID="{F1C3AE25-52CA-4020-BB58-AA98EE01A54D}" presName="compNode" presStyleCnt="0"/>
      <dgm:spPr/>
    </dgm:pt>
    <dgm:pt modelId="{2E1BC191-BB62-40F2-ACF3-8D062546BD28}" type="pres">
      <dgm:prSet presAssocID="{F1C3AE25-52CA-4020-BB58-AA98EE01A54D}" presName="bgRect" presStyleLbl="bgShp" presStyleIdx="5" presStyleCnt="6"/>
      <dgm:spPr/>
    </dgm:pt>
    <dgm:pt modelId="{99CFD86E-71F6-4A78-9DA6-AE2252F1696E}" type="pres">
      <dgm:prSet presAssocID="{F1C3AE25-52CA-4020-BB58-AA98EE01A5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C5F5EA-6125-4FC1-96C9-104098A7EDC2}" type="pres">
      <dgm:prSet presAssocID="{F1C3AE25-52CA-4020-BB58-AA98EE01A54D}" presName="spaceRect" presStyleCnt="0"/>
      <dgm:spPr/>
    </dgm:pt>
    <dgm:pt modelId="{84ADC1C1-BAB0-470A-BE59-D05426111187}" type="pres">
      <dgm:prSet presAssocID="{F1C3AE25-52CA-4020-BB58-AA98EE01A54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D618000-ACD3-4B10-8910-C5004E1177C8}" type="presOf" srcId="{FD55CF6E-5C82-4F74-9D3E-BC064A9D2856}" destId="{307ADC0C-7B3B-4075-A275-9C4695F9CD08}" srcOrd="0" destOrd="0" presId="urn:microsoft.com/office/officeart/2018/2/layout/IconVerticalSolidList"/>
    <dgm:cxn modelId="{6E428309-4693-4607-8829-2BB3A3E2AF4B}" type="presOf" srcId="{61CEAD5D-E97F-42B5-B543-3F74015FFD51}" destId="{F6D6C6F4-0C1E-4A24-861F-EC7D0908F77D}" srcOrd="0" destOrd="0" presId="urn:microsoft.com/office/officeart/2018/2/layout/IconVerticalSolidList"/>
    <dgm:cxn modelId="{F0413B1A-5945-482F-B156-2879EC52C639}" srcId="{F9DECACB-0EE1-4561-85B2-6B453A2FD927}" destId="{F1C3AE25-52CA-4020-BB58-AA98EE01A54D}" srcOrd="5" destOrd="0" parTransId="{389AECE9-45B5-45C5-8318-F9C98E95E592}" sibTransId="{920866BC-964F-4CA5-B8B2-4EF5EFA1C0FE}"/>
    <dgm:cxn modelId="{1F6ECE23-26BA-4CBB-998A-07FCCAC4AFE6}" type="presOf" srcId="{F1C3AE25-52CA-4020-BB58-AA98EE01A54D}" destId="{84ADC1C1-BAB0-470A-BE59-D05426111187}" srcOrd="0" destOrd="0" presId="urn:microsoft.com/office/officeart/2018/2/layout/IconVerticalSolidList"/>
    <dgm:cxn modelId="{5FCA8932-52FA-49C3-9A80-1B49CC765D14}" type="presOf" srcId="{85C016ED-B683-4507-84F8-BFF2923F478E}" destId="{C9D37D31-8D51-4D4C-A948-9A859296298B}" srcOrd="0" destOrd="0" presId="urn:microsoft.com/office/officeart/2018/2/layout/IconVerticalSolidList"/>
    <dgm:cxn modelId="{1B32123F-38A1-436B-8039-0BA4A0B87CF0}" srcId="{F9DECACB-0EE1-4561-85B2-6B453A2FD927}" destId="{61CEAD5D-E97F-42B5-B543-3F74015FFD51}" srcOrd="2" destOrd="0" parTransId="{084ADF27-485B-4CB7-AC49-539C15E30B90}" sibTransId="{48336B5A-D23E-4998-909B-D0C046B93C05}"/>
    <dgm:cxn modelId="{250CA93F-CE89-4ADC-A2EA-D62F21D68E2B}" srcId="{F9DECACB-0EE1-4561-85B2-6B453A2FD927}" destId="{85C016ED-B683-4507-84F8-BFF2923F478E}" srcOrd="3" destOrd="0" parTransId="{41943590-908C-4C23-A9EB-70EAD9A5744E}" sibTransId="{25F548C2-1104-4653-A664-141BF4C08E1D}"/>
    <dgm:cxn modelId="{17ACA54D-DA8B-49EC-9357-8A5228B1390A}" srcId="{F9DECACB-0EE1-4561-85B2-6B453A2FD927}" destId="{FD55CF6E-5C82-4F74-9D3E-BC064A9D2856}" srcOrd="0" destOrd="0" parTransId="{8DC5F53C-FFDE-4113-A03A-3C36B598A9E0}" sibTransId="{B575AEF1-4230-4701-AE63-1AA18B11244C}"/>
    <dgm:cxn modelId="{4839FE52-774E-40CE-AA70-2CB561D53B87}" srcId="{F9DECACB-0EE1-4561-85B2-6B453A2FD927}" destId="{32408309-0569-495B-9FFF-B06FB8EAC41F}" srcOrd="4" destOrd="0" parTransId="{00BAEA56-4D12-414B-9765-D61BB3364ED6}" sibTransId="{E9E50937-AA04-4439-B175-A989ADF5E677}"/>
    <dgm:cxn modelId="{D23C9274-7801-40AD-A7C8-BD18962BF394}" type="presOf" srcId="{F9DECACB-0EE1-4561-85B2-6B453A2FD927}" destId="{E165C521-AB15-4ACA-9221-9C0311248DB6}" srcOrd="0" destOrd="0" presId="urn:microsoft.com/office/officeart/2018/2/layout/IconVerticalSolidList"/>
    <dgm:cxn modelId="{CD52F4B2-096D-48EA-A02E-8ADB2D0AAC47}" type="presOf" srcId="{32408309-0569-495B-9FFF-B06FB8EAC41F}" destId="{6DBEA8F8-92F6-4AA9-AA3D-C2A1D9B95E23}" srcOrd="0" destOrd="0" presId="urn:microsoft.com/office/officeart/2018/2/layout/IconVerticalSolidList"/>
    <dgm:cxn modelId="{B40DF3B4-DEB6-48EB-89E6-94500A9BD4DB}" srcId="{F9DECACB-0EE1-4561-85B2-6B453A2FD927}" destId="{91BD5394-F2C4-4D0A-9DC5-32A938ACE852}" srcOrd="1" destOrd="0" parTransId="{EF0B24ED-FE94-46B5-AF93-F5B82334E5EE}" sibTransId="{2683E665-9406-447C-B2D3-349B5A5B632D}"/>
    <dgm:cxn modelId="{B82170F8-AE35-4DA3-8220-8DD6BE58ED08}" type="presOf" srcId="{91BD5394-F2C4-4D0A-9DC5-32A938ACE852}" destId="{3B123A50-9C67-49E4-9ABA-5782A2D7A662}" srcOrd="0" destOrd="0" presId="urn:microsoft.com/office/officeart/2018/2/layout/IconVerticalSolidList"/>
    <dgm:cxn modelId="{8F3F5F28-240B-40D9-AFE6-3AE9E8ADC47E}" type="presParOf" srcId="{E165C521-AB15-4ACA-9221-9C0311248DB6}" destId="{FE3D2DB4-9743-401A-B18F-A57E5F7643D9}" srcOrd="0" destOrd="0" presId="urn:microsoft.com/office/officeart/2018/2/layout/IconVerticalSolidList"/>
    <dgm:cxn modelId="{B4DB7A49-06A2-4DED-B69B-C04F52578260}" type="presParOf" srcId="{FE3D2DB4-9743-401A-B18F-A57E5F7643D9}" destId="{A380D2AF-8622-4679-9DE0-2795CC7D824A}" srcOrd="0" destOrd="0" presId="urn:microsoft.com/office/officeart/2018/2/layout/IconVerticalSolidList"/>
    <dgm:cxn modelId="{90ED6D91-DEB5-489C-A4A8-CF0296BF08DD}" type="presParOf" srcId="{FE3D2DB4-9743-401A-B18F-A57E5F7643D9}" destId="{3A5402D3-4F54-45C1-9C9D-D1CF3555B213}" srcOrd="1" destOrd="0" presId="urn:microsoft.com/office/officeart/2018/2/layout/IconVerticalSolidList"/>
    <dgm:cxn modelId="{A8F264BB-3D25-4308-8C4B-02C9642C192A}" type="presParOf" srcId="{FE3D2DB4-9743-401A-B18F-A57E5F7643D9}" destId="{0B0182DE-73FB-4930-9776-667B3BE7DB95}" srcOrd="2" destOrd="0" presId="urn:microsoft.com/office/officeart/2018/2/layout/IconVerticalSolidList"/>
    <dgm:cxn modelId="{95A55A7E-777C-430A-9AD0-0C46EC33BB43}" type="presParOf" srcId="{FE3D2DB4-9743-401A-B18F-A57E5F7643D9}" destId="{307ADC0C-7B3B-4075-A275-9C4695F9CD08}" srcOrd="3" destOrd="0" presId="urn:microsoft.com/office/officeart/2018/2/layout/IconVerticalSolidList"/>
    <dgm:cxn modelId="{34AAA40A-1FEA-422C-B89A-250F1B415781}" type="presParOf" srcId="{E165C521-AB15-4ACA-9221-9C0311248DB6}" destId="{743C8815-C0ED-41F3-A422-951DA99B2D18}" srcOrd="1" destOrd="0" presId="urn:microsoft.com/office/officeart/2018/2/layout/IconVerticalSolidList"/>
    <dgm:cxn modelId="{EAB50A98-12E8-4C65-A16B-B0A510927DE4}" type="presParOf" srcId="{E165C521-AB15-4ACA-9221-9C0311248DB6}" destId="{86114398-9383-49F8-BDD6-ED4A35D98407}" srcOrd="2" destOrd="0" presId="urn:microsoft.com/office/officeart/2018/2/layout/IconVerticalSolidList"/>
    <dgm:cxn modelId="{9891A062-C2E2-488E-9E90-08D76AFEDAE3}" type="presParOf" srcId="{86114398-9383-49F8-BDD6-ED4A35D98407}" destId="{66F8E656-8AC3-490A-B619-310B688B5C31}" srcOrd="0" destOrd="0" presId="urn:microsoft.com/office/officeart/2018/2/layout/IconVerticalSolidList"/>
    <dgm:cxn modelId="{7CBD6896-D9A7-4706-A37C-23BA3F9C765C}" type="presParOf" srcId="{86114398-9383-49F8-BDD6-ED4A35D98407}" destId="{DC634D7B-ED8F-4A88-971D-D3FABCBDE7AA}" srcOrd="1" destOrd="0" presId="urn:microsoft.com/office/officeart/2018/2/layout/IconVerticalSolidList"/>
    <dgm:cxn modelId="{A399B5F0-2B5C-48D9-8511-4FD4AE93ADE0}" type="presParOf" srcId="{86114398-9383-49F8-BDD6-ED4A35D98407}" destId="{49599734-3E57-48E5-ABD5-AA7B0AFB7AE0}" srcOrd="2" destOrd="0" presId="urn:microsoft.com/office/officeart/2018/2/layout/IconVerticalSolidList"/>
    <dgm:cxn modelId="{B2DD6273-B539-4B05-9911-954FF594C80A}" type="presParOf" srcId="{86114398-9383-49F8-BDD6-ED4A35D98407}" destId="{3B123A50-9C67-49E4-9ABA-5782A2D7A662}" srcOrd="3" destOrd="0" presId="urn:microsoft.com/office/officeart/2018/2/layout/IconVerticalSolidList"/>
    <dgm:cxn modelId="{0CCC3104-5F38-4E89-AECC-5BEF4F632581}" type="presParOf" srcId="{E165C521-AB15-4ACA-9221-9C0311248DB6}" destId="{41506F2C-3C7D-483E-A889-33B987577594}" srcOrd="3" destOrd="0" presId="urn:microsoft.com/office/officeart/2018/2/layout/IconVerticalSolidList"/>
    <dgm:cxn modelId="{4EBC5A4B-1708-4E7A-AAF3-8A94A336F657}" type="presParOf" srcId="{E165C521-AB15-4ACA-9221-9C0311248DB6}" destId="{732F478B-3FBD-4BF9-A587-A39F3AF471C8}" srcOrd="4" destOrd="0" presId="urn:microsoft.com/office/officeart/2018/2/layout/IconVerticalSolidList"/>
    <dgm:cxn modelId="{D0E89E1D-9715-4412-9CE0-A2F54999D564}" type="presParOf" srcId="{732F478B-3FBD-4BF9-A587-A39F3AF471C8}" destId="{F3DE5BB5-1F5C-465D-87D3-C27E98FB9A39}" srcOrd="0" destOrd="0" presId="urn:microsoft.com/office/officeart/2018/2/layout/IconVerticalSolidList"/>
    <dgm:cxn modelId="{4A9C41FE-7C1F-4498-A989-22FAA54285FC}" type="presParOf" srcId="{732F478B-3FBD-4BF9-A587-A39F3AF471C8}" destId="{B8A1BC04-01B1-4A6A-9F0D-0CA23038DA17}" srcOrd="1" destOrd="0" presId="urn:microsoft.com/office/officeart/2018/2/layout/IconVerticalSolidList"/>
    <dgm:cxn modelId="{A656231E-9393-4E5E-BF3B-89DDB06A1F00}" type="presParOf" srcId="{732F478B-3FBD-4BF9-A587-A39F3AF471C8}" destId="{344D6CC5-DFB4-4403-B494-AC7E20AC8858}" srcOrd="2" destOrd="0" presId="urn:microsoft.com/office/officeart/2018/2/layout/IconVerticalSolidList"/>
    <dgm:cxn modelId="{C8EDA640-45C6-4879-97F0-CF8A11F5A46D}" type="presParOf" srcId="{732F478B-3FBD-4BF9-A587-A39F3AF471C8}" destId="{F6D6C6F4-0C1E-4A24-861F-EC7D0908F77D}" srcOrd="3" destOrd="0" presId="urn:microsoft.com/office/officeart/2018/2/layout/IconVerticalSolidList"/>
    <dgm:cxn modelId="{08BD5941-AF94-4D1C-9A5C-4882B32BC9D2}" type="presParOf" srcId="{E165C521-AB15-4ACA-9221-9C0311248DB6}" destId="{2032B525-13C5-4ABB-B5FA-78D305CEF933}" srcOrd="5" destOrd="0" presId="urn:microsoft.com/office/officeart/2018/2/layout/IconVerticalSolidList"/>
    <dgm:cxn modelId="{613F9DE6-9A6C-44B2-9A5B-02804AFAF30C}" type="presParOf" srcId="{E165C521-AB15-4ACA-9221-9C0311248DB6}" destId="{58CA9DB3-CA2F-4838-90E8-6E2357C5E259}" srcOrd="6" destOrd="0" presId="urn:microsoft.com/office/officeart/2018/2/layout/IconVerticalSolidList"/>
    <dgm:cxn modelId="{28C1767A-13E2-469A-9C68-EAF49CB7FD86}" type="presParOf" srcId="{58CA9DB3-CA2F-4838-90E8-6E2357C5E259}" destId="{EC9D5CE5-2FB7-4EEF-8EA0-80360A4652D4}" srcOrd="0" destOrd="0" presId="urn:microsoft.com/office/officeart/2018/2/layout/IconVerticalSolidList"/>
    <dgm:cxn modelId="{C09183B7-C129-40D0-984C-9A435F853905}" type="presParOf" srcId="{58CA9DB3-CA2F-4838-90E8-6E2357C5E259}" destId="{485C0539-6BC4-4D67-9F06-29888253EFAD}" srcOrd="1" destOrd="0" presId="urn:microsoft.com/office/officeart/2018/2/layout/IconVerticalSolidList"/>
    <dgm:cxn modelId="{B6A997D9-0244-4E69-B327-EA561DBA02A8}" type="presParOf" srcId="{58CA9DB3-CA2F-4838-90E8-6E2357C5E259}" destId="{418800A6-E9AF-4606-B05B-A5C273EFEB09}" srcOrd="2" destOrd="0" presId="urn:microsoft.com/office/officeart/2018/2/layout/IconVerticalSolidList"/>
    <dgm:cxn modelId="{DF6FA635-058B-4673-BA7D-59892BF4FEBA}" type="presParOf" srcId="{58CA9DB3-CA2F-4838-90E8-6E2357C5E259}" destId="{C9D37D31-8D51-4D4C-A948-9A859296298B}" srcOrd="3" destOrd="0" presId="urn:microsoft.com/office/officeart/2018/2/layout/IconVerticalSolidList"/>
    <dgm:cxn modelId="{11833DAC-8AB2-4BCA-9898-6CADE59DB1B4}" type="presParOf" srcId="{E165C521-AB15-4ACA-9221-9C0311248DB6}" destId="{3EDF278D-90E8-43B2-A301-22AFE0A1A314}" srcOrd="7" destOrd="0" presId="urn:microsoft.com/office/officeart/2018/2/layout/IconVerticalSolidList"/>
    <dgm:cxn modelId="{F08709DF-1A93-4D53-B56B-5CBDED15B4D1}" type="presParOf" srcId="{E165C521-AB15-4ACA-9221-9C0311248DB6}" destId="{6253AE91-53AA-44EA-88CE-F1922EDF1C69}" srcOrd="8" destOrd="0" presId="urn:microsoft.com/office/officeart/2018/2/layout/IconVerticalSolidList"/>
    <dgm:cxn modelId="{9ABF2FD2-6150-4F96-A0D0-B3A397348259}" type="presParOf" srcId="{6253AE91-53AA-44EA-88CE-F1922EDF1C69}" destId="{17BAE7F9-BFC6-4A0E-B291-38A078D0F048}" srcOrd="0" destOrd="0" presId="urn:microsoft.com/office/officeart/2018/2/layout/IconVerticalSolidList"/>
    <dgm:cxn modelId="{82233D3D-AB6E-4FE1-90DE-FF66802A396B}" type="presParOf" srcId="{6253AE91-53AA-44EA-88CE-F1922EDF1C69}" destId="{3057EA21-990C-44BC-83C0-7D52058B26F6}" srcOrd="1" destOrd="0" presId="urn:microsoft.com/office/officeart/2018/2/layout/IconVerticalSolidList"/>
    <dgm:cxn modelId="{43F4A799-CF30-4462-A263-F09543AF8204}" type="presParOf" srcId="{6253AE91-53AA-44EA-88CE-F1922EDF1C69}" destId="{F711902C-22B1-4CDD-86A9-3EFA32A481CC}" srcOrd="2" destOrd="0" presId="urn:microsoft.com/office/officeart/2018/2/layout/IconVerticalSolidList"/>
    <dgm:cxn modelId="{3F3782F6-4C6E-41FB-818A-F28709CBACC3}" type="presParOf" srcId="{6253AE91-53AA-44EA-88CE-F1922EDF1C69}" destId="{6DBEA8F8-92F6-4AA9-AA3D-C2A1D9B95E23}" srcOrd="3" destOrd="0" presId="urn:microsoft.com/office/officeart/2018/2/layout/IconVerticalSolidList"/>
    <dgm:cxn modelId="{369FE978-3EF2-4B51-822A-ABE95CEC2397}" type="presParOf" srcId="{E165C521-AB15-4ACA-9221-9C0311248DB6}" destId="{12376AD9-6D81-4998-896B-AB0A9C86C9AA}" srcOrd="9" destOrd="0" presId="urn:microsoft.com/office/officeart/2018/2/layout/IconVerticalSolidList"/>
    <dgm:cxn modelId="{B40DD815-F283-45E4-8D44-DD1FCA55675D}" type="presParOf" srcId="{E165C521-AB15-4ACA-9221-9C0311248DB6}" destId="{83ABF27D-8770-49D7-9D57-C98BABBEF6E0}" srcOrd="10" destOrd="0" presId="urn:microsoft.com/office/officeart/2018/2/layout/IconVerticalSolidList"/>
    <dgm:cxn modelId="{286D18DC-C655-4F6A-89E5-A11BB036F6E1}" type="presParOf" srcId="{83ABF27D-8770-49D7-9D57-C98BABBEF6E0}" destId="{2E1BC191-BB62-40F2-ACF3-8D062546BD28}" srcOrd="0" destOrd="0" presId="urn:microsoft.com/office/officeart/2018/2/layout/IconVerticalSolidList"/>
    <dgm:cxn modelId="{37849D1B-02A3-4DBD-A614-7B70E4A5DE1B}" type="presParOf" srcId="{83ABF27D-8770-49D7-9D57-C98BABBEF6E0}" destId="{99CFD86E-71F6-4A78-9DA6-AE2252F1696E}" srcOrd="1" destOrd="0" presId="urn:microsoft.com/office/officeart/2018/2/layout/IconVerticalSolidList"/>
    <dgm:cxn modelId="{C2E0CA56-00B2-465F-98EE-ED3900F67C94}" type="presParOf" srcId="{83ABF27D-8770-49D7-9D57-C98BABBEF6E0}" destId="{7EC5F5EA-6125-4FC1-96C9-104098A7EDC2}" srcOrd="2" destOrd="0" presId="urn:microsoft.com/office/officeart/2018/2/layout/IconVerticalSolidList"/>
    <dgm:cxn modelId="{5951A82B-F23C-4FC2-A96A-EE3E00D5C928}" type="presParOf" srcId="{83ABF27D-8770-49D7-9D57-C98BABBEF6E0}" destId="{84ADC1C1-BAB0-470A-BE59-D05426111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0D2AF-8622-4679-9DE0-2795CC7D824A}">
      <dsp:nvSpPr>
        <dsp:cNvPr id="0" name=""/>
        <dsp:cNvSpPr/>
      </dsp:nvSpPr>
      <dsp:spPr>
        <a:xfrm>
          <a:off x="0" y="159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02D3-4F54-45C1-9C9D-D1CF3555B213}">
      <dsp:nvSpPr>
        <dsp:cNvPr id="0" name=""/>
        <dsp:cNvSpPr/>
      </dsp:nvSpPr>
      <dsp:spPr>
        <a:xfrm>
          <a:off x="205200" y="154220"/>
          <a:ext cx="373092" cy="373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DC0C-7B3B-4075-A275-9C4695F9CD08}">
      <dsp:nvSpPr>
        <dsp:cNvPr id="0" name=""/>
        <dsp:cNvSpPr/>
      </dsp:nvSpPr>
      <dsp:spPr>
        <a:xfrm>
          <a:off x="783493" y="159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ABSTRACT</a:t>
          </a:r>
          <a:endParaRPr lang="en-US" sz="1900" kern="1200" dirty="0"/>
        </a:p>
      </dsp:txBody>
      <dsp:txXfrm>
        <a:off x="783493" y="1591"/>
        <a:ext cx="5873275" cy="678349"/>
      </dsp:txXfrm>
    </dsp:sp>
    <dsp:sp modelId="{66F8E656-8AC3-490A-B619-310B688B5C31}">
      <dsp:nvSpPr>
        <dsp:cNvPr id="0" name=""/>
        <dsp:cNvSpPr/>
      </dsp:nvSpPr>
      <dsp:spPr>
        <a:xfrm>
          <a:off x="0" y="849528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34D7B-ED8F-4A88-971D-D3FABCBDE7AA}">
      <dsp:nvSpPr>
        <dsp:cNvPr id="0" name=""/>
        <dsp:cNvSpPr/>
      </dsp:nvSpPr>
      <dsp:spPr>
        <a:xfrm>
          <a:off x="205200" y="1002156"/>
          <a:ext cx="373092" cy="373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3A50-9C67-49E4-9ABA-5782A2D7A662}">
      <dsp:nvSpPr>
        <dsp:cNvPr id="0" name=""/>
        <dsp:cNvSpPr/>
      </dsp:nvSpPr>
      <dsp:spPr>
        <a:xfrm>
          <a:off x="783493" y="849528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INTRODUCTION</a:t>
          </a:r>
          <a:endParaRPr lang="en-US" sz="1900" kern="1200" dirty="0"/>
        </a:p>
      </dsp:txBody>
      <dsp:txXfrm>
        <a:off x="783493" y="849528"/>
        <a:ext cx="5873275" cy="678349"/>
      </dsp:txXfrm>
    </dsp:sp>
    <dsp:sp modelId="{F3DE5BB5-1F5C-465D-87D3-C27E98FB9A39}">
      <dsp:nvSpPr>
        <dsp:cNvPr id="0" name=""/>
        <dsp:cNvSpPr/>
      </dsp:nvSpPr>
      <dsp:spPr>
        <a:xfrm>
          <a:off x="0" y="1697464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BC04-01B1-4A6A-9F0D-0CA23038DA17}">
      <dsp:nvSpPr>
        <dsp:cNvPr id="0" name=""/>
        <dsp:cNvSpPr/>
      </dsp:nvSpPr>
      <dsp:spPr>
        <a:xfrm>
          <a:off x="205200" y="1850093"/>
          <a:ext cx="373092" cy="373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C6F4-0C1E-4A24-861F-EC7D0908F77D}">
      <dsp:nvSpPr>
        <dsp:cNvPr id="0" name=""/>
        <dsp:cNvSpPr/>
      </dsp:nvSpPr>
      <dsp:spPr>
        <a:xfrm>
          <a:off x="783493" y="1697464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SPARSELAND AND K-SVD</a:t>
          </a:r>
          <a:endParaRPr lang="en-US" sz="1900" kern="1200" dirty="0"/>
        </a:p>
      </dsp:txBody>
      <dsp:txXfrm>
        <a:off x="783493" y="1697464"/>
        <a:ext cx="5873275" cy="678349"/>
      </dsp:txXfrm>
    </dsp:sp>
    <dsp:sp modelId="{EC9D5CE5-2FB7-4EEF-8EA0-80360A4652D4}">
      <dsp:nvSpPr>
        <dsp:cNvPr id="0" name=""/>
        <dsp:cNvSpPr/>
      </dsp:nvSpPr>
      <dsp:spPr>
        <a:xfrm>
          <a:off x="0" y="254540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C0539-6BC4-4D67-9F06-29888253EFAD}">
      <dsp:nvSpPr>
        <dsp:cNvPr id="0" name=""/>
        <dsp:cNvSpPr/>
      </dsp:nvSpPr>
      <dsp:spPr>
        <a:xfrm>
          <a:off x="205200" y="2698029"/>
          <a:ext cx="373092" cy="373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37D31-8D51-4D4C-A948-9A859296298B}">
      <dsp:nvSpPr>
        <dsp:cNvPr id="0" name=""/>
        <dsp:cNvSpPr/>
      </dsp:nvSpPr>
      <dsp:spPr>
        <a:xfrm>
          <a:off x="783493" y="254540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THE PROPOSED ALGORITHM</a:t>
          </a:r>
          <a:endParaRPr lang="en-US" sz="1900" kern="1200" dirty="0"/>
        </a:p>
      </dsp:txBody>
      <dsp:txXfrm>
        <a:off x="783493" y="2545401"/>
        <a:ext cx="5873275" cy="678349"/>
      </dsp:txXfrm>
    </dsp:sp>
    <dsp:sp modelId="{17BAE7F9-BFC6-4A0E-B291-38A078D0F048}">
      <dsp:nvSpPr>
        <dsp:cNvPr id="0" name=""/>
        <dsp:cNvSpPr/>
      </dsp:nvSpPr>
      <dsp:spPr>
        <a:xfrm>
          <a:off x="0" y="3393337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7EA21-990C-44BC-83C0-7D52058B26F6}">
      <dsp:nvSpPr>
        <dsp:cNvPr id="0" name=""/>
        <dsp:cNvSpPr/>
      </dsp:nvSpPr>
      <dsp:spPr>
        <a:xfrm>
          <a:off x="205200" y="3545966"/>
          <a:ext cx="373092" cy="3730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A8F8-92F6-4AA9-AA3D-C2A1D9B95E23}">
      <dsp:nvSpPr>
        <dsp:cNvPr id="0" name=""/>
        <dsp:cNvSpPr/>
      </dsp:nvSpPr>
      <dsp:spPr>
        <a:xfrm>
          <a:off x="783493" y="3393337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EXPERIMENTS WITH THE PROPOSED ALGORITHM</a:t>
          </a:r>
          <a:endParaRPr lang="en-US" sz="1900" kern="1200"/>
        </a:p>
      </dsp:txBody>
      <dsp:txXfrm>
        <a:off x="783493" y="3393337"/>
        <a:ext cx="5873275" cy="678349"/>
      </dsp:txXfrm>
    </dsp:sp>
    <dsp:sp modelId="{2E1BC191-BB62-40F2-ACF3-8D062546BD28}">
      <dsp:nvSpPr>
        <dsp:cNvPr id="0" name=""/>
        <dsp:cNvSpPr/>
      </dsp:nvSpPr>
      <dsp:spPr>
        <a:xfrm>
          <a:off x="0" y="4241273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FD86E-71F6-4A78-9DA6-AE2252F1696E}">
      <dsp:nvSpPr>
        <dsp:cNvPr id="0" name=""/>
        <dsp:cNvSpPr/>
      </dsp:nvSpPr>
      <dsp:spPr>
        <a:xfrm>
          <a:off x="205200" y="4393902"/>
          <a:ext cx="373092" cy="3730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DC1C1-BAB0-470A-BE59-D05426111187}">
      <dsp:nvSpPr>
        <dsp:cNvPr id="0" name=""/>
        <dsp:cNvSpPr/>
      </dsp:nvSpPr>
      <dsp:spPr>
        <a:xfrm>
          <a:off x="783493" y="4241273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ADDITIONAL WORK</a:t>
          </a:r>
          <a:endParaRPr lang="en-US" sz="1900" kern="1200" dirty="0"/>
        </a:p>
      </dsp:txBody>
      <dsp:txXfrm>
        <a:off x="783493" y="4241273"/>
        <a:ext cx="5873275" cy="678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/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𝜖</m:t>
                          </m:r>
                        </m:e>
                      </m:d>
                      <m:r>
                        <a:rPr lang="en-US" i="1"/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 , (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gives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8B0D4E-74EF-4B92-A71F-12DBA70A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4A782A-288D-410A-B660-10A4222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84AF2B-A076-48FC-962A-94996DE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3B54A9B5-3E16-432E-84BA-7A45AE860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843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paper is a summary of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nutshell, this algorithm takes overlapping patches from the image and processes each patch assuming it can be represented as a sparse linear combination of elements of redundant dictionary, restoring each patch by using this sparse model, and then reconstructing the full image by averaging the overlapping patches.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recovery, hence it’s can be used to solve our problem and improve the results.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  <m:r>
                          <a:rPr lang="en-US" i="1"/>
                          <m:t>×</m:t>
                        </m:r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≫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1016</Words>
  <Application>Microsoft Office PowerPoint</Application>
  <PresentationFormat>מסך רחב</PresentationFormat>
  <Paragraphs>92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</dc:title>
  <dc:creator>User</dc:creator>
  <cp:lastModifiedBy>User</cp:lastModifiedBy>
  <cp:revision>14</cp:revision>
  <dcterms:created xsi:type="dcterms:W3CDTF">2020-04-10T21:05:11Z</dcterms:created>
  <dcterms:modified xsi:type="dcterms:W3CDTF">2020-04-10T23:46:32Z</dcterms:modified>
</cp:coreProperties>
</file>