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7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ח'/אייר/תש"פ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ח'/אייר/תש"פ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  <a:blipFill>
                <a:blip r:embed="rId2"/>
                <a:stretch>
                  <a:fillRect l="-916" t="-1221" r="-2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r="-1341176" b="-29870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21429" r="-1528571" b="-29870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 that the resulting algorithm is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6D76BF-7B30-49FE-9D2E-8DEC2CD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ADDITIONAL WORK – PARAMETRIZATION – first research</a:t>
            </a:r>
            <a:endParaRPr lang="he-IL" sz="2800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First, for 2 of the most different pictures: Barbara and Fingerprint.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used fixed concrete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=20 and gain 1.16.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option. There is still a space for improvement up to 0.1 more in terms of PSNR.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providing the peak improvement was not the same for both pictures – about 0.4 for Barbara and about 1.3 for Fingerprint.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  <a:blipFill>
                <a:blip r:embed="rId2"/>
                <a:stretch>
                  <a:fillRect l="-791" t="-942" r="-2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B128A-B3F4-47BB-8913-27E6D62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594" y="6041362"/>
            <a:ext cx="38364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D661FA-39AA-4A57-AE6B-C56D0EA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204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90C226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35EA887-6802-4840-A6E9-F324A5D4C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1" y="3448424"/>
            <a:ext cx="4657340" cy="34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8F0133-4786-43FB-8C55-84EB1C528A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0" y="0"/>
            <a:ext cx="4657340" cy="344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is a presentation for the summary of the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2815</Words>
  <Application>Microsoft Office PowerPoint</Application>
  <PresentationFormat>מסך רחב</PresentationFormat>
  <Paragraphs>348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first research</vt:lpstr>
      <vt:lpstr>ADDITIONAL WORK – PARAMETRIZATION – determine α value</vt:lpstr>
      <vt:lpstr>CONCLUSIONS AND FUTURE DIRECTIONS - summary </vt:lpstr>
      <vt:lpstr>CONCLUSIONS AND FUTURE DIRECTIONS -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5</cp:revision>
  <dcterms:created xsi:type="dcterms:W3CDTF">2020-05-02T13:56:17Z</dcterms:created>
  <dcterms:modified xsi:type="dcterms:W3CDTF">2020-05-02T14:53:34Z</dcterms:modified>
</cp:coreProperties>
</file>