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7" r:id="rId25"/>
    <p:sldId id="283" r:id="rId26"/>
    <p:sldId id="288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04AA8-458A-485E-B54A-082789280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45A-1D59-45FE-86C4-E109365BD14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9209F9F7-4CE2-458B-A6AA-36F9573ED85E}" type="parTrans" cxnId="{CB6A419B-0A49-4211-ABF7-D7BA350A9D56}">
      <dgm:prSet/>
      <dgm:spPr/>
      <dgm:t>
        <a:bodyPr/>
        <a:lstStyle/>
        <a:p>
          <a:endParaRPr lang="en-US"/>
        </a:p>
      </dgm:t>
    </dgm:pt>
    <dgm:pt modelId="{1125ADF8-281F-496F-BE90-C415335AFBF5}" type="sibTrans" cxnId="{CB6A419B-0A49-4211-ABF7-D7BA350A9D56}">
      <dgm:prSet/>
      <dgm:spPr/>
      <dgm:t>
        <a:bodyPr/>
        <a:lstStyle/>
        <a:p>
          <a:endParaRPr lang="en-US"/>
        </a:p>
      </dgm:t>
    </dgm:pt>
    <dgm:pt modelId="{F515ACCE-69D8-4362-AC3C-4D933BB9343E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F2151252-5426-4020-97C4-DF0D2B4B8B4B}" type="parTrans" cxnId="{45E21D60-3523-4292-96F6-899E8D6EFB3B}">
      <dgm:prSet/>
      <dgm:spPr/>
      <dgm:t>
        <a:bodyPr/>
        <a:lstStyle/>
        <a:p>
          <a:endParaRPr lang="en-US"/>
        </a:p>
      </dgm:t>
    </dgm:pt>
    <dgm:pt modelId="{2653A25E-FEA0-4040-8E93-57D6236FCE3A}" type="sibTrans" cxnId="{45E21D60-3523-4292-96F6-899E8D6EFB3B}">
      <dgm:prSet/>
      <dgm:spPr/>
      <dgm:t>
        <a:bodyPr/>
        <a:lstStyle/>
        <a:p>
          <a:endParaRPr lang="en-US"/>
        </a:p>
      </dgm:t>
    </dgm:pt>
    <dgm:pt modelId="{B11C518C-BDCD-4CF0-8E8D-ACAA1D6BB09F}">
      <dgm:prSet/>
      <dgm:spPr/>
      <dgm:t>
        <a:bodyPr/>
        <a:lstStyle/>
        <a:p>
          <a:r>
            <a:rPr lang="en-US" b="1"/>
            <a:t>SPARSELAND AND K-SVD</a:t>
          </a:r>
          <a:endParaRPr lang="en-US"/>
        </a:p>
      </dgm:t>
    </dgm:pt>
    <dgm:pt modelId="{DC1AEA9C-EA32-4146-AED1-C9ED7D8B68B4}" type="parTrans" cxnId="{300149B4-3586-4B0B-B623-26B22E748664}">
      <dgm:prSet/>
      <dgm:spPr/>
      <dgm:t>
        <a:bodyPr/>
        <a:lstStyle/>
        <a:p>
          <a:endParaRPr lang="en-US"/>
        </a:p>
      </dgm:t>
    </dgm:pt>
    <dgm:pt modelId="{050F1F01-FE9C-41F4-B140-C3CE9DE55570}" type="sibTrans" cxnId="{300149B4-3586-4B0B-B623-26B22E748664}">
      <dgm:prSet/>
      <dgm:spPr/>
      <dgm:t>
        <a:bodyPr/>
        <a:lstStyle/>
        <a:p>
          <a:endParaRPr lang="en-US"/>
        </a:p>
      </dgm:t>
    </dgm:pt>
    <dgm:pt modelId="{FF8D91B6-0108-4F0F-8AE0-DB3291AEAB66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069041C5-8CDA-4BDD-A84E-6F96684B25FF}" type="parTrans" cxnId="{9EBF0B32-8429-4F1C-A0D8-204D7BC19552}">
      <dgm:prSet/>
      <dgm:spPr/>
      <dgm:t>
        <a:bodyPr/>
        <a:lstStyle/>
        <a:p>
          <a:endParaRPr lang="en-US"/>
        </a:p>
      </dgm:t>
    </dgm:pt>
    <dgm:pt modelId="{5216E386-54C8-4184-9619-A9B67A38CF62}" type="sibTrans" cxnId="{9EBF0B32-8429-4F1C-A0D8-204D7BC19552}">
      <dgm:prSet/>
      <dgm:spPr/>
      <dgm:t>
        <a:bodyPr/>
        <a:lstStyle/>
        <a:p>
          <a:endParaRPr lang="en-US"/>
        </a:p>
      </dgm:t>
    </dgm:pt>
    <dgm:pt modelId="{4B904475-73EE-4372-9472-E23258EF0CBD}">
      <dgm:prSet/>
      <dgm:spPr/>
      <dgm:t>
        <a:bodyPr/>
        <a:lstStyle/>
        <a:p>
          <a:r>
            <a:rPr lang="en-US" b="1"/>
            <a:t>ORIGINAL EXPERIMENTS WITH THE PROPOSED ALGORITHM</a:t>
          </a:r>
          <a:endParaRPr lang="en-US"/>
        </a:p>
      </dgm:t>
    </dgm:pt>
    <dgm:pt modelId="{AE922CF2-97D9-4611-BD5C-7BBE7C1E3558}" type="parTrans" cxnId="{EB0144B2-7EAB-4B71-AA39-A44271705119}">
      <dgm:prSet/>
      <dgm:spPr/>
      <dgm:t>
        <a:bodyPr/>
        <a:lstStyle/>
        <a:p>
          <a:endParaRPr lang="en-US"/>
        </a:p>
      </dgm:t>
    </dgm:pt>
    <dgm:pt modelId="{6745B7E1-FAFB-4394-934B-5307C17EE3A1}" type="sibTrans" cxnId="{EB0144B2-7EAB-4B71-AA39-A44271705119}">
      <dgm:prSet/>
      <dgm:spPr/>
      <dgm:t>
        <a:bodyPr/>
        <a:lstStyle/>
        <a:p>
          <a:endParaRPr lang="en-US"/>
        </a:p>
      </dgm:t>
    </dgm:pt>
    <dgm:pt modelId="{FF8F0E39-D6B4-4970-B954-29C8955A5EF1}">
      <dgm:prSet/>
      <dgm:spPr/>
      <dgm:t>
        <a:bodyPr/>
        <a:lstStyle/>
        <a:p>
          <a:r>
            <a:rPr lang="en-US" b="1"/>
            <a:t>ALGORITHM IMPLEMENTATION</a:t>
          </a:r>
          <a:endParaRPr lang="en-US"/>
        </a:p>
      </dgm:t>
    </dgm:pt>
    <dgm:pt modelId="{C9BB996E-EF57-43E0-91AB-A2BC315086DD}" type="parTrans" cxnId="{91017360-2056-4CFB-8CCE-2F4BA3BEA0E2}">
      <dgm:prSet/>
      <dgm:spPr/>
      <dgm:t>
        <a:bodyPr/>
        <a:lstStyle/>
        <a:p>
          <a:endParaRPr lang="en-US"/>
        </a:p>
      </dgm:t>
    </dgm:pt>
    <dgm:pt modelId="{74183C53-9C02-42E1-A3E8-1753EC517AD9}" type="sibTrans" cxnId="{91017360-2056-4CFB-8CCE-2F4BA3BEA0E2}">
      <dgm:prSet/>
      <dgm:spPr/>
      <dgm:t>
        <a:bodyPr/>
        <a:lstStyle/>
        <a:p>
          <a:endParaRPr lang="en-US"/>
        </a:p>
      </dgm:t>
    </dgm:pt>
    <dgm:pt modelId="{2858B125-24BB-4A27-9487-B860CBF66151}">
      <dgm:prSet/>
      <dgm:spPr/>
      <dgm:t>
        <a:bodyPr/>
        <a:lstStyle/>
        <a:p>
          <a:r>
            <a:rPr lang="en-US" b="1"/>
            <a:t>ADDITIONAL WORK – PARAMETRIZATION</a:t>
          </a:r>
          <a:endParaRPr lang="en-US"/>
        </a:p>
      </dgm:t>
    </dgm:pt>
    <dgm:pt modelId="{4941922C-7D0B-490D-84A2-159A1354DB98}" type="parTrans" cxnId="{61B1815E-DBB5-49A9-8388-7D8FF21CBFDC}">
      <dgm:prSet/>
      <dgm:spPr/>
      <dgm:t>
        <a:bodyPr/>
        <a:lstStyle/>
        <a:p>
          <a:endParaRPr lang="en-US"/>
        </a:p>
      </dgm:t>
    </dgm:pt>
    <dgm:pt modelId="{464648A6-E974-4C44-86CE-DB1B65ED6334}" type="sibTrans" cxnId="{61B1815E-DBB5-49A9-8388-7D8FF21CBFDC}">
      <dgm:prSet/>
      <dgm:spPr/>
      <dgm:t>
        <a:bodyPr/>
        <a:lstStyle/>
        <a:p>
          <a:endParaRPr lang="en-US"/>
        </a:p>
      </dgm:t>
    </dgm:pt>
    <dgm:pt modelId="{F1C28FFB-55F6-48AA-8D49-A27D35ECB320}">
      <dgm:prSet/>
      <dgm:spPr/>
      <dgm:t>
        <a:bodyPr/>
        <a:lstStyle/>
        <a:p>
          <a:r>
            <a:rPr lang="en-US" b="1" dirty="0"/>
            <a:t>CONCLUSIONS AND FUTURE DIRECTIONS</a:t>
          </a:r>
          <a:endParaRPr lang="en-US" dirty="0"/>
        </a:p>
      </dgm:t>
    </dgm:pt>
    <dgm:pt modelId="{5434657D-1A26-41DE-9154-9C588B491DED}" type="parTrans" cxnId="{EB6ED405-6C9F-4499-B6BF-2640E878C128}">
      <dgm:prSet/>
      <dgm:spPr/>
      <dgm:t>
        <a:bodyPr/>
        <a:lstStyle/>
        <a:p>
          <a:endParaRPr lang="en-US"/>
        </a:p>
      </dgm:t>
    </dgm:pt>
    <dgm:pt modelId="{220B5499-D2BF-4899-9A39-903E452E94D3}" type="sibTrans" cxnId="{EB6ED405-6C9F-4499-B6BF-2640E878C128}">
      <dgm:prSet/>
      <dgm:spPr/>
      <dgm:t>
        <a:bodyPr/>
        <a:lstStyle/>
        <a:p>
          <a:endParaRPr lang="en-US"/>
        </a:p>
      </dgm:t>
    </dgm:pt>
    <dgm:pt modelId="{FB7D75CE-61BE-4837-AE5F-E8E8BF0BF12A}" type="pres">
      <dgm:prSet presAssocID="{1B304AA8-458A-485E-B54A-082789280963}" presName="root" presStyleCnt="0">
        <dgm:presLayoutVars>
          <dgm:dir/>
          <dgm:resizeHandles val="exact"/>
        </dgm:presLayoutVars>
      </dgm:prSet>
      <dgm:spPr/>
    </dgm:pt>
    <dgm:pt modelId="{B0FCFCA7-0DBE-41C6-B12A-D5B8D2748264}" type="pres">
      <dgm:prSet presAssocID="{45BFD45A-1D59-45FE-86C4-E109365BD146}" presName="compNode" presStyleCnt="0"/>
      <dgm:spPr/>
    </dgm:pt>
    <dgm:pt modelId="{07AAD8F1-09E4-4190-A7B7-6D98A177A036}" type="pres">
      <dgm:prSet presAssocID="{45BFD45A-1D59-45FE-86C4-E109365BD146}" presName="bgRect" presStyleLbl="bgShp" presStyleIdx="0" presStyleCnt="8"/>
      <dgm:spPr/>
    </dgm:pt>
    <dgm:pt modelId="{3F939E45-BD7A-4E84-96DA-6958C38C77BF}" type="pres">
      <dgm:prSet presAssocID="{45BFD45A-1D59-45FE-86C4-E109365BD1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32E46-C4E8-4813-A9C2-FB33E99AA4B5}" type="pres">
      <dgm:prSet presAssocID="{45BFD45A-1D59-45FE-86C4-E109365BD146}" presName="spaceRect" presStyleCnt="0"/>
      <dgm:spPr/>
    </dgm:pt>
    <dgm:pt modelId="{2A636636-7481-4022-BC35-F835C743FD2A}" type="pres">
      <dgm:prSet presAssocID="{45BFD45A-1D59-45FE-86C4-E109365BD146}" presName="parTx" presStyleLbl="revTx" presStyleIdx="0" presStyleCnt="8">
        <dgm:presLayoutVars>
          <dgm:chMax val="0"/>
          <dgm:chPref val="0"/>
        </dgm:presLayoutVars>
      </dgm:prSet>
      <dgm:spPr/>
    </dgm:pt>
    <dgm:pt modelId="{B99FCA45-BBE5-42D0-8D5B-D4D1FC74F37B}" type="pres">
      <dgm:prSet presAssocID="{1125ADF8-281F-496F-BE90-C415335AFBF5}" presName="sibTrans" presStyleCnt="0"/>
      <dgm:spPr/>
    </dgm:pt>
    <dgm:pt modelId="{12B73624-58AE-4D93-B6AA-BAAB8921F958}" type="pres">
      <dgm:prSet presAssocID="{F515ACCE-69D8-4362-AC3C-4D933BB9343E}" presName="compNode" presStyleCnt="0"/>
      <dgm:spPr/>
    </dgm:pt>
    <dgm:pt modelId="{F5EE2108-C590-444B-BD76-7644262166C2}" type="pres">
      <dgm:prSet presAssocID="{F515ACCE-69D8-4362-AC3C-4D933BB9343E}" presName="bgRect" presStyleLbl="bgShp" presStyleIdx="1" presStyleCnt="8"/>
      <dgm:spPr/>
    </dgm:pt>
    <dgm:pt modelId="{1157046C-53EE-4898-8EAB-9D6D3A5C01FD}" type="pres">
      <dgm:prSet presAssocID="{F515ACCE-69D8-4362-AC3C-4D933BB9343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8EF3B3-3585-49BA-B117-C5BA2E119724}" type="pres">
      <dgm:prSet presAssocID="{F515ACCE-69D8-4362-AC3C-4D933BB9343E}" presName="spaceRect" presStyleCnt="0"/>
      <dgm:spPr/>
    </dgm:pt>
    <dgm:pt modelId="{8ABE8733-C44A-42F4-8920-2B1C41716E87}" type="pres">
      <dgm:prSet presAssocID="{F515ACCE-69D8-4362-AC3C-4D933BB9343E}" presName="parTx" presStyleLbl="revTx" presStyleIdx="1" presStyleCnt="8">
        <dgm:presLayoutVars>
          <dgm:chMax val="0"/>
          <dgm:chPref val="0"/>
        </dgm:presLayoutVars>
      </dgm:prSet>
      <dgm:spPr/>
    </dgm:pt>
    <dgm:pt modelId="{F7481F21-4A84-4008-98E5-533CA77BE3BC}" type="pres">
      <dgm:prSet presAssocID="{2653A25E-FEA0-4040-8E93-57D6236FCE3A}" presName="sibTrans" presStyleCnt="0"/>
      <dgm:spPr/>
    </dgm:pt>
    <dgm:pt modelId="{D7C4CD3F-8157-4791-AE7D-EAA99CBD9759}" type="pres">
      <dgm:prSet presAssocID="{B11C518C-BDCD-4CF0-8E8D-ACAA1D6BB09F}" presName="compNode" presStyleCnt="0"/>
      <dgm:spPr/>
    </dgm:pt>
    <dgm:pt modelId="{DE429585-DB5F-417A-8618-E13B671386A3}" type="pres">
      <dgm:prSet presAssocID="{B11C518C-BDCD-4CF0-8E8D-ACAA1D6BB09F}" presName="bgRect" presStyleLbl="bgShp" presStyleIdx="2" presStyleCnt="8"/>
      <dgm:spPr/>
    </dgm:pt>
    <dgm:pt modelId="{6E016AEC-EB93-494E-9CE3-C20BB00A7BBF}" type="pres">
      <dgm:prSet presAssocID="{B11C518C-BDCD-4CF0-8E8D-ACAA1D6BB0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61412DD-8500-4D55-BADC-A6BB09DCCBF0}" type="pres">
      <dgm:prSet presAssocID="{B11C518C-BDCD-4CF0-8E8D-ACAA1D6BB09F}" presName="spaceRect" presStyleCnt="0"/>
      <dgm:spPr/>
    </dgm:pt>
    <dgm:pt modelId="{76BF3816-F362-4D4C-BF33-78C592728051}" type="pres">
      <dgm:prSet presAssocID="{B11C518C-BDCD-4CF0-8E8D-ACAA1D6BB09F}" presName="parTx" presStyleLbl="revTx" presStyleIdx="2" presStyleCnt="8">
        <dgm:presLayoutVars>
          <dgm:chMax val="0"/>
          <dgm:chPref val="0"/>
        </dgm:presLayoutVars>
      </dgm:prSet>
      <dgm:spPr/>
    </dgm:pt>
    <dgm:pt modelId="{16AC33A4-1E8A-4B32-985E-7E5A4E0DD181}" type="pres">
      <dgm:prSet presAssocID="{050F1F01-FE9C-41F4-B140-C3CE9DE55570}" presName="sibTrans" presStyleCnt="0"/>
      <dgm:spPr/>
    </dgm:pt>
    <dgm:pt modelId="{B0603844-AE59-4CB9-A07F-F85097F36F53}" type="pres">
      <dgm:prSet presAssocID="{FF8D91B6-0108-4F0F-8AE0-DB3291AEAB66}" presName="compNode" presStyleCnt="0"/>
      <dgm:spPr/>
    </dgm:pt>
    <dgm:pt modelId="{A28C528F-4F13-475F-A93A-6BAC1BC9BAE8}" type="pres">
      <dgm:prSet presAssocID="{FF8D91B6-0108-4F0F-8AE0-DB3291AEAB66}" presName="bgRect" presStyleLbl="bgShp" presStyleIdx="3" presStyleCnt="8"/>
      <dgm:spPr/>
    </dgm:pt>
    <dgm:pt modelId="{F1B451E5-2F96-47A5-8F88-7AA8D73081BB}" type="pres">
      <dgm:prSet presAssocID="{FF8D91B6-0108-4F0F-8AE0-DB3291AEAB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22670-979F-482E-B2B4-C6E24D8EA8F9}" type="pres">
      <dgm:prSet presAssocID="{FF8D91B6-0108-4F0F-8AE0-DB3291AEAB66}" presName="spaceRect" presStyleCnt="0"/>
      <dgm:spPr/>
    </dgm:pt>
    <dgm:pt modelId="{1DF0063B-C2C5-4009-B337-79D07DFAABA2}" type="pres">
      <dgm:prSet presAssocID="{FF8D91B6-0108-4F0F-8AE0-DB3291AEAB66}" presName="parTx" presStyleLbl="revTx" presStyleIdx="3" presStyleCnt="8">
        <dgm:presLayoutVars>
          <dgm:chMax val="0"/>
          <dgm:chPref val="0"/>
        </dgm:presLayoutVars>
      </dgm:prSet>
      <dgm:spPr/>
    </dgm:pt>
    <dgm:pt modelId="{FC7C1C0E-F14F-48A6-96AA-71D56C2B3E68}" type="pres">
      <dgm:prSet presAssocID="{5216E386-54C8-4184-9619-A9B67A38CF62}" presName="sibTrans" presStyleCnt="0"/>
      <dgm:spPr/>
    </dgm:pt>
    <dgm:pt modelId="{1EB1CC88-FF69-4077-9F84-C9F44C31FFE3}" type="pres">
      <dgm:prSet presAssocID="{4B904475-73EE-4372-9472-E23258EF0CBD}" presName="compNode" presStyleCnt="0"/>
      <dgm:spPr/>
    </dgm:pt>
    <dgm:pt modelId="{292F46B4-DAD7-45A4-9B75-7FF97133C51F}" type="pres">
      <dgm:prSet presAssocID="{4B904475-73EE-4372-9472-E23258EF0CBD}" presName="bgRect" presStyleLbl="bgShp" presStyleIdx="4" presStyleCnt="8"/>
      <dgm:spPr/>
    </dgm:pt>
    <dgm:pt modelId="{24D03469-8CFA-4152-A770-B5867E948752}" type="pres">
      <dgm:prSet presAssocID="{4B904475-73EE-4372-9472-E23258EF0C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A007D8-95F0-4FFF-90C4-92D8F84895C8}" type="pres">
      <dgm:prSet presAssocID="{4B904475-73EE-4372-9472-E23258EF0CBD}" presName="spaceRect" presStyleCnt="0"/>
      <dgm:spPr/>
    </dgm:pt>
    <dgm:pt modelId="{E02A7FB5-0F8E-4500-857C-56CAFEEFF417}" type="pres">
      <dgm:prSet presAssocID="{4B904475-73EE-4372-9472-E23258EF0CBD}" presName="parTx" presStyleLbl="revTx" presStyleIdx="4" presStyleCnt="8">
        <dgm:presLayoutVars>
          <dgm:chMax val="0"/>
          <dgm:chPref val="0"/>
        </dgm:presLayoutVars>
      </dgm:prSet>
      <dgm:spPr/>
    </dgm:pt>
    <dgm:pt modelId="{1847C8F8-82DF-4553-A67F-A847E77694D4}" type="pres">
      <dgm:prSet presAssocID="{6745B7E1-FAFB-4394-934B-5307C17EE3A1}" presName="sibTrans" presStyleCnt="0"/>
      <dgm:spPr/>
    </dgm:pt>
    <dgm:pt modelId="{86FAB0BA-4820-43B0-9025-78DA77FCC5D2}" type="pres">
      <dgm:prSet presAssocID="{FF8F0E39-D6B4-4970-B954-29C8955A5EF1}" presName="compNode" presStyleCnt="0"/>
      <dgm:spPr/>
    </dgm:pt>
    <dgm:pt modelId="{AA995507-C651-4762-9A5C-F537C2B3C294}" type="pres">
      <dgm:prSet presAssocID="{FF8F0E39-D6B4-4970-B954-29C8955A5EF1}" presName="bgRect" presStyleLbl="bgShp" presStyleIdx="5" presStyleCnt="8"/>
      <dgm:spPr/>
    </dgm:pt>
    <dgm:pt modelId="{06DB650B-8D19-4C51-9E6C-3C79563E3156}" type="pres">
      <dgm:prSet presAssocID="{FF8F0E39-D6B4-4970-B954-29C8955A5EF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F58E2-EFAA-4E03-9317-4DE707D2F2EA}" type="pres">
      <dgm:prSet presAssocID="{FF8F0E39-D6B4-4970-B954-29C8955A5EF1}" presName="spaceRect" presStyleCnt="0"/>
      <dgm:spPr/>
    </dgm:pt>
    <dgm:pt modelId="{41CF0FA2-C987-4DB9-9478-B31297150B86}" type="pres">
      <dgm:prSet presAssocID="{FF8F0E39-D6B4-4970-B954-29C8955A5EF1}" presName="parTx" presStyleLbl="revTx" presStyleIdx="5" presStyleCnt="8">
        <dgm:presLayoutVars>
          <dgm:chMax val="0"/>
          <dgm:chPref val="0"/>
        </dgm:presLayoutVars>
      </dgm:prSet>
      <dgm:spPr/>
    </dgm:pt>
    <dgm:pt modelId="{EB61025D-A3EF-4EDE-86E4-2C991EEDB43A}" type="pres">
      <dgm:prSet presAssocID="{74183C53-9C02-42E1-A3E8-1753EC517AD9}" presName="sibTrans" presStyleCnt="0"/>
      <dgm:spPr/>
    </dgm:pt>
    <dgm:pt modelId="{967CE5A2-7775-40C4-938B-B89ECB8D3C68}" type="pres">
      <dgm:prSet presAssocID="{2858B125-24BB-4A27-9487-B860CBF66151}" presName="compNode" presStyleCnt="0"/>
      <dgm:spPr/>
    </dgm:pt>
    <dgm:pt modelId="{D57555BE-9999-4B5A-9013-F4A0A1D58BB7}" type="pres">
      <dgm:prSet presAssocID="{2858B125-24BB-4A27-9487-B860CBF66151}" presName="bgRect" presStyleLbl="bgShp" presStyleIdx="6" presStyleCnt="8"/>
      <dgm:spPr/>
    </dgm:pt>
    <dgm:pt modelId="{A4845151-70FD-4F0C-9EA0-C8A1EC555BFF}" type="pres">
      <dgm:prSet presAssocID="{2858B125-24BB-4A27-9487-B860CBF6615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AFC3F9E-B3BE-4AED-A7EA-A69E99778A63}" type="pres">
      <dgm:prSet presAssocID="{2858B125-24BB-4A27-9487-B860CBF66151}" presName="spaceRect" presStyleCnt="0"/>
      <dgm:spPr/>
    </dgm:pt>
    <dgm:pt modelId="{5656540A-BB59-4BFC-88C7-E5C3239F7D28}" type="pres">
      <dgm:prSet presAssocID="{2858B125-24BB-4A27-9487-B860CBF66151}" presName="parTx" presStyleLbl="revTx" presStyleIdx="6" presStyleCnt="8">
        <dgm:presLayoutVars>
          <dgm:chMax val="0"/>
          <dgm:chPref val="0"/>
        </dgm:presLayoutVars>
      </dgm:prSet>
      <dgm:spPr/>
    </dgm:pt>
    <dgm:pt modelId="{0FFF9E04-15A7-4102-AD19-494E13CB4050}" type="pres">
      <dgm:prSet presAssocID="{464648A6-E974-4C44-86CE-DB1B65ED6334}" presName="sibTrans" presStyleCnt="0"/>
      <dgm:spPr/>
    </dgm:pt>
    <dgm:pt modelId="{0DC37928-0554-4C89-B7E5-F8DA3D6019D5}" type="pres">
      <dgm:prSet presAssocID="{F1C28FFB-55F6-48AA-8D49-A27D35ECB320}" presName="compNode" presStyleCnt="0"/>
      <dgm:spPr/>
    </dgm:pt>
    <dgm:pt modelId="{B1563A8E-A10A-4DBF-AA7D-296F6D2286BE}" type="pres">
      <dgm:prSet presAssocID="{F1C28FFB-55F6-48AA-8D49-A27D35ECB320}" presName="bgRect" presStyleLbl="bgShp" presStyleIdx="7" presStyleCnt="8"/>
      <dgm:spPr/>
    </dgm:pt>
    <dgm:pt modelId="{99659B30-EBB9-4915-A2A2-0870C894282A}" type="pres">
      <dgm:prSet presAssocID="{F1C28FFB-55F6-48AA-8D49-A27D35ECB3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CE8F2818-CBA2-452F-8758-87CAA64E6D40}" type="pres">
      <dgm:prSet presAssocID="{F1C28FFB-55F6-48AA-8D49-A27D35ECB320}" presName="spaceRect" presStyleCnt="0"/>
      <dgm:spPr/>
    </dgm:pt>
    <dgm:pt modelId="{BDA395E5-0BE6-4A8C-A4A2-46C9272D7920}" type="pres">
      <dgm:prSet presAssocID="{F1C28FFB-55F6-48AA-8D49-A27D35ECB32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B6ED405-6C9F-4499-B6BF-2640E878C128}" srcId="{1B304AA8-458A-485E-B54A-082789280963}" destId="{F1C28FFB-55F6-48AA-8D49-A27D35ECB320}" srcOrd="7" destOrd="0" parTransId="{5434657D-1A26-41DE-9154-9C588B491DED}" sibTransId="{220B5499-D2BF-4899-9A39-903E452E94D3}"/>
    <dgm:cxn modelId="{2E2DC511-550E-459B-9298-83981DD68F8E}" type="presOf" srcId="{4B904475-73EE-4372-9472-E23258EF0CBD}" destId="{E02A7FB5-0F8E-4500-857C-56CAFEEFF417}" srcOrd="0" destOrd="0" presId="urn:microsoft.com/office/officeart/2018/2/layout/IconVerticalSolidList"/>
    <dgm:cxn modelId="{0B39351F-E9D4-4307-9A9F-2C23751AD947}" type="presOf" srcId="{FF8D91B6-0108-4F0F-8AE0-DB3291AEAB66}" destId="{1DF0063B-C2C5-4009-B337-79D07DFAABA2}" srcOrd="0" destOrd="0" presId="urn:microsoft.com/office/officeart/2018/2/layout/IconVerticalSolidList"/>
    <dgm:cxn modelId="{9EBF0B32-8429-4F1C-A0D8-204D7BC19552}" srcId="{1B304AA8-458A-485E-B54A-082789280963}" destId="{FF8D91B6-0108-4F0F-8AE0-DB3291AEAB66}" srcOrd="3" destOrd="0" parTransId="{069041C5-8CDA-4BDD-A84E-6F96684B25FF}" sibTransId="{5216E386-54C8-4184-9619-A9B67A38CF62}"/>
    <dgm:cxn modelId="{61B1815E-DBB5-49A9-8388-7D8FF21CBFDC}" srcId="{1B304AA8-458A-485E-B54A-082789280963}" destId="{2858B125-24BB-4A27-9487-B860CBF66151}" srcOrd="6" destOrd="0" parTransId="{4941922C-7D0B-490D-84A2-159A1354DB98}" sibTransId="{464648A6-E974-4C44-86CE-DB1B65ED6334}"/>
    <dgm:cxn modelId="{45E21D60-3523-4292-96F6-899E8D6EFB3B}" srcId="{1B304AA8-458A-485E-B54A-082789280963}" destId="{F515ACCE-69D8-4362-AC3C-4D933BB9343E}" srcOrd="1" destOrd="0" parTransId="{F2151252-5426-4020-97C4-DF0D2B4B8B4B}" sibTransId="{2653A25E-FEA0-4040-8E93-57D6236FCE3A}"/>
    <dgm:cxn modelId="{91017360-2056-4CFB-8CCE-2F4BA3BEA0E2}" srcId="{1B304AA8-458A-485E-B54A-082789280963}" destId="{FF8F0E39-D6B4-4970-B954-29C8955A5EF1}" srcOrd="5" destOrd="0" parTransId="{C9BB996E-EF57-43E0-91AB-A2BC315086DD}" sibTransId="{74183C53-9C02-42E1-A3E8-1753EC517AD9}"/>
    <dgm:cxn modelId="{56BE4247-2D09-4D46-B7A2-991E0F00CF38}" type="presOf" srcId="{F515ACCE-69D8-4362-AC3C-4D933BB9343E}" destId="{8ABE8733-C44A-42F4-8920-2B1C41716E87}" srcOrd="0" destOrd="0" presId="urn:microsoft.com/office/officeart/2018/2/layout/IconVerticalSolidList"/>
    <dgm:cxn modelId="{A9513D69-88EB-4537-868F-9B9174C29B94}" type="presOf" srcId="{FF8F0E39-D6B4-4970-B954-29C8955A5EF1}" destId="{41CF0FA2-C987-4DB9-9478-B31297150B86}" srcOrd="0" destOrd="0" presId="urn:microsoft.com/office/officeart/2018/2/layout/IconVerticalSolidList"/>
    <dgm:cxn modelId="{F4C43A89-6E4A-4D25-AD8E-88E201DAAD12}" type="presOf" srcId="{2858B125-24BB-4A27-9487-B860CBF66151}" destId="{5656540A-BB59-4BFC-88C7-E5C3239F7D28}" srcOrd="0" destOrd="0" presId="urn:microsoft.com/office/officeart/2018/2/layout/IconVerticalSolidList"/>
    <dgm:cxn modelId="{48FB3F95-D087-4E73-B9B5-ACF07200FC05}" type="presOf" srcId="{1B304AA8-458A-485E-B54A-082789280963}" destId="{FB7D75CE-61BE-4837-AE5F-E8E8BF0BF12A}" srcOrd="0" destOrd="0" presId="urn:microsoft.com/office/officeart/2018/2/layout/IconVerticalSolidList"/>
    <dgm:cxn modelId="{CB6A419B-0A49-4211-ABF7-D7BA350A9D56}" srcId="{1B304AA8-458A-485E-B54A-082789280963}" destId="{45BFD45A-1D59-45FE-86C4-E109365BD146}" srcOrd="0" destOrd="0" parTransId="{9209F9F7-4CE2-458B-A6AA-36F9573ED85E}" sibTransId="{1125ADF8-281F-496F-BE90-C415335AFBF5}"/>
    <dgm:cxn modelId="{EB0144B2-7EAB-4B71-AA39-A44271705119}" srcId="{1B304AA8-458A-485E-B54A-082789280963}" destId="{4B904475-73EE-4372-9472-E23258EF0CBD}" srcOrd="4" destOrd="0" parTransId="{AE922CF2-97D9-4611-BD5C-7BBE7C1E3558}" sibTransId="{6745B7E1-FAFB-4394-934B-5307C17EE3A1}"/>
    <dgm:cxn modelId="{300149B4-3586-4B0B-B623-26B22E748664}" srcId="{1B304AA8-458A-485E-B54A-082789280963}" destId="{B11C518C-BDCD-4CF0-8E8D-ACAA1D6BB09F}" srcOrd="2" destOrd="0" parTransId="{DC1AEA9C-EA32-4146-AED1-C9ED7D8B68B4}" sibTransId="{050F1F01-FE9C-41F4-B140-C3CE9DE55570}"/>
    <dgm:cxn modelId="{167E64B5-D76A-4476-9334-8A54092824E1}" type="presOf" srcId="{B11C518C-BDCD-4CF0-8E8D-ACAA1D6BB09F}" destId="{76BF3816-F362-4D4C-BF33-78C592728051}" srcOrd="0" destOrd="0" presId="urn:microsoft.com/office/officeart/2018/2/layout/IconVerticalSolidList"/>
    <dgm:cxn modelId="{6C0702BA-A744-4147-A7E6-3C2929F1605B}" type="presOf" srcId="{45BFD45A-1D59-45FE-86C4-E109365BD146}" destId="{2A636636-7481-4022-BC35-F835C743FD2A}" srcOrd="0" destOrd="0" presId="urn:microsoft.com/office/officeart/2018/2/layout/IconVerticalSolidList"/>
    <dgm:cxn modelId="{2A042DD7-6752-428A-95F5-5A767C4B6043}" type="presOf" srcId="{F1C28FFB-55F6-48AA-8D49-A27D35ECB320}" destId="{BDA395E5-0BE6-4A8C-A4A2-46C9272D7920}" srcOrd="0" destOrd="0" presId="urn:microsoft.com/office/officeart/2018/2/layout/IconVerticalSolidList"/>
    <dgm:cxn modelId="{14BC3B84-0092-408C-97A6-A109F292A0F0}" type="presParOf" srcId="{FB7D75CE-61BE-4837-AE5F-E8E8BF0BF12A}" destId="{B0FCFCA7-0DBE-41C6-B12A-D5B8D2748264}" srcOrd="0" destOrd="0" presId="urn:microsoft.com/office/officeart/2018/2/layout/IconVerticalSolidList"/>
    <dgm:cxn modelId="{FC3C1A3E-258A-4839-84F2-38766A6BBD5A}" type="presParOf" srcId="{B0FCFCA7-0DBE-41C6-B12A-D5B8D2748264}" destId="{07AAD8F1-09E4-4190-A7B7-6D98A177A036}" srcOrd="0" destOrd="0" presId="urn:microsoft.com/office/officeart/2018/2/layout/IconVerticalSolidList"/>
    <dgm:cxn modelId="{F6575781-BB81-4F7B-A642-8051C9A8667D}" type="presParOf" srcId="{B0FCFCA7-0DBE-41C6-B12A-D5B8D2748264}" destId="{3F939E45-BD7A-4E84-96DA-6958C38C77BF}" srcOrd="1" destOrd="0" presId="urn:microsoft.com/office/officeart/2018/2/layout/IconVerticalSolidList"/>
    <dgm:cxn modelId="{94E3D29F-8F5F-4923-8B9D-79EF73787A98}" type="presParOf" srcId="{B0FCFCA7-0DBE-41C6-B12A-D5B8D2748264}" destId="{E2E32E46-C4E8-4813-A9C2-FB33E99AA4B5}" srcOrd="2" destOrd="0" presId="urn:microsoft.com/office/officeart/2018/2/layout/IconVerticalSolidList"/>
    <dgm:cxn modelId="{9DC63EC4-FD33-49BA-89B5-A907A2956E6D}" type="presParOf" srcId="{B0FCFCA7-0DBE-41C6-B12A-D5B8D2748264}" destId="{2A636636-7481-4022-BC35-F835C743FD2A}" srcOrd="3" destOrd="0" presId="urn:microsoft.com/office/officeart/2018/2/layout/IconVerticalSolidList"/>
    <dgm:cxn modelId="{BA6F213C-50B8-4F6C-8744-6FD5CEBE02D1}" type="presParOf" srcId="{FB7D75CE-61BE-4837-AE5F-E8E8BF0BF12A}" destId="{B99FCA45-BBE5-42D0-8D5B-D4D1FC74F37B}" srcOrd="1" destOrd="0" presId="urn:microsoft.com/office/officeart/2018/2/layout/IconVerticalSolidList"/>
    <dgm:cxn modelId="{FDAB076D-0674-4BBB-8954-EBC3FE028BEE}" type="presParOf" srcId="{FB7D75CE-61BE-4837-AE5F-E8E8BF0BF12A}" destId="{12B73624-58AE-4D93-B6AA-BAAB8921F958}" srcOrd="2" destOrd="0" presId="urn:microsoft.com/office/officeart/2018/2/layout/IconVerticalSolidList"/>
    <dgm:cxn modelId="{2E979D39-D47E-4152-B2DD-2CBB55E1BE35}" type="presParOf" srcId="{12B73624-58AE-4D93-B6AA-BAAB8921F958}" destId="{F5EE2108-C590-444B-BD76-7644262166C2}" srcOrd="0" destOrd="0" presId="urn:microsoft.com/office/officeart/2018/2/layout/IconVerticalSolidList"/>
    <dgm:cxn modelId="{4D93505A-87BC-402B-B404-FA7415E4A1F3}" type="presParOf" srcId="{12B73624-58AE-4D93-B6AA-BAAB8921F958}" destId="{1157046C-53EE-4898-8EAB-9D6D3A5C01FD}" srcOrd="1" destOrd="0" presId="urn:microsoft.com/office/officeart/2018/2/layout/IconVerticalSolidList"/>
    <dgm:cxn modelId="{144ECB01-D27D-4E33-9F81-580DF2CA639D}" type="presParOf" srcId="{12B73624-58AE-4D93-B6AA-BAAB8921F958}" destId="{E78EF3B3-3585-49BA-B117-C5BA2E119724}" srcOrd="2" destOrd="0" presId="urn:microsoft.com/office/officeart/2018/2/layout/IconVerticalSolidList"/>
    <dgm:cxn modelId="{E5DA7837-13FD-4E02-A56E-759BED514509}" type="presParOf" srcId="{12B73624-58AE-4D93-B6AA-BAAB8921F958}" destId="{8ABE8733-C44A-42F4-8920-2B1C41716E87}" srcOrd="3" destOrd="0" presId="urn:microsoft.com/office/officeart/2018/2/layout/IconVerticalSolidList"/>
    <dgm:cxn modelId="{E740098B-2A16-40DF-AF0C-5AF39691956B}" type="presParOf" srcId="{FB7D75CE-61BE-4837-AE5F-E8E8BF0BF12A}" destId="{F7481F21-4A84-4008-98E5-533CA77BE3BC}" srcOrd="3" destOrd="0" presId="urn:microsoft.com/office/officeart/2018/2/layout/IconVerticalSolidList"/>
    <dgm:cxn modelId="{80163808-DE3D-4419-BCC4-7EF72914DA52}" type="presParOf" srcId="{FB7D75CE-61BE-4837-AE5F-E8E8BF0BF12A}" destId="{D7C4CD3F-8157-4791-AE7D-EAA99CBD9759}" srcOrd="4" destOrd="0" presId="urn:microsoft.com/office/officeart/2018/2/layout/IconVerticalSolidList"/>
    <dgm:cxn modelId="{71B5DE88-5397-44A2-8280-F9AA2A530237}" type="presParOf" srcId="{D7C4CD3F-8157-4791-AE7D-EAA99CBD9759}" destId="{DE429585-DB5F-417A-8618-E13B671386A3}" srcOrd="0" destOrd="0" presId="urn:microsoft.com/office/officeart/2018/2/layout/IconVerticalSolidList"/>
    <dgm:cxn modelId="{6A0868A0-4AED-4F26-9B2A-FDB40B121B38}" type="presParOf" srcId="{D7C4CD3F-8157-4791-AE7D-EAA99CBD9759}" destId="{6E016AEC-EB93-494E-9CE3-C20BB00A7BBF}" srcOrd="1" destOrd="0" presId="urn:microsoft.com/office/officeart/2018/2/layout/IconVerticalSolidList"/>
    <dgm:cxn modelId="{DCEE4854-3AE5-4F59-A0E3-11E5A0EF0340}" type="presParOf" srcId="{D7C4CD3F-8157-4791-AE7D-EAA99CBD9759}" destId="{D61412DD-8500-4D55-BADC-A6BB09DCCBF0}" srcOrd="2" destOrd="0" presId="urn:microsoft.com/office/officeart/2018/2/layout/IconVerticalSolidList"/>
    <dgm:cxn modelId="{7CB91F45-AB58-4280-9D9B-C90537AF2079}" type="presParOf" srcId="{D7C4CD3F-8157-4791-AE7D-EAA99CBD9759}" destId="{76BF3816-F362-4D4C-BF33-78C592728051}" srcOrd="3" destOrd="0" presId="urn:microsoft.com/office/officeart/2018/2/layout/IconVerticalSolidList"/>
    <dgm:cxn modelId="{D39D3115-11EE-482A-9573-DFC0E4A48CB1}" type="presParOf" srcId="{FB7D75CE-61BE-4837-AE5F-E8E8BF0BF12A}" destId="{16AC33A4-1E8A-4B32-985E-7E5A4E0DD181}" srcOrd="5" destOrd="0" presId="urn:microsoft.com/office/officeart/2018/2/layout/IconVerticalSolidList"/>
    <dgm:cxn modelId="{50BA36A5-1E34-4582-B0F5-3E78B07A1C48}" type="presParOf" srcId="{FB7D75CE-61BE-4837-AE5F-E8E8BF0BF12A}" destId="{B0603844-AE59-4CB9-A07F-F85097F36F53}" srcOrd="6" destOrd="0" presId="urn:microsoft.com/office/officeart/2018/2/layout/IconVerticalSolidList"/>
    <dgm:cxn modelId="{903E5DB5-0981-422D-9D23-42925D49FDB7}" type="presParOf" srcId="{B0603844-AE59-4CB9-A07F-F85097F36F53}" destId="{A28C528F-4F13-475F-A93A-6BAC1BC9BAE8}" srcOrd="0" destOrd="0" presId="urn:microsoft.com/office/officeart/2018/2/layout/IconVerticalSolidList"/>
    <dgm:cxn modelId="{14B4403C-9FB2-4EEC-A014-230D5FD4FFDF}" type="presParOf" srcId="{B0603844-AE59-4CB9-A07F-F85097F36F53}" destId="{F1B451E5-2F96-47A5-8F88-7AA8D73081BB}" srcOrd="1" destOrd="0" presId="urn:microsoft.com/office/officeart/2018/2/layout/IconVerticalSolidList"/>
    <dgm:cxn modelId="{9911D69A-13FD-4C73-8DEA-C7B1E6F88A13}" type="presParOf" srcId="{B0603844-AE59-4CB9-A07F-F85097F36F53}" destId="{28522670-979F-482E-B2B4-C6E24D8EA8F9}" srcOrd="2" destOrd="0" presId="urn:microsoft.com/office/officeart/2018/2/layout/IconVerticalSolidList"/>
    <dgm:cxn modelId="{777AB78D-2436-4018-9EA3-38827C973934}" type="presParOf" srcId="{B0603844-AE59-4CB9-A07F-F85097F36F53}" destId="{1DF0063B-C2C5-4009-B337-79D07DFAABA2}" srcOrd="3" destOrd="0" presId="urn:microsoft.com/office/officeart/2018/2/layout/IconVerticalSolidList"/>
    <dgm:cxn modelId="{A7E0EE90-8E76-489D-8CF6-5F7B053F11F3}" type="presParOf" srcId="{FB7D75CE-61BE-4837-AE5F-E8E8BF0BF12A}" destId="{FC7C1C0E-F14F-48A6-96AA-71D56C2B3E68}" srcOrd="7" destOrd="0" presId="urn:microsoft.com/office/officeart/2018/2/layout/IconVerticalSolidList"/>
    <dgm:cxn modelId="{6FB95811-D199-4C70-B3FE-C1E61622E909}" type="presParOf" srcId="{FB7D75CE-61BE-4837-AE5F-E8E8BF0BF12A}" destId="{1EB1CC88-FF69-4077-9F84-C9F44C31FFE3}" srcOrd="8" destOrd="0" presId="urn:microsoft.com/office/officeart/2018/2/layout/IconVerticalSolidList"/>
    <dgm:cxn modelId="{B16A29DA-D919-4151-922A-7037163FEDDA}" type="presParOf" srcId="{1EB1CC88-FF69-4077-9F84-C9F44C31FFE3}" destId="{292F46B4-DAD7-45A4-9B75-7FF97133C51F}" srcOrd="0" destOrd="0" presId="urn:microsoft.com/office/officeart/2018/2/layout/IconVerticalSolidList"/>
    <dgm:cxn modelId="{CF72CE24-BE6B-44F6-AB9B-4322E3322D61}" type="presParOf" srcId="{1EB1CC88-FF69-4077-9F84-C9F44C31FFE3}" destId="{24D03469-8CFA-4152-A770-B5867E948752}" srcOrd="1" destOrd="0" presId="urn:microsoft.com/office/officeart/2018/2/layout/IconVerticalSolidList"/>
    <dgm:cxn modelId="{6C131B90-21FE-4BE2-AC2A-2C8191E13D4E}" type="presParOf" srcId="{1EB1CC88-FF69-4077-9F84-C9F44C31FFE3}" destId="{16A007D8-95F0-4FFF-90C4-92D8F84895C8}" srcOrd="2" destOrd="0" presId="urn:microsoft.com/office/officeart/2018/2/layout/IconVerticalSolidList"/>
    <dgm:cxn modelId="{1D717FC0-CEF6-45F2-8731-1829C6BC58E1}" type="presParOf" srcId="{1EB1CC88-FF69-4077-9F84-C9F44C31FFE3}" destId="{E02A7FB5-0F8E-4500-857C-56CAFEEFF417}" srcOrd="3" destOrd="0" presId="urn:microsoft.com/office/officeart/2018/2/layout/IconVerticalSolidList"/>
    <dgm:cxn modelId="{C82A1F0C-A7F5-48A1-9B3D-2D8D56FA7116}" type="presParOf" srcId="{FB7D75CE-61BE-4837-AE5F-E8E8BF0BF12A}" destId="{1847C8F8-82DF-4553-A67F-A847E77694D4}" srcOrd="9" destOrd="0" presId="urn:microsoft.com/office/officeart/2018/2/layout/IconVerticalSolidList"/>
    <dgm:cxn modelId="{5BAF8245-990A-4232-BEAA-7804342271B3}" type="presParOf" srcId="{FB7D75CE-61BE-4837-AE5F-E8E8BF0BF12A}" destId="{86FAB0BA-4820-43B0-9025-78DA77FCC5D2}" srcOrd="10" destOrd="0" presId="urn:microsoft.com/office/officeart/2018/2/layout/IconVerticalSolidList"/>
    <dgm:cxn modelId="{91D3A1DA-E895-4D01-809D-F3E8D57B4A29}" type="presParOf" srcId="{86FAB0BA-4820-43B0-9025-78DA77FCC5D2}" destId="{AA995507-C651-4762-9A5C-F537C2B3C294}" srcOrd="0" destOrd="0" presId="urn:microsoft.com/office/officeart/2018/2/layout/IconVerticalSolidList"/>
    <dgm:cxn modelId="{35A21EC2-FF94-4649-B87A-8CBBEA70F219}" type="presParOf" srcId="{86FAB0BA-4820-43B0-9025-78DA77FCC5D2}" destId="{06DB650B-8D19-4C51-9E6C-3C79563E3156}" srcOrd="1" destOrd="0" presId="urn:microsoft.com/office/officeart/2018/2/layout/IconVerticalSolidList"/>
    <dgm:cxn modelId="{9F1DD6D0-80FF-4FD1-857B-42A4B98BD39E}" type="presParOf" srcId="{86FAB0BA-4820-43B0-9025-78DA77FCC5D2}" destId="{D04F58E2-EFAA-4E03-9317-4DE707D2F2EA}" srcOrd="2" destOrd="0" presId="urn:microsoft.com/office/officeart/2018/2/layout/IconVerticalSolidList"/>
    <dgm:cxn modelId="{F12C7751-8C3B-435C-B6CC-37067DC4A43D}" type="presParOf" srcId="{86FAB0BA-4820-43B0-9025-78DA77FCC5D2}" destId="{41CF0FA2-C987-4DB9-9478-B31297150B86}" srcOrd="3" destOrd="0" presId="urn:microsoft.com/office/officeart/2018/2/layout/IconVerticalSolidList"/>
    <dgm:cxn modelId="{431BE48A-9A99-49A8-8532-F43C04AF2B03}" type="presParOf" srcId="{FB7D75CE-61BE-4837-AE5F-E8E8BF0BF12A}" destId="{EB61025D-A3EF-4EDE-86E4-2C991EEDB43A}" srcOrd="11" destOrd="0" presId="urn:microsoft.com/office/officeart/2018/2/layout/IconVerticalSolidList"/>
    <dgm:cxn modelId="{DE8F1FC1-5ADF-428E-BCE0-ADBC0AC3ADAC}" type="presParOf" srcId="{FB7D75CE-61BE-4837-AE5F-E8E8BF0BF12A}" destId="{967CE5A2-7775-40C4-938B-B89ECB8D3C68}" srcOrd="12" destOrd="0" presId="urn:microsoft.com/office/officeart/2018/2/layout/IconVerticalSolidList"/>
    <dgm:cxn modelId="{EF3436F5-504A-45FB-B211-39392552FF37}" type="presParOf" srcId="{967CE5A2-7775-40C4-938B-B89ECB8D3C68}" destId="{D57555BE-9999-4B5A-9013-F4A0A1D58BB7}" srcOrd="0" destOrd="0" presId="urn:microsoft.com/office/officeart/2018/2/layout/IconVerticalSolidList"/>
    <dgm:cxn modelId="{88939D8E-7604-4227-AE5C-6DE4EC7D831C}" type="presParOf" srcId="{967CE5A2-7775-40C4-938B-B89ECB8D3C68}" destId="{A4845151-70FD-4F0C-9EA0-C8A1EC555BFF}" srcOrd="1" destOrd="0" presId="urn:microsoft.com/office/officeart/2018/2/layout/IconVerticalSolidList"/>
    <dgm:cxn modelId="{FCA6881B-C779-4D99-B77A-4E13DE806812}" type="presParOf" srcId="{967CE5A2-7775-40C4-938B-B89ECB8D3C68}" destId="{DAFC3F9E-B3BE-4AED-A7EA-A69E99778A63}" srcOrd="2" destOrd="0" presId="urn:microsoft.com/office/officeart/2018/2/layout/IconVerticalSolidList"/>
    <dgm:cxn modelId="{6716EFAC-7F65-4477-B027-AE106803BCED}" type="presParOf" srcId="{967CE5A2-7775-40C4-938B-B89ECB8D3C68}" destId="{5656540A-BB59-4BFC-88C7-E5C3239F7D28}" srcOrd="3" destOrd="0" presId="urn:microsoft.com/office/officeart/2018/2/layout/IconVerticalSolidList"/>
    <dgm:cxn modelId="{F9336527-EABC-4BBA-B456-7BC6EB9188B5}" type="presParOf" srcId="{FB7D75CE-61BE-4837-AE5F-E8E8BF0BF12A}" destId="{0FFF9E04-15A7-4102-AD19-494E13CB4050}" srcOrd="13" destOrd="0" presId="urn:microsoft.com/office/officeart/2018/2/layout/IconVerticalSolidList"/>
    <dgm:cxn modelId="{7E113B95-B280-4240-97AE-4B7D8D04E80A}" type="presParOf" srcId="{FB7D75CE-61BE-4837-AE5F-E8E8BF0BF12A}" destId="{0DC37928-0554-4C89-B7E5-F8DA3D6019D5}" srcOrd="14" destOrd="0" presId="urn:microsoft.com/office/officeart/2018/2/layout/IconVerticalSolidList"/>
    <dgm:cxn modelId="{9BE0C362-D89A-4BA8-91BB-4A158AA438FD}" type="presParOf" srcId="{0DC37928-0554-4C89-B7E5-F8DA3D6019D5}" destId="{B1563A8E-A10A-4DBF-AA7D-296F6D2286BE}" srcOrd="0" destOrd="0" presId="urn:microsoft.com/office/officeart/2018/2/layout/IconVerticalSolidList"/>
    <dgm:cxn modelId="{BDAA5D35-4ABF-4A5E-93F7-446AE0E00DEA}" type="presParOf" srcId="{0DC37928-0554-4C89-B7E5-F8DA3D6019D5}" destId="{99659B30-EBB9-4915-A2A2-0870C894282A}" srcOrd="1" destOrd="0" presId="urn:microsoft.com/office/officeart/2018/2/layout/IconVerticalSolidList"/>
    <dgm:cxn modelId="{F2A62A1A-B70E-4F89-BFE4-4C383D7DCAEF}" type="presParOf" srcId="{0DC37928-0554-4C89-B7E5-F8DA3D6019D5}" destId="{CE8F2818-CBA2-452F-8758-87CAA64E6D40}" srcOrd="2" destOrd="0" presId="urn:microsoft.com/office/officeart/2018/2/layout/IconVerticalSolidList"/>
    <dgm:cxn modelId="{BF37D573-C6C5-4B4D-B0E2-52100613EEBB}" type="presParOf" srcId="{0DC37928-0554-4C89-B7E5-F8DA3D6019D5}" destId="{BDA395E5-0BE6-4A8C-A4A2-46C9272D7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D8F1-09E4-4190-A7B7-6D98A177A036}">
      <dsp:nvSpPr>
        <dsp:cNvPr id="0" name=""/>
        <dsp:cNvSpPr/>
      </dsp:nvSpPr>
      <dsp:spPr>
        <a:xfrm>
          <a:off x="0" y="600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9E45-BD7A-4E84-96DA-6958C38C77BF}">
      <dsp:nvSpPr>
        <dsp:cNvPr id="0" name=""/>
        <dsp:cNvSpPr/>
      </dsp:nvSpPr>
      <dsp:spPr>
        <a:xfrm>
          <a:off x="152646" y="114139"/>
          <a:ext cx="277539" cy="27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636-7481-4022-BC35-F835C743FD2A}">
      <dsp:nvSpPr>
        <dsp:cNvPr id="0" name=""/>
        <dsp:cNvSpPr/>
      </dsp:nvSpPr>
      <dsp:spPr>
        <a:xfrm>
          <a:off x="582832" y="600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ABSTRACT</a:t>
          </a:r>
          <a:endParaRPr lang="en-US" sz="1600" kern="1200" dirty="0"/>
        </a:p>
      </dsp:txBody>
      <dsp:txXfrm>
        <a:off x="582832" y="600"/>
        <a:ext cx="6073936" cy="504616"/>
      </dsp:txXfrm>
    </dsp:sp>
    <dsp:sp modelId="{F5EE2108-C590-444B-BD76-7644262166C2}">
      <dsp:nvSpPr>
        <dsp:cNvPr id="0" name=""/>
        <dsp:cNvSpPr/>
      </dsp:nvSpPr>
      <dsp:spPr>
        <a:xfrm>
          <a:off x="0" y="631371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046C-53EE-4898-8EAB-9D6D3A5C01FD}">
      <dsp:nvSpPr>
        <dsp:cNvPr id="0" name=""/>
        <dsp:cNvSpPr/>
      </dsp:nvSpPr>
      <dsp:spPr>
        <a:xfrm>
          <a:off x="152646" y="744910"/>
          <a:ext cx="277539" cy="27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8733-C44A-42F4-8920-2B1C41716E87}">
      <dsp:nvSpPr>
        <dsp:cNvPr id="0" name=""/>
        <dsp:cNvSpPr/>
      </dsp:nvSpPr>
      <dsp:spPr>
        <a:xfrm>
          <a:off x="582832" y="631371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582832" y="631371"/>
        <a:ext cx="6073936" cy="504616"/>
      </dsp:txXfrm>
    </dsp:sp>
    <dsp:sp modelId="{DE429585-DB5F-417A-8618-E13B671386A3}">
      <dsp:nvSpPr>
        <dsp:cNvPr id="0" name=""/>
        <dsp:cNvSpPr/>
      </dsp:nvSpPr>
      <dsp:spPr>
        <a:xfrm>
          <a:off x="0" y="1262142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6AEC-EB93-494E-9CE3-C20BB00A7BBF}">
      <dsp:nvSpPr>
        <dsp:cNvPr id="0" name=""/>
        <dsp:cNvSpPr/>
      </dsp:nvSpPr>
      <dsp:spPr>
        <a:xfrm>
          <a:off x="152646" y="1375681"/>
          <a:ext cx="277539" cy="27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3816-F362-4D4C-BF33-78C592728051}">
      <dsp:nvSpPr>
        <dsp:cNvPr id="0" name=""/>
        <dsp:cNvSpPr/>
      </dsp:nvSpPr>
      <dsp:spPr>
        <a:xfrm>
          <a:off x="582832" y="1262142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SPARSELAND AND K-SVD</a:t>
          </a:r>
          <a:endParaRPr lang="en-US" sz="1600" kern="1200"/>
        </a:p>
      </dsp:txBody>
      <dsp:txXfrm>
        <a:off x="582832" y="1262142"/>
        <a:ext cx="6073936" cy="504616"/>
      </dsp:txXfrm>
    </dsp:sp>
    <dsp:sp modelId="{A28C528F-4F13-475F-A93A-6BAC1BC9BAE8}">
      <dsp:nvSpPr>
        <dsp:cNvPr id="0" name=""/>
        <dsp:cNvSpPr/>
      </dsp:nvSpPr>
      <dsp:spPr>
        <a:xfrm>
          <a:off x="0" y="1892913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51E5-2F96-47A5-8F88-7AA8D73081BB}">
      <dsp:nvSpPr>
        <dsp:cNvPr id="0" name=""/>
        <dsp:cNvSpPr/>
      </dsp:nvSpPr>
      <dsp:spPr>
        <a:xfrm>
          <a:off x="152646" y="2006452"/>
          <a:ext cx="277539" cy="27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063B-C2C5-4009-B337-79D07DFAABA2}">
      <dsp:nvSpPr>
        <dsp:cNvPr id="0" name=""/>
        <dsp:cNvSpPr/>
      </dsp:nvSpPr>
      <dsp:spPr>
        <a:xfrm>
          <a:off x="582832" y="1892913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PROPOSED ALGORITHM</a:t>
          </a:r>
          <a:endParaRPr lang="en-US" sz="1600" kern="1200" dirty="0"/>
        </a:p>
      </dsp:txBody>
      <dsp:txXfrm>
        <a:off x="582832" y="1892913"/>
        <a:ext cx="6073936" cy="504616"/>
      </dsp:txXfrm>
    </dsp:sp>
    <dsp:sp modelId="{292F46B4-DAD7-45A4-9B75-7FF97133C51F}">
      <dsp:nvSpPr>
        <dsp:cNvPr id="0" name=""/>
        <dsp:cNvSpPr/>
      </dsp:nvSpPr>
      <dsp:spPr>
        <a:xfrm>
          <a:off x="0" y="2523684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3469-8CFA-4152-A770-B5867E948752}">
      <dsp:nvSpPr>
        <dsp:cNvPr id="0" name=""/>
        <dsp:cNvSpPr/>
      </dsp:nvSpPr>
      <dsp:spPr>
        <a:xfrm>
          <a:off x="152646" y="2637223"/>
          <a:ext cx="277539" cy="277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A7FB5-0F8E-4500-857C-56CAFEEFF417}">
      <dsp:nvSpPr>
        <dsp:cNvPr id="0" name=""/>
        <dsp:cNvSpPr/>
      </dsp:nvSpPr>
      <dsp:spPr>
        <a:xfrm>
          <a:off x="582832" y="2523684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ORIGINAL EXPERIMENTS WITH THE PROPOSED ALGORITHM</a:t>
          </a:r>
          <a:endParaRPr lang="en-US" sz="1600" kern="1200"/>
        </a:p>
      </dsp:txBody>
      <dsp:txXfrm>
        <a:off x="582832" y="2523684"/>
        <a:ext cx="6073936" cy="504616"/>
      </dsp:txXfrm>
    </dsp:sp>
    <dsp:sp modelId="{AA995507-C651-4762-9A5C-F537C2B3C294}">
      <dsp:nvSpPr>
        <dsp:cNvPr id="0" name=""/>
        <dsp:cNvSpPr/>
      </dsp:nvSpPr>
      <dsp:spPr>
        <a:xfrm>
          <a:off x="0" y="3154455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650B-8D19-4C51-9E6C-3C79563E3156}">
      <dsp:nvSpPr>
        <dsp:cNvPr id="0" name=""/>
        <dsp:cNvSpPr/>
      </dsp:nvSpPr>
      <dsp:spPr>
        <a:xfrm>
          <a:off x="152646" y="3267994"/>
          <a:ext cx="277539" cy="277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0FA2-C987-4DB9-9478-B31297150B86}">
      <dsp:nvSpPr>
        <dsp:cNvPr id="0" name=""/>
        <dsp:cNvSpPr/>
      </dsp:nvSpPr>
      <dsp:spPr>
        <a:xfrm>
          <a:off x="582832" y="3154455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IMPLEMENTATION</a:t>
          </a:r>
          <a:endParaRPr lang="en-US" sz="1600" kern="1200"/>
        </a:p>
      </dsp:txBody>
      <dsp:txXfrm>
        <a:off x="582832" y="3154455"/>
        <a:ext cx="6073936" cy="504616"/>
      </dsp:txXfrm>
    </dsp:sp>
    <dsp:sp modelId="{D57555BE-9999-4B5A-9013-F4A0A1D58BB7}">
      <dsp:nvSpPr>
        <dsp:cNvPr id="0" name=""/>
        <dsp:cNvSpPr/>
      </dsp:nvSpPr>
      <dsp:spPr>
        <a:xfrm>
          <a:off x="0" y="3785226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45151-70FD-4F0C-9EA0-C8A1EC555BFF}">
      <dsp:nvSpPr>
        <dsp:cNvPr id="0" name=""/>
        <dsp:cNvSpPr/>
      </dsp:nvSpPr>
      <dsp:spPr>
        <a:xfrm>
          <a:off x="152646" y="3898765"/>
          <a:ext cx="277539" cy="2775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540A-BB59-4BFC-88C7-E5C3239F7D28}">
      <dsp:nvSpPr>
        <dsp:cNvPr id="0" name=""/>
        <dsp:cNvSpPr/>
      </dsp:nvSpPr>
      <dsp:spPr>
        <a:xfrm>
          <a:off x="582832" y="3785226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ADDITIONAL WORK – PARAMETRIZATION</a:t>
          </a:r>
          <a:endParaRPr lang="en-US" sz="1600" kern="1200"/>
        </a:p>
      </dsp:txBody>
      <dsp:txXfrm>
        <a:off x="582832" y="3785226"/>
        <a:ext cx="6073936" cy="504616"/>
      </dsp:txXfrm>
    </dsp:sp>
    <dsp:sp modelId="{B1563A8E-A10A-4DBF-AA7D-296F6D2286BE}">
      <dsp:nvSpPr>
        <dsp:cNvPr id="0" name=""/>
        <dsp:cNvSpPr/>
      </dsp:nvSpPr>
      <dsp:spPr>
        <a:xfrm>
          <a:off x="0" y="4415997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B30-EBB9-4915-A2A2-0870C894282A}">
      <dsp:nvSpPr>
        <dsp:cNvPr id="0" name=""/>
        <dsp:cNvSpPr/>
      </dsp:nvSpPr>
      <dsp:spPr>
        <a:xfrm>
          <a:off x="152646" y="4529536"/>
          <a:ext cx="277539" cy="2775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95E5-0BE6-4A8C-A4A2-46C9272D7920}">
      <dsp:nvSpPr>
        <dsp:cNvPr id="0" name=""/>
        <dsp:cNvSpPr/>
      </dsp:nvSpPr>
      <dsp:spPr>
        <a:xfrm>
          <a:off x="582832" y="4415997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CONCLUSIONS AND FUTURE DIRECTIONS</a:t>
          </a:r>
          <a:endParaRPr lang="en-US" sz="1600" kern="1200" dirty="0"/>
        </a:p>
      </dsp:txBody>
      <dsp:txXfrm>
        <a:off x="582832" y="4415997"/>
        <a:ext cx="6073936" cy="50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י"ב/אייר/תש"פ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י"ב/אייר/תש"פ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  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ORIGINAL 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361372-88A6-412C-961B-5B69742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51CAB-4F9D-45C5-8E05-950EF55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80284E-76FD-4288-87AE-AA6280E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CB96B91-CAB5-4BBB-842A-3D512236E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073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0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92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 EXPERIMENTS WITH THE PROPOSED ALGORITHM – results and conclusions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IMPLEMENTATION - differences</a:t>
            </a:r>
            <a:r>
              <a:rPr lang="he-IL" b="1" dirty="0"/>
              <a:t> </a:t>
            </a:r>
            <a:br>
              <a:rPr lang="en-US" b="1" dirty="0"/>
            </a:b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There might be some different between the original results\code (which we don’t have) and our implementation, for examples:</a:t>
                </a:r>
              </a:p>
              <a:p>
                <a:pPr algn="l" rtl="0"/>
                <a:r>
                  <a:rPr lang="en-US" dirty="0"/>
                  <a:t>The input pictures might be slightly different or in another resolution.</a:t>
                </a:r>
              </a:p>
              <a:p>
                <a:pPr algn="l" rtl="0"/>
                <a:r>
                  <a:rPr lang="en-US" dirty="0"/>
                  <a:t>Denoising steps and exact implementation of K-SVD and disagreement:</a:t>
                </a:r>
              </a:p>
              <a:p>
                <a:pPr lvl="1" algn="l" rtl="0"/>
                <a:r>
                  <a:rPr lang="en-US" dirty="0"/>
                  <a:t>Patch size,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dictionary.</a:t>
                </a:r>
              </a:p>
              <a:p>
                <a:pPr lvl="1" algn="l" rtl="0"/>
                <a:r>
                  <a:rPr lang="en-US" dirty="0"/>
                  <a:t>Error-constrained OMP instead of sparsity-constrained.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  <a:p>
                <a:pPr marL="457200" lvl="1" indent="0" algn="l" rtl="0">
                  <a:buNone/>
                </a:pPr>
                <a:r>
                  <a:rPr lang="en-US" dirty="0"/>
                  <a:t>Thus the best results might come with different noise energy and be different.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14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EA1C9E-E1FA-44EC-A88E-78A1F62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ALGORITHM IMPLEMENTATION – results comparison</a:t>
            </a:r>
            <a:endParaRPr lang="he-IL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3" y="2088859"/>
                <a:ext cx="3936230" cy="46033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in the original paper: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Bigger noise level =&gt; smaller gain.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Average result: in general, the bigger the initial noise level, the better the improvement.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Differences: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 our case the average improvement is bigger than in original paper.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Every sigma is bigger(1.12 - 1.16, compare to 1.02 - 1.12 in the original paper).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One case of no improvement: Both in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but different picture.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3" y="2088859"/>
                <a:ext cx="3936230" cy="4603343"/>
              </a:xfrm>
              <a:blipFill>
                <a:blip r:embed="rId2"/>
                <a:stretch>
                  <a:fillRect l="-1084" t="-1060" r="-13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890C61-0B8E-4125-A917-DF4120C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33FB6-C80B-422A-A451-7069101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8C0E357-9137-4C7C-84F0-DA5B549C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03" y="2476500"/>
            <a:ext cx="7496626" cy="2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5A5-776B-4EAE-9599-17C55E7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WORK – PARAMETRIZATION - </a:t>
            </a:r>
            <a:r>
              <a:rPr lang="en-US" dirty="0"/>
              <a:t>multiplier of disagreement-patches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We turned to question how the disagreement-patches values influence the denoising result.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defined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as an additional multiplier of disagreement-patches.</a:t>
                </a:r>
              </a:p>
              <a:p>
                <a:pPr marL="0" indent="0" algn="l">
                  <a:buNone/>
                </a:pPr>
                <a:r>
                  <a:rPr lang="en-US" dirty="0"/>
                  <a:t>Thus, the Disagreement-Update step in Algorithm 1 is now: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 that the resulting algorithm is K-SVD in every iteration, while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current algorithm.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F50CCB-0838-4D77-98E3-BC07FF2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1F9FC-1DB1-486F-ACCF-D035721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6D76BF-7B30-49FE-9D2E-8DEC2CD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ADDITIONAL WORK – PARAMETRIZATION – first research</a:t>
            </a:r>
            <a:endParaRPr lang="he-IL" sz="2800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First, for 2 of the most different pictures: Barbara and Fingerprint.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used fixed concrete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=20 and gain 1.16.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option. There is still a space for improvement up to 0.1 more in terms of PSNR.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providing the peak improvement was not the same for both pictures – about 0.4 for Barbara and about 1.3 for Fingerprint.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  <a:blipFill>
                <a:blip r:embed="rId2"/>
                <a:stretch>
                  <a:fillRect l="-791" t="-942" r="-2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B128A-B3F4-47BB-8913-27E6D62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594" y="6041362"/>
            <a:ext cx="38364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D661FA-39AA-4A57-AE6B-C56D0EA9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0204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90C226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35EA887-6802-4840-A6E9-F324A5D4CA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1" y="3448424"/>
            <a:ext cx="4657340" cy="344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18F0133-4786-43FB-8C55-84EB1C528A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0" y="0"/>
            <a:ext cx="4657340" cy="344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4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 b="1" dirty="0">
                    <a:solidFill>
                      <a:schemeClr val="accent1"/>
                    </a:solidFill>
                  </a:rPr>
                  <a:t>ADDITIONAL WORK – PARAMETRIZATION – determine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value</a:t>
                </a:r>
                <a:endParaRPr lang="he-IL" sz="3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483" t="-8889" b="-13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After seeing that different pictures might get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best PSNR: we decided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tuned with the best average PSNR result of all the pictures, for fixed concrete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and gain 1.16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 is giving the best results: extra improvement of 0.05 </a:t>
                </a:r>
                <a:r>
                  <a:rPr lang="en-US" dirty="0" err="1">
                    <a:solidFill>
                      <a:schemeClr val="bg1"/>
                    </a:solidFill>
                  </a:rPr>
                  <a:t>dB.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this improvement is not big, the results imply that the original algorithm can be improved.</a:t>
                </a:r>
              </a:p>
              <a:p>
                <a:pPr marL="0" indent="0" rtl="0">
                  <a:buNone/>
                </a:pP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  <a:blipFill>
                <a:blip r:embed="rId3"/>
                <a:stretch>
                  <a:fillRect l="-1090" t="-878" r="-2452" b="-8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902FC33-8E4F-4F67-AB29-76F52B614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249614"/>
            <a:ext cx="5143500" cy="4346256"/>
          </a:xfrm>
          <a:prstGeom prst="rect">
            <a:avLst/>
          </a:prstGeom>
          <a:noFill/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CC51A5-4BBE-45DE-AB2A-FB085746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D27C9C-4C1B-4DA2-A74D-913F178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FB62545E-8151-4F09-9928-86CBB006DD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00" b="1" dirty="0">
                    <a:solidFill>
                      <a:schemeClr val="accent1"/>
                    </a:solidFill>
                  </a:rPr>
                  <a:t>ADDITIONAL WORK – PARAMETRIZATION – correlation between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he-IL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FB62545E-8151-4F09-9928-86CBB006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20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ADB2708-C086-4FFA-8ECA-21CD432A7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3" y="2160589"/>
                <a:ext cx="4469749" cy="405394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above results are based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which gives us the best improvement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</a:t>
                </a:r>
                <a:r>
                  <a:rPr lang="en-US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In purpose to find out if this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works only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or isn’t much correlated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we run the same code for all 6 images and 3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for Fingerprint picture it’s seem correlated, we can see that this is not the case for the average case.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imply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mainly depends on the image textures.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ADB2708-C086-4FFA-8ECA-21CD432A7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3" y="2160589"/>
                <a:ext cx="4469749" cy="4053943"/>
              </a:xfrm>
              <a:blipFill>
                <a:blip r:embed="rId3"/>
                <a:stretch>
                  <a:fillRect l="-1228" t="-902" r="-1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813B05E-DB6B-4506-8A1B-FB3A8B343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21" y="972608"/>
            <a:ext cx="4753260" cy="4900269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C9AD04-BAC1-41B3-B8D2-A9A5785E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C6782A-7FFC-4D67-ADC8-E45D1D6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B663D-BACE-4EF0-AEB4-DBBB989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CONCLUSIONS AND FUTURE DIRECTIONS - summary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Our work in short:</a:t>
                </a:r>
              </a:p>
              <a:p>
                <a:pPr algn="l" rtl="0"/>
                <a:r>
                  <a:rPr lang="en-US" dirty="0"/>
                  <a:t>Paper summary with comments regarding what we learned in the course. </a:t>
                </a:r>
              </a:p>
              <a:p>
                <a:pPr algn="l" rtl="0"/>
                <a:r>
                  <a:rPr lang="en-US" dirty="0"/>
                  <a:t>Implementation of the algorithms K-SVD and “Sharing the disagreement”.</a:t>
                </a:r>
              </a:p>
              <a:p>
                <a:pPr algn="l" rtl="0"/>
                <a:r>
                  <a:rPr lang="en-US" dirty="0"/>
                  <a:t>Same experiments as in original paper in purpose to get the same results.</a:t>
                </a:r>
              </a:p>
              <a:p>
                <a:pPr algn="l" rtl="0"/>
                <a:r>
                  <a:rPr lang="en-US" dirty="0"/>
                  <a:t>Proposed a small parametrization to the “Sharing the disagreement”.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We learned a lot as a result and succeeded in both implementing the above algorithms and getting the almost same results as authors of original paper.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showed that default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in most cases.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3EC399-18B2-49E4-BCA6-01BC86D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A17D2B-A26D-4ADF-8497-38E2BE0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CA8DE-8D43-4685-8C6A-B07F3BE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FUTURE DIRECTIONS - </a:t>
            </a:r>
            <a:r>
              <a:rPr lang="en-US" dirty="0"/>
              <a:t>future directions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we get the best average improvement of PSNR, but it is not the best for every picture. Thus,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different pictures can get better results.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Looking on the results images and dictionaries implies that 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vary depending on image textures.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Possible future direction is to build some kind of texture analyzer, possibly AI-based, which can predict the near-best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BFC458-D8DE-4833-949B-CE5E7A2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2BA9C72-A612-412A-8917-3CB6A85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25938-3F66-42E2-8009-4901FC11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6EBFA4-E148-4103-9FAD-A202BC1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[1] Y. Romano and M. </a:t>
            </a:r>
            <a:r>
              <a:rPr lang="en-US" dirty="0" err="1"/>
              <a:t>Elad</a:t>
            </a:r>
            <a:r>
              <a:rPr lang="en-US" dirty="0"/>
              <a:t>, Patch-Disagreement and a Way to Improve K-SVD Denoising, ICASSP, Brisbane, Australia, April 19-24, 2015.</a:t>
            </a:r>
          </a:p>
          <a:p>
            <a:pPr marL="0" indent="0" algn="l" rtl="0">
              <a:buNone/>
            </a:pPr>
            <a:r>
              <a:rPr lang="en-US" dirty="0"/>
              <a:t>[2] Le Hou, Dimitris Samaras, Tahsin M. </a:t>
            </a:r>
            <a:r>
              <a:rPr lang="en-US" dirty="0" err="1"/>
              <a:t>Kurc</a:t>
            </a:r>
            <a:r>
              <a:rPr lang="en-US" dirty="0"/>
              <a:t>, Yi Gao, James E. Davis, Joel H. </a:t>
            </a:r>
            <a:r>
              <a:rPr lang="en-US" dirty="0" err="1"/>
              <a:t>Saltz</a:t>
            </a:r>
            <a:r>
              <a:rPr lang="en-US" dirty="0"/>
              <a:t>; The IEEE Conference on Computer Vision and Pattern Recognition (CVPR), 2016, pp. 2424-2433</a:t>
            </a:r>
          </a:p>
          <a:p>
            <a:pPr marL="0" indent="0" algn="l" rtl="0">
              <a:buNone/>
            </a:pPr>
            <a:r>
              <a:rPr lang="en-US" dirty="0"/>
              <a:t>[3] PATCH-BASED IMAGE INTERPOLATION: ALGORITHMS AND APPLICATIONS, Xin Li, Lane Dept. of Computer Science and Electrical Engineering, West Virginia University, 2008</a:t>
            </a:r>
          </a:p>
          <a:p>
            <a:pPr marL="0" indent="0" algn="l" rtl="0">
              <a:buNone/>
            </a:pPr>
            <a:r>
              <a:rPr lang="en-US" dirty="0"/>
              <a:t>[4] Patch-Based Image Inpainting with Generative Adversarial Networks, </a:t>
            </a:r>
            <a:r>
              <a:rPr lang="en-US" dirty="0" err="1"/>
              <a:t>Ugur</a:t>
            </a:r>
            <a:r>
              <a:rPr lang="en-US" dirty="0"/>
              <a:t> Demir, </a:t>
            </a:r>
            <a:r>
              <a:rPr lang="en-US" dirty="0" err="1"/>
              <a:t>Gözde</a:t>
            </a:r>
            <a:r>
              <a:rPr lang="en-US" dirty="0"/>
              <a:t> B. </a:t>
            </a:r>
            <a:r>
              <a:rPr lang="en-US" dirty="0" err="1"/>
              <a:t>Ünal</a:t>
            </a:r>
            <a:r>
              <a:rPr lang="en-US" dirty="0"/>
              <a:t> , </a:t>
            </a:r>
            <a:r>
              <a:rPr lang="en-US" dirty="0" err="1"/>
              <a:t>ArXiv</a:t>
            </a:r>
            <a:r>
              <a:rPr lang="en-US" dirty="0"/>
              <a:t> 2018</a:t>
            </a:r>
          </a:p>
          <a:p>
            <a:pPr marL="0" indent="0" algn="l" rtl="0">
              <a:buNone/>
            </a:pPr>
            <a:r>
              <a:rPr lang="en-US" dirty="0"/>
              <a:t>[5] 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and A.M. </a:t>
            </a:r>
            <a:r>
              <a:rPr lang="en-US" dirty="0" err="1"/>
              <a:t>Bruckstein</a:t>
            </a:r>
            <a:r>
              <a:rPr lang="en-US" dirty="0"/>
              <a:t>, The K-SVD Algorithm, Proceedings of SPARSE05, Rennes, France, November 2005.</a:t>
            </a:r>
          </a:p>
          <a:p>
            <a:pPr marL="0" indent="0" algn="l" rtl="0">
              <a:buNone/>
            </a:pPr>
            <a:r>
              <a:rPr lang="en-US" dirty="0"/>
              <a:t>[6] Y. Romano and M. </a:t>
            </a:r>
            <a:r>
              <a:rPr lang="en-US" dirty="0" err="1"/>
              <a:t>Elad</a:t>
            </a:r>
            <a:r>
              <a:rPr lang="en-US" dirty="0"/>
              <a:t>, “Improving K-SVD denoising by post-processing its method-noise,” in IEEE Int. Conf. on Image Proc., Sept 2013, pp. 435–439.</a:t>
            </a:r>
          </a:p>
          <a:p>
            <a:pPr marL="0" indent="0" algn="l" rtl="0">
              <a:buNone/>
            </a:pPr>
            <a:r>
              <a:rPr lang="en-US" dirty="0"/>
              <a:t>[7] J. </a:t>
            </a:r>
            <a:r>
              <a:rPr lang="en-US" dirty="0" err="1"/>
              <a:t>Sulam</a:t>
            </a:r>
            <a:r>
              <a:rPr lang="en-US" dirty="0"/>
              <a:t> and M. </a:t>
            </a:r>
            <a:r>
              <a:rPr lang="en-US" dirty="0" err="1"/>
              <a:t>Elad</a:t>
            </a:r>
            <a:r>
              <a:rPr lang="en-US" dirty="0"/>
              <a:t>, “Expected patch log likelihood with a sparse prior,” in submitted to </a:t>
            </a:r>
            <a:r>
              <a:rPr lang="en-US" dirty="0" err="1"/>
              <a:t>EnergyMinimization</a:t>
            </a:r>
            <a:r>
              <a:rPr lang="en-US" dirty="0"/>
              <a:t>-Methods workshop, Hong-Kong, January 13-16 2015. </a:t>
            </a:r>
          </a:p>
          <a:p>
            <a:pPr marL="0" indent="0" algn="l" rtl="0">
              <a:buNone/>
            </a:pPr>
            <a:r>
              <a:rPr lang="en-US" dirty="0"/>
              <a:t>[8] D. Zoran and Y. Weiss, “From learning models of natural image patches to whole image restoration,” in IEEE Int. Conf. on Computer Vision, 2011, pp. 479–486.</a:t>
            </a:r>
          </a:p>
          <a:p>
            <a:pPr marL="0" indent="0" algn="l" rtl="0">
              <a:buNone/>
            </a:pPr>
            <a:r>
              <a:rPr lang="en-US" dirty="0"/>
              <a:t>[9] SOS Boosting for Image Deblurring Algorithms, </a:t>
            </a:r>
            <a:r>
              <a:rPr lang="en-US" dirty="0" err="1"/>
              <a:t>M.Elad</a:t>
            </a:r>
            <a:r>
              <a:rPr lang="en-US" dirty="0"/>
              <a:t>, </a:t>
            </a:r>
            <a:r>
              <a:rPr lang="en-US" dirty="0" err="1"/>
              <a:t>Y.Romano</a:t>
            </a:r>
            <a:r>
              <a:rPr lang="en-US" dirty="0"/>
              <a:t>, </a:t>
            </a:r>
            <a:r>
              <a:rPr lang="en-US" dirty="0" err="1"/>
              <a:t>S.Peled</a:t>
            </a:r>
            <a:r>
              <a:rPr lang="en-US" dirty="0"/>
              <a:t>, 2018.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C89992-C28B-4C35-83C8-8266603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B14B6D-5929-4FC0-B6E8-6DB9194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is a presentation for the summary of the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2814</Words>
  <Application>Microsoft Office PowerPoint</Application>
  <PresentationFormat>מסך רחב</PresentationFormat>
  <Paragraphs>244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ORIGINAL EXPERIMENTS WITH THE PROPOSED ALGORITHM – K-SVD comparison </vt:lpstr>
      <vt:lpstr>ORIGINAL EXPERIMENTS WITH THE PROPOSED ALGORITHM – results</vt:lpstr>
      <vt:lpstr>ORIGINAL  EXPERIMENTS WITH THE PROPOSED ALGORITHM – results and conclusions</vt:lpstr>
      <vt:lpstr>ALGORITHM IMPLEMENTATION - differences   </vt:lpstr>
      <vt:lpstr>ALGORITHM IMPLEMENTATION – results comparison</vt:lpstr>
      <vt:lpstr>ADDITIONAL WORK – PARAMETRIZATION - multiplier of disagreement-patches </vt:lpstr>
      <vt:lpstr>ADDITIONAL WORK – PARAMETRIZATION – first research</vt:lpstr>
      <vt:lpstr>ADDITIONAL WORK – PARAMETRIZATION – determine α value</vt:lpstr>
      <vt:lpstr>ADDITIONAL WORK – PARAMETRIZATION – correlation between σ and α</vt:lpstr>
      <vt:lpstr>CONCLUSIONS AND FUTURE DIRECTIONS - summary </vt:lpstr>
      <vt:lpstr>CONCLUSIONS AND FUTURE DIRECTIONS - 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5</cp:revision>
  <dcterms:created xsi:type="dcterms:W3CDTF">2020-05-06T08:24:47Z</dcterms:created>
  <dcterms:modified xsi:type="dcterms:W3CDTF">2020-05-06T12:25:58Z</dcterms:modified>
</cp:coreProperties>
</file>