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FFF"/>
    <a:srgbClr val="C1645A"/>
    <a:srgbClr val="1A1A1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893-94B2-784A-9A9F-E9C1117E169F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400" y="5953915"/>
            <a:ext cx="2393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1ACFFF"/>
                </a:solidFill>
              </a:rPr>
              <a:t>Gustavo Nery</a:t>
            </a:r>
          </a:p>
          <a:p>
            <a:pPr algn="r"/>
            <a:r>
              <a:rPr lang="en-US" sz="2400" dirty="0" smtClean="0">
                <a:solidFill>
                  <a:srgbClr val="1ACFFF"/>
                </a:solidFill>
              </a:rPr>
              <a:t>Marcelo </a:t>
            </a:r>
            <a:r>
              <a:rPr lang="en-US" sz="2400" dirty="0" err="1" smtClean="0">
                <a:solidFill>
                  <a:srgbClr val="1ACFFF"/>
                </a:solidFill>
              </a:rPr>
              <a:t>Blechner</a:t>
            </a:r>
            <a:endParaRPr lang="en-US" sz="2400" dirty="0">
              <a:solidFill>
                <a:srgbClr val="1AC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2000" y="1983413"/>
            <a:ext cx="6480000" cy="2880000"/>
            <a:chOff x="1143000" y="0"/>
            <a:chExt cx="6480000" cy="2880000"/>
          </a:xfrm>
        </p:grpSpPr>
        <p:sp>
          <p:nvSpPr>
            <p:cNvPr id="5" name="TextBox 4"/>
            <p:cNvSpPr txBox="1"/>
            <p:nvPr/>
          </p:nvSpPr>
          <p:spPr>
            <a:xfrm>
              <a:off x="4023000" y="789455"/>
              <a:ext cx="36000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</a:t>
              </a:r>
              <a:endParaRPr lang="en-US" sz="8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" name="Picture 7" descr="react-logo-1000-transpar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M</a:t>
            </a:r>
            <a:r>
              <a:rPr lang="en-US" sz="2400" b="1" dirty="0" smtClean="0">
                <a:solidFill>
                  <a:srgbClr val="C1645A"/>
                </a:solidFill>
              </a:rPr>
              <a:t>V</a:t>
            </a:r>
            <a:r>
              <a:rPr lang="en-US" sz="2400" dirty="0" smtClean="0">
                <a:solidFill>
                  <a:srgbClr val="1ACFFF"/>
                </a:solidFill>
              </a:rPr>
              <a:t>C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Problem to solve: building large applications with </a:t>
            </a:r>
            <a:r>
              <a:rPr lang="en-US" sz="2400" dirty="0" smtClean="0">
                <a:solidFill>
                  <a:srgbClr val="C1645A"/>
                </a:solidFill>
              </a:rPr>
              <a:t>data</a:t>
            </a:r>
            <a:r>
              <a:rPr lang="en-US" sz="2400" dirty="0" smtClean="0">
                <a:solidFill>
                  <a:srgbClr val="1ACFFF"/>
                </a:solidFill>
              </a:rPr>
              <a:t> that </a:t>
            </a:r>
            <a:r>
              <a:rPr lang="en-US" sz="2400" dirty="0" smtClean="0">
                <a:solidFill>
                  <a:srgbClr val="C1645A"/>
                </a:solidFill>
              </a:rPr>
              <a:t>changes</a:t>
            </a:r>
            <a:r>
              <a:rPr lang="en-US" sz="2400" dirty="0" smtClean="0">
                <a:solidFill>
                  <a:srgbClr val="1ACFFF"/>
                </a:solidFill>
              </a:rPr>
              <a:t> over time.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C1645A"/>
                </a:solidFill>
              </a:rPr>
              <a:t>Declarative</a:t>
            </a:r>
            <a:r>
              <a:rPr lang="en-US" sz="2400" dirty="0" smtClean="0">
                <a:solidFill>
                  <a:srgbClr val="1ACFFF"/>
                </a:solidFill>
              </a:rPr>
              <a:t> - just specify how your UI should look like at any given point in time (react knows what should be updated when underlying data changes)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Reusable and </a:t>
            </a:r>
            <a:r>
              <a:rPr lang="en-US" sz="2400" dirty="0" err="1" smtClean="0">
                <a:solidFill>
                  <a:srgbClr val="1ACFFF"/>
                </a:solidFill>
              </a:rPr>
              <a:t>composable</a:t>
            </a:r>
            <a:r>
              <a:rPr lang="en-US" sz="2400" dirty="0" smtClean="0">
                <a:solidFill>
                  <a:srgbClr val="1ACFFF"/>
                </a:solidFill>
              </a:rPr>
              <a:t> </a:t>
            </a:r>
            <a:r>
              <a:rPr lang="en-US" sz="2400" dirty="0" smtClean="0">
                <a:solidFill>
                  <a:srgbClr val="C1645A"/>
                </a:solidFill>
              </a:rPr>
              <a:t>components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C1645A"/>
                </a:solidFill>
              </a:rPr>
              <a:t>JSX</a:t>
            </a:r>
            <a:r>
              <a:rPr lang="en-US" sz="2400" dirty="0" smtClean="0">
                <a:solidFill>
                  <a:srgbClr val="1ACFFF"/>
                </a:solidFill>
              </a:rPr>
              <a:t> – JavaScript objects using HTML syntax.</a:t>
            </a:r>
            <a:endParaRPr lang="en-US" sz="2400" dirty="0">
              <a:solidFill>
                <a:srgbClr val="1AC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</p:spTree>
    <p:extLst>
      <p:ext uri="{BB962C8B-B14F-4D97-AF65-F5344CB8AC3E}">
        <p14:creationId xmlns:p14="http://schemas.microsoft.com/office/powerpoint/2010/main" val="4010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JSX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grpSp>
        <p:nvGrpSpPr>
          <p:cNvPr id="9" name="Group 8"/>
          <p:cNvGrpSpPr/>
          <p:nvPr/>
        </p:nvGrpSpPr>
        <p:grpSpPr>
          <a:xfrm>
            <a:off x="612000" y="1080000"/>
            <a:ext cx="7920000" cy="1387613"/>
            <a:chOff x="1097000" y="1111645"/>
            <a:chExt cx="7920000" cy="13876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000" y="1480977"/>
              <a:ext cx="7920000" cy="101828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96180" y="1111645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ACFFF"/>
                  </a:solidFill>
                </a:rPr>
                <a:t>JavaScript</a:t>
              </a:r>
              <a:endParaRPr lang="en-US" dirty="0">
                <a:solidFill>
                  <a:srgbClr val="1AC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2000" y="2880000"/>
            <a:ext cx="7920000" cy="2451162"/>
            <a:chOff x="1097000" y="3024180"/>
            <a:chExt cx="7920000" cy="24511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000" y="3393513"/>
              <a:ext cx="7920000" cy="20818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32861" y="3024180"/>
              <a:ext cx="484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ACFFF"/>
                  </a:solidFill>
                </a:rPr>
                <a:t>JSX</a:t>
              </a:r>
              <a:endParaRPr lang="en-US" dirty="0">
                <a:solidFill>
                  <a:srgbClr val="1AC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Components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C1645A"/>
                </a:solidFill>
              </a:rPr>
              <a:t>State</a:t>
            </a:r>
            <a:r>
              <a:rPr lang="en-US" dirty="0" smtClean="0">
                <a:solidFill>
                  <a:srgbClr val="1ACFFF"/>
                </a:solidFill>
              </a:rPr>
              <a:t> Machines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By thinking of a </a:t>
            </a:r>
            <a:r>
              <a:rPr lang="en-US" dirty="0" smtClean="0">
                <a:solidFill>
                  <a:srgbClr val="C1645A"/>
                </a:solidFill>
              </a:rPr>
              <a:t>UI</a:t>
            </a:r>
            <a:r>
              <a:rPr lang="en-US" dirty="0" smtClean="0">
                <a:solidFill>
                  <a:srgbClr val="1ACFFF"/>
                </a:solidFill>
              </a:rPr>
              <a:t> as being in various </a:t>
            </a:r>
            <a:r>
              <a:rPr lang="en-US" dirty="0" smtClean="0">
                <a:solidFill>
                  <a:srgbClr val="C1645A"/>
                </a:solidFill>
              </a:rPr>
              <a:t>states</a:t>
            </a:r>
            <a:r>
              <a:rPr lang="en-US" dirty="0" smtClean="0">
                <a:solidFill>
                  <a:srgbClr val="1ACFFF"/>
                </a:solidFill>
              </a:rPr>
              <a:t> and </a:t>
            </a:r>
            <a:r>
              <a:rPr lang="en-US" dirty="0" smtClean="0">
                <a:solidFill>
                  <a:srgbClr val="C1645A"/>
                </a:solidFill>
              </a:rPr>
              <a:t>rendering</a:t>
            </a:r>
            <a:r>
              <a:rPr lang="en-US" dirty="0" smtClean="0">
                <a:solidFill>
                  <a:srgbClr val="1ACFFF"/>
                </a:solidFill>
              </a:rPr>
              <a:t> those states, it's easy to keep your UI consistent.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You simply </a:t>
            </a:r>
            <a:r>
              <a:rPr lang="en-US" dirty="0" smtClean="0">
                <a:solidFill>
                  <a:srgbClr val="C1645A"/>
                </a:solidFill>
              </a:rPr>
              <a:t>update</a:t>
            </a:r>
            <a:r>
              <a:rPr lang="en-US" dirty="0" smtClean="0">
                <a:solidFill>
                  <a:srgbClr val="1ACFFF"/>
                </a:solidFill>
              </a:rPr>
              <a:t> a component's </a:t>
            </a:r>
            <a:r>
              <a:rPr lang="en-US" dirty="0" smtClean="0">
                <a:solidFill>
                  <a:srgbClr val="C1645A"/>
                </a:solidFill>
              </a:rPr>
              <a:t>state</a:t>
            </a:r>
            <a:r>
              <a:rPr lang="en-US" dirty="0" smtClean="0">
                <a:solidFill>
                  <a:srgbClr val="1ACFFF"/>
                </a:solidFill>
              </a:rPr>
              <a:t>, and then render a new UI based on this new state. </a:t>
            </a:r>
            <a:r>
              <a:rPr lang="en-US" dirty="0" smtClean="0">
                <a:solidFill>
                  <a:srgbClr val="C1645A"/>
                </a:solidFill>
              </a:rPr>
              <a:t>React</a:t>
            </a:r>
            <a:r>
              <a:rPr lang="en-US" dirty="0" smtClean="0">
                <a:solidFill>
                  <a:srgbClr val="1ACFFF"/>
                </a:solidFill>
              </a:rPr>
              <a:t> takes care of </a:t>
            </a:r>
            <a:r>
              <a:rPr lang="en-US" dirty="0" smtClean="0">
                <a:solidFill>
                  <a:srgbClr val="C1645A"/>
                </a:solidFill>
              </a:rPr>
              <a:t>updating the DOM</a:t>
            </a:r>
            <a:r>
              <a:rPr lang="en-US" dirty="0" smtClean="0">
                <a:solidFill>
                  <a:srgbClr val="1ACFFF"/>
                </a:solidFill>
              </a:rPr>
              <a:t> for you in the most </a:t>
            </a:r>
            <a:r>
              <a:rPr lang="en-US" dirty="0" smtClean="0">
                <a:solidFill>
                  <a:srgbClr val="C1645A"/>
                </a:solidFill>
              </a:rPr>
              <a:t>efficient</a:t>
            </a:r>
            <a:r>
              <a:rPr lang="en-US" dirty="0" smtClean="0">
                <a:solidFill>
                  <a:srgbClr val="1ACFFF"/>
                </a:solidFill>
              </a:rPr>
              <a:t> way.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C1645A"/>
                </a:solidFill>
              </a:rPr>
              <a:t>Try to keep as many of your components as possible stateless.</a:t>
            </a:r>
          </a:p>
          <a:p>
            <a:endParaRPr lang="en-US" b="1" dirty="0">
              <a:solidFill>
                <a:srgbClr val="1ACFFF"/>
              </a:solidFill>
            </a:endParaRPr>
          </a:p>
          <a:p>
            <a:endParaRPr lang="en-US" b="1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76412"/>
            <a:ext cx="3352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Props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Pattern - </a:t>
            </a:r>
            <a:r>
              <a:rPr lang="en-US" dirty="0" smtClean="0">
                <a:solidFill>
                  <a:srgbClr val="C1645A"/>
                </a:solidFill>
              </a:rPr>
              <a:t>wrap</a:t>
            </a:r>
            <a:r>
              <a:rPr lang="en-US" dirty="0" smtClean="0">
                <a:solidFill>
                  <a:srgbClr val="1ACFFF"/>
                </a:solidFill>
              </a:rPr>
              <a:t> a component in an </a:t>
            </a:r>
            <a:r>
              <a:rPr lang="en-US" dirty="0" smtClean="0">
                <a:solidFill>
                  <a:srgbClr val="C1645A"/>
                </a:solidFill>
              </a:rPr>
              <a:t>abstraction</a:t>
            </a:r>
            <a:r>
              <a:rPr lang="en-US" dirty="0" smtClean="0">
                <a:solidFill>
                  <a:srgbClr val="1ACFFF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The outer component </a:t>
            </a:r>
            <a:r>
              <a:rPr lang="en-US" dirty="0" smtClean="0">
                <a:solidFill>
                  <a:srgbClr val="C1645A"/>
                </a:solidFill>
              </a:rPr>
              <a:t>exposes</a:t>
            </a:r>
            <a:r>
              <a:rPr lang="en-US" dirty="0" smtClean="0">
                <a:solidFill>
                  <a:srgbClr val="1ACFFF"/>
                </a:solidFill>
              </a:rPr>
              <a:t> a simple </a:t>
            </a:r>
            <a:r>
              <a:rPr lang="en-US" dirty="0" smtClean="0">
                <a:solidFill>
                  <a:srgbClr val="C1645A"/>
                </a:solidFill>
              </a:rPr>
              <a:t>property</a:t>
            </a:r>
            <a:r>
              <a:rPr lang="en-US" dirty="0" smtClean="0">
                <a:solidFill>
                  <a:srgbClr val="1ACFFF"/>
                </a:solidFill>
              </a:rPr>
              <a:t> to do something that might have more complex implementation details.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240000"/>
            <a:ext cx="7920000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3460" cy="720000"/>
            <a:chOff x="36540" y="0"/>
            <a:chExt cx="914346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20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Lifecycle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46" y="720000"/>
            <a:ext cx="445090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3460" cy="720000"/>
            <a:chOff x="36540" y="0"/>
            <a:chExt cx="914346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20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Lifecycle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00"/>
            <a:ext cx="9144000" cy="48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29600" cy="720000"/>
            <a:chOff x="0" y="0"/>
            <a:chExt cx="91296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696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</a:t>
              </a:r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Thinking in React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39" y="1630800"/>
            <a:ext cx="372412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29600" cy="720000"/>
            <a:chOff x="0" y="0"/>
            <a:chExt cx="91296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696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Let’s Practice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4" name="Rectangle 3"/>
          <p:cNvSpPr/>
          <p:nvPr/>
        </p:nvSpPr>
        <p:spPr>
          <a:xfrm>
            <a:off x="972000" y="2709000"/>
            <a:ext cx="7200000" cy="1440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7000" smtClean="0">
                <a:solidFill>
                  <a:srgbClr val="1AC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2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186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Nery</dc:creator>
  <cp:lastModifiedBy>GUSTAVO Nery</cp:lastModifiedBy>
  <cp:revision>28</cp:revision>
  <dcterms:created xsi:type="dcterms:W3CDTF">2016-05-09T14:28:03Z</dcterms:created>
  <dcterms:modified xsi:type="dcterms:W3CDTF">2016-10-17T18:33:44Z</dcterms:modified>
</cp:coreProperties>
</file>