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70" r:id="rId5"/>
    <p:sldId id="268" r:id="rId6"/>
    <p:sldId id="269" r:id="rId7"/>
    <p:sldId id="271" r:id="rId8"/>
    <p:sldId id="272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7649BC"/>
    <a:srgbClr val="F5F4F0"/>
    <a:srgbClr val="C1645A"/>
    <a:srgbClr val="1ACFFF"/>
    <a:srgbClr val="1A1A1A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1"/>
    <p:restoredTop sz="94637"/>
  </p:normalViewPr>
  <p:slideViewPr>
    <p:cSldViewPr snapToGrid="0" snapToObjects="1">
      <p:cViewPr varScale="1">
        <p:scale>
          <a:sx n="214" d="100"/>
          <a:sy n="214" d="100"/>
        </p:scale>
        <p:origin x="14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0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7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1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1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9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2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8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7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3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43893-94B2-784A-9A9F-E9C1117E16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6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77400" y="5953915"/>
            <a:ext cx="2393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303030"/>
                </a:solidFill>
              </a:rPr>
              <a:t>Gustavo Nery</a:t>
            </a:r>
          </a:p>
          <a:p>
            <a:pPr algn="r"/>
            <a:r>
              <a:rPr lang="en-US" sz="2400" dirty="0" smtClean="0">
                <a:solidFill>
                  <a:srgbClr val="303030"/>
                </a:solidFill>
              </a:rPr>
              <a:t>Marcelo </a:t>
            </a:r>
            <a:r>
              <a:rPr lang="en-US" sz="2400" dirty="0" err="1" smtClean="0">
                <a:solidFill>
                  <a:srgbClr val="303030"/>
                </a:solidFill>
              </a:rPr>
              <a:t>Blechner</a:t>
            </a:r>
            <a:endParaRPr lang="en-US" sz="2400" dirty="0">
              <a:solidFill>
                <a:srgbClr val="30303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33" y="2535577"/>
            <a:ext cx="6611334" cy="1786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78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432000" y="909000"/>
            <a:ext cx="8280000" cy="427809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000" dirty="0" smtClean="0">
                <a:solidFill>
                  <a:srgbClr val="7649BC"/>
                </a:solidFill>
                <a:latin typeface="Helvetica Neue" charset="0"/>
                <a:ea typeface="Helvetica Neue" charset="0"/>
                <a:cs typeface="Helvetica Neue" charset="0"/>
              </a:rPr>
              <a:t>Motivation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200" dirty="0">
              <a:solidFill>
                <a:srgbClr val="30303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342900" lvl="0" indent="-342900" defTabSz="914400">
              <a:buFont typeface="Arial" charset="0"/>
              <a:buChar char="•"/>
            </a:pPr>
            <a:r>
              <a:rPr lang="en-US" sz="2200" b="1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our code must manage more state than ever </a:t>
            </a:r>
            <a:r>
              <a:rPr lang="en-US" sz="2200" b="1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before</a:t>
            </a:r>
          </a:p>
          <a:p>
            <a:pPr marL="800100" lvl="1" indent="-342900" defTabSz="914400">
              <a:buFont typeface="Arial" charset="0"/>
              <a:buChar char="•"/>
            </a:pP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server responses, cached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data,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locally data not yet persisted</a:t>
            </a:r>
          </a:p>
          <a:p>
            <a:pPr marL="800100" lvl="1" indent="-342900" defTabSz="914400">
              <a:buFont typeface="Arial" charset="0"/>
              <a:buChar char="•"/>
            </a:pPr>
            <a:endParaRPr lang="en-US" sz="2200" b="1" dirty="0" smtClean="0">
              <a:solidFill>
                <a:srgbClr val="30303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342900" lvl="0" indent="-342900" defTabSz="914400">
              <a:buFont typeface="Arial" charset="0"/>
              <a:buChar char="•"/>
            </a:pPr>
            <a:r>
              <a:rPr lang="en-US" sz="2200" b="1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lost control over the when, why, and how of its </a:t>
            </a:r>
            <a:r>
              <a:rPr lang="en-US" sz="2200" b="1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state</a:t>
            </a:r>
          </a:p>
          <a:p>
            <a:pPr marL="800100" lvl="1" indent="-342900" defTabSz="914400">
              <a:buFont typeface="Arial" charset="0"/>
              <a:buChar char="•"/>
            </a:pP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model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can update another model, then a view can update a model, which updates another model, and this, in turn, might cause another view to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update.</a:t>
            </a:r>
          </a:p>
          <a:p>
            <a:pPr marL="800100" lvl="1" indent="-342900" defTabSz="914400">
              <a:buFont typeface="Arial" charset="0"/>
              <a:buChar char="•"/>
            </a:pP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you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no longer understand what happens in your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app</a:t>
            </a:r>
          </a:p>
          <a:p>
            <a:pPr marL="800100" lvl="1" indent="-342900" defTabSz="914400">
              <a:buFont typeface="Arial" charset="0"/>
              <a:buChar char="•"/>
            </a:pP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hard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to reproduce bugs or add new features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4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432000" y="909000"/>
            <a:ext cx="8280000" cy="36317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000" dirty="0">
                <a:solidFill>
                  <a:srgbClr val="7649BC"/>
                </a:solidFill>
                <a:latin typeface="Helvetica Neue" charset="0"/>
                <a:ea typeface="Helvetica Neue" charset="0"/>
                <a:cs typeface="Helvetica Neue" charset="0"/>
              </a:rPr>
              <a:t>Motivation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400" dirty="0">
              <a:solidFill>
                <a:srgbClr val="303030"/>
              </a:solidFill>
            </a:endParaRPr>
          </a:p>
          <a:p>
            <a:pPr marL="342900" lvl="0" indent="-342900" defTabSz="914400">
              <a:buFont typeface="Arial" charset="0"/>
              <a:buChar char="•"/>
            </a:pPr>
            <a:r>
              <a:rPr lang="en-US" sz="2200" b="1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mixing </a:t>
            </a:r>
            <a:r>
              <a:rPr lang="en-US" sz="2200" b="1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two </a:t>
            </a:r>
            <a:r>
              <a:rPr lang="en-US" sz="2200" b="1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complex concepts: mutation </a:t>
            </a:r>
            <a:r>
              <a:rPr lang="en-US" sz="2200" b="1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and </a:t>
            </a:r>
            <a:r>
              <a:rPr lang="en-US" sz="2200" b="1" dirty="0" err="1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asynchronicity</a:t>
            </a:r>
            <a:endParaRPr lang="en-US" sz="2200" b="1" dirty="0">
              <a:solidFill>
                <a:srgbClr val="30303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800100" lvl="1" indent="-342900" defTabSz="914400">
              <a:buFont typeface="Arial" charset="0"/>
              <a:buChar char="•"/>
            </a:pP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Both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can be great in separation, but together they create a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mess.</a:t>
            </a:r>
          </a:p>
          <a:p>
            <a:pPr marL="800100" lvl="1" indent="-342900" defTabSz="914400">
              <a:buFont typeface="Arial" charset="0"/>
              <a:buChar char="•"/>
            </a:pP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React: remove both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asynchrony and direct DOM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manipulation</a:t>
            </a:r>
            <a:r>
              <a:rPr lang="is-I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…</a:t>
            </a:r>
            <a:endParaRPr lang="en-US" sz="2200" dirty="0" smtClean="0">
              <a:solidFill>
                <a:srgbClr val="30303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800100" lvl="1" indent="-342900" defTabSz="914400">
              <a:buFont typeface="Arial" charset="0"/>
              <a:buChar char="•"/>
            </a:pPr>
            <a:r>
              <a:rPr lang="is-I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…b</a:t>
            </a:r>
            <a:r>
              <a:rPr lang="en-US" sz="2200" dirty="0" err="1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ut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 managing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the state of your data is left up to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you.</a:t>
            </a:r>
          </a:p>
          <a:p>
            <a:pPr marL="285750" lvl="0" indent="-285750" defTabSz="914400"/>
            <a:endParaRPr lang="en-US" sz="2200" dirty="0">
              <a:solidFill>
                <a:srgbClr val="30303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4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6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432000" y="909000"/>
            <a:ext cx="8280000" cy="510909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000" dirty="0">
                <a:solidFill>
                  <a:srgbClr val="7649BC"/>
                </a:solidFill>
                <a:latin typeface="Helvetica Neue" charset="0"/>
                <a:ea typeface="Helvetica Neue" charset="0"/>
                <a:cs typeface="Helvetica Neue" charset="0"/>
              </a:rPr>
              <a:t>Motivation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400" dirty="0">
              <a:solidFill>
                <a:srgbClr val="303030"/>
              </a:solidFill>
            </a:endParaRPr>
          </a:p>
          <a:p>
            <a:pPr marL="342900" lvl="0" indent="-342900" defTabSz="914400">
              <a:buFont typeface="Arial" charset="0"/>
              <a:buChar char="•"/>
            </a:pPr>
            <a:r>
              <a:rPr lang="en-US" sz="2200" b="1" dirty="0" smtClean="0">
                <a:latin typeface="Helvetica Neue" charset="0"/>
                <a:ea typeface="Helvetica Neue" charset="0"/>
                <a:cs typeface="Helvetica Neue" charset="0"/>
              </a:rPr>
              <a:t>mixing </a:t>
            </a:r>
            <a:r>
              <a:rPr lang="en-US" sz="2200" b="1" dirty="0">
                <a:latin typeface="Helvetica Neue" charset="0"/>
                <a:ea typeface="Helvetica Neue" charset="0"/>
                <a:cs typeface="Helvetica Neue" charset="0"/>
              </a:rPr>
              <a:t>two </a:t>
            </a:r>
            <a:r>
              <a:rPr lang="en-US" sz="2200" b="1" dirty="0" smtClean="0">
                <a:latin typeface="Helvetica Neue" charset="0"/>
                <a:ea typeface="Helvetica Neue" charset="0"/>
                <a:cs typeface="Helvetica Neue" charset="0"/>
              </a:rPr>
              <a:t>complex concepts: mutation </a:t>
            </a:r>
            <a:r>
              <a:rPr lang="en-US" sz="2200" b="1" dirty="0">
                <a:latin typeface="Helvetica Neue" charset="0"/>
                <a:ea typeface="Helvetica Neue" charset="0"/>
                <a:cs typeface="Helvetica Neue" charset="0"/>
              </a:rPr>
              <a:t>and </a:t>
            </a:r>
            <a:r>
              <a:rPr lang="en-US" sz="2200" b="1" dirty="0" err="1" smtClean="0">
                <a:latin typeface="Helvetica Neue" charset="0"/>
                <a:ea typeface="Helvetica Neue" charset="0"/>
                <a:cs typeface="Helvetica Neue" charset="0"/>
              </a:rPr>
              <a:t>asynchronicity</a:t>
            </a:r>
            <a:endParaRPr lang="en-US" sz="22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800100" lvl="1" indent="-342900" defTabSz="914400">
              <a:buFont typeface="Arial" charset="0"/>
              <a:buChar char="•"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Both </a:t>
            </a:r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can be great in separation, but together they create a 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mess.</a:t>
            </a:r>
          </a:p>
          <a:p>
            <a:pPr marL="800100" lvl="1" indent="-342900" defTabSz="914400">
              <a:buFont typeface="Arial" charset="0"/>
              <a:buChar char="•"/>
            </a:pP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React: 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remove both </a:t>
            </a:r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asynchrony and direct DOM 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manipulation</a:t>
            </a:r>
            <a:r>
              <a:rPr lang="is-IS" sz="2200" dirty="0" smtClean="0">
                <a:latin typeface="Helvetica Neue" charset="0"/>
                <a:ea typeface="Helvetica Neue" charset="0"/>
                <a:cs typeface="Helvetica Neue" charset="0"/>
              </a:rPr>
              <a:t>…</a:t>
            </a:r>
            <a:endParaRPr lang="en-US" sz="22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800100" lvl="1" indent="-342900" defTabSz="914400">
              <a:buFont typeface="Arial" charset="0"/>
              <a:buChar char="•"/>
            </a:pPr>
            <a:r>
              <a:rPr lang="is-IS" sz="2200" dirty="0" smtClean="0">
                <a:latin typeface="Helvetica Neue" charset="0"/>
                <a:ea typeface="Helvetica Neue" charset="0"/>
                <a:cs typeface="Helvetica Neue" charset="0"/>
              </a:rPr>
              <a:t>…b</a:t>
            </a:r>
            <a:r>
              <a:rPr lang="en-US" sz="2200" dirty="0" err="1" smtClean="0">
                <a:latin typeface="Helvetica Neue" charset="0"/>
                <a:ea typeface="Helvetica Neue" charset="0"/>
                <a:cs typeface="Helvetica Neue" charset="0"/>
              </a:rPr>
              <a:t>ut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 managing </a:t>
            </a:r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the state of your data is left up to 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you.</a:t>
            </a:r>
          </a:p>
          <a:p>
            <a:pPr marL="285750" lvl="0" indent="-285750" defTabSz="914400"/>
            <a:endParaRPr lang="en-US" sz="2200" dirty="0">
              <a:solidFill>
                <a:srgbClr val="30303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lvl="0" indent="-285750" algn="ctr" defTabSz="914400"/>
            <a:endParaRPr lang="en-US" sz="22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lvl="0" indent="-285750" algn="ctr" defTabSz="914400"/>
            <a:endParaRPr lang="en-US" sz="22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lvl="0" indent="-285750" algn="ctr" defTabSz="914400"/>
            <a:r>
              <a:rPr lang="en-US" sz="2600" b="1" dirty="0" smtClean="0">
                <a:solidFill>
                  <a:srgbClr val="7649BC"/>
                </a:solidFill>
                <a:latin typeface="Helvetica Neue" charset="0"/>
                <a:ea typeface="Helvetica Neue" charset="0"/>
                <a:cs typeface="Helvetica Neue" charset="0"/>
              </a:rPr>
              <a:t>Redux </a:t>
            </a:r>
            <a:r>
              <a:rPr lang="en-US" sz="2600" b="1" dirty="0">
                <a:solidFill>
                  <a:srgbClr val="7649BC"/>
                </a:solidFill>
                <a:latin typeface="Helvetica Neue" charset="0"/>
                <a:ea typeface="Helvetica Neue" charset="0"/>
                <a:cs typeface="Helvetica Neue" charset="0"/>
              </a:rPr>
              <a:t>attempts to make state mutations predictable</a:t>
            </a:r>
            <a:endParaRPr lang="en-US" sz="2600" dirty="0">
              <a:solidFill>
                <a:srgbClr val="7649BC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4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7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432000" y="909000"/>
            <a:ext cx="82800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dirty="0" smtClean="0">
                <a:solidFill>
                  <a:srgbClr val="303030"/>
                </a:solidFill>
              </a:rPr>
              <a:t>Redux</a:t>
            </a:r>
            <a:endParaRPr lang="en-US" sz="2400" dirty="0">
              <a:solidFill>
                <a:srgbClr val="30303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4000" cy="72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00" y="738000"/>
            <a:ext cx="8161200" cy="6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4000" cy="720000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spect="1"/>
          </p:cNvSpPr>
          <p:nvPr/>
        </p:nvSpPr>
        <p:spPr>
          <a:xfrm>
            <a:off x="432000" y="909000"/>
            <a:ext cx="8280000" cy="443198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000" dirty="0" smtClean="0">
                <a:solidFill>
                  <a:srgbClr val="7649BC"/>
                </a:solidFill>
                <a:latin typeface="Helvetica Neue" charset="0"/>
                <a:ea typeface="Helvetica Neue" charset="0"/>
                <a:cs typeface="Helvetica Neue" charset="0"/>
              </a:rPr>
              <a:t>3 Principles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200" dirty="0">
              <a:solidFill>
                <a:srgbClr val="7649BC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200" b="1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1. Single source of truth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 - the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 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state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 of your whole application is stored in an object tree within a single 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store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 smtClean="0">
              <a:solidFill>
                <a:srgbClr val="30303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easy to create universal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apps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easier to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debug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enables you to persist your app’s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state (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faster development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cycle)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functionality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traditionally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difficult to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implement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can suddenly become trivial to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implement (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Undo/Redo, for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example)</a:t>
            </a:r>
          </a:p>
        </p:txBody>
      </p:sp>
    </p:spTree>
    <p:extLst>
      <p:ext uri="{BB962C8B-B14F-4D97-AF65-F5344CB8AC3E}">
        <p14:creationId xmlns:p14="http://schemas.microsoft.com/office/powerpoint/2010/main" val="11392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4000" cy="720000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spect="1"/>
          </p:cNvSpPr>
          <p:nvPr/>
        </p:nvSpPr>
        <p:spPr>
          <a:xfrm>
            <a:off x="432000" y="909000"/>
            <a:ext cx="8280000" cy="495520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000" dirty="0" smtClean="0">
                <a:solidFill>
                  <a:srgbClr val="7649BC"/>
                </a:solidFill>
                <a:latin typeface="Helvetica Neue" charset="0"/>
                <a:ea typeface="Helvetica Neue" charset="0"/>
                <a:cs typeface="Helvetica Neue" charset="0"/>
              </a:rPr>
              <a:t>3 Principles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200" dirty="0">
              <a:solidFill>
                <a:srgbClr val="7649BC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200" b="1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2. </a:t>
            </a:r>
            <a:r>
              <a:rPr lang="en-US" sz="2200" b="1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State is </a:t>
            </a:r>
            <a:r>
              <a:rPr lang="en-US" sz="2200" b="1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read-only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- the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only way to mutate the state is to emit an 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action,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an object describing what happened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  <a:p>
            <a:endParaRPr lang="en-US" sz="2200" b="1" dirty="0" smtClean="0">
              <a:solidFill>
                <a:srgbClr val="30303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ensures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that neither the views nor the network callbacks will ever write directly to the state. </a:t>
            </a:r>
            <a:endParaRPr lang="en-US" sz="2200" dirty="0" smtClean="0">
              <a:solidFill>
                <a:srgbClr val="30303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express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an intent to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mutate.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all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mutations are centralized and happen one by one in a strict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order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no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subtle race conditions to watch out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for.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actions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are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plain objects - can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be logged, serialized, stored, and later replayed for debugging or testing purposes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.</a:t>
            </a:r>
            <a:endParaRPr lang="en-US" sz="2200" dirty="0">
              <a:solidFill>
                <a:srgbClr val="30303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5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4000" cy="720000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spect="1"/>
          </p:cNvSpPr>
          <p:nvPr/>
        </p:nvSpPr>
        <p:spPr>
          <a:xfrm>
            <a:off x="432000" y="909000"/>
            <a:ext cx="8280000" cy="495520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000" dirty="0" smtClean="0">
                <a:solidFill>
                  <a:srgbClr val="7649BC"/>
                </a:solidFill>
                <a:latin typeface="Helvetica Neue" charset="0"/>
                <a:ea typeface="Helvetica Neue" charset="0"/>
                <a:cs typeface="Helvetica Neue" charset="0"/>
              </a:rPr>
              <a:t>3 Principles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200" dirty="0">
              <a:solidFill>
                <a:srgbClr val="7649BC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200" b="1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3. Changes </a:t>
            </a:r>
            <a:r>
              <a:rPr lang="en-US" sz="2200" b="1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are made with pure </a:t>
            </a:r>
            <a:r>
              <a:rPr lang="en-US" sz="2200" b="1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functions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 - to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specify how the state tree is transformed by actions, you write pure 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reducers.</a:t>
            </a:r>
          </a:p>
          <a:p>
            <a:endParaRPr lang="en-US" sz="2200" b="1" dirty="0" smtClean="0">
              <a:solidFill>
                <a:srgbClr val="30303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r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educers are pure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functions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- previous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state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+ action = next state.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return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new state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objects - never mutate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y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ou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can start with a single reducer, and as your app grows, split it off into smaller reducers that manage specific parts of the state 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tree.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you </a:t>
            </a:r>
            <a:r>
              <a:rPr lang="en-US" sz="2200" dirty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can control the order in which they are called, pass additional data, or even make reusable reducers for common tasks such as pagination</a:t>
            </a:r>
            <a:r>
              <a:rPr lang="en-US" sz="2200" dirty="0" smtClean="0">
                <a:solidFill>
                  <a:srgbClr val="303030"/>
                </a:solidFill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803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4000" cy="720000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spect="1"/>
          </p:cNvSpPr>
          <p:nvPr/>
        </p:nvSpPr>
        <p:spPr>
          <a:xfrm>
            <a:off x="972001" y="2709000"/>
            <a:ext cx="6747773" cy="1440000"/>
          </a:xfrm>
          <a:prstGeom prst="rect">
            <a:avLst/>
          </a:prstGeom>
          <a:noFill/>
        </p:spPr>
        <p:txBody>
          <a:bodyPr wrap="square" lIns="90000" numCol="1" rtlCol="0" anchor="ctr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7000" dirty="0" smtClean="0">
                <a:solidFill>
                  <a:srgbClr val="7649BC"/>
                </a:solidFill>
                <a:latin typeface="Helvetica Neue" charset="0"/>
                <a:ea typeface="Helvetica Neue" charset="0"/>
                <a:cs typeface="Helvetica Neue" charset="0"/>
              </a:rPr>
              <a:t>DEMO</a:t>
            </a:r>
            <a:endParaRPr lang="en-US" sz="7000" dirty="0" smtClean="0">
              <a:solidFill>
                <a:srgbClr val="30303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04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246</Words>
  <Application>Microsoft Macintosh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Nery</dc:creator>
  <cp:lastModifiedBy>GUSTAVO Nery</cp:lastModifiedBy>
  <cp:revision>34</cp:revision>
  <dcterms:created xsi:type="dcterms:W3CDTF">2016-05-09T14:28:03Z</dcterms:created>
  <dcterms:modified xsi:type="dcterms:W3CDTF">2016-10-17T18:30:09Z</dcterms:modified>
</cp:coreProperties>
</file>