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E7AC1C-6CE4-493F-9F90-D6EEC9B87DFE}">
  <a:tblStyle styleId="{0CE7AC1C-6CE4-493F-9F90-D6EEC9B87D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6eac61a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6eac61a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6eac61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6eac61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621800" y="35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{0CE7AC1C-6CE4-493F-9F90-D6EEC9B87DFE}</a:tableStyleId>
              </a:tblPr>
              <a:tblGrid>
                <a:gridCol w="202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Clase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Atributos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Metodos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1001975" y="4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{0CE7AC1C-6CE4-493F-9F90-D6EEC9B87DFE}</a:tableStyleId>
              </a:tblPr>
              <a:tblGrid>
                <a:gridCol w="3174475"/>
              </a:tblGrid>
              <a:tr h="69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Jugador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-salud,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-nombre,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-exp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-nivel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+obtenernombre()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+obtenernivel()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+subirnivel()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+obtenerexperiencia()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+ganarexperiencia()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+caminar(x, 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3608075" y="12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{0CE7AC1C-6CE4-493F-9F90-D6EEC9B87DFE}</a:tableStyleId>
              </a:tblPr>
              <a:tblGrid>
                <a:gridCol w="23355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r>
                        <a:rPr lang="es-419"/>
                        <a:t>nombre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Google Shape;61;p14"/>
          <p:cNvGraphicFramePr/>
          <p:nvPr/>
        </p:nvGraphicFramePr>
        <p:xfrm>
          <a:off x="127255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{0CE7AC1C-6CE4-493F-9F90-D6EEC9B87DFE}</a:tableStyleId>
              </a:tblPr>
              <a:tblGrid>
                <a:gridCol w="23355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Curativa(salud)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-puntoscurativos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</a:t>
                      </a:r>
                      <a:r>
                        <a:rPr lang="es-419"/>
                        <a:t>usar()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+subirsalud()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59436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{0CE7AC1C-6CE4-493F-9F90-D6EEC9B87DFE}</a:tableStyleId>
              </a:tblPr>
              <a:tblGrid>
                <a:gridCol w="23355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Curativa(mana)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r>
                        <a:rPr lang="es-419"/>
                        <a:t>puntoscurativos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</a:t>
                      </a:r>
                      <a:r>
                        <a:rPr lang="es-419"/>
                        <a:t>usar()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+recuperarmana()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3" name="Google Shape;63;p14"/>
          <p:cNvCxnSpPr/>
          <p:nvPr/>
        </p:nvCxnSpPr>
        <p:spPr>
          <a:xfrm flipH="1" rot="-5400000">
            <a:off x="4777475" y="2612050"/>
            <a:ext cx="1098000" cy="1242000"/>
          </a:xfrm>
          <a:prstGeom prst="bentConnector3">
            <a:avLst>
              <a:gd fmla="val 801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rot="5400000">
            <a:off x="3608075" y="2684050"/>
            <a:ext cx="1097400" cy="1097400"/>
          </a:xfrm>
          <a:prstGeom prst="bentConnector3">
            <a:avLst>
              <a:gd fmla="val 787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