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5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9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62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612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7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9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86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154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6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9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44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88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33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9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96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57B41-E831-48CD-AD5C-C601BFA05F4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4D33-74A5-4502-8E4D-568C72423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225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A13AF-FB52-4918-B0CB-C4109FEA8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Чат-бот «</a:t>
            </a:r>
            <a:r>
              <a:rPr lang="en-US" dirty="0" smtClean="0"/>
              <a:t>Mosobr_bot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4F76679-4039-4FF5-B795-B2025F59C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 ТЕМЕ </a:t>
            </a:r>
            <a:r>
              <a:rPr lang="ru-RU" dirty="0"/>
              <a:t>«Московское образование»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F01FD-BB78-444C-AD59-5966CF97EEFD}"/>
              </a:ext>
            </a:extLst>
          </p:cNvPr>
          <p:cNvSpPr txBox="1"/>
          <p:nvPr/>
        </p:nvSpPr>
        <p:spPr>
          <a:xfrm>
            <a:off x="6783355" y="4991878"/>
            <a:ext cx="5477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выполнили ученики 10 </a:t>
            </a:r>
            <a:r>
              <a:rPr lang="ru-RU" dirty="0" smtClean="0"/>
              <a:t>«</a:t>
            </a:r>
            <a:r>
              <a:rPr lang="en-US" dirty="0" smtClean="0"/>
              <a:t>IT</a:t>
            </a:r>
            <a:r>
              <a:rPr lang="ru-RU" dirty="0" smtClean="0"/>
              <a:t>» класса ГБОУ школы №2200</a:t>
            </a:r>
            <a:endParaRPr lang="ru-RU" dirty="0"/>
          </a:p>
          <a:p>
            <a:r>
              <a:rPr lang="ru-RU" dirty="0"/>
              <a:t>Галицкий Андрей</a:t>
            </a:r>
          </a:p>
          <a:p>
            <a:r>
              <a:rPr lang="ru-RU" dirty="0"/>
              <a:t>Кротов </a:t>
            </a:r>
            <a:r>
              <a:rPr lang="ru-RU" dirty="0" smtClean="0"/>
              <a:t>Антон</a:t>
            </a:r>
          </a:p>
          <a:p>
            <a:r>
              <a:rPr lang="ru-RU" dirty="0" smtClean="0"/>
              <a:t>Тарасенко Юлия</a:t>
            </a:r>
          </a:p>
          <a:p>
            <a:r>
              <a:rPr lang="ru-RU" dirty="0" smtClean="0"/>
              <a:t>Удалкина Анна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6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31C3C-AB7A-4EF9-9C4F-749AA9BB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	Аннотация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30B36-7E98-4DC9-9F70-3BD503B01E9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9" y="1787946"/>
            <a:ext cx="5467546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30297" y="3188469"/>
            <a:ext cx="5667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Целью работы является </a:t>
            </a:r>
            <a:r>
              <a:rPr lang="ru-RU" dirty="0" smtClean="0"/>
              <a:t>повышение уровня знаний по различным предметам  программы 9 – 11 классов</a:t>
            </a:r>
            <a:r>
              <a:rPr lang="en-US" dirty="0" smtClean="0"/>
              <a:t>.</a:t>
            </a:r>
            <a:r>
              <a:rPr lang="ru-RU" dirty="0" smtClean="0"/>
              <a:t> Для </a:t>
            </a:r>
            <a:r>
              <a:rPr lang="ru-RU" dirty="0"/>
              <a:t>решения поставленной задачи мы создали бот в </a:t>
            </a:r>
            <a:r>
              <a:rPr lang="en-US" dirty="0"/>
              <a:t>Telegram</a:t>
            </a:r>
            <a:r>
              <a:rPr lang="ru-RU" dirty="0"/>
              <a:t>’е.</a:t>
            </a:r>
          </a:p>
        </p:txBody>
      </p:sp>
    </p:spTree>
    <p:extLst>
      <p:ext uri="{BB962C8B-B14F-4D97-AF65-F5344CB8AC3E}">
        <p14:creationId xmlns:p14="http://schemas.microsoft.com/office/powerpoint/2010/main" val="37260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50AA2-C29C-47D8-BE5D-7290F5EB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	Задачи </a:t>
            </a:r>
            <a:r>
              <a:rPr lang="ru-RU" dirty="0"/>
              <a:t>бота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5872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Задачами бота являются:</a:t>
            </a:r>
          </a:p>
          <a:p>
            <a:r>
              <a:rPr lang="ru-RU" dirty="0" smtClean="0"/>
              <a:t> повышение успеваемости школьников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обучающихся в 9-11 классах</a:t>
            </a:r>
          </a:p>
          <a:p>
            <a:r>
              <a:rPr lang="ru-RU" dirty="0"/>
              <a:t> у</a:t>
            </a:r>
            <a:r>
              <a:rPr lang="ru-RU" dirty="0" smtClean="0"/>
              <a:t>спешная сдача основного государственного экзамена</a:t>
            </a:r>
          </a:p>
          <a:p>
            <a:r>
              <a:rPr lang="ru-RU" dirty="0"/>
              <a:t> </a:t>
            </a:r>
            <a:r>
              <a:rPr lang="ru-RU" dirty="0" smtClean="0"/>
              <a:t>мобильность и доступность дополнительного образования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D8B73-665D-48EF-B562-B466A5D0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Устройство </a:t>
            </a:r>
            <a:r>
              <a:rPr lang="ru-RU" dirty="0"/>
              <a:t>кода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10813"/>
            <a:ext cx="9763160" cy="4513006"/>
          </a:xfrm>
        </p:spPr>
      </p:pic>
      <p:sp>
        <p:nvSpPr>
          <p:cNvPr id="4" name="AutoShape 2" descr="blob:https://web.telegram.org/888e0b65-9b31-4a40-b1e7-2b1f417aa3c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blob:https://web.telegram.org/888e0b65-9b31-4a40-b1e7-2b1f417aa3cb"/>
          <p:cNvSpPr>
            <a:spLocks noChangeAspect="1" noChangeArrowheads="1"/>
          </p:cNvSpPr>
          <p:nvPr/>
        </p:nvSpPr>
        <p:spPr bwMode="auto">
          <a:xfrm>
            <a:off x="307975" y="7937"/>
            <a:ext cx="1903984" cy="190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258C7-D56E-464E-A51F-AD71E01D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Устройство </a:t>
            </a:r>
            <a:r>
              <a:rPr lang="ru-RU" dirty="0"/>
              <a:t>кода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625600"/>
            <a:ext cx="9905998" cy="4932218"/>
          </a:xfrm>
        </p:spPr>
      </p:pic>
    </p:spTree>
    <p:extLst>
      <p:ext uri="{BB962C8B-B14F-4D97-AF65-F5344CB8AC3E}">
        <p14:creationId xmlns:p14="http://schemas.microsoft.com/office/powerpoint/2010/main" val="17658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E2AB3-5A7B-45F1-855C-B3897531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		Источники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478208-76C7-49FC-846F-2BDD6CFD42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07" y="2015655"/>
            <a:ext cx="385279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79F70A-BCB8-4E13-B38A-09ED669C00C6}"/>
              </a:ext>
            </a:extLst>
          </p:cNvPr>
          <p:cNvSpPr txBox="1"/>
          <p:nvPr/>
        </p:nvSpPr>
        <p:spPr>
          <a:xfrm>
            <a:off x="1310640" y="2097088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/>
          </a:p>
        </p:txBody>
      </p:sp>
      <p:sp>
        <p:nvSpPr>
          <p:cNvPr id="9" name="AutoShape 2" descr="blob:https://web.telegram.org/888e0b65-9b31-4a40-b1e7-2b1f417aa3c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blob:https://web.telegram.org/888e0b65-9b31-4a40-b1e7-2b1f417aa3c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1428" y="2894060"/>
            <a:ext cx="4511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Задания взяты с сайта ФИПИ, некоторые решения позаимствованы с сайта РешуОГЭ.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Остальные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изображения взяты из открытых источников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303" y="2015655"/>
            <a:ext cx="35920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ru-RU" dirty="0" smtClean="0"/>
              <a:t>Сервер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5742" y="2576051"/>
            <a:ext cx="4640826" cy="3883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качестве сервера для чат-бота мы выбрали бесплатный сервис «</a:t>
            </a:r>
            <a:r>
              <a:rPr lang="en-US" dirty="0" smtClean="0"/>
              <a:t>HEROKU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r>
              <a:rPr lang="ru-RU" dirty="0" smtClean="0"/>
              <a:t> Он обеспечивает бота постоянной и непрерывной работой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48" y="2070370"/>
            <a:ext cx="6086168" cy="43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CF181-32C2-4DBE-ADC9-690E0A57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84" y="680564"/>
            <a:ext cx="8791575" cy="11715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	</a:t>
            </a:r>
            <a:r>
              <a:rPr lang="ru-RU" dirty="0" smtClean="0"/>
              <a:t>Гото</a:t>
            </a:r>
            <a:r>
              <a:rPr lang="ru-RU" dirty="0" smtClean="0"/>
              <a:t>вы ответить на ваши вопросы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4386B5-893F-42BD-B15A-9959A7035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803" y="3685047"/>
            <a:ext cx="8791575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https://t.me/MosObr_bot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https://t.me/moscowobr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06" y="2149311"/>
            <a:ext cx="4889061" cy="43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128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Tw Cen MT</vt:lpstr>
      <vt:lpstr>Контур</vt:lpstr>
      <vt:lpstr>Чат-бот «Mosobr_bot»</vt:lpstr>
      <vt:lpstr>    Аннотация</vt:lpstr>
      <vt:lpstr>    Задачи бота</vt:lpstr>
      <vt:lpstr>   Устройство кода</vt:lpstr>
      <vt:lpstr>   Устройство кода</vt:lpstr>
      <vt:lpstr>   Источники</vt:lpstr>
      <vt:lpstr>    Сервер </vt:lpstr>
      <vt:lpstr> Готовы ответить на ваши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информатике</dc:title>
  <dc:creator>Андрей Галицкий</dc:creator>
  <cp:lastModifiedBy>hk</cp:lastModifiedBy>
  <cp:revision>8</cp:revision>
  <dcterms:created xsi:type="dcterms:W3CDTF">2021-12-19T20:11:54Z</dcterms:created>
  <dcterms:modified xsi:type="dcterms:W3CDTF">2022-04-14T13:59:13Z</dcterms:modified>
</cp:coreProperties>
</file>