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9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2B3-DEDC-4E9B-9840-A4B548A2993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11708-6E21-4E7E-84F5-BD39774D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tdesigner-manual.html" TargetMode="External"/><Relationship Id="rId2" Type="http://schemas.openxmlformats.org/officeDocument/2006/relationships/hyperlink" Target="https://doc.qt.io/qt-5/qtwidgets-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Information Systems Lab</a:t>
            </a:r>
          </a:p>
          <a:p>
            <a:r>
              <a:rPr lang="en-US" sz="2000" dirty="0" smtClean="0"/>
              <a:t>Department of Industrial and Systems Engineering</a:t>
            </a:r>
          </a:p>
          <a:p>
            <a:r>
              <a:rPr lang="en-US" sz="2000" dirty="0" smtClean="0"/>
              <a:t>IIT </a:t>
            </a:r>
            <a:r>
              <a:rPr lang="en-US" sz="2000" dirty="0" err="1" smtClean="0"/>
              <a:t>Kharagpur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4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many frameworks/toolkits available for GUI.</a:t>
            </a:r>
          </a:p>
          <a:p>
            <a:r>
              <a:rPr lang="en-US" dirty="0" smtClean="0"/>
              <a:t>The standard framework/package is </a:t>
            </a:r>
            <a:r>
              <a:rPr lang="en-US" dirty="0" err="1" smtClean="0"/>
              <a:t>Tkinter</a:t>
            </a:r>
            <a:endParaRPr lang="en-US" dirty="0"/>
          </a:p>
          <a:p>
            <a:r>
              <a:rPr lang="en-US" dirty="0" smtClean="0"/>
              <a:t>Other packages include</a:t>
            </a:r>
          </a:p>
          <a:p>
            <a:pPr lvl="1"/>
            <a:r>
              <a:rPr lang="en-US" dirty="0" err="1" smtClean="0"/>
              <a:t>PyGUI</a:t>
            </a:r>
            <a:endParaRPr lang="en-US" dirty="0" smtClean="0"/>
          </a:p>
          <a:p>
            <a:pPr lvl="1"/>
            <a:r>
              <a:rPr lang="en-US" dirty="0" err="1" smtClean="0"/>
              <a:t>PyQt</a:t>
            </a:r>
            <a:endParaRPr lang="en-US" dirty="0" smtClean="0"/>
          </a:p>
          <a:p>
            <a:pPr lvl="1"/>
            <a:r>
              <a:rPr lang="en-US" dirty="0" err="1" smtClean="0"/>
              <a:t>Pyforms</a:t>
            </a:r>
            <a:endParaRPr lang="en-US" dirty="0" smtClean="0"/>
          </a:p>
          <a:p>
            <a:pPr lvl="1"/>
            <a:r>
              <a:rPr lang="en-US" dirty="0" err="1" smtClean="0"/>
              <a:t>wxPython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4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interface for </a:t>
            </a:r>
            <a:r>
              <a:rPr lang="en-US" dirty="0" err="1" smtClean="0"/>
              <a:t>Qt</a:t>
            </a:r>
            <a:r>
              <a:rPr lang="en-US" dirty="0" smtClean="0"/>
              <a:t> – one of the most popular cross-platform GUI library.</a:t>
            </a:r>
          </a:p>
          <a:p>
            <a:r>
              <a:rPr lang="en-US" dirty="0" err="1" smtClean="0"/>
              <a:t>PyQt</a:t>
            </a:r>
            <a:r>
              <a:rPr lang="en-US" dirty="0" smtClean="0"/>
              <a:t> API includes modules like </a:t>
            </a:r>
            <a:r>
              <a:rPr lang="en-US" dirty="0" err="1" smtClean="0"/>
              <a:t>QtGui</a:t>
            </a:r>
            <a:r>
              <a:rPr lang="en-US" dirty="0" smtClean="0"/>
              <a:t>, </a:t>
            </a:r>
            <a:r>
              <a:rPr lang="en-US" dirty="0" err="1" smtClean="0"/>
              <a:t>QtCore</a:t>
            </a:r>
            <a:r>
              <a:rPr lang="en-US" dirty="0" smtClean="0"/>
              <a:t>, </a:t>
            </a:r>
            <a:r>
              <a:rPr lang="en-US" dirty="0" err="1" smtClean="0"/>
              <a:t>QtXml</a:t>
            </a:r>
            <a:r>
              <a:rPr lang="en-US" dirty="0" smtClean="0"/>
              <a:t>, </a:t>
            </a:r>
            <a:r>
              <a:rPr lang="en-US" dirty="0" err="1" smtClean="0"/>
              <a:t>QtSql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 are going to use PyQt5 </a:t>
            </a:r>
          </a:p>
          <a:p>
            <a:pPr lvl="1"/>
            <a:r>
              <a:rPr lang="en-US" dirty="0" smtClean="0"/>
              <a:t>Works on both Python 2 as well as 3</a:t>
            </a:r>
          </a:p>
          <a:p>
            <a:pPr lvl="1"/>
            <a:r>
              <a:rPr lang="en-US" dirty="0" err="1" smtClean="0"/>
              <a:t>PyQt</a:t>
            </a:r>
            <a:r>
              <a:rPr lang="en-US" dirty="0" smtClean="0"/>
              <a:t> is stable and has many APIs for networking, database access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PyQt</a:t>
            </a:r>
            <a:r>
              <a:rPr lang="en-US" dirty="0" smtClean="0"/>
              <a:t> supports UI built using </a:t>
            </a:r>
            <a:r>
              <a:rPr lang="en-US" dirty="0" err="1" smtClean="0"/>
              <a:t>Qt</a:t>
            </a:r>
            <a:r>
              <a:rPr lang="en-US" dirty="0" smtClean="0"/>
              <a:t> designer.</a:t>
            </a:r>
          </a:p>
          <a:p>
            <a:pPr lvl="1"/>
            <a:r>
              <a:rPr lang="en-US" dirty="0" smtClean="0"/>
              <a:t>Plenty of resources and tutorials available.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your command window and type the command shown below</a:t>
            </a:r>
          </a:p>
          <a:p>
            <a:pPr lvl="1"/>
            <a:r>
              <a:rPr lang="en-US" b="1" dirty="0" smtClean="0"/>
              <a:t>Pip install PyQt5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If Anaconda user then skip the above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search bar enter designer and click on </a:t>
            </a:r>
            <a:r>
              <a:rPr lang="en-US" dirty="0" err="1" smtClean="0"/>
              <a:t>Qt</a:t>
            </a:r>
            <a:r>
              <a:rPr lang="en-US" dirty="0" smtClean="0"/>
              <a:t> designer if not,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Anconda</a:t>
            </a:r>
            <a:r>
              <a:rPr lang="en-US" dirty="0" smtClean="0"/>
              <a:t> prompt  and Enter </a:t>
            </a:r>
            <a:r>
              <a:rPr lang="en-US" dirty="0" smtClean="0"/>
              <a:t>designer</a:t>
            </a:r>
          </a:p>
          <a:p>
            <a:r>
              <a:rPr lang="en-US" dirty="0" smtClean="0"/>
              <a:t>And also enter pip install </a:t>
            </a:r>
            <a:r>
              <a:rPr lang="en-US" dirty="0" err="1" smtClean="0"/>
              <a:t>pyqtgraph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Qt</a:t>
            </a:r>
            <a:r>
              <a:rPr lang="en-US" dirty="0" smtClean="0"/>
              <a:t> designer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Qt</a:t>
            </a:r>
            <a:r>
              <a:rPr lang="en-US" i="1" dirty="0"/>
              <a:t> Designer</a:t>
            </a:r>
            <a:r>
              <a:rPr lang="en-US" dirty="0"/>
              <a:t> is the </a:t>
            </a:r>
            <a:r>
              <a:rPr lang="en-US" dirty="0" err="1"/>
              <a:t>Qt</a:t>
            </a:r>
            <a:r>
              <a:rPr lang="en-US" dirty="0"/>
              <a:t> tool for designing and building graphical user interfaces (GUIs) with </a:t>
            </a:r>
            <a:r>
              <a:rPr lang="en-US" dirty="0" err="1">
                <a:hlinkClick r:id="rId2"/>
              </a:rPr>
              <a:t>Qt</a:t>
            </a:r>
            <a:r>
              <a:rPr lang="en-US" dirty="0">
                <a:hlinkClick r:id="rId2"/>
              </a:rPr>
              <a:t> Widgets</a:t>
            </a:r>
            <a:r>
              <a:rPr lang="en-US" dirty="0"/>
              <a:t>. You can compose and customize your windows or dialogs in a what-you-see-is-what-you-get (WYSIWYG) manner, and test them using different styles and </a:t>
            </a:r>
            <a:r>
              <a:rPr lang="en-US" dirty="0" smtClean="0"/>
              <a:t>resolutions</a:t>
            </a:r>
          </a:p>
          <a:p>
            <a:pPr marL="0" indent="0">
              <a:buNone/>
            </a:pPr>
            <a:r>
              <a:rPr lang="en-US" dirty="0" smtClean="0"/>
              <a:t>To know more visit the website </a:t>
            </a:r>
            <a:r>
              <a:rPr lang="en-US" dirty="0">
                <a:hlinkClick r:id="rId3"/>
              </a:rPr>
              <a:t>https://doc.qt.io/qt-5/qtdesigner-manual.html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new 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Write the code</a:t>
            </a:r>
          </a:p>
          <a:p>
            <a:r>
              <a:rPr lang="en-US" dirty="0" smtClean="0"/>
              <a:t>You need two primary objects for any Python GUI application</a:t>
            </a:r>
          </a:p>
          <a:p>
            <a:pPr lvl="1"/>
            <a:r>
              <a:rPr lang="en-US" dirty="0" err="1" smtClean="0"/>
              <a:t>QApplication</a:t>
            </a:r>
            <a:endParaRPr lang="en-US" dirty="0" smtClean="0"/>
          </a:p>
          <a:p>
            <a:pPr lvl="1"/>
            <a:r>
              <a:rPr lang="en-US" dirty="0" err="1" smtClean="0"/>
              <a:t>QWidget</a:t>
            </a:r>
            <a:r>
              <a:rPr lang="en-US" dirty="0" smtClean="0"/>
              <a:t>/</a:t>
            </a:r>
            <a:r>
              <a:rPr lang="en-US" dirty="0" err="1" smtClean="0"/>
              <a:t>QWindow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PyQt</a:t>
            </a:r>
            <a:r>
              <a:rPr lang="en-US" dirty="0" smtClean="0"/>
              <a:t> 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Unlike in console application, the code execution is not sequential in GUI application.</a:t>
            </a:r>
          </a:p>
          <a:p>
            <a:r>
              <a:rPr lang="en-US" dirty="0" smtClean="0"/>
              <a:t>Function calls and code execution happens based on user actions, also called as ‘</a:t>
            </a:r>
            <a:r>
              <a:rPr lang="en-US" b="1" dirty="0" smtClean="0"/>
              <a:t>events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Whenever an ‘</a:t>
            </a:r>
            <a:r>
              <a:rPr lang="en-US" b="1" dirty="0" smtClean="0"/>
              <a:t>event</a:t>
            </a:r>
            <a:r>
              <a:rPr lang="en-US" dirty="0" smtClean="0"/>
              <a:t>’ happens, the objects emit a ‘</a:t>
            </a:r>
            <a:r>
              <a:rPr lang="en-US" b="1" dirty="0" smtClean="0"/>
              <a:t>signal</a:t>
            </a:r>
            <a:r>
              <a:rPr lang="en-US" dirty="0" smtClean="0"/>
              <a:t>’ as a response to the event.</a:t>
            </a:r>
          </a:p>
          <a:p>
            <a:r>
              <a:rPr lang="en-US" dirty="0" smtClean="0"/>
              <a:t>These signals are connected to ‘</a:t>
            </a:r>
            <a:r>
              <a:rPr lang="en-US" b="1" dirty="0" smtClean="0"/>
              <a:t>slots</a:t>
            </a:r>
            <a:r>
              <a:rPr lang="en-US" dirty="0" smtClean="0"/>
              <a:t>’, which are responsible to execute a designated action. These ‘</a:t>
            </a:r>
            <a:r>
              <a:rPr lang="en-US" b="1" dirty="0" smtClean="0"/>
              <a:t>slots</a:t>
            </a:r>
            <a:r>
              <a:rPr lang="en-US" dirty="0" smtClean="0"/>
              <a:t>’ can be some ‘</a:t>
            </a:r>
            <a:r>
              <a:rPr lang="en-US" b="1" dirty="0" smtClean="0"/>
              <a:t>callable Python functions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QObject.connect</a:t>
            </a:r>
            <a:r>
              <a:rPr lang="en-US" dirty="0" smtClean="0"/>
              <a:t>(button1,SIGNAL(“clicked()”),</a:t>
            </a:r>
            <a:r>
              <a:rPr lang="en-US" dirty="0" err="1" smtClean="0"/>
              <a:t>button_clicked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button1.clicked.connect(</a:t>
            </a:r>
            <a:r>
              <a:rPr lang="en-US" dirty="0" err="1" smtClean="0"/>
              <a:t>button_clicked</a:t>
            </a:r>
            <a:r>
              <a:rPr lang="en-US" smtClean="0"/>
              <a:t>)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Placement of GUI widgets inside the window is very important</a:t>
            </a:r>
          </a:p>
          <a:p>
            <a:r>
              <a:rPr lang="en-US" dirty="0" smtClean="0"/>
              <a:t>We can use the following classes for the purpose</a:t>
            </a:r>
          </a:p>
          <a:p>
            <a:pPr lvl="1"/>
            <a:r>
              <a:rPr lang="en-US" dirty="0" err="1" smtClean="0"/>
              <a:t>QBoxLayout</a:t>
            </a:r>
            <a:endParaRPr lang="en-US" dirty="0" smtClean="0"/>
          </a:p>
          <a:p>
            <a:pPr lvl="1"/>
            <a:r>
              <a:rPr lang="en-US" dirty="0" err="1" smtClean="0"/>
              <a:t>QFormLayout</a:t>
            </a:r>
            <a:endParaRPr lang="en-US" dirty="0" smtClean="0"/>
          </a:p>
          <a:p>
            <a:pPr lvl="1"/>
            <a:r>
              <a:rPr lang="en-US" dirty="0" err="1" smtClean="0"/>
              <a:t>QGridLayout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1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Python GUI</vt:lpstr>
      <vt:lpstr>Introduction</vt:lpstr>
      <vt:lpstr>PyQt</vt:lpstr>
      <vt:lpstr>How to install</vt:lpstr>
      <vt:lpstr>Front End Development</vt:lpstr>
      <vt:lpstr>Qt designer </vt:lpstr>
      <vt:lpstr>First program</vt:lpstr>
      <vt:lpstr>PyQt Signals and Slots</vt:lpstr>
      <vt:lpstr>Layouts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GUI</dc:title>
  <dc:creator>user</dc:creator>
  <cp:lastModifiedBy>chiku</cp:lastModifiedBy>
  <cp:revision>44</cp:revision>
  <dcterms:created xsi:type="dcterms:W3CDTF">2018-09-26T09:41:49Z</dcterms:created>
  <dcterms:modified xsi:type="dcterms:W3CDTF">2019-09-27T11:33:26Z</dcterms:modified>
</cp:coreProperties>
</file>