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embeddedFontLst>
    <p:embeddedFont>
      <p:font typeface="Raleway"/>
      <p:regular r:id="rId24"/>
      <p:bold r:id="rId25"/>
      <p:italic r:id="rId26"/>
      <p:boldItalic r:id="rId27"/>
    </p:embeddedFont>
    <p:embeddedFont>
      <p:font typeface="Montserrat Black"/>
      <p:bold r:id="rId28"/>
      <p:boldItalic r:id="rId29"/>
    </p:embeddedFont>
    <p:embeddedFont>
      <p:font typeface="Raleway Medium"/>
      <p:regular r:id="rId30"/>
      <p:bold r:id="rId31"/>
      <p:italic r:id="rId32"/>
      <p:boldItalic r:id="rId33"/>
    </p:embeddedFont>
    <p:embeddedFont>
      <p:font typeface="Barlow"/>
      <p:regular r:id="rId34"/>
      <p:bold r:id="rId35"/>
      <p:italic r:id="rId36"/>
      <p:boldItalic r:id="rId37"/>
    </p:embeddedFont>
    <p:embeddedFont>
      <p:font typeface="Barlow Light"/>
      <p:regular r:id="rId38"/>
      <p:bold r:id="rId39"/>
      <p:italic r:id="rId40"/>
      <p:boldItalic r:id="rId41"/>
    </p:embeddedFont>
    <p:embeddedFont>
      <p:font typeface="Open Sans Light"/>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BarlowLight-italic.fntdata"/><Relationship Id="rId20" Type="http://schemas.openxmlformats.org/officeDocument/2006/relationships/slide" Target="slides/slide16.xml"/><Relationship Id="rId42" Type="http://schemas.openxmlformats.org/officeDocument/2006/relationships/font" Target="fonts/OpenSansLight-regular.fntdata"/><Relationship Id="rId41" Type="http://schemas.openxmlformats.org/officeDocument/2006/relationships/font" Target="fonts/BarlowLight-boldItalic.fntdata"/><Relationship Id="rId22" Type="http://schemas.openxmlformats.org/officeDocument/2006/relationships/slide" Target="slides/slide18.xml"/><Relationship Id="rId44" Type="http://schemas.openxmlformats.org/officeDocument/2006/relationships/font" Target="fonts/OpenSansLight-italic.fntdata"/><Relationship Id="rId21" Type="http://schemas.openxmlformats.org/officeDocument/2006/relationships/slide" Target="slides/slide17.xml"/><Relationship Id="rId43" Type="http://schemas.openxmlformats.org/officeDocument/2006/relationships/font" Target="fonts/OpenSansLight-bold.fntdata"/><Relationship Id="rId24" Type="http://schemas.openxmlformats.org/officeDocument/2006/relationships/font" Target="fonts/Raleway-regular.fntdata"/><Relationship Id="rId23" Type="http://schemas.openxmlformats.org/officeDocument/2006/relationships/slide" Target="slides/slide19.xml"/><Relationship Id="rId45" Type="http://schemas.openxmlformats.org/officeDocument/2006/relationships/font" Target="fonts/OpenSansLight-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aleway-italic.fntdata"/><Relationship Id="rId25" Type="http://schemas.openxmlformats.org/officeDocument/2006/relationships/font" Target="fonts/Raleway-bold.fntdata"/><Relationship Id="rId28" Type="http://schemas.openxmlformats.org/officeDocument/2006/relationships/font" Target="fonts/MontserratBlack-bold.fntdata"/><Relationship Id="rId27" Type="http://schemas.openxmlformats.org/officeDocument/2006/relationships/font" Target="fonts/Raleway-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MontserratBlack-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alewayMedium-bold.fntdata"/><Relationship Id="rId30" Type="http://schemas.openxmlformats.org/officeDocument/2006/relationships/font" Target="fonts/RalewayMedium-regular.fntdata"/><Relationship Id="rId11" Type="http://schemas.openxmlformats.org/officeDocument/2006/relationships/slide" Target="slides/slide7.xml"/><Relationship Id="rId33" Type="http://schemas.openxmlformats.org/officeDocument/2006/relationships/font" Target="fonts/RalewayMedium-boldItalic.fntdata"/><Relationship Id="rId10" Type="http://schemas.openxmlformats.org/officeDocument/2006/relationships/slide" Target="slides/slide6.xml"/><Relationship Id="rId32" Type="http://schemas.openxmlformats.org/officeDocument/2006/relationships/font" Target="fonts/RalewayMedium-italic.fntdata"/><Relationship Id="rId13" Type="http://schemas.openxmlformats.org/officeDocument/2006/relationships/slide" Target="slides/slide9.xml"/><Relationship Id="rId35" Type="http://schemas.openxmlformats.org/officeDocument/2006/relationships/font" Target="fonts/Barlow-bold.fntdata"/><Relationship Id="rId12" Type="http://schemas.openxmlformats.org/officeDocument/2006/relationships/slide" Target="slides/slide8.xml"/><Relationship Id="rId34" Type="http://schemas.openxmlformats.org/officeDocument/2006/relationships/font" Target="fonts/Barlow-regular.fntdata"/><Relationship Id="rId15" Type="http://schemas.openxmlformats.org/officeDocument/2006/relationships/slide" Target="slides/slide11.xml"/><Relationship Id="rId37" Type="http://schemas.openxmlformats.org/officeDocument/2006/relationships/font" Target="fonts/Barlow-boldItalic.fntdata"/><Relationship Id="rId14" Type="http://schemas.openxmlformats.org/officeDocument/2006/relationships/slide" Target="slides/slide10.xml"/><Relationship Id="rId36" Type="http://schemas.openxmlformats.org/officeDocument/2006/relationships/font" Target="fonts/Barlow-italic.fntdata"/><Relationship Id="rId17" Type="http://schemas.openxmlformats.org/officeDocument/2006/relationships/slide" Target="slides/slide13.xml"/><Relationship Id="rId39" Type="http://schemas.openxmlformats.org/officeDocument/2006/relationships/font" Target="fonts/BarlowLight-bold.fntdata"/><Relationship Id="rId16" Type="http://schemas.openxmlformats.org/officeDocument/2006/relationships/slide" Target="slides/slide12.xml"/><Relationship Id="rId38" Type="http://schemas.openxmlformats.org/officeDocument/2006/relationships/font" Target="fonts/BarlowLight-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3364861b9e_0_0:notes"/>
          <p:cNvSpPr txBox="1"/>
          <p:nvPr>
            <p:ph idx="1" type="body"/>
          </p:nvPr>
        </p:nvSpPr>
        <p:spPr>
          <a:xfrm>
            <a:off x="685800" y="4400551"/>
            <a:ext cx="5486400" cy="36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2" name="Google Shape;92;g33364861b9e_0_0:notes"/>
          <p:cNvSpPr/>
          <p:nvPr>
            <p:ph idx="2" type="sldImg"/>
          </p:nvPr>
        </p:nvSpPr>
        <p:spPr>
          <a:xfrm>
            <a:off x="2271713" y="1143000"/>
            <a:ext cx="23145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7f6337ea2b_3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g7f6337ea2b_3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tr-TR" sz="1400"/>
              <a:t>This is the layer responsible for opening and closing communication between the two devices. The time between when the communication is opened and closed is known as the session. The session layer ensures that the session stays open long enough to transfer all the data being exchanged, and then promptly closes the session in order to avoid wasting resources.</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tr-TR" sz="1400"/>
              <a:t>The session layer also synchronizes data transfer with checkpoints. For example, if a 100 megabyte file is being transferred, the session layer could set a checkpoint every 5 megabytes. In the case of a disconnect or a crash after 52 megabytes have been transferred, the session could be resumed from the last checkpoint, meaning only 50 more megabytes of data need to be transferred. Without the checkpoints, the entire transfer would have to begin again from scratch.</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SzPts val="1400"/>
              <a:buNone/>
            </a:pPr>
            <a:r>
              <a:t/>
            </a:r>
            <a:endParaRPr sz="14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7f6337ea2b_3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g7f6337ea2b_3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tr-TR" sz="1400"/>
              <a:t>Layer 4 is responsible for end-to-end communication between the two devices. This includes taking data from the session layer and breaking it up into chunks called segments before sending it to layer 3. The transport layer on the receiving device is responsible for reassembling the segments into data the session layer can consume.</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tr-TR" sz="1400"/>
              <a:t>The transport layer is also responsible for flow control and error control. Flow control determines an optimal speed of transmission to ensure that a sender with a fast connection doesn’t overwhelm a receiver with a slow connection. The transport layer performs error control on the receiving end by ensuring that the data received is complete, and requesting a retransmission if it isn’t.</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SzPts val="1400"/>
              <a:buNone/>
            </a:pPr>
            <a:r>
              <a:t/>
            </a:r>
            <a:endParaRPr sz="14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7f6337ea2b_3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g7f6337ea2b_3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00"/>
              <a:t>The network layer is responsible for facilitating data transfer between two different networks. If the two devices communicating are on the same network, then the network layer is unnecessary. The network layer breaks up segments from the transport layer into smaller units, called packets, on the sender’s device, and reassembling these packets on the receiving device. The network layer also finds the best physical path for the data to reach its destination; this is known as routing.</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7f6337ea2b_1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g7f6337ea2b_1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00"/>
              <a:t>The data link layer facilitates data transfer between two devices on the SAME network. The data link layer takes packets from the network layer and breaks them into smaller pieces called frames. Like the network layer, the data link layer is also responsible for flow control and error control in intra-network communication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00"/>
              <a:t>This layer includes the physical equipment involved in the data transfer, such as the cables and switches. This is also the layer where the data gets converted into a bit stream, which is a string of 1s and 0s. The physical layer of both devices must also agree on a signal convention so that the 1s can be distinguished from the 0s on both devices.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90de127750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g90de127750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90de127750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g90de127750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tr-TR" sz="1450">
                <a:solidFill>
                  <a:srgbClr val="373A3C"/>
                </a:solidFill>
                <a:highlight>
                  <a:schemeClr val="lt1"/>
                </a:highlight>
              </a:rPr>
              <a:t>For two nodes to communicate they must be running the same protocol. Each layer communicates with its equivalent (or peer) layer on the other node via the lower layers of the model. Each layer provides services for the layer above and uses the services of the layer below.</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90de127750_0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g90de127750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tr-TR" sz="1450">
                <a:solidFill>
                  <a:srgbClr val="373A3C"/>
                </a:solidFill>
                <a:highlight>
                  <a:schemeClr val="lt1"/>
                </a:highlight>
              </a:rPr>
              <a:t>When a message is sent from one node to another, it travels down the stack of layers on the sending node, reaches the receiving node using the transmission media, and then passes up the stack on that node. At each level (except the physical layer), the sending node adds a header to the data payload, forming a Protocol Data Unit (PDU). This process is known as encapsulation.</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a:p>
            <a:pPr indent="0" lvl="0" marL="0" rtl="0" algn="l">
              <a:lnSpc>
                <a:spcPct val="100000"/>
              </a:lnSpc>
              <a:spcBef>
                <a:spcPts val="0"/>
              </a:spcBef>
              <a:spcAft>
                <a:spcPts val="0"/>
              </a:spcAft>
              <a:buNone/>
            </a:pPr>
            <a:r>
              <a:rPr lang="tr-TR" sz="1450">
                <a:solidFill>
                  <a:srgbClr val="373A3C"/>
                </a:solidFill>
                <a:highlight>
                  <a:schemeClr val="lt1"/>
                </a:highlight>
              </a:rPr>
              <a:t>On a typical local network for example, on the sending node, data is generated by an application such as HTTP, which will include its own application header. At the transport layer, a TCP header is added to this application data. At the network layer, the TCP segment is wrapped in an IP header. The IP packet is put into an Ethernet frame at the data link layer then the stream of bits making up the frame is transmitted over the network at the physical layer.</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a:p>
            <a:pPr indent="0" lvl="0" marL="0" rtl="0" algn="l">
              <a:lnSpc>
                <a:spcPct val="100000"/>
              </a:lnSpc>
              <a:spcBef>
                <a:spcPts val="0"/>
              </a:spcBef>
              <a:spcAft>
                <a:spcPts val="0"/>
              </a:spcAft>
              <a:buNone/>
            </a:pPr>
            <a:r>
              <a:rPr lang="tr-TR" sz="1450">
                <a:solidFill>
                  <a:srgbClr val="373A3C"/>
                </a:solidFill>
                <a:highlight>
                  <a:schemeClr val="lt1"/>
                </a:highlight>
              </a:rPr>
              <a:t>The receiving node performs the reverse process (de-encapsulation or decapsulation). For example, it receives the stream of bits arriving at the physical layer and decodes an Ethernet frame. It extracts the IP packet from this frame and resolves the information in the IP header then does the same for the TCP and application headers, eventually extracting the application data for processing by a software program.</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a:p>
            <a:pPr indent="0" lvl="0" marL="0" rtl="0" algn="l">
              <a:lnSpc>
                <a:spcPct val="100000"/>
              </a:lnSpc>
              <a:spcBef>
                <a:spcPts val="0"/>
              </a:spcBef>
              <a:spcAft>
                <a:spcPts val="0"/>
              </a:spcAft>
              <a:buNone/>
            </a:pPr>
            <a:r>
              <a:rPr lang="tr-TR" sz="1450">
                <a:solidFill>
                  <a:srgbClr val="373A3C"/>
                </a:solidFill>
                <a:highlight>
                  <a:schemeClr val="lt1"/>
                </a:highlight>
              </a:rPr>
              <a:t>In summary, at a transmitting device, the data-encapsulation method works like this:</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a:p>
            <a:pPr indent="-320675" lvl="0" marL="457200" rtl="0" algn="l">
              <a:lnSpc>
                <a:spcPct val="100000"/>
              </a:lnSpc>
              <a:spcBef>
                <a:spcPts val="0"/>
              </a:spcBef>
              <a:spcAft>
                <a:spcPts val="0"/>
              </a:spcAft>
              <a:buClr>
                <a:srgbClr val="373A3C"/>
              </a:buClr>
              <a:buSzPts val="1450"/>
              <a:buAutoNum type="arabicPeriod"/>
            </a:pPr>
            <a:r>
              <a:rPr lang="tr-TR" sz="1450">
                <a:solidFill>
                  <a:srgbClr val="373A3C"/>
                </a:solidFill>
                <a:highlight>
                  <a:schemeClr val="lt1"/>
                </a:highlight>
              </a:rPr>
              <a:t>User information is converted to data for transmission on the network.</a:t>
            </a:r>
            <a:endParaRPr sz="1450">
              <a:solidFill>
                <a:srgbClr val="373A3C"/>
              </a:solidFill>
              <a:highlight>
                <a:schemeClr val="lt1"/>
              </a:highlight>
            </a:endParaRPr>
          </a:p>
          <a:p>
            <a:pPr indent="-320675" lvl="0" marL="457200" rtl="0" algn="l">
              <a:lnSpc>
                <a:spcPct val="100000"/>
              </a:lnSpc>
              <a:spcBef>
                <a:spcPts val="0"/>
              </a:spcBef>
              <a:spcAft>
                <a:spcPts val="0"/>
              </a:spcAft>
              <a:buClr>
                <a:srgbClr val="373A3C"/>
              </a:buClr>
              <a:buSzPts val="1450"/>
              <a:buAutoNum type="arabicPeriod"/>
            </a:pPr>
            <a:r>
              <a:rPr lang="tr-TR" sz="1450">
                <a:solidFill>
                  <a:srgbClr val="373A3C"/>
                </a:solidFill>
                <a:highlight>
                  <a:schemeClr val="lt1"/>
                </a:highlight>
              </a:rPr>
              <a:t>Data is converted to segments, and a reliable connection is set up between the transmitting and receiving hosts.</a:t>
            </a:r>
            <a:endParaRPr sz="1450">
              <a:solidFill>
                <a:srgbClr val="373A3C"/>
              </a:solidFill>
              <a:highlight>
                <a:schemeClr val="lt1"/>
              </a:highlight>
            </a:endParaRPr>
          </a:p>
          <a:p>
            <a:pPr indent="-320675" lvl="0" marL="457200" rtl="0" algn="l">
              <a:lnSpc>
                <a:spcPct val="100000"/>
              </a:lnSpc>
              <a:spcBef>
                <a:spcPts val="0"/>
              </a:spcBef>
              <a:spcAft>
                <a:spcPts val="0"/>
              </a:spcAft>
              <a:buClr>
                <a:srgbClr val="373A3C"/>
              </a:buClr>
              <a:buSzPts val="1450"/>
              <a:buAutoNum type="arabicPeriod"/>
            </a:pPr>
            <a:r>
              <a:rPr lang="tr-TR" sz="1450">
                <a:solidFill>
                  <a:srgbClr val="373A3C"/>
                </a:solidFill>
                <a:highlight>
                  <a:schemeClr val="lt1"/>
                </a:highlight>
              </a:rPr>
              <a:t>Segments are converted to packets or datagrams, and a logical address is placed in the header so each packet can be routed through an internetwork.</a:t>
            </a:r>
            <a:endParaRPr sz="1450">
              <a:solidFill>
                <a:srgbClr val="373A3C"/>
              </a:solidFill>
              <a:highlight>
                <a:schemeClr val="lt1"/>
              </a:highlight>
            </a:endParaRPr>
          </a:p>
          <a:p>
            <a:pPr indent="-320675" lvl="0" marL="457200" rtl="0" algn="l">
              <a:lnSpc>
                <a:spcPct val="100000"/>
              </a:lnSpc>
              <a:spcBef>
                <a:spcPts val="0"/>
              </a:spcBef>
              <a:spcAft>
                <a:spcPts val="0"/>
              </a:spcAft>
              <a:buClr>
                <a:srgbClr val="373A3C"/>
              </a:buClr>
              <a:buSzPts val="1450"/>
              <a:buAutoNum type="arabicPeriod"/>
            </a:pPr>
            <a:r>
              <a:rPr lang="tr-TR" sz="1450">
                <a:solidFill>
                  <a:srgbClr val="373A3C"/>
                </a:solidFill>
                <a:highlight>
                  <a:schemeClr val="lt1"/>
                </a:highlight>
              </a:rPr>
              <a:t>Packets or datagrams are converted to frames for transmission on the local network. Hardware (Ethernet) addresses are used to uniquely identify hosts on a local network segment.</a:t>
            </a:r>
            <a:endParaRPr sz="1450">
              <a:solidFill>
                <a:srgbClr val="373A3C"/>
              </a:solidFill>
              <a:highlight>
                <a:schemeClr val="lt1"/>
              </a:highlight>
            </a:endParaRPr>
          </a:p>
          <a:p>
            <a:pPr indent="-320675" lvl="0" marL="457200" rtl="0" algn="l">
              <a:lnSpc>
                <a:spcPct val="100000"/>
              </a:lnSpc>
              <a:spcBef>
                <a:spcPts val="0"/>
              </a:spcBef>
              <a:spcAft>
                <a:spcPts val="0"/>
              </a:spcAft>
              <a:buClr>
                <a:srgbClr val="373A3C"/>
              </a:buClr>
              <a:buSzPts val="1450"/>
              <a:buAutoNum type="arabicPeriod"/>
            </a:pPr>
            <a:r>
              <a:rPr lang="tr-TR" sz="1450">
                <a:solidFill>
                  <a:srgbClr val="373A3C"/>
                </a:solidFill>
                <a:highlight>
                  <a:schemeClr val="lt1"/>
                </a:highlight>
              </a:rPr>
              <a:t>Frames are converted to bits, and a digital encoding is used.</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df5d9e8327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gdf5d9e832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tr-TR" sz="1450">
                <a:solidFill>
                  <a:srgbClr val="373A3C"/>
                </a:solidFill>
                <a:highlight>
                  <a:schemeClr val="lt1"/>
                </a:highlight>
              </a:rPr>
              <a:t>When a message is sent from one node to another, it travels down the stack of layers on the sending node, reaches the receiving node using the transmission media, and then passes up the stack on that node. At each level (except the physical layer), the sending node adds a header to the data payload, forming a Protocol Data Unit (PDU). This process is known as encapsulation.</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a:p>
            <a:pPr indent="0" lvl="0" marL="0" rtl="0" algn="l">
              <a:lnSpc>
                <a:spcPct val="100000"/>
              </a:lnSpc>
              <a:spcBef>
                <a:spcPts val="0"/>
              </a:spcBef>
              <a:spcAft>
                <a:spcPts val="0"/>
              </a:spcAft>
              <a:buNone/>
            </a:pPr>
            <a:r>
              <a:rPr lang="tr-TR" sz="1450">
                <a:solidFill>
                  <a:srgbClr val="373A3C"/>
                </a:solidFill>
                <a:highlight>
                  <a:schemeClr val="lt1"/>
                </a:highlight>
              </a:rPr>
              <a:t>On a typical local network for example, on the sending node, data is generated by an application such as HTTP, which will include its own application header. At the transport layer, a TCP header is added to this application data. At the network layer, the TCP segment is wrapped in an IP header. The IP packet is put into an Ethernet frame at the data link layer then the stream of bits making up the frame is transmitted over the network at the physical layer.</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a:p>
            <a:pPr indent="0" lvl="0" marL="0" rtl="0" algn="l">
              <a:lnSpc>
                <a:spcPct val="100000"/>
              </a:lnSpc>
              <a:spcBef>
                <a:spcPts val="0"/>
              </a:spcBef>
              <a:spcAft>
                <a:spcPts val="0"/>
              </a:spcAft>
              <a:buNone/>
            </a:pPr>
            <a:r>
              <a:rPr lang="tr-TR" sz="1450">
                <a:solidFill>
                  <a:srgbClr val="373A3C"/>
                </a:solidFill>
                <a:highlight>
                  <a:schemeClr val="lt1"/>
                </a:highlight>
              </a:rPr>
              <a:t>The receiving node performs the reverse process (de-encapsulation or decapsulation). For example, it receives the stream of bits arriving at the physical layer and decodes an Ethernet frame. It extracts the IP packet from this frame and resolves the information in the IP header then does the same for the TCP and application headers, eventually extracting the application data for processing by a software program.</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a:p>
            <a:pPr indent="0" lvl="0" marL="0" rtl="0" algn="l">
              <a:lnSpc>
                <a:spcPct val="100000"/>
              </a:lnSpc>
              <a:spcBef>
                <a:spcPts val="0"/>
              </a:spcBef>
              <a:spcAft>
                <a:spcPts val="0"/>
              </a:spcAft>
              <a:buNone/>
            </a:pPr>
            <a:r>
              <a:rPr lang="tr-TR" sz="1450">
                <a:solidFill>
                  <a:srgbClr val="373A3C"/>
                </a:solidFill>
                <a:highlight>
                  <a:schemeClr val="lt1"/>
                </a:highlight>
              </a:rPr>
              <a:t>In summary, at a transmitting device, the data-encapsulation method works like this:</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a:p>
            <a:pPr indent="-320675" lvl="0" marL="457200" rtl="0" algn="l">
              <a:lnSpc>
                <a:spcPct val="100000"/>
              </a:lnSpc>
              <a:spcBef>
                <a:spcPts val="0"/>
              </a:spcBef>
              <a:spcAft>
                <a:spcPts val="0"/>
              </a:spcAft>
              <a:buClr>
                <a:srgbClr val="373A3C"/>
              </a:buClr>
              <a:buSzPts val="1450"/>
              <a:buAutoNum type="arabicPeriod"/>
            </a:pPr>
            <a:r>
              <a:rPr lang="tr-TR" sz="1450">
                <a:solidFill>
                  <a:srgbClr val="373A3C"/>
                </a:solidFill>
                <a:highlight>
                  <a:schemeClr val="lt1"/>
                </a:highlight>
              </a:rPr>
              <a:t>User information is converted to data for transmission on the network.</a:t>
            </a:r>
            <a:endParaRPr sz="1450">
              <a:solidFill>
                <a:srgbClr val="373A3C"/>
              </a:solidFill>
              <a:highlight>
                <a:schemeClr val="lt1"/>
              </a:highlight>
            </a:endParaRPr>
          </a:p>
          <a:p>
            <a:pPr indent="-320675" lvl="0" marL="457200" rtl="0" algn="l">
              <a:lnSpc>
                <a:spcPct val="100000"/>
              </a:lnSpc>
              <a:spcBef>
                <a:spcPts val="0"/>
              </a:spcBef>
              <a:spcAft>
                <a:spcPts val="0"/>
              </a:spcAft>
              <a:buClr>
                <a:srgbClr val="373A3C"/>
              </a:buClr>
              <a:buSzPts val="1450"/>
              <a:buAutoNum type="arabicPeriod"/>
            </a:pPr>
            <a:r>
              <a:rPr lang="tr-TR" sz="1450">
                <a:solidFill>
                  <a:srgbClr val="373A3C"/>
                </a:solidFill>
                <a:highlight>
                  <a:schemeClr val="lt1"/>
                </a:highlight>
              </a:rPr>
              <a:t>Data is converted to segments, and a reliable connection is set up between the transmitting and receiving hosts.</a:t>
            </a:r>
            <a:endParaRPr sz="1450">
              <a:solidFill>
                <a:srgbClr val="373A3C"/>
              </a:solidFill>
              <a:highlight>
                <a:schemeClr val="lt1"/>
              </a:highlight>
            </a:endParaRPr>
          </a:p>
          <a:p>
            <a:pPr indent="-320675" lvl="0" marL="457200" rtl="0" algn="l">
              <a:lnSpc>
                <a:spcPct val="100000"/>
              </a:lnSpc>
              <a:spcBef>
                <a:spcPts val="0"/>
              </a:spcBef>
              <a:spcAft>
                <a:spcPts val="0"/>
              </a:spcAft>
              <a:buClr>
                <a:srgbClr val="373A3C"/>
              </a:buClr>
              <a:buSzPts val="1450"/>
              <a:buAutoNum type="arabicPeriod"/>
            </a:pPr>
            <a:r>
              <a:rPr lang="tr-TR" sz="1450">
                <a:solidFill>
                  <a:srgbClr val="373A3C"/>
                </a:solidFill>
                <a:highlight>
                  <a:schemeClr val="lt1"/>
                </a:highlight>
              </a:rPr>
              <a:t>Segments are converted to packets or datagrams, and a logical address is placed in the header so each packet can be routed through an internetwork.</a:t>
            </a:r>
            <a:endParaRPr sz="1450">
              <a:solidFill>
                <a:srgbClr val="373A3C"/>
              </a:solidFill>
              <a:highlight>
                <a:schemeClr val="lt1"/>
              </a:highlight>
            </a:endParaRPr>
          </a:p>
          <a:p>
            <a:pPr indent="-320675" lvl="0" marL="457200" rtl="0" algn="l">
              <a:lnSpc>
                <a:spcPct val="100000"/>
              </a:lnSpc>
              <a:spcBef>
                <a:spcPts val="0"/>
              </a:spcBef>
              <a:spcAft>
                <a:spcPts val="0"/>
              </a:spcAft>
              <a:buClr>
                <a:srgbClr val="373A3C"/>
              </a:buClr>
              <a:buSzPts val="1450"/>
              <a:buAutoNum type="arabicPeriod"/>
            </a:pPr>
            <a:r>
              <a:rPr lang="tr-TR" sz="1450">
                <a:solidFill>
                  <a:srgbClr val="373A3C"/>
                </a:solidFill>
                <a:highlight>
                  <a:schemeClr val="lt1"/>
                </a:highlight>
              </a:rPr>
              <a:t>Packets or datagrams are converted to frames for transmission on the local network. Hardware (Ethernet) addresses are used to uniquely identify hosts on a local network segment.</a:t>
            </a:r>
            <a:endParaRPr sz="1450">
              <a:solidFill>
                <a:srgbClr val="373A3C"/>
              </a:solidFill>
              <a:highlight>
                <a:schemeClr val="lt1"/>
              </a:highlight>
            </a:endParaRPr>
          </a:p>
          <a:p>
            <a:pPr indent="-320675" lvl="0" marL="457200" rtl="0" algn="l">
              <a:lnSpc>
                <a:spcPct val="100000"/>
              </a:lnSpc>
              <a:spcBef>
                <a:spcPts val="0"/>
              </a:spcBef>
              <a:spcAft>
                <a:spcPts val="0"/>
              </a:spcAft>
              <a:buClr>
                <a:srgbClr val="373A3C"/>
              </a:buClr>
              <a:buSzPts val="1450"/>
              <a:buAutoNum type="arabicPeriod"/>
            </a:pPr>
            <a:r>
              <a:rPr lang="tr-TR" sz="1450">
                <a:solidFill>
                  <a:srgbClr val="373A3C"/>
                </a:solidFill>
                <a:highlight>
                  <a:schemeClr val="lt1"/>
                </a:highlight>
              </a:rPr>
              <a:t>Frames are converted to bits, and a digital encoding is used.</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33364861b9e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5" name="Google Shape;215;g33364861b9e_0_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7c2f2de20d_0_1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g7c2f2de20d_0_1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7c2f2de20d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g7c2f2de20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0675" lvl="0" marL="457200" rtl="0" algn="l">
              <a:spcBef>
                <a:spcPts val="0"/>
              </a:spcBef>
              <a:spcAft>
                <a:spcPts val="0"/>
              </a:spcAft>
              <a:buClr>
                <a:srgbClr val="373A3C"/>
              </a:buClr>
              <a:buSzPts val="1450"/>
              <a:buChar char="●"/>
            </a:pPr>
            <a:r>
              <a:rPr lang="tr-TR" sz="1450">
                <a:solidFill>
                  <a:srgbClr val="373A3C"/>
                </a:solidFill>
                <a:highlight>
                  <a:schemeClr val="lt1"/>
                </a:highlight>
              </a:rPr>
              <a:t>In the beginning, the development of networks was chaotic. Each vendor had its own proprietary solution. The bad part was that one vendor’s solution was not compatible with another vendor’s solution. This is where the idea for the OSI model was born, having a layered approach to networks our hardware vendors would design hardware for the network, and others could develop software for the application layer. Using an open model which everyone agrees on means we can build networks that are compatible with each other.</a:t>
            </a:r>
            <a:endParaRPr sz="1450">
              <a:solidFill>
                <a:srgbClr val="373A3C"/>
              </a:solidFill>
              <a:highlight>
                <a:srgbClr val="FFFFFF"/>
              </a:highlight>
            </a:endParaRPr>
          </a:p>
          <a:p>
            <a:pPr indent="0" lvl="0" marL="0" rtl="0" algn="l">
              <a:lnSpc>
                <a:spcPct val="100000"/>
              </a:lnSpc>
              <a:spcBef>
                <a:spcPts val="0"/>
              </a:spcBef>
              <a:spcAft>
                <a:spcPts val="0"/>
              </a:spcAft>
              <a:buSzPts val="1400"/>
              <a:buNone/>
            </a:pPr>
            <a:r>
              <a:t/>
            </a:r>
            <a:endParaRPr sz="1450">
              <a:solidFill>
                <a:srgbClr val="373A3C"/>
              </a:solidFill>
              <a:highlight>
                <a:srgbClr val="FFFFFF"/>
              </a:highlight>
            </a:endParaRPr>
          </a:p>
          <a:p>
            <a:pPr indent="-320675" lvl="0" marL="457200" rtl="0" algn="l">
              <a:lnSpc>
                <a:spcPct val="100000"/>
              </a:lnSpc>
              <a:spcBef>
                <a:spcPts val="0"/>
              </a:spcBef>
              <a:spcAft>
                <a:spcPts val="0"/>
              </a:spcAft>
              <a:buClr>
                <a:srgbClr val="373A3C"/>
              </a:buClr>
              <a:buSzPts val="1450"/>
              <a:buChar char="●"/>
            </a:pPr>
            <a:r>
              <a:rPr lang="tr-TR" sz="1450">
                <a:solidFill>
                  <a:srgbClr val="373A3C"/>
                </a:solidFill>
                <a:highlight>
                  <a:srgbClr val="FFFFFF"/>
                </a:highlight>
              </a:rPr>
              <a:t>To fix this problem the </a:t>
            </a:r>
            <a:r>
              <a:rPr b="1" lang="tr-TR" sz="1450">
                <a:solidFill>
                  <a:srgbClr val="373A3C"/>
                </a:solidFill>
                <a:highlight>
                  <a:srgbClr val="FFFFFF"/>
                </a:highlight>
              </a:rPr>
              <a:t>International Organization for Standardization (ISO)</a:t>
            </a:r>
            <a:r>
              <a:rPr lang="tr-TR" sz="1450">
                <a:solidFill>
                  <a:srgbClr val="373A3C"/>
                </a:solidFill>
                <a:highlight>
                  <a:srgbClr val="FFFFFF"/>
                </a:highlight>
              </a:rPr>
              <a:t> researched different network models and the result is the OSI-model which was released in 1984. Nowadays most vendors build networks based on the OSI model and hardware from different vendors is compatible</a:t>
            </a:r>
            <a:endParaRPr sz="1450">
              <a:solidFill>
                <a:srgbClr val="373A3C"/>
              </a:solidFill>
              <a:highlight>
                <a:srgbClr val="FFFFFF"/>
              </a:highligh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7214973138_0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g7214973138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0675" lvl="0" marL="457200" rtl="0" algn="l">
              <a:spcBef>
                <a:spcPts val="0"/>
              </a:spcBef>
              <a:spcAft>
                <a:spcPts val="0"/>
              </a:spcAft>
              <a:buClr>
                <a:srgbClr val="373A3C"/>
              </a:buClr>
              <a:buSzPts val="1450"/>
              <a:buChar char="●"/>
            </a:pPr>
            <a:r>
              <a:rPr lang="tr-TR" sz="1450">
                <a:solidFill>
                  <a:srgbClr val="373A3C"/>
                </a:solidFill>
                <a:highlight>
                  <a:schemeClr val="lt1"/>
                </a:highlight>
              </a:rPr>
              <a:t>The OSI model can be seen as a universal language for computer networking. It’s based on the concept of splitting up a communication system into seven abstract layers, each one stacked upon the last.</a:t>
            </a:r>
            <a:endParaRPr sz="1450">
              <a:solidFill>
                <a:srgbClr val="373A3C"/>
              </a:solidFill>
              <a:highlight>
                <a:schemeClr val="lt1"/>
              </a:highlight>
            </a:endParaRPr>
          </a:p>
          <a:p>
            <a:pPr indent="0" lvl="0" marL="0" rtl="0" algn="l">
              <a:spcBef>
                <a:spcPts val="0"/>
              </a:spcBef>
              <a:spcAft>
                <a:spcPts val="0"/>
              </a:spcAft>
              <a:buNone/>
            </a:pPr>
            <a:r>
              <a:t/>
            </a:r>
            <a:endParaRPr sz="1450">
              <a:solidFill>
                <a:srgbClr val="373A3C"/>
              </a:solidFill>
              <a:highlight>
                <a:schemeClr val="lt1"/>
              </a:highlight>
            </a:endParaRPr>
          </a:p>
          <a:p>
            <a:pPr indent="-320675" lvl="0" marL="457200" rtl="0" algn="l">
              <a:spcBef>
                <a:spcPts val="0"/>
              </a:spcBef>
              <a:spcAft>
                <a:spcPts val="0"/>
              </a:spcAft>
              <a:buClr>
                <a:srgbClr val="373A3C"/>
              </a:buClr>
              <a:buSzPts val="1450"/>
              <a:buChar char="●"/>
            </a:pPr>
            <a:r>
              <a:rPr lang="tr-TR" sz="1450">
                <a:solidFill>
                  <a:srgbClr val="373A3C"/>
                </a:solidFill>
                <a:highlight>
                  <a:schemeClr val="lt1"/>
                </a:highlight>
              </a:rPr>
              <a:t>As the complexity of computer hardware and software increases, the problem of successfully communicating between these systems becomes more difficult. Dividing these difficult problems into "sub-tasks" allows them to be readily understood and solved more easily. Using this layered approach means that a vendor can work on the design and debugging for a particular layer without affecting any of the others.</a:t>
            </a:r>
            <a:endParaRPr sz="1450">
              <a:solidFill>
                <a:srgbClr val="373A3C"/>
              </a:solidFill>
              <a:highlight>
                <a:schemeClr val="lt1"/>
              </a:highlight>
            </a:endParaRPr>
          </a:p>
          <a:p>
            <a:pPr indent="0" lvl="0" marL="457200" rtl="0" algn="l">
              <a:spcBef>
                <a:spcPts val="0"/>
              </a:spcBef>
              <a:spcAft>
                <a:spcPts val="0"/>
              </a:spcAft>
              <a:buNone/>
            </a:pPr>
            <a:r>
              <a:t/>
            </a:r>
            <a:endParaRPr sz="1450">
              <a:solidFill>
                <a:srgbClr val="373A3C"/>
              </a:solidFill>
              <a:highlight>
                <a:schemeClr val="lt1"/>
              </a:highlight>
            </a:endParaRPr>
          </a:p>
          <a:p>
            <a:pPr indent="-320675" lvl="0" marL="457200" rtl="0" algn="l">
              <a:spcBef>
                <a:spcPts val="0"/>
              </a:spcBef>
              <a:spcAft>
                <a:spcPts val="0"/>
              </a:spcAft>
              <a:buClr>
                <a:srgbClr val="373A3C"/>
              </a:buClr>
              <a:buSzPts val="1450"/>
              <a:buChar char="●"/>
            </a:pPr>
            <a:r>
              <a:rPr lang="tr-TR" sz="1450">
                <a:solidFill>
                  <a:srgbClr val="373A3C"/>
                </a:solidFill>
                <a:highlight>
                  <a:schemeClr val="lt1"/>
                </a:highlight>
              </a:rPr>
              <a:t>upper layers - Operating system and applications/software</a:t>
            </a:r>
            <a:endParaRPr sz="1450">
              <a:solidFill>
                <a:srgbClr val="373A3C"/>
              </a:solidFill>
              <a:highlight>
                <a:schemeClr val="lt1"/>
              </a:highlight>
            </a:endParaRPr>
          </a:p>
          <a:p>
            <a:pPr indent="-320675" lvl="0" marL="457200" rtl="0" algn="l">
              <a:spcBef>
                <a:spcPts val="0"/>
              </a:spcBef>
              <a:spcAft>
                <a:spcPts val="0"/>
              </a:spcAft>
              <a:buClr>
                <a:srgbClr val="373A3C"/>
              </a:buClr>
              <a:buSzPts val="1450"/>
              <a:buChar char="●"/>
            </a:pPr>
            <a:r>
              <a:rPr lang="tr-TR" sz="1450">
                <a:solidFill>
                  <a:srgbClr val="373A3C"/>
                </a:solidFill>
                <a:highlight>
                  <a:schemeClr val="lt1"/>
                </a:highlight>
              </a:rPr>
              <a:t>lower layers - Network and physical media</a:t>
            </a:r>
            <a:endParaRPr sz="1450">
              <a:solidFill>
                <a:srgbClr val="373A3C"/>
              </a:solidFill>
              <a:highlight>
                <a:schemeClr val="lt1"/>
              </a:highlight>
            </a:endParaRPr>
          </a:p>
          <a:p>
            <a:pPr indent="0" lvl="0" marL="457200" rtl="0" algn="l">
              <a:spcBef>
                <a:spcPts val="0"/>
              </a:spcBef>
              <a:spcAft>
                <a:spcPts val="0"/>
              </a:spcAft>
              <a:buNone/>
            </a:pPr>
            <a:r>
              <a:t/>
            </a:r>
            <a:endParaRPr sz="1450">
              <a:solidFill>
                <a:srgbClr val="373A3C"/>
              </a:solidFill>
              <a:highlight>
                <a:srgbClr val="FFFFFF"/>
              </a:highlight>
            </a:endParaRPr>
          </a:p>
          <a:p>
            <a:pPr indent="0" lvl="0" marL="457200" rtl="0" algn="l">
              <a:spcBef>
                <a:spcPts val="0"/>
              </a:spcBef>
              <a:spcAft>
                <a:spcPts val="0"/>
              </a:spcAft>
              <a:buNone/>
            </a:pPr>
            <a:r>
              <a:t/>
            </a:r>
            <a:endParaRPr sz="1450">
              <a:solidFill>
                <a:srgbClr val="373A3C"/>
              </a:solidFill>
              <a:highlight>
                <a:srgbClr val="FFFFFF"/>
              </a:highligh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7f6337ea2b_3_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g7f6337ea2b_3_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sz="1400"/>
              <a:t>This is the only layer that directly interacts with data from the user. Software applications like web browsers and email clients rely on the application layer to initiate communications. But it should be made clear that client software applications are not part of the application layer; rather the application layer is responsible for the protocols and data manipulation that the software relies on to present meaningful data to the user. Application layer protocols include HTTP as well as SMTP (Simple Mail Transfer Protocol is one of the protocols that enables email communications).</a:t>
            </a:r>
            <a:endParaRPr sz="14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7f6337ea2b_3_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g7f6337ea2b_3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tr-TR" sz="1400"/>
              <a:t>This layer is primarily responsible for preparing data so that it can be used by the application layer; in other words, layer 6 makes the data presentable for applications to consume. The presentation layer is responsible for translation, encryption, and compression of data.</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tr-TR" sz="1400"/>
              <a:t>Two devices communicate using may be different encoding methods, so layer 6 is responsible for translating incoming data into a syntax that the application layer of the receiving device can understand.</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tr-TR" sz="1400"/>
              <a:t>If the devices are communicating over an encrypted connection, layer 6 is responsible for adding the encryption on the sender’s end as well as decoding the encryption on the receiver's end so that it can present the application layer with unencrypted, readable data.</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tr-TR" sz="1400"/>
              <a:t>Finally the presentation layer is also responsible for compressing data it receives from the application layer before delivering it to layer 5. This helps improve the speed and efficiency of communication by minimizing the amount of data that will be transferred.</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SzPts val="1400"/>
              <a:buNone/>
            </a:pPr>
            <a:r>
              <a:t/>
            </a:r>
            <a:endParaRPr sz="14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4">
  <p:cSld name="OBJECT_2">
    <p:spTree>
      <p:nvGrpSpPr>
        <p:cNvPr id="50" name="Shape 50"/>
        <p:cNvGrpSpPr/>
        <p:nvPr/>
      </p:nvGrpSpPr>
      <p:grpSpPr>
        <a:xfrm>
          <a:off x="0" y="0"/>
          <a:ext cx="0" cy="0"/>
          <a:chOff x="0" y="0"/>
          <a:chExt cx="0" cy="0"/>
        </a:xfrm>
      </p:grpSpPr>
      <p:pic>
        <p:nvPicPr>
          <p:cNvPr id="51" name="Google Shape;51;p13"/>
          <p:cNvPicPr preferRelativeResize="0"/>
          <p:nvPr/>
        </p:nvPicPr>
        <p:blipFill>
          <a:blip r:embed="rId2">
            <a:alphaModFix/>
          </a:blip>
          <a:stretch>
            <a:fillRect/>
          </a:stretch>
        </p:blipFill>
        <p:spPr>
          <a:xfrm>
            <a:off x="1814730" y="1484742"/>
            <a:ext cx="5518295" cy="1834931"/>
          </a:xfrm>
          <a:prstGeom prst="rect">
            <a:avLst/>
          </a:prstGeom>
          <a:noFill/>
          <a:ln>
            <a:noFill/>
          </a:ln>
        </p:spPr>
      </p:pic>
      <p:sp>
        <p:nvSpPr>
          <p:cNvPr id="52" name="Google Shape;52;p13"/>
          <p:cNvSpPr/>
          <p:nvPr/>
        </p:nvSpPr>
        <p:spPr>
          <a:xfrm rot="10800000">
            <a:off x="7905008" y="-7073"/>
            <a:ext cx="1252800" cy="1256700"/>
          </a:xfrm>
          <a:prstGeom prst="rtTriangle">
            <a:avLst/>
          </a:prstGeom>
          <a:solidFill>
            <a:srgbClr val="635EA7"/>
          </a:solidFill>
          <a:ln cap="flat" cmpd="sng" w="9525">
            <a:solidFill>
              <a:srgbClr val="635EA7"/>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3" name="Google Shape;53;p13"/>
          <p:cNvSpPr/>
          <p:nvPr/>
        </p:nvSpPr>
        <p:spPr>
          <a:xfrm rot="-5400000">
            <a:off x="7890180" y="3894031"/>
            <a:ext cx="1252800" cy="1256700"/>
          </a:xfrm>
          <a:prstGeom prst="rtTriangle">
            <a:avLst/>
          </a:prstGeom>
          <a:solidFill>
            <a:srgbClr val="635EA7"/>
          </a:solidFill>
          <a:ln cap="flat" cmpd="sng" w="9525">
            <a:solidFill>
              <a:srgbClr val="635EA7"/>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4" name="Google Shape;54;p13"/>
          <p:cNvSpPr/>
          <p:nvPr/>
        </p:nvSpPr>
        <p:spPr>
          <a:xfrm>
            <a:off x="-6787" y="3889440"/>
            <a:ext cx="1252800" cy="1256700"/>
          </a:xfrm>
          <a:prstGeom prst="rtTriangle">
            <a:avLst/>
          </a:prstGeom>
          <a:solidFill>
            <a:srgbClr val="635EA7"/>
          </a:solidFill>
          <a:ln cap="flat" cmpd="sng" w="9525">
            <a:solidFill>
              <a:srgbClr val="635EA7"/>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5" name="Google Shape;55;p13"/>
          <p:cNvSpPr/>
          <p:nvPr/>
        </p:nvSpPr>
        <p:spPr>
          <a:xfrm rot="5400000">
            <a:off x="613" y="-15462"/>
            <a:ext cx="1252800" cy="1256700"/>
          </a:xfrm>
          <a:prstGeom prst="rtTriangle">
            <a:avLst/>
          </a:prstGeom>
          <a:solidFill>
            <a:srgbClr val="635EA7"/>
          </a:solidFill>
          <a:ln cap="flat" cmpd="sng" w="9525">
            <a:solidFill>
              <a:srgbClr val="635EA7"/>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extLst>
    <p:ext uri="{DCECCB84-F9BA-43D5-87BE-67443E8EF086}">
      <p15:sldGuideLst>
        <p15:guide id="1" orient="horz" pos="1620">
          <p15:clr>
            <a:srgbClr val="E46962"/>
          </p15:clr>
        </p15:guide>
        <p15:guide id="2" pos="2880">
          <p15:clr>
            <a:srgbClr val="E46962"/>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p:cSld name="OBJECT_3">
    <p:spTree>
      <p:nvGrpSpPr>
        <p:cNvPr id="56" name="Shape 56"/>
        <p:cNvGrpSpPr/>
        <p:nvPr/>
      </p:nvGrpSpPr>
      <p:grpSpPr>
        <a:xfrm>
          <a:off x="0" y="0"/>
          <a:ext cx="0" cy="0"/>
          <a:chOff x="0" y="0"/>
          <a:chExt cx="0" cy="0"/>
        </a:xfrm>
      </p:grpSpPr>
      <p:sp>
        <p:nvSpPr>
          <p:cNvPr id="57" name="Google Shape;57;p14"/>
          <p:cNvSpPr/>
          <p:nvPr/>
        </p:nvSpPr>
        <p:spPr>
          <a:xfrm>
            <a:off x="0" y="3664380"/>
            <a:ext cx="1878425" cy="1479219"/>
          </a:xfrm>
          <a:custGeom>
            <a:rect b="b" l="l" r="r" t="t"/>
            <a:pathLst>
              <a:path extrusionOk="0" h="84298" w="107048">
                <a:moveTo>
                  <a:pt x="74954" y="0"/>
                </a:moveTo>
                <a:lnTo>
                  <a:pt x="107048" y="31282"/>
                </a:lnTo>
                <a:lnTo>
                  <a:pt x="54032" y="84298"/>
                </a:lnTo>
                <a:lnTo>
                  <a:pt x="0" y="84095"/>
                </a:lnTo>
                <a:lnTo>
                  <a:pt x="0" y="74142"/>
                </a:lnTo>
                <a:close/>
              </a:path>
            </a:pathLst>
          </a:custGeom>
          <a:solidFill>
            <a:srgbClr val="635EA7"/>
          </a:solidFill>
          <a:ln>
            <a:noFill/>
          </a:ln>
        </p:spPr>
      </p:sp>
      <p:cxnSp>
        <p:nvCxnSpPr>
          <p:cNvPr id="58" name="Google Shape;58;p14"/>
          <p:cNvCxnSpPr/>
          <p:nvPr/>
        </p:nvCxnSpPr>
        <p:spPr>
          <a:xfrm>
            <a:off x="1840222" y="3332189"/>
            <a:ext cx="1820400" cy="1811400"/>
          </a:xfrm>
          <a:prstGeom prst="straightConnector1">
            <a:avLst/>
          </a:prstGeom>
          <a:noFill/>
          <a:ln cap="flat" cmpd="sng" w="28575">
            <a:solidFill>
              <a:srgbClr val="595959"/>
            </a:solidFill>
            <a:prstDash val="solid"/>
            <a:round/>
            <a:headEnd len="sm" w="sm" type="none"/>
            <a:tailEnd len="sm" w="sm" type="none"/>
          </a:ln>
        </p:spPr>
      </p:cxnSp>
      <p:cxnSp>
        <p:nvCxnSpPr>
          <p:cNvPr id="59" name="Google Shape;59;p14"/>
          <p:cNvCxnSpPr/>
          <p:nvPr/>
        </p:nvCxnSpPr>
        <p:spPr>
          <a:xfrm>
            <a:off x="1828853" y="3472325"/>
            <a:ext cx="1670100" cy="1671000"/>
          </a:xfrm>
          <a:prstGeom prst="straightConnector1">
            <a:avLst/>
          </a:prstGeom>
          <a:noFill/>
          <a:ln cap="flat" cmpd="sng" w="28575">
            <a:solidFill>
              <a:srgbClr val="595959"/>
            </a:solidFill>
            <a:prstDash val="solid"/>
            <a:round/>
            <a:headEnd len="sm" w="sm" type="none"/>
            <a:tailEnd len="sm" w="sm" type="none"/>
          </a:ln>
        </p:spPr>
      </p:cxnSp>
      <p:cxnSp>
        <p:nvCxnSpPr>
          <p:cNvPr id="60" name="Google Shape;60;p14"/>
          <p:cNvCxnSpPr/>
          <p:nvPr/>
        </p:nvCxnSpPr>
        <p:spPr>
          <a:xfrm>
            <a:off x="1675259" y="3472325"/>
            <a:ext cx="1670100" cy="1671000"/>
          </a:xfrm>
          <a:prstGeom prst="straightConnector1">
            <a:avLst/>
          </a:prstGeom>
          <a:noFill/>
          <a:ln cap="flat" cmpd="sng" w="28575">
            <a:solidFill>
              <a:srgbClr val="595959"/>
            </a:solidFill>
            <a:prstDash val="solid"/>
            <a:round/>
            <a:headEnd len="sm" w="sm" type="none"/>
            <a:tailEnd len="sm" w="sm" type="none"/>
          </a:ln>
        </p:spPr>
      </p:cxnSp>
      <p:cxnSp>
        <p:nvCxnSpPr>
          <p:cNvPr id="61" name="Google Shape;61;p14"/>
          <p:cNvCxnSpPr/>
          <p:nvPr/>
        </p:nvCxnSpPr>
        <p:spPr>
          <a:xfrm>
            <a:off x="1528068" y="3472325"/>
            <a:ext cx="1670100" cy="1671000"/>
          </a:xfrm>
          <a:prstGeom prst="straightConnector1">
            <a:avLst/>
          </a:prstGeom>
          <a:noFill/>
          <a:ln cap="flat" cmpd="sng" w="28575">
            <a:solidFill>
              <a:srgbClr val="595959"/>
            </a:solidFill>
            <a:prstDash val="solid"/>
            <a:round/>
            <a:headEnd len="sm" w="sm" type="none"/>
            <a:tailEnd len="sm" w="sm" type="none"/>
          </a:ln>
        </p:spPr>
      </p:cxnSp>
      <p:cxnSp>
        <p:nvCxnSpPr>
          <p:cNvPr id="62" name="Google Shape;62;p14"/>
          <p:cNvCxnSpPr/>
          <p:nvPr/>
        </p:nvCxnSpPr>
        <p:spPr>
          <a:xfrm>
            <a:off x="1355208" y="3472325"/>
            <a:ext cx="1670100" cy="1671000"/>
          </a:xfrm>
          <a:prstGeom prst="straightConnector1">
            <a:avLst/>
          </a:prstGeom>
          <a:noFill/>
          <a:ln cap="flat" cmpd="sng" w="28575">
            <a:solidFill>
              <a:srgbClr val="595959"/>
            </a:solidFill>
            <a:prstDash val="solid"/>
            <a:round/>
            <a:headEnd len="sm" w="sm" type="none"/>
            <a:tailEnd len="sm" w="sm" type="none"/>
          </a:ln>
        </p:spPr>
      </p:cxnSp>
      <p:sp>
        <p:nvSpPr>
          <p:cNvPr id="63" name="Google Shape;63;p14"/>
          <p:cNvSpPr/>
          <p:nvPr/>
        </p:nvSpPr>
        <p:spPr>
          <a:xfrm>
            <a:off x="0" y="1215206"/>
            <a:ext cx="1881987" cy="2453825"/>
          </a:xfrm>
          <a:custGeom>
            <a:rect b="b" l="l" r="r" t="t"/>
            <a:pathLst>
              <a:path extrusionOk="0" h="139839" w="107251">
                <a:moveTo>
                  <a:pt x="0" y="0"/>
                </a:moveTo>
                <a:lnTo>
                  <a:pt x="107251" y="107251"/>
                </a:lnTo>
                <a:lnTo>
                  <a:pt x="75077" y="139839"/>
                </a:lnTo>
                <a:lnTo>
                  <a:pt x="0" y="65148"/>
                </a:lnTo>
                <a:close/>
              </a:path>
            </a:pathLst>
          </a:custGeom>
          <a:solidFill>
            <a:srgbClr val="635EA7"/>
          </a:solidFill>
          <a:ln>
            <a:noFill/>
          </a:ln>
        </p:spPr>
      </p:sp>
      <p:sp>
        <p:nvSpPr>
          <p:cNvPr id="64" name="Google Shape;64;p14"/>
          <p:cNvSpPr/>
          <p:nvPr/>
        </p:nvSpPr>
        <p:spPr>
          <a:xfrm>
            <a:off x="1311554" y="3097709"/>
            <a:ext cx="570294" cy="1122777"/>
          </a:xfrm>
          <a:custGeom>
            <a:rect b="b" l="l" r="r" t="t"/>
            <a:pathLst>
              <a:path extrusionOk="0" h="63985" w="32500">
                <a:moveTo>
                  <a:pt x="32500" y="0"/>
                </a:moveTo>
                <a:lnTo>
                  <a:pt x="32094" y="63985"/>
                </a:lnTo>
                <a:lnTo>
                  <a:pt x="0" y="32704"/>
                </a:lnTo>
                <a:close/>
              </a:path>
            </a:pathLst>
          </a:custGeom>
          <a:solidFill>
            <a:srgbClr val="635EA7"/>
          </a:solidFill>
          <a:ln>
            <a:noFill/>
          </a:ln>
        </p:spPr>
      </p:sp>
      <p:pic>
        <p:nvPicPr>
          <p:cNvPr id="65" name="Google Shape;65;p14"/>
          <p:cNvPicPr preferRelativeResize="0"/>
          <p:nvPr/>
        </p:nvPicPr>
        <p:blipFill>
          <a:blip r:embed="rId2">
            <a:alphaModFix/>
          </a:blip>
          <a:stretch>
            <a:fillRect/>
          </a:stretch>
        </p:blipFill>
        <p:spPr>
          <a:xfrm>
            <a:off x="8596613" y="19"/>
            <a:ext cx="540394" cy="642019"/>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6" name="Shape 66"/>
        <p:cNvGrpSpPr/>
        <p:nvPr/>
      </p:nvGrpSpPr>
      <p:grpSpPr>
        <a:xfrm>
          <a:off x="0" y="0"/>
          <a:ext cx="0" cy="0"/>
          <a:chOff x="0" y="0"/>
          <a:chExt cx="0" cy="0"/>
        </a:xfrm>
      </p:grpSpPr>
      <p:sp>
        <p:nvSpPr>
          <p:cNvPr id="67" name="Google Shape;67;p15"/>
          <p:cNvSpPr/>
          <p:nvPr/>
        </p:nvSpPr>
        <p:spPr>
          <a:xfrm>
            <a:off x="8828944" y="4863155"/>
            <a:ext cx="191100" cy="191100"/>
          </a:xfrm>
          <a:prstGeom prst="ellipse">
            <a:avLst/>
          </a:prstGeom>
          <a:solidFill>
            <a:srgbClr val="635EA7"/>
          </a:solidFill>
          <a:ln>
            <a:noFill/>
          </a:ln>
        </p:spPr>
        <p:txBody>
          <a:bodyPr anchorCtr="0" anchor="ctr" bIns="12875" lIns="25700" spcFirstLastPara="1" rIns="25700" wrap="square" tIns="12875">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FFFFFF"/>
              </a:solidFill>
              <a:latin typeface="Open Sans Light"/>
              <a:ea typeface="Open Sans Light"/>
              <a:cs typeface="Open Sans Light"/>
              <a:sym typeface="Open Sans Light"/>
            </a:endParaRPr>
          </a:p>
        </p:txBody>
      </p:sp>
      <p:sp>
        <p:nvSpPr>
          <p:cNvPr id="68" name="Google Shape;68;p15"/>
          <p:cNvSpPr txBox="1"/>
          <p:nvPr/>
        </p:nvSpPr>
        <p:spPr>
          <a:xfrm>
            <a:off x="8845463" y="4907804"/>
            <a:ext cx="151800" cy="95100"/>
          </a:xfrm>
          <a:prstGeom prst="rect">
            <a:avLst/>
          </a:prstGeom>
          <a:solidFill>
            <a:srgbClr val="635EA7"/>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fld id="{00000000-1234-1234-1234-123412341234}" type="slidenum">
              <a:rPr b="1" i="0" lang="tr-TR" sz="600" u="none" cap="none" strike="noStrike">
                <a:solidFill>
                  <a:srgbClr val="FFFFFF"/>
                </a:solidFill>
                <a:latin typeface="Open Sans Light"/>
                <a:ea typeface="Open Sans Light"/>
                <a:cs typeface="Open Sans Light"/>
                <a:sym typeface="Open Sans Light"/>
              </a:rPr>
              <a:t>‹#›</a:t>
            </a:fld>
            <a:endParaRPr b="1" i="0" sz="600" u="none" cap="none" strike="noStrike">
              <a:solidFill>
                <a:srgbClr val="FFFFFF"/>
              </a:solidFill>
              <a:latin typeface="Open Sans Light"/>
              <a:ea typeface="Open Sans Light"/>
              <a:cs typeface="Open Sans Light"/>
              <a:sym typeface="Open Sans Light"/>
            </a:endParaRPr>
          </a:p>
        </p:txBody>
      </p:sp>
      <p:cxnSp>
        <p:nvCxnSpPr>
          <p:cNvPr id="69" name="Google Shape;69;p15"/>
          <p:cNvCxnSpPr/>
          <p:nvPr/>
        </p:nvCxnSpPr>
        <p:spPr>
          <a:xfrm rot="10800000">
            <a:off x="1152694" y="4951444"/>
            <a:ext cx="7626600" cy="11700"/>
          </a:xfrm>
          <a:prstGeom prst="straightConnector1">
            <a:avLst/>
          </a:prstGeom>
          <a:noFill/>
          <a:ln cap="flat" cmpd="sng" w="19050">
            <a:solidFill>
              <a:srgbClr val="635EA7"/>
            </a:solidFill>
            <a:prstDash val="solid"/>
            <a:miter lim="800000"/>
            <a:headEnd len="sm" w="sm" type="none"/>
            <a:tailEnd len="sm" w="sm" type="none"/>
          </a:ln>
        </p:spPr>
      </p:cxnSp>
      <p:pic>
        <p:nvPicPr>
          <p:cNvPr id="70" name="Google Shape;70;p15"/>
          <p:cNvPicPr preferRelativeResize="0"/>
          <p:nvPr/>
        </p:nvPicPr>
        <p:blipFill>
          <a:blip r:embed="rId2">
            <a:alphaModFix/>
          </a:blip>
          <a:stretch>
            <a:fillRect/>
          </a:stretch>
        </p:blipFill>
        <p:spPr>
          <a:xfrm>
            <a:off x="42338" y="4726312"/>
            <a:ext cx="1056870" cy="351432"/>
          </a:xfrm>
          <a:prstGeom prst="rect">
            <a:avLst/>
          </a:prstGeom>
          <a:noFill/>
          <a:ln>
            <a:noFill/>
          </a:ln>
        </p:spPr>
      </p:pic>
      <p:sp>
        <p:nvSpPr>
          <p:cNvPr id="71" name="Google Shape;71;p15"/>
          <p:cNvSpPr/>
          <p:nvPr/>
        </p:nvSpPr>
        <p:spPr>
          <a:xfrm rot="5400000">
            <a:off x="-98700" y="188588"/>
            <a:ext cx="460500" cy="263400"/>
          </a:xfrm>
          <a:prstGeom prst="triangle">
            <a:avLst>
              <a:gd fmla="val 50000" name="adj"/>
            </a:avLst>
          </a:prstGeom>
          <a:solidFill>
            <a:srgbClr val="635EA7"/>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pic>
        <p:nvPicPr>
          <p:cNvPr id="72" name="Google Shape;72;p15"/>
          <p:cNvPicPr preferRelativeResize="0"/>
          <p:nvPr/>
        </p:nvPicPr>
        <p:blipFill>
          <a:blip r:embed="rId3">
            <a:alphaModFix/>
          </a:blip>
          <a:stretch>
            <a:fillRect/>
          </a:stretch>
        </p:blipFill>
        <p:spPr>
          <a:xfrm>
            <a:off x="8596613" y="19"/>
            <a:ext cx="540394" cy="642019"/>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
    <p:spTree>
      <p:nvGrpSpPr>
        <p:cNvPr id="73" name="Shape 73"/>
        <p:cNvGrpSpPr/>
        <p:nvPr/>
      </p:nvGrpSpPr>
      <p:grpSpPr>
        <a:xfrm>
          <a:off x="0" y="0"/>
          <a:ext cx="0" cy="0"/>
          <a:chOff x="0" y="0"/>
          <a:chExt cx="0" cy="0"/>
        </a:xfrm>
      </p:grpSpPr>
      <p:sp>
        <p:nvSpPr>
          <p:cNvPr id="74" name="Google Shape;74;p16"/>
          <p:cNvSpPr/>
          <p:nvPr/>
        </p:nvSpPr>
        <p:spPr>
          <a:xfrm rot="5400000">
            <a:off x="-227475" y="2268191"/>
            <a:ext cx="1062300" cy="607200"/>
          </a:xfrm>
          <a:prstGeom prst="triangle">
            <a:avLst>
              <a:gd fmla="val 50000" name="adj"/>
            </a:avLst>
          </a:prstGeom>
          <a:solidFill>
            <a:srgbClr val="635EA7"/>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75" name="Google Shape;75;p16"/>
          <p:cNvSpPr/>
          <p:nvPr/>
        </p:nvSpPr>
        <p:spPr>
          <a:xfrm>
            <a:off x="8828944" y="4863155"/>
            <a:ext cx="191100" cy="191100"/>
          </a:xfrm>
          <a:prstGeom prst="ellipse">
            <a:avLst/>
          </a:prstGeom>
          <a:solidFill>
            <a:srgbClr val="635EA7"/>
          </a:solidFill>
          <a:ln>
            <a:noFill/>
          </a:ln>
        </p:spPr>
        <p:txBody>
          <a:bodyPr anchorCtr="0" anchor="ctr" bIns="12875" lIns="25700" spcFirstLastPara="1" rIns="25700" wrap="square" tIns="12875">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FFFFFF"/>
              </a:solidFill>
              <a:latin typeface="Open Sans Light"/>
              <a:ea typeface="Open Sans Light"/>
              <a:cs typeface="Open Sans Light"/>
              <a:sym typeface="Open Sans Light"/>
            </a:endParaRPr>
          </a:p>
        </p:txBody>
      </p:sp>
      <p:sp>
        <p:nvSpPr>
          <p:cNvPr id="76" name="Google Shape;76;p16"/>
          <p:cNvSpPr txBox="1"/>
          <p:nvPr/>
        </p:nvSpPr>
        <p:spPr>
          <a:xfrm>
            <a:off x="8845463" y="4907804"/>
            <a:ext cx="151800" cy="95100"/>
          </a:xfrm>
          <a:prstGeom prst="rect">
            <a:avLst/>
          </a:prstGeom>
          <a:solidFill>
            <a:srgbClr val="635EA7"/>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fld id="{00000000-1234-1234-1234-123412341234}" type="slidenum">
              <a:rPr b="1" i="0" lang="tr-TR" sz="600" u="none" cap="none" strike="noStrike">
                <a:solidFill>
                  <a:srgbClr val="FFFFFF"/>
                </a:solidFill>
                <a:latin typeface="Open Sans Light"/>
                <a:ea typeface="Open Sans Light"/>
                <a:cs typeface="Open Sans Light"/>
                <a:sym typeface="Open Sans Light"/>
              </a:rPr>
              <a:t>‹#›</a:t>
            </a:fld>
            <a:endParaRPr b="1" i="0" sz="600" u="none" cap="none" strike="noStrike">
              <a:solidFill>
                <a:srgbClr val="FFFFFF"/>
              </a:solidFill>
              <a:latin typeface="Open Sans Light"/>
              <a:ea typeface="Open Sans Light"/>
              <a:cs typeface="Open Sans Light"/>
              <a:sym typeface="Open Sans Light"/>
            </a:endParaRPr>
          </a:p>
        </p:txBody>
      </p:sp>
      <p:cxnSp>
        <p:nvCxnSpPr>
          <p:cNvPr id="77" name="Google Shape;77;p16"/>
          <p:cNvCxnSpPr/>
          <p:nvPr/>
        </p:nvCxnSpPr>
        <p:spPr>
          <a:xfrm rot="10800000">
            <a:off x="1152694" y="4951444"/>
            <a:ext cx="7626600" cy="11700"/>
          </a:xfrm>
          <a:prstGeom prst="straightConnector1">
            <a:avLst/>
          </a:prstGeom>
          <a:noFill/>
          <a:ln cap="flat" cmpd="sng" w="19050">
            <a:solidFill>
              <a:srgbClr val="635EA7"/>
            </a:solidFill>
            <a:prstDash val="solid"/>
            <a:miter lim="800000"/>
            <a:headEnd len="sm" w="sm" type="none"/>
            <a:tailEnd len="sm" w="sm" type="none"/>
          </a:ln>
        </p:spPr>
      </p:cxnSp>
      <p:pic>
        <p:nvPicPr>
          <p:cNvPr id="78" name="Google Shape;78;p16"/>
          <p:cNvPicPr preferRelativeResize="0"/>
          <p:nvPr/>
        </p:nvPicPr>
        <p:blipFill>
          <a:blip r:embed="rId2">
            <a:alphaModFix/>
          </a:blip>
          <a:stretch>
            <a:fillRect/>
          </a:stretch>
        </p:blipFill>
        <p:spPr>
          <a:xfrm>
            <a:off x="42338" y="4726312"/>
            <a:ext cx="1056870" cy="351432"/>
          </a:xfrm>
          <a:prstGeom prst="rect">
            <a:avLst/>
          </a:prstGeom>
          <a:noFill/>
          <a:ln>
            <a:noFill/>
          </a:ln>
        </p:spPr>
      </p:pic>
      <p:pic>
        <p:nvPicPr>
          <p:cNvPr id="79" name="Google Shape;79;p16"/>
          <p:cNvPicPr preferRelativeResize="0"/>
          <p:nvPr/>
        </p:nvPicPr>
        <p:blipFill>
          <a:blip r:embed="rId3">
            <a:alphaModFix/>
          </a:blip>
          <a:stretch>
            <a:fillRect/>
          </a:stretch>
        </p:blipFill>
        <p:spPr>
          <a:xfrm>
            <a:off x="8596613" y="19"/>
            <a:ext cx="540394" cy="642019"/>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1">
  <p:cSld name="OBJECT_4">
    <p:spTree>
      <p:nvGrpSpPr>
        <p:cNvPr id="80" name="Shape 80"/>
        <p:cNvGrpSpPr/>
        <p:nvPr/>
      </p:nvGrpSpPr>
      <p:grpSpPr>
        <a:xfrm>
          <a:off x="0" y="0"/>
          <a:ext cx="0" cy="0"/>
          <a:chOff x="0" y="0"/>
          <a:chExt cx="0" cy="0"/>
        </a:xfrm>
      </p:grpSpPr>
      <p:sp>
        <p:nvSpPr>
          <p:cNvPr id="81" name="Google Shape;81;p17"/>
          <p:cNvSpPr/>
          <p:nvPr/>
        </p:nvSpPr>
        <p:spPr>
          <a:xfrm>
            <a:off x="0" y="3664380"/>
            <a:ext cx="1878425" cy="1479219"/>
          </a:xfrm>
          <a:custGeom>
            <a:rect b="b" l="l" r="r" t="t"/>
            <a:pathLst>
              <a:path extrusionOk="0" h="84298" w="107048">
                <a:moveTo>
                  <a:pt x="74954" y="0"/>
                </a:moveTo>
                <a:lnTo>
                  <a:pt x="107048" y="31282"/>
                </a:lnTo>
                <a:lnTo>
                  <a:pt x="54032" y="84298"/>
                </a:lnTo>
                <a:lnTo>
                  <a:pt x="0" y="84095"/>
                </a:lnTo>
                <a:lnTo>
                  <a:pt x="0" y="74142"/>
                </a:lnTo>
                <a:close/>
              </a:path>
            </a:pathLst>
          </a:custGeom>
          <a:solidFill>
            <a:srgbClr val="635EA7"/>
          </a:solidFill>
          <a:ln>
            <a:noFill/>
          </a:ln>
        </p:spPr>
      </p:sp>
      <p:cxnSp>
        <p:nvCxnSpPr>
          <p:cNvPr id="82" name="Google Shape;82;p17"/>
          <p:cNvCxnSpPr/>
          <p:nvPr/>
        </p:nvCxnSpPr>
        <p:spPr>
          <a:xfrm>
            <a:off x="1840222" y="3332189"/>
            <a:ext cx="1820400" cy="1811400"/>
          </a:xfrm>
          <a:prstGeom prst="straightConnector1">
            <a:avLst/>
          </a:prstGeom>
          <a:noFill/>
          <a:ln cap="flat" cmpd="sng" w="28575">
            <a:solidFill>
              <a:srgbClr val="595959"/>
            </a:solidFill>
            <a:prstDash val="solid"/>
            <a:round/>
            <a:headEnd len="sm" w="sm" type="none"/>
            <a:tailEnd len="sm" w="sm" type="none"/>
          </a:ln>
        </p:spPr>
      </p:cxnSp>
      <p:cxnSp>
        <p:nvCxnSpPr>
          <p:cNvPr id="83" name="Google Shape;83;p17"/>
          <p:cNvCxnSpPr/>
          <p:nvPr/>
        </p:nvCxnSpPr>
        <p:spPr>
          <a:xfrm>
            <a:off x="1828853" y="3472325"/>
            <a:ext cx="1670100" cy="1671000"/>
          </a:xfrm>
          <a:prstGeom prst="straightConnector1">
            <a:avLst/>
          </a:prstGeom>
          <a:noFill/>
          <a:ln cap="flat" cmpd="sng" w="28575">
            <a:solidFill>
              <a:srgbClr val="595959"/>
            </a:solidFill>
            <a:prstDash val="solid"/>
            <a:round/>
            <a:headEnd len="sm" w="sm" type="none"/>
            <a:tailEnd len="sm" w="sm" type="none"/>
          </a:ln>
        </p:spPr>
      </p:cxnSp>
      <p:cxnSp>
        <p:nvCxnSpPr>
          <p:cNvPr id="84" name="Google Shape;84;p17"/>
          <p:cNvCxnSpPr/>
          <p:nvPr/>
        </p:nvCxnSpPr>
        <p:spPr>
          <a:xfrm>
            <a:off x="1675259" y="3472325"/>
            <a:ext cx="1670100" cy="1671000"/>
          </a:xfrm>
          <a:prstGeom prst="straightConnector1">
            <a:avLst/>
          </a:prstGeom>
          <a:noFill/>
          <a:ln cap="flat" cmpd="sng" w="28575">
            <a:solidFill>
              <a:srgbClr val="595959"/>
            </a:solidFill>
            <a:prstDash val="solid"/>
            <a:round/>
            <a:headEnd len="sm" w="sm" type="none"/>
            <a:tailEnd len="sm" w="sm" type="none"/>
          </a:ln>
        </p:spPr>
      </p:cxnSp>
      <p:cxnSp>
        <p:nvCxnSpPr>
          <p:cNvPr id="85" name="Google Shape;85;p17"/>
          <p:cNvCxnSpPr/>
          <p:nvPr/>
        </p:nvCxnSpPr>
        <p:spPr>
          <a:xfrm>
            <a:off x="1528068" y="3472325"/>
            <a:ext cx="1670100" cy="1671000"/>
          </a:xfrm>
          <a:prstGeom prst="straightConnector1">
            <a:avLst/>
          </a:prstGeom>
          <a:noFill/>
          <a:ln cap="flat" cmpd="sng" w="28575">
            <a:solidFill>
              <a:srgbClr val="595959"/>
            </a:solidFill>
            <a:prstDash val="solid"/>
            <a:round/>
            <a:headEnd len="sm" w="sm" type="none"/>
            <a:tailEnd len="sm" w="sm" type="none"/>
          </a:ln>
        </p:spPr>
      </p:cxnSp>
      <p:cxnSp>
        <p:nvCxnSpPr>
          <p:cNvPr id="86" name="Google Shape;86;p17"/>
          <p:cNvCxnSpPr/>
          <p:nvPr/>
        </p:nvCxnSpPr>
        <p:spPr>
          <a:xfrm>
            <a:off x="1355208" y="3472325"/>
            <a:ext cx="1670100" cy="1671000"/>
          </a:xfrm>
          <a:prstGeom prst="straightConnector1">
            <a:avLst/>
          </a:prstGeom>
          <a:noFill/>
          <a:ln cap="flat" cmpd="sng" w="28575">
            <a:solidFill>
              <a:srgbClr val="595959"/>
            </a:solidFill>
            <a:prstDash val="solid"/>
            <a:round/>
            <a:headEnd len="sm" w="sm" type="none"/>
            <a:tailEnd len="sm" w="sm" type="none"/>
          </a:ln>
        </p:spPr>
      </p:cxnSp>
      <p:sp>
        <p:nvSpPr>
          <p:cNvPr id="87" name="Google Shape;87;p17"/>
          <p:cNvSpPr/>
          <p:nvPr/>
        </p:nvSpPr>
        <p:spPr>
          <a:xfrm>
            <a:off x="0" y="1215206"/>
            <a:ext cx="1881987" cy="2453825"/>
          </a:xfrm>
          <a:custGeom>
            <a:rect b="b" l="l" r="r" t="t"/>
            <a:pathLst>
              <a:path extrusionOk="0" h="139839" w="107251">
                <a:moveTo>
                  <a:pt x="0" y="0"/>
                </a:moveTo>
                <a:lnTo>
                  <a:pt x="107251" y="107251"/>
                </a:lnTo>
                <a:lnTo>
                  <a:pt x="75077" y="139839"/>
                </a:lnTo>
                <a:lnTo>
                  <a:pt x="0" y="65148"/>
                </a:lnTo>
                <a:close/>
              </a:path>
            </a:pathLst>
          </a:custGeom>
          <a:solidFill>
            <a:srgbClr val="635EA7"/>
          </a:solidFill>
          <a:ln>
            <a:noFill/>
          </a:ln>
        </p:spPr>
      </p:sp>
      <p:sp>
        <p:nvSpPr>
          <p:cNvPr id="88" name="Google Shape;88;p17"/>
          <p:cNvSpPr/>
          <p:nvPr/>
        </p:nvSpPr>
        <p:spPr>
          <a:xfrm>
            <a:off x="1311554" y="3097709"/>
            <a:ext cx="570294" cy="1122777"/>
          </a:xfrm>
          <a:custGeom>
            <a:rect b="b" l="l" r="r" t="t"/>
            <a:pathLst>
              <a:path extrusionOk="0" h="63985" w="32500">
                <a:moveTo>
                  <a:pt x="32500" y="0"/>
                </a:moveTo>
                <a:lnTo>
                  <a:pt x="32094" y="63985"/>
                </a:lnTo>
                <a:lnTo>
                  <a:pt x="0" y="32704"/>
                </a:lnTo>
                <a:close/>
              </a:path>
            </a:pathLst>
          </a:custGeom>
          <a:solidFill>
            <a:srgbClr val="635EA7"/>
          </a:solidFill>
          <a:ln>
            <a:noFill/>
          </a:ln>
        </p:spPr>
      </p:sp>
      <p:pic>
        <p:nvPicPr>
          <p:cNvPr id="89" name="Google Shape;89;p17"/>
          <p:cNvPicPr preferRelativeResize="0"/>
          <p:nvPr/>
        </p:nvPicPr>
        <p:blipFill>
          <a:blip r:embed="rId2">
            <a:alphaModFix/>
          </a:blip>
          <a:stretch>
            <a:fillRect/>
          </a:stretch>
        </p:blipFill>
        <p:spPr>
          <a:xfrm>
            <a:off x="8596613" y="19"/>
            <a:ext cx="540394" cy="64201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tr-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9.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1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10.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12.gi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9.xml"/><Relationship Id="rId3" Type="http://schemas.openxmlformats.org/officeDocument/2006/relationships/image" Target="../media/image4.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1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7"/>
          <p:cNvSpPr txBox="1"/>
          <p:nvPr/>
        </p:nvSpPr>
        <p:spPr>
          <a:xfrm>
            <a:off x="439650" y="63950"/>
            <a:ext cx="7303200" cy="626400"/>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Clr>
                <a:srgbClr val="000000"/>
              </a:buClr>
              <a:buSzPts val="4800"/>
              <a:buFont typeface="Arial"/>
              <a:buNone/>
            </a:pPr>
            <a:r>
              <a:rPr lang="tr-TR" sz="4000">
                <a:solidFill>
                  <a:srgbClr val="58B8E4"/>
                </a:solidFill>
              </a:rPr>
              <a:t>Session Layer (Layer 5)</a:t>
            </a:r>
            <a:endParaRPr i="0" sz="4800" u="none" cap="none" strike="noStrike">
              <a:solidFill>
                <a:srgbClr val="58B8E4"/>
              </a:solidFill>
            </a:endParaRPr>
          </a:p>
        </p:txBody>
      </p:sp>
      <p:sp>
        <p:nvSpPr>
          <p:cNvPr id="159" name="Google Shape;159;p27"/>
          <p:cNvSpPr txBox="1"/>
          <p:nvPr/>
        </p:nvSpPr>
        <p:spPr>
          <a:xfrm>
            <a:off x="300575" y="790975"/>
            <a:ext cx="8613300" cy="19791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Font typeface="Raleway"/>
              <a:buChar char="●"/>
            </a:pPr>
            <a:r>
              <a:rPr lang="tr-TR" sz="2400">
                <a:latin typeface="Raleway"/>
                <a:ea typeface="Raleway"/>
                <a:cs typeface="Raleway"/>
                <a:sym typeface="Raleway"/>
              </a:rPr>
              <a:t>Responsible for </a:t>
            </a:r>
            <a:r>
              <a:rPr lang="tr-TR" sz="2400">
                <a:latin typeface="Raleway"/>
                <a:ea typeface="Raleway"/>
                <a:cs typeface="Raleway"/>
                <a:sym typeface="Raleway"/>
              </a:rPr>
              <a:t>opening and closing</a:t>
            </a:r>
            <a:r>
              <a:rPr lang="tr-TR" sz="2400">
                <a:latin typeface="Raleway"/>
                <a:ea typeface="Raleway"/>
                <a:cs typeface="Raleway"/>
                <a:sym typeface="Raleway"/>
              </a:rPr>
              <a:t> communication between the two devices</a:t>
            </a:r>
            <a:endParaRPr sz="1800">
              <a:latin typeface="Raleway"/>
              <a:ea typeface="Raleway"/>
              <a:cs typeface="Raleway"/>
              <a:sym typeface="Raleway"/>
            </a:endParaRPr>
          </a:p>
          <a:p>
            <a:pPr indent="0" lvl="0" marL="0" rtl="0" algn="l">
              <a:spcBef>
                <a:spcPts val="0"/>
              </a:spcBef>
              <a:spcAft>
                <a:spcPts val="0"/>
              </a:spcAft>
              <a:buNone/>
            </a:pPr>
            <a:r>
              <a:t/>
            </a:r>
            <a:endParaRPr sz="2400">
              <a:latin typeface="Raleway"/>
              <a:ea typeface="Raleway"/>
              <a:cs typeface="Raleway"/>
              <a:sym typeface="Raleway"/>
            </a:endParaRPr>
          </a:p>
          <a:p>
            <a:pPr indent="-381000" lvl="0" marL="457200" rtl="0" algn="l">
              <a:spcBef>
                <a:spcPts val="0"/>
              </a:spcBef>
              <a:spcAft>
                <a:spcPts val="0"/>
              </a:spcAft>
              <a:buSzPts val="2400"/>
              <a:buFont typeface="Raleway"/>
              <a:buChar char="●"/>
            </a:pPr>
            <a:r>
              <a:rPr lang="tr-TR" sz="2400">
                <a:latin typeface="Raleway"/>
                <a:ea typeface="Raleway"/>
                <a:cs typeface="Raleway"/>
                <a:sym typeface="Raleway"/>
              </a:rPr>
              <a:t>The time between when the communication is opened and closed is known as the </a:t>
            </a:r>
            <a:r>
              <a:rPr lang="tr-TR" sz="2400" u="sng">
                <a:latin typeface="Raleway"/>
                <a:ea typeface="Raleway"/>
                <a:cs typeface="Raleway"/>
                <a:sym typeface="Raleway"/>
              </a:rPr>
              <a:t>session</a:t>
            </a:r>
            <a:endParaRPr sz="2400" u="sng">
              <a:latin typeface="Raleway"/>
              <a:ea typeface="Raleway"/>
              <a:cs typeface="Raleway"/>
              <a:sym typeface="Raleway"/>
            </a:endParaRPr>
          </a:p>
          <a:p>
            <a:pPr indent="0" lvl="0" marL="0" rtl="0" algn="l">
              <a:spcBef>
                <a:spcPts val="0"/>
              </a:spcBef>
              <a:spcAft>
                <a:spcPts val="0"/>
              </a:spcAft>
              <a:buNone/>
            </a:pPr>
            <a:r>
              <a:t/>
            </a:r>
            <a:endParaRPr sz="2400" u="sng">
              <a:latin typeface="Raleway"/>
              <a:ea typeface="Raleway"/>
              <a:cs typeface="Raleway"/>
              <a:sym typeface="Raleway"/>
            </a:endParaRPr>
          </a:p>
          <a:p>
            <a:pPr indent="-381000" lvl="0" marL="457200" rtl="0" algn="l">
              <a:spcBef>
                <a:spcPts val="0"/>
              </a:spcBef>
              <a:spcAft>
                <a:spcPts val="0"/>
              </a:spcAft>
              <a:buSzPts val="2400"/>
              <a:buFont typeface="Raleway"/>
              <a:buChar char="●"/>
            </a:pPr>
            <a:r>
              <a:rPr lang="tr-TR" sz="2400">
                <a:latin typeface="Raleway"/>
                <a:ea typeface="Raleway"/>
                <a:cs typeface="Raleway"/>
                <a:sym typeface="Raleway"/>
              </a:rPr>
              <a:t>Synchronizes data transfer</a:t>
            </a:r>
            <a:endParaRPr sz="2400">
              <a:latin typeface="Raleway"/>
              <a:ea typeface="Raleway"/>
              <a:cs typeface="Raleway"/>
              <a:sym typeface="Raleway"/>
            </a:endParaRPr>
          </a:p>
        </p:txBody>
      </p:sp>
      <p:pic>
        <p:nvPicPr>
          <p:cNvPr id="160" name="Google Shape;160;p27"/>
          <p:cNvPicPr preferRelativeResize="0"/>
          <p:nvPr/>
        </p:nvPicPr>
        <p:blipFill>
          <a:blip r:embed="rId3">
            <a:alphaModFix/>
          </a:blip>
          <a:stretch>
            <a:fillRect/>
          </a:stretch>
        </p:blipFill>
        <p:spPr>
          <a:xfrm>
            <a:off x="2456800" y="3387950"/>
            <a:ext cx="4171950" cy="1581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8"/>
          <p:cNvSpPr txBox="1"/>
          <p:nvPr/>
        </p:nvSpPr>
        <p:spPr>
          <a:xfrm>
            <a:off x="423975" y="56100"/>
            <a:ext cx="7303200" cy="626400"/>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Clr>
                <a:srgbClr val="000000"/>
              </a:buClr>
              <a:buSzPts val="4800"/>
              <a:buFont typeface="Arial"/>
              <a:buNone/>
            </a:pPr>
            <a:r>
              <a:rPr lang="tr-TR" sz="4000">
                <a:solidFill>
                  <a:srgbClr val="58B8E4"/>
                </a:solidFill>
              </a:rPr>
              <a:t>Transport Layer (Layer 4)</a:t>
            </a:r>
            <a:endParaRPr i="0" sz="4800" u="none" cap="none" strike="noStrike">
              <a:solidFill>
                <a:srgbClr val="58B8E4"/>
              </a:solidFill>
            </a:endParaRPr>
          </a:p>
        </p:txBody>
      </p:sp>
      <p:sp>
        <p:nvSpPr>
          <p:cNvPr id="166" name="Google Shape;166;p28"/>
          <p:cNvSpPr txBox="1"/>
          <p:nvPr/>
        </p:nvSpPr>
        <p:spPr>
          <a:xfrm>
            <a:off x="300575" y="790975"/>
            <a:ext cx="8613300" cy="19791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Font typeface="Raleway"/>
              <a:buChar char="●"/>
            </a:pPr>
            <a:r>
              <a:rPr lang="tr-TR" sz="2400">
                <a:latin typeface="Raleway"/>
                <a:ea typeface="Raleway"/>
                <a:cs typeface="Raleway"/>
                <a:sym typeface="Raleway"/>
              </a:rPr>
              <a:t>Responsible for end-to-end communication between the two devices</a:t>
            </a:r>
            <a:endParaRPr sz="1800">
              <a:latin typeface="Raleway"/>
              <a:ea typeface="Raleway"/>
              <a:cs typeface="Raleway"/>
              <a:sym typeface="Raleway"/>
            </a:endParaRPr>
          </a:p>
          <a:p>
            <a:pPr indent="0" lvl="0" marL="0" rtl="0" algn="l">
              <a:spcBef>
                <a:spcPts val="0"/>
              </a:spcBef>
              <a:spcAft>
                <a:spcPts val="0"/>
              </a:spcAft>
              <a:buNone/>
            </a:pPr>
            <a:r>
              <a:t/>
            </a:r>
            <a:endParaRPr sz="2400">
              <a:latin typeface="Raleway"/>
              <a:ea typeface="Raleway"/>
              <a:cs typeface="Raleway"/>
              <a:sym typeface="Raleway"/>
            </a:endParaRPr>
          </a:p>
          <a:p>
            <a:pPr indent="-381000" lvl="0" marL="457200" rtl="0" algn="l">
              <a:spcBef>
                <a:spcPts val="0"/>
              </a:spcBef>
              <a:spcAft>
                <a:spcPts val="0"/>
              </a:spcAft>
              <a:buSzPts val="2400"/>
              <a:buFont typeface="Raleway"/>
              <a:buChar char="●"/>
            </a:pPr>
            <a:r>
              <a:rPr lang="tr-TR" sz="2400">
                <a:latin typeface="Raleway"/>
                <a:ea typeface="Raleway"/>
                <a:cs typeface="Raleway"/>
                <a:sym typeface="Raleway"/>
              </a:rPr>
              <a:t>Takes data (from upper layer) and breaks into </a:t>
            </a:r>
            <a:r>
              <a:rPr lang="tr-TR" sz="2400" u="sng">
                <a:latin typeface="Raleway"/>
                <a:ea typeface="Raleway"/>
                <a:cs typeface="Raleway"/>
                <a:sym typeface="Raleway"/>
              </a:rPr>
              <a:t>segments</a:t>
            </a:r>
            <a:endParaRPr sz="2400" u="sng">
              <a:latin typeface="Raleway"/>
              <a:ea typeface="Raleway"/>
              <a:cs typeface="Raleway"/>
              <a:sym typeface="Raleway"/>
            </a:endParaRPr>
          </a:p>
          <a:p>
            <a:pPr indent="0" lvl="0" marL="0" rtl="0" algn="l">
              <a:spcBef>
                <a:spcPts val="0"/>
              </a:spcBef>
              <a:spcAft>
                <a:spcPts val="0"/>
              </a:spcAft>
              <a:buNone/>
            </a:pPr>
            <a:r>
              <a:t/>
            </a:r>
            <a:endParaRPr sz="2400" u="sng">
              <a:latin typeface="Raleway"/>
              <a:ea typeface="Raleway"/>
              <a:cs typeface="Raleway"/>
              <a:sym typeface="Raleway"/>
            </a:endParaRPr>
          </a:p>
          <a:p>
            <a:pPr indent="-381000" lvl="0" marL="457200" rtl="0" algn="l">
              <a:spcBef>
                <a:spcPts val="0"/>
              </a:spcBef>
              <a:spcAft>
                <a:spcPts val="0"/>
              </a:spcAft>
              <a:buSzPts val="2400"/>
              <a:buFont typeface="Raleway"/>
              <a:buChar char="●"/>
            </a:pPr>
            <a:r>
              <a:rPr lang="tr-TR" sz="2400">
                <a:latin typeface="Raleway"/>
                <a:ea typeface="Raleway"/>
                <a:cs typeface="Raleway"/>
                <a:sym typeface="Raleway"/>
              </a:rPr>
              <a:t>Responsible for flow control and error control</a:t>
            </a:r>
            <a:endParaRPr sz="2400">
              <a:latin typeface="Raleway"/>
              <a:ea typeface="Raleway"/>
              <a:cs typeface="Raleway"/>
              <a:sym typeface="Raleway"/>
            </a:endParaRPr>
          </a:p>
        </p:txBody>
      </p:sp>
      <p:pic>
        <p:nvPicPr>
          <p:cNvPr id="167" name="Google Shape;167;p28"/>
          <p:cNvPicPr preferRelativeResize="0"/>
          <p:nvPr/>
        </p:nvPicPr>
        <p:blipFill>
          <a:blip r:embed="rId3">
            <a:alphaModFix/>
          </a:blip>
          <a:stretch>
            <a:fillRect/>
          </a:stretch>
        </p:blipFill>
        <p:spPr>
          <a:xfrm>
            <a:off x="1468423" y="3335950"/>
            <a:ext cx="6402024" cy="1431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9"/>
          <p:cNvSpPr txBox="1"/>
          <p:nvPr/>
        </p:nvSpPr>
        <p:spPr>
          <a:xfrm>
            <a:off x="408250" y="52175"/>
            <a:ext cx="7303200" cy="626400"/>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Clr>
                <a:srgbClr val="000000"/>
              </a:buClr>
              <a:buSzPts val="4800"/>
              <a:buFont typeface="Arial"/>
              <a:buNone/>
            </a:pPr>
            <a:r>
              <a:rPr lang="tr-TR" sz="4000">
                <a:solidFill>
                  <a:srgbClr val="58B8E4"/>
                </a:solidFill>
              </a:rPr>
              <a:t>Network Layer (Layer 3)</a:t>
            </a:r>
            <a:endParaRPr i="0" sz="4800" u="none" cap="none" strike="noStrike">
              <a:solidFill>
                <a:srgbClr val="58B8E4"/>
              </a:solidFill>
            </a:endParaRPr>
          </a:p>
        </p:txBody>
      </p:sp>
      <p:sp>
        <p:nvSpPr>
          <p:cNvPr id="173" name="Google Shape;173;p29"/>
          <p:cNvSpPr txBox="1"/>
          <p:nvPr/>
        </p:nvSpPr>
        <p:spPr>
          <a:xfrm>
            <a:off x="300575" y="790975"/>
            <a:ext cx="8613300" cy="19791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Font typeface="Raleway"/>
              <a:buChar char="●"/>
            </a:pPr>
            <a:r>
              <a:rPr lang="tr-TR" sz="2400">
                <a:latin typeface="Raleway"/>
                <a:ea typeface="Raleway"/>
                <a:cs typeface="Raleway"/>
                <a:sym typeface="Raleway"/>
              </a:rPr>
              <a:t>Facilitates data transfer between two different networks</a:t>
            </a:r>
            <a:endParaRPr sz="1800">
              <a:latin typeface="Raleway"/>
              <a:ea typeface="Raleway"/>
              <a:cs typeface="Raleway"/>
              <a:sym typeface="Raleway"/>
            </a:endParaRPr>
          </a:p>
          <a:p>
            <a:pPr indent="0" lvl="0" marL="0" rtl="0" algn="l">
              <a:spcBef>
                <a:spcPts val="0"/>
              </a:spcBef>
              <a:spcAft>
                <a:spcPts val="0"/>
              </a:spcAft>
              <a:buNone/>
            </a:pPr>
            <a:r>
              <a:t/>
            </a:r>
            <a:endParaRPr sz="2400">
              <a:latin typeface="Raleway"/>
              <a:ea typeface="Raleway"/>
              <a:cs typeface="Raleway"/>
              <a:sym typeface="Raleway"/>
            </a:endParaRPr>
          </a:p>
          <a:p>
            <a:pPr indent="-381000" lvl="0" marL="457200" rtl="0" algn="l">
              <a:spcBef>
                <a:spcPts val="0"/>
              </a:spcBef>
              <a:spcAft>
                <a:spcPts val="0"/>
              </a:spcAft>
              <a:buSzPts val="2400"/>
              <a:buFont typeface="Raleway"/>
              <a:buChar char="●"/>
            </a:pPr>
            <a:r>
              <a:rPr lang="tr-TR" sz="2400">
                <a:latin typeface="Raleway"/>
                <a:ea typeface="Raleway"/>
                <a:cs typeface="Raleway"/>
                <a:sym typeface="Raleway"/>
              </a:rPr>
              <a:t>Takes data segments (from upper layer) and breaks into </a:t>
            </a:r>
            <a:r>
              <a:rPr lang="tr-TR" sz="2400" u="sng">
                <a:latin typeface="Raleway"/>
                <a:ea typeface="Raleway"/>
                <a:cs typeface="Raleway"/>
                <a:sym typeface="Raleway"/>
              </a:rPr>
              <a:t>packets</a:t>
            </a:r>
            <a:endParaRPr sz="2400">
              <a:latin typeface="Raleway"/>
              <a:ea typeface="Raleway"/>
              <a:cs typeface="Raleway"/>
              <a:sym typeface="Raleway"/>
            </a:endParaRPr>
          </a:p>
        </p:txBody>
      </p:sp>
      <p:pic>
        <p:nvPicPr>
          <p:cNvPr id="174" name="Google Shape;174;p29"/>
          <p:cNvPicPr preferRelativeResize="0"/>
          <p:nvPr/>
        </p:nvPicPr>
        <p:blipFill>
          <a:blip r:embed="rId3">
            <a:alphaModFix/>
          </a:blip>
          <a:stretch>
            <a:fillRect/>
          </a:stretch>
        </p:blipFill>
        <p:spPr>
          <a:xfrm>
            <a:off x="1226836" y="3093175"/>
            <a:ext cx="6995126" cy="1592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0"/>
          <p:cNvSpPr txBox="1"/>
          <p:nvPr/>
        </p:nvSpPr>
        <p:spPr>
          <a:xfrm>
            <a:off x="431800" y="20800"/>
            <a:ext cx="7303200" cy="626400"/>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Clr>
                <a:srgbClr val="000000"/>
              </a:buClr>
              <a:buSzPts val="4800"/>
              <a:buFont typeface="Arial"/>
              <a:buNone/>
            </a:pPr>
            <a:r>
              <a:rPr lang="tr-TR" sz="4000">
                <a:solidFill>
                  <a:srgbClr val="58B8E4"/>
                </a:solidFill>
              </a:rPr>
              <a:t>Data Link Layer</a:t>
            </a:r>
            <a:r>
              <a:rPr lang="tr-TR" sz="4000">
                <a:solidFill>
                  <a:srgbClr val="58B8E4"/>
                </a:solidFill>
              </a:rPr>
              <a:t> (Layer 2)</a:t>
            </a:r>
            <a:endParaRPr i="0" sz="4800" u="none" cap="none" strike="noStrike">
              <a:solidFill>
                <a:srgbClr val="58B8E4"/>
              </a:solidFill>
            </a:endParaRPr>
          </a:p>
        </p:txBody>
      </p:sp>
      <p:sp>
        <p:nvSpPr>
          <p:cNvPr id="180" name="Google Shape;180;p30"/>
          <p:cNvSpPr txBox="1"/>
          <p:nvPr/>
        </p:nvSpPr>
        <p:spPr>
          <a:xfrm>
            <a:off x="300575" y="790975"/>
            <a:ext cx="8584500" cy="19791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Font typeface="Raleway"/>
              <a:buChar char="●"/>
            </a:pPr>
            <a:r>
              <a:rPr lang="tr-TR" sz="2400">
                <a:latin typeface="Raleway"/>
                <a:ea typeface="Raleway"/>
                <a:cs typeface="Raleway"/>
                <a:sym typeface="Raleway"/>
              </a:rPr>
              <a:t>Facilitates data transfer between two devices on the same network</a:t>
            </a:r>
            <a:endParaRPr sz="1800">
              <a:latin typeface="Raleway"/>
              <a:ea typeface="Raleway"/>
              <a:cs typeface="Raleway"/>
              <a:sym typeface="Raleway"/>
            </a:endParaRPr>
          </a:p>
          <a:p>
            <a:pPr indent="0" lvl="0" marL="0" rtl="0" algn="l">
              <a:spcBef>
                <a:spcPts val="0"/>
              </a:spcBef>
              <a:spcAft>
                <a:spcPts val="0"/>
              </a:spcAft>
              <a:buNone/>
            </a:pPr>
            <a:r>
              <a:t/>
            </a:r>
            <a:endParaRPr sz="2400">
              <a:latin typeface="Raleway"/>
              <a:ea typeface="Raleway"/>
              <a:cs typeface="Raleway"/>
              <a:sym typeface="Raleway"/>
            </a:endParaRPr>
          </a:p>
          <a:p>
            <a:pPr indent="-381000" lvl="0" marL="457200" rtl="0" algn="l">
              <a:spcBef>
                <a:spcPts val="0"/>
              </a:spcBef>
              <a:spcAft>
                <a:spcPts val="0"/>
              </a:spcAft>
              <a:buSzPts val="2400"/>
              <a:buFont typeface="Raleway"/>
              <a:buChar char="●"/>
            </a:pPr>
            <a:r>
              <a:rPr lang="tr-TR" sz="2400">
                <a:latin typeface="Raleway"/>
                <a:ea typeface="Raleway"/>
                <a:cs typeface="Raleway"/>
                <a:sym typeface="Raleway"/>
              </a:rPr>
              <a:t>Takes data packets (from upper layer) and breaks into </a:t>
            </a:r>
            <a:r>
              <a:rPr lang="tr-TR" sz="2400" u="sng">
                <a:latin typeface="Raleway"/>
                <a:ea typeface="Raleway"/>
                <a:cs typeface="Raleway"/>
                <a:sym typeface="Raleway"/>
              </a:rPr>
              <a:t>frames</a:t>
            </a:r>
            <a:endParaRPr sz="2400" u="sng">
              <a:latin typeface="Raleway"/>
              <a:ea typeface="Raleway"/>
              <a:cs typeface="Raleway"/>
              <a:sym typeface="Raleway"/>
            </a:endParaRPr>
          </a:p>
          <a:p>
            <a:pPr indent="0" lvl="0" marL="0" rtl="0" algn="l">
              <a:spcBef>
                <a:spcPts val="0"/>
              </a:spcBef>
              <a:spcAft>
                <a:spcPts val="0"/>
              </a:spcAft>
              <a:buNone/>
            </a:pPr>
            <a:r>
              <a:t/>
            </a:r>
            <a:endParaRPr sz="2400" u="sng">
              <a:latin typeface="Raleway"/>
              <a:ea typeface="Raleway"/>
              <a:cs typeface="Raleway"/>
              <a:sym typeface="Raleway"/>
            </a:endParaRPr>
          </a:p>
          <a:p>
            <a:pPr indent="-381000" lvl="0" marL="457200" rtl="0" algn="l">
              <a:spcBef>
                <a:spcPts val="0"/>
              </a:spcBef>
              <a:spcAft>
                <a:spcPts val="0"/>
              </a:spcAft>
              <a:buSzPts val="2400"/>
              <a:buFont typeface="Raleway"/>
              <a:buChar char="●"/>
            </a:pPr>
            <a:r>
              <a:rPr lang="tr-TR" sz="2400">
                <a:latin typeface="Raleway"/>
                <a:ea typeface="Raleway"/>
                <a:cs typeface="Raleway"/>
                <a:sym typeface="Raleway"/>
              </a:rPr>
              <a:t>Responsible for flow control and error control</a:t>
            </a:r>
            <a:endParaRPr sz="2400">
              <a:latin typeface="Raleway"/>
              <a:ea typeface="Raleway"/>
              <a:cs typeface="Raleway"/>
              <a:sym typeface="Raleway"/>
            </a:endParaRPr>
          </a:p>
        </p:txBody>
      </p:sp>
      <p:pic>
        <p:nvPicPr>
          <p:cNvPr id="181" name="Google Shape;181;p30"/>
          <p:cNvPicPr preferRelativeResize="0"/>
          <p:nvPr/>
        </p:nvPicPr>
        <p:blipFill rotWithShape="1">
          <a:blip r:embed="rId3">
            <a:alphaModFix/>
          </a:blip>
          <a:srcRect b="0" l="0" r="0" t="23088"/>
          <a:stretch/>
        </p:blipFill>
        <p:spPr>
          <a:xfrm>
            <a:off x="1102275" y="3555525"/>
            <a:ext cx="7160401" cy="1298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pic>
        <p:nvPicPr>
          <p:cNvPr id="186" name="Google Shape;186;p31"/>
          <p:cNvPicPr preferRelativeResize="0"/>
          <p:nvPr/>
        </p:nvPicPr>
        <p:blipFill>
          <a:blip r:embed="rId3">
            <a:alphaModFix/>
          </a:blip>
          <a:stretch>
            <a:fillRect/>
          </a:stretch>
        </p:blipFill>
        <p:spPr>
          <a:xfrm>
            <a:off x="1095375" y="3170713"/>
            <a:ext cx="6953250" cy="1447800"/>
          </a:xfrm>
          <a:prstGeom prst="rect">
            <a:avLst/>
          </a:prstGeom>
          <a:noFill/>
          <a:ln>
            <a:noFill/>
          </a:ln>
        </p:spPr>
      </p:pic>
      <p:sp>
        <p:nvSpPr>
          <p:cNvPr id="187" name="Google Shape;187;p31"/>
          <p:cNvSpPr txBox="1"/>
          <p:nvPr/>
        </p:nvSpPr>
        <p:spPr>
          <a:xfrm>
            <a:off x="380775" y="67875"/>
            <a:ext cx="7303200" cy="626400"/>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Clr>
                <a:srgbClr val="000000"/>
              </a:buClr>
              <a:buSzPts val="4800"/>
              <a:buFont typeface="Arial"/>
              <a:buNone/>
            </a:pPr>
            <a:r>
              <a:rPr lang="tr-TR" sz="4000">
                <a:solidFill>
                  <a:srgbClr val="58B8E4"/>
                </a:solidFill>
              </a:rPr>
              <a:t>Physical Layer (Layer 1)</a:t>
            </a:r>
            <a:endParaRPr i="0" sz="4800" u="none" cap="none" strike="noStrike">
              <a:solidFill>
                <a:srgbClr val="58B8E4"/>
              </a:solidFill>
            </a:endParaRPr>
          </a:p>
        </p:txBody>
      </p:sp>
      <p:sp>
        <p:nvSpPr>
          <p:cNvPr id="188" name="Google Shape;188;p31"/>
          <p:cNvSpPr txBox="1"/>
          <p:nvPr/>
        </p:nvSpPr>
        <p:spPr>
          <a:xfrm>
            <a:off x="300575" y="790975"/>
            <a:ext cx="8386800" cy="18027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Font typeface="Raleway"/>
              <a:buChar char="●"/>
            </a:pPr>
            <a:r>
              <a:rPr lang="tr-TR" sz="2400">
                <a:latin typeface="Raleway"/>
                <a:ea typeface="Raleway"/>
                <a:cs typeface="Raleway"/>
                <a:sym typeface="Raleway"/>
              </a:rPr>
              <a:t>Includes physical equipment </a:t>
            </a:r>
            <a:endParaRPr sz="2400">
              <a:latin typeface="Raleway"/>
              <a:ea typeface="Raleway"/>
              <a:cs typeface="Raleway"/>
              <a:sym typeface="Raleway"/>
            </a:endParaRPr>
          </a:p>
          <a:p>
            <a:pPr indent="0" lvl="0" marL="914400" rtl="0" algn="l">
              <a:spcBef>
                <a:spcPts val="0"/>
              </a:spcBef>
              <a:spcAft>
                <a:spcPts val="0"/>
              </a:spcAft>
              <a:buNone/>
            </a:pPr>
            <a:r>
              <a:rPr lang="tr-TR" sz="1800">
                <a:latin typeface="Raleway"/>
                <a:ea typeface="Raleway"/>
                <a:cs typeface="Raleway"/>
                <a:sym typeface="Raleway"/>
              </a:rPr>
              <a:t>cables				repeaters			modems</a:t>
            </a:r>
            <a:endParaRPr sz="1800">
              <a:latin typeface="Raleway"/>
              <a:ea typeface="Raleway"/>
              <a:cs typeface="Raleway"/>
              <a:sym typeface="Raleway"/>
            </a:endParaRPr>
          </a:p>
          <a:p>
            <a:pPr indent="0" lvl="0" marL="914400" rtl="0" algn="l">
              <a:spcBef>
                <a:spcPts val="0"/>
              </a:spcBef>
              <a:spcAft>
                <a:spcPts val="0"/>
              </a:spcAft>
              <a:buNone/>
            </a:pPr>
            <a:r>
              <a:rPr lang="tr-TR" sz="1800">
                <a:latin typeface="Raleway"/>
                <a:ea typeface="Raleway"/>
                <a:cs typeface="Raleway"/>
                <a:sym typeface="Raleway"/>
              </a:rPr>
              <a:t>transceivers			media converters	</a:t>
            </a:r>
            <a:r>
              <a:rPr lang="tr-TR" sz="1800">
                <a:latin typeface="Raleway"/>
                <a:ea typeface="Raleway"/>
                <a:cs typeface="Raleway"/>
                <a:sym typeface="Raleway"/>
              </a:rPr>
              <a:t>hubs</a:t>
            </a:r>
            <a:endParaRPr sz="1800">
              <a:latin typeface="Raleway"/>
              <a:ea typeface="Raleway"/>
              <a:cs typeface="Raleway"/>
              <a:sym typeface="Raleway"/>
            </a:endParaRPr>
          </a:p>
          <a:p>
            <a:pPr indent="0" lvl="0" marL="914400" rtl="0" algn="l">
              <a:spcBef>
                <a:spcPts val="0"/>
              </a:spcBef>
              <a:spcAft>
                <a:spcPts val="0"/>
              </a:spcAft>
              <a:buNone/>
            </a:pPr>
            <a:r>
              <a:rPr lang="tr-TR" sz="1800">
                <a:latin typeface="Raleway"/>
                <a:ea typeface="Raleway"/>
                <a:cs typeface="Raleway"/>
                <a:sym typeface="Raleway"/>
              </a:rPr>
              <a:t>etc.</a:t>
            </a:r>
            <a:endParaRPr sz="1800">
              <a:latin typeface="Raleway"/>
              <a:ea typeface="Raleway"/>
              <a:cs typeface="Raleway"/>
              <a:sym typeface="Raleway"/>
            </a:endParaRPr>
          </a:p>
          <a:p>
            <a:pPr indent="0" lvl="0" marL="0" rtl="0" algn="l">
              <a:spcBef>
                <a:spcPts val="0"/>
              </a:spcBef>
              <a:spcAft>
                <a:spcPts val="0"/>
              </a:spcAft>
              <a:buNone/>
            </a:pPr>
            <a:r>
              <a:t/>
            </a:r>
            <a:endParaRPr sz="2400">
              <a:latin typeface="Raleway"/>
              <a:ea typeface="Raleway"/>
              <a:cs typeface="Raleway"/>
              <a:sym typeface="Raleway"/>
            </a:endParaRPr>
          </a:p>
          <a:p>
            <a:pPr indent="-381000" lvl="0" marL="457200" rtl="0" algn="l">
              <a:spcBef>
                <a:spcPts val="0"/>
              </a:spcBef>
              <a:spcAft>
                <a:spcPts val="0"/>
              </a:spcAft>
              <a:buSzPts val="2400"/>
              <a:buFont typeface="Raleway"/>
              <a:buChar char="●"/>
            </a:pPr>
            <a:r>
              <a:rPr lang="tr-TR" sz="2400">
                <a:latin typeface="Raleway"/>
                <a:ea typeface="Raleway"/>
                <a:cs typeface="Raleway"/>
                <a:sym typeface="Raleway"/>
              </a:rPr>
              <a:t>Data is converted into bit streams</a:t>
            </a:r>
            <a:endParaRPr sz="2400">
              <a:latin typeface="Raleway"/>
              <a:ea typeface="Raleway"/>
              <a:cs typeface="Raleway"/>
              <a:sym typeface="Raleway"/>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2"/>
          <p:cNvSpPr txBox="1"/>
          <p:nvPr>
            <p:ph idx="4294967295" type="ctrTitle"/>
          </p:nvPr>
        </p:nvSpPr>
        <p:spPr>
          <a:xfrm>
            <a:off x="1018750" y="2339989"/>
            <a:ext cx="7904700" cy="1159800"/>
          </a:xfrm>
          <a:prstGeom prst="rect">
            <a:avLst/>
          </a:prstGeom>
          <a:noFill/>
          <a:ln>
            <a:noFill/>
          </a:ln>
        </p:spPr>
        <p:txBody>
          <a:bodyPr anchorCtr="0" anchor="t" bIns="0" lIns="0" spcFirstLastPara="1" rIns="0" wrap="square" tIns="0">
            <a:normAutofit/>
          </a:bodyPr>
          <a:lstStyle/>
          <a:p>
            <a:pPr indent="0" lvl="0" marL="0" rtl="0" algn="l">
              <a:lnSpc>
                <a:spcPct val="80000"/>
              </a:lnSpc>
              <a:spcBef>
                <a:spcPts val="0"/>
              </a:spcBef>
              <a:spcAft>
                <a:spcPts val="0"/>
              </a:spcAft>
              <a:buNone/>
            </a:pPr>
            <a:r>
              <a:rPr b="1" lang="tr-TR" sz="4000">
                <a:solidFill>
                  <a:srgbClr val="58B8E4"/>
                </a:solidFill>
                <a:latin typeface="Raleway"/>
                <a:ea typeface="Raleway"/>
                <a:cs typeface="Raleway"/>
                <a:sym typeface="Raleway"/>
              </a:rPr>
              <a:t>Data Encapsulation</a:t>
            </a:r>
            <a:endParaRPr b="1" sz="4000">
              <a:solidFill>
                <a:srgbClr val="58B8E4"/>
              </a:solidFill>
              <a:latin typeface="Raleway"/>
              <a:ea typeface="Raleway"/>
              <a:cs typeface="Raleway"/>
              <a:sym typeface="Raleway"/>
            </a:endParaRPr>
          </a:p>
        </p:txBody>
      </p:sp>
      <p:sp>
        <p:nvSpPr>
          <p:cNvPr id="194" name="Google Shape;194;p32"/>
          <p:cNvSpPr txBox="1"/>
          <p:nvPr/>
        </p:nvSpPr>
        <p:spPr>
          <a:xfrm>
            <a:off x="0" y="1866900"/>
            <a:ext cx="609600" cy="1420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lang="tr-TR" sz="3600">
                <a:solidFill>
                  <a:schemeClr val="lt1"/>
                </a:solidFill>
                <a:latin typeface="Raleway Medium"/>
                <a:ea typeface="Raleway Medium"/>
                <a:cs typeface="Raleway Medium"/>
                <a:sym typeface="Raleway Medium"/>
              </a:rPr>
              <a:t>3</a:t>
            </a:r>
            <a:endParaRPr b="0" i="0" sz="3600" u="none" cap="none" strike="noStrike">
              <a:solidFill>
                <a:schemeClr val="lt1"/>
              </a:solidFill>
              <a:latin typeface="Raleway Medium"/>
              <a:ea typeface="Raleway Medium"/>
              <a:cs typeface="Raleway Medium"/>
              <a:sym typeface="Raleway Medium"/>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3"/>
          <p:cNvSpPr txBox="1"/>
          <p:nvPr>
            <p:ph idx="4294967295" type="title"/>
          </p:nvPr>
        </p:nvSpPr>
        <p:spPr>
          <a:xfrm>
            <a:off x="400425" y="16875"/>
            <a:ext cx="6834900" cy="62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tr-TR" sz="4000">
                <a:solidFill>
                  <a:srgbClr val="58B8E4"/>
                </a:solidFill>
              </a:rPr>
              <a:t>Data Encapsulation</a:t>
            </a:r>
            <a:endParaRPr sz="4000">
              <a:solidFill>
                <a:srgbClr val="58B8E4"/>
              </a:solidFill>
            </a:endParaRPr>
          </a:p>
          <a:p>
            <a:pPr indent="0" lvl="0" marL="0" rtl="0" algn="l">
              <a:spcBef>
                <a:spcPts val="0"/>
              </a:spcBef>
              <a:spcAft>
                <a:spcPts val="0"/>
              </a:spcAft>
              <a:buNone/>
            </a:pPr>
            <a:r>
              <a:t/>
            </a:r>
            <a:endParaRPr sz="4000">
              <a:solidFill>
                <a:srgbClr val="58B8E4"/>
              </a:solidFill>
            </a:endParaRPr>
          </a:p>
          <a:p>
            <a:pPr indent="0" lvl="0" marL="0" rtl="0" algn="l">
              <a:spcBef>
                <a:spcPts val="0"/>
              </a:spcBef>
              <a:spcAft>
                <a:spcPts val="0"/>
              </a:spcAft>
              <a:buNone/>
            </a:pPr>
            <a:r>
              <a:t/>
            </a:r>
            <a:endParaRPr sz="4000">
              <a:solidFill>
                <a:srgbClr val="58B8E4"/>
              </a:solidFill>
            </a:endParaRPr>
          </a:p>
          <a:p>
            <a:pPr indent="0" lvl="0" marL="0" rtl="0" algn="l">
              <a:spcBef>
                <a:spcPts val="0"/>
              </a:spcBef>
              <a:spcAft>
                <a:spcPts val="0"/>
              </a:spcAft>
              <a:buNone/>
            </a:pPr>
            <a:r>
              <a:t/>
            </a:r>
            <a:endParaRPr sz="4000">
              <a:solidFill>
                <a:srgbClr val="58B8E4"/>
              </a:solidFill>
            </a:endParaRPr>
          </a:p>
          <a:p>
            <a:pPr indent="0" lvl="0" marL="0" rtl="0" algn="l">
              <a:spcBef>
                <a:spcPts val="0"/>
              </a:spcBef>
              <a:spcAft>
                <a:spcPts val="0"/>
              </a:spcAft>
              <a:buSzPts val="4800"/>
              <a:buNone/>
            </a:pPr>
            <a:r>
              <a:t/>
            </a:r>
            <a:endParaRPr sz="4000">
              <a:solidFill>
                <a:srgbClr val="58B8E4"/>
              </a:solidFill>
            </a:endParaRPr>
          </a:p>
        </p:txBody>
      </p:sp>
      <p:sp>
        <p:nvSpPr>
          <p:cNvPr id="200" name="Google Shape;200;p33"/>
          <p:cNvSpPr txBox="1"/>
          <p:nvPr/>
        </p:nvSpPr>
        <p:spPr>
          <a:xfrm>
            <a:off x="152550" y="662750"/>
            <a:ext cx="8838900" cy="2336400"/>
          </a:xfrm>
          <a:prstGeom prst="rect">
            <a:avLst/>
          </a:prstGeom>
          <a:solidFill>
            <a:srgbClr val="FFFFFF"/>
          </a:solid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For two nodes communicate they must use the same protocol</a:t>
            </a:r>
            <a:endParaRPr sz="2200">
              <a:latin typeface="Raleway"/>
              <a:ea typeface="Raleway"/>
              <a:cs typeface="Raleway"/>
              <a:sym typeface="Raleway"/>
            </a:endParaRPr>
          </a:p>
          <a:p>
            <a:pPr indent="0" lvl="0" marL="0" rtl="0" algn="l">
              <a:spcBef>
                <a:spcPts val="0"/>
              </a:spcBef>
              <a:spcAft>
                <a:spcPts val="0"/>
              </a:spcAft>
              <a:buNone/>
            </a:pPr>
            <a:r>
              <a:t/>
            </a:r>
            <a:endParaRPr sz="2200">
              <a:latin typeface="Raleway"/>
              <a:ea typeface="Raleway"/>
              <a:cs typeface="Raleway"/>
              <a:sym typeface="Raleway"/>
            </a:endParaRPr>
          </a:p>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Each layer </a:t>
            </a:r>
            <a:r>
              <a:rPr i="1" lang="tr-TR" sz="2200">
                <a:latin typeface="Raleway"/>
                <a:ea typeface="Raleway"/>
                <a:cs typeface="Raleway"/>
                <a:sym typeface="Raleway"/>
              </a:rPr>
              <a:t>(OSI or DoD)</a:t>
            </a:r>
            <a:r>
              <a:rPr lang="tr-TR" sz="2200">
                <a:latin typeface="Raleway"/>
                <a:ea typeface="Raleway"/>
                <a:cs typeface="Raleway"/>
                <a:sym typeface="Raleway"/>
              </a:rPr>
              <a:t> communicates with its equivalent layer on the other node via the lower layers of the model</a:t>
            </a:r>
            <a:endParaRPr sz="2200">
              <a:latin typeface="Raleway"/>
              <a:ea typeface="Raleway"/>
              <a:cs typeface="Raleway"/>
              <a:sym typeface="Raleway"/>
            </a:endParaRPr>
          </a:p>
          <a:p>
            <a:pPr indent="0" lvl="0" marL="457200" rtl="0" algn="l">
              <a:spcBef>
                <a:spcPts val="0"/>
              </a:spcBef>
              <a:spcAft>
                <a:spcPts val="0"/>
              </a:spcAft>
              <a:buNone/>
            </a:pPr>
            <a:r>
              <a:t/>
            </a:r>
            <a:endParaRPr sz="2200">
              <a:latin typeface="Raleway"/>
              <a:ea typeface="Raleway"/>
              <a:cs typeface="Raleway"/>
              <a:sym typeface="Raleway"/>
            </a:endParaRPr>
          </a:p>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Each layer provides services for the layer above and uses the services of the layer below</a:t>
            </a:r>
            <a:endParaRPr sz="2200">
              <a:latin typeface="Raleway"/>
              <a:ea typeface="Raleway"/>
              <a:cs typeface="Raleway"/>
              <a:sym typeface="Raleway"/>
            </a:endParaRPr>
          </a:p>
          <a:p>
            <a:pPr indent="0" lvl="0" marL="0" rtl="0" algn="l">
              <a:spcBef>
                <a:spcPts val="0"/>
              </a:spcBef>
              <a:spcAft>
                <a:spcPts val="0"/>
              </a:spcAft>
              <a:buNone/>
            </a:pPr>
            <a:r>
              <a:t/>
            </a:r>
            <a:endParaRPr sz="2200">
              <a:latin typeface="Raleway"/>
              <a:ea typeface="Raleway"/>
              <a:cs typeface="Raleway"/>
              <a:sym typeface="Raleway"/>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pic>
        <p:nvPicPr>
          <p:cNvPr id="205" name="Google Shape;205;p34"/>
          <p:cNvPicPr preferRelativeResize="0"/>
          <p:nvPr/>
        </p:nvPicPr>
        <p:blipFill>
          <a:blip r:embed="rId3">
            <a:alphaModFix/>
          </a:blip>
          <a:stretch>
            <a:fillRect/>
          </a:stretch>
        </p:blipFill>
        <p:spPr>
          <a:xfrm>
            <a:off x="1216725" y="800212"/>
            <a:ext cx="6885175" cy="3630875"/>
          </a:xfrm>
          <a:prstGeom prst="rect">
            <a:avLst/>
          </a:prstGeom>
          <a:noFill/>
          <a:ln>
            <a:noFill/>
          </a:ln>
        </p:spPr>
      </p:pic>
      <p:sp>
        <p:nvSpPr>
          <p:cNvPr id="206" name="Google Shape;206;p34"/>
          <p:cNvSpPr txBox="1"/>
          <p:nvPr>
            <p:ph idx="4294967295" type="title"/>
          </p:nvPr>
        </p:nvSpPr>
        <p:spPr>
          <a:xfrm>
            <a:off x="400425" y="16875"/>
            <a:ext cx="6834900" cy="62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tr-TR" sz="4000">
                <a:solidFill>
                  <a:srgbClr val="58B8E4"/>
                </a:solidFill>
              </a:rPr>
              <a:t>Data Encapsulation</a:t>
            </a:r>
            <a:endParaRPr sz="4000">
              <a:solidFill>
                <a:srgbClr val="58B8E4"/>
              </a:solidFill>
            </a:endParaRPr>
          </a:p>
          <a:p>
            <a:pPr indent="0" lvl="0" marL="0" rtl="0" algn="l">
              <a:spcBef>
                <a:spcPts val="0"/>
              </a:spcBef>
              <a:spcAft>
                <a:spcPts val="0"/>
              </a:spcAft>
              <a:buNone/>
            </a:pPr>
            <a:r>
              <a:t/>
            </a:r>
            <a:endParaRPr sz="4000">
              <a:solidFill>
                <a:srgbClr val="58B8E4"/>
              </a:solidFill>
            </a:endParaRPr>
          </a:p>
          <a:p>
            <a:pPr indent="0" lvl="0" marL="0" rtl="0" algn="l">
              <a:spcBef>
                <a:spcPts val="0"/>
              </a:spcBef>
              <a:spcAft>
                <a:spcPts val="0"/>
              </a:spcAft>
              <a:buNone/>
            </a:pPr>
            <a:r>
              <a:t/>
            </a:r>
            <a:endParaRPr sz="4000">
              <a:solidFill>
                <a:srgbClr val="58B8E4"/>
              </a:solidFill>
            </a:endParaRPr>
          </a:p>
          <a:p>
            <a:pPr indent="0" lvl="0" marL="0" rtl="0" algn="l">
              <a:spcBef>
                <a:spcPts val="0"/>
              </a:spcBef>
              <a:spcAft>
                <a:spcPts val="0"/>
              </a:spcAft>
              <a:buNone/>
            </a:pPr>
            <a:r>
              <a:t/>
            </a:r>
            <a:endParaRPr sz="4000">
              <a:solidFill>
                <a:srgbClr val="58B8E4"/>
              </a:solidFill>
            </a:endParaRPr>
          </a:p>
          <a:p>
            <a:pPr indent="0" lvl="0" marL="0" rtl="0" algn="l">
              <a:spcBef>
                <a:spcPts val="0"/>
              </a:spcBef>
              <a:spcAft>
                <a:spcPts val="0"/>
              </a:spcAft>
              <a:buSzPts val="4800"/>
              <a:buNone/>
            </a:pPr>
            <a:r>
              <a:t/>
            </a:r>
            <a:endParaRPr sz="4000">
              <a:solidFill>
                <a:srgbClr val="58B8E4"/>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pic>
        <p:nvPicPr>
          <p:cNvPr descr="Data Encapsulation and De-encapsulation Explained" id="211" name="Google Shape;211;p35"/>
          <p:cNvPicPr preferRelativeResize="0"/>
          <p:nvPr/>
        </p:nvPicPr>
        <p:blipFill>
          <a:blip r:embed="rId3">
            <a:alphaModFix/>
          </a:blip>
          <a:stretch>
            <a:fillRect/>
          </a:stretch>
        </p:blipFill>
        <p:spPr>
          <a:xfrm>
            <a:off x="1052250" y="651300"/>
            <a:ext cx="6858450" cy="4492201"/>
          </a:xfrm>
          <a:prstGeom prst="rect">
            <a:avLst/>
          </a:prstGeom>
          <a:noFill/>
          <a:ln>
            <a:noFill/>
          </a:ln>
        </p:spPr>
      </p:pic>
      <p:sp>
        <p:nvSpPr>
          <p:cNvPr id="212" name="Google Shape;212;p35"/>
          <p:cNvSpPr txBox="1"/>
          <p:nvPr>
            <p:ph idx="4294967295" type="title"/>
          </p:nvPr>
        </p:nvSpPr>
        <p:spPr>
          <a:xfrm>
            <a:off x="400425" y="16875"/>
            <a:ext cx="6834900" cy="62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tr-TR" sz="4000">
                <a:solidFill>
                  <a:srgbClr val="58B8E4"/>
                </a:solidFill>
              </a:rPr>
              <a:t>Data Encapsulation</a:t>
            </a:r>
            <a:endParaRPr sz="4000">
              <a:solidFill>
                <a:srgbClr val="58B8E4"/>
              </a:solidFill>
            </a:endParaRPr>
          </a:p>
          <a:p>
            <a:pPr indent="0" lvl="0" marL="0" rtl="0" algn="l">
              <a:spcBef>
                <a:spcPts val="0"/>
              </a:spcBef>
              <a:spcAft>
                <a:spcPts val="0"/>
              </a:spcAft>
              <a:buNone/>
            </a:pPr>
            <a:r>
              <a:t/>
            </a:r>
            <a:endParaRPr sz="4000">
              <a:solidFill>
                <a:srgbClr val="58B8E4"/>
              </a:solidFill>
            </a:endParaRPr>
          </a:p>
          <a:p>
            <a:pPr indent="0" lvl="0" marL="0" rtl="0" algn="l">
              <a:spcBef>
                <a:spcPts val="0"/>
              </a:spcBef>
              <a:spcAft>
                <a:spcPts val="0"/>
              </a:spcAft>
              <a:buNone/>
            </a:pPr>
            <a:r>
              <a:t/>
            </a:r>
            <a:endParaRPr sz="4000">
              <a:solidFill>
                <a:srgbClr val="58B8E4"/>
              </a:solidFill>
            </a:endParaRPr>
          </a:p>
          <a:p>
            <a:pPr indent="0" lvl="0" marL="0" rtl="0" algn="l">
              <a:spcBef>
                <a:spcPts val="0"/>
              </a:spcBef>
              <a:spcAft>
                <a:spcPts val="0"/>
              </a:spcAft>
              <a:buNone/>
            </a:pPr>
            <a:r>
              <a:t/>
            </a:r>
            <a:endParaRPr sz="4000">
              <a:solidFill>
                <a:srgbClr val="58B8E4"/>
              </a:solidFill>
            </a:endParaRPr>
          </a:p>
          <a:p>
            <a:pPr indent="0" lvl="0" marL="0" rtl="0" algn="l">
              <a:spcBef>
                <a:spcPts val="0"/>
              </a:spcBef>
              <a:spcAft>
                <a:spcPts val="0"/>
              </a:spcAft>
              <a:buSzPts val="4800"/>
              <a:buNone/>
            </a:pPr>
            <a:r>
              <a:t/>
            </a:r>
            <a:endParaRPr sz="4000">
              <a:solidFill>
                <a:srgbClr val="58B8E4"/>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grpSp>
        <p:nvGrpSpPr>
          <p:cNvPr id="217" name="Google Shape;217;p36"/>
          <p:cNvGrpSpPr/>
          <p:nvPr/>
        </p:nvGrpSpPr>
        <p:grpSpPr>
          <a:xfrm>
            <a:off x="5796152" y="1281929"/>
            <a:ext cx="2730816" cy="2774630"/>
            <a:chOff x="2602525" y="317054"/>
            <a:chExt cx="4174283" cy="4762495"/>
          </a:xfrm>
        </p:grpSpPr>
        <p:sp>
          <p:nvSpPr>
            <p:cNvPr id="218" name="Google Shape;218;p36"/>
            <p:cNvSpPr/>
            <p:nvPr/>
          </p:nvSpPr>
          <p:spPr>
            <a:xfrm>
              <a:off x="3677747" y="776267"/>
              <a:ext cx="2670951" cy="3350306"/>
            </a:xfrm>
            <a:custGeom>
              <a:rect b="b" l="l" r="r" t="t"/>
              <a:pathLst>
                <a:path extrusionOk="0" h="3350306" w="2670951">
                  <a:moveTo>
                    <a:pt x="2625857" y="1488073"/>
                  </a:moveTo>
                  <a:lnTo>
                    <a:pt x="60628" y="5983"/>
                  </a:lnTo>
                  <a:cubicBezTo>
                    <a:pt x="51862" y="-199"/>
                    <a:pt x="40631" y="-1694"/>
                    <a:pt x="30552" y="1983"/>
                  </a:cubicBezTo>
                  <a:lnTo>
                    <a:pt x="30552" y="1983"/>
                  </a:lnTo>
                  <a:lnTo>
                    <a:pt x="30552" y="1983"/>
                  </a:lnTo>
                  <a:lnTo>
                    <a:pt x="27982" y="3507"/>
                  </a:lnTo>
                  <a:lnTo>
                    <a:pt x="0" y="19699"/>
                  </a:lnTo>
                  <a:lnTo>
                    <a:pt x="16085" y="42464"/>
                  </a:lnTo>
                  <a:lnTo>
                    <a:pt x="16085" y="1769061"/>
                  </a:lnTo>
                  <a:cubicBezTo>
                    <a:pt x="17798" y="1800712"/>
                    <a:pt x="34483" y="1829649"/>
                    <a:pt x="61009" y="1846975"/>
                  </a:cubicBezTo>
                  <a:lnTo>
                    <a:pt x="2622716" y="3327351"/>
                  </a:lnTo>
                  <a:lnTo>
                    <a:pt x="2626333" y="3350306"/>
                  </a:lnTo>
                  <a:lnTo>
                    <a:pt x="2657456" y="3332304"/>
                  </a:lnTo>
                  <a:lnTo>
                    <a:pt x="2657456" y="3332304"/>
                  </a:lnTo>
                  <a:cubicBezTo>
                    <a:pt x="2666869" y="3325741"/>
                    <a:pt x="2671970" y="3314578"/>
                    <a:pt x="2670781" y="3303157"/>
                  </a:cubicBezTo>
                  <a:lnTo>
                    <a:pt x="2670781" y="1565988"/>
                  </a:lnTo>
                  <a:cubicBezTo>
                    <a:pt x="2669068" y="1534336"/>
                    <a:pt x="2652383" y="1505399"/>
                    <a:pt x="2625857" y="1488073"/>
                  </a:cubicBezTo>
                  <a:close/>
                </a:path>
              </a:pathLst>
            </a:custGeom>
            <a:solidFill>
              <a:srgbClr val="D6D8E5"/>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19" name="Google Shape;219;p36"/>
            <p:cNvSpPr/>
            <p:nvPr/>
          </p:nvSpPr>
          <p:spPr>
            <a:xfrm>
              <a:off x="3662233" y="794118"/>
              <a:ext cx="2655076" cy="3335369"/>
            </a:xfrm>
            <a:custGeom>
              <a:rect b="b" l="l" r="r" t="t"/>
              <a:pathLst>
                <a:path extrusionOk="0" h="3335369" w="2655076">
                  <a:moveTo>
                    <a:pt x="2655077" y="1566234"/>
                  </a:moveTo>
                  <a:lnTo>
                    <a:pt x="2655077" y="3303309"/>
                  </a:lnTo>
                  <a:cubicBezTo>
                    <a:pt x="2655077" y="3331884"/>
                    <a:pt x="2635089" y="3343599"/>
                    <a:pt x="2610153" y="3329216"/>
                  </a:cubicBezTo>
                  <a:lnTo>
                    <a:pt x="44924" y="1847031"/>
                  </a:lnTo>
                  <a:cubicBezTo>
                    <a:pt x="18398" y="1829705"/>
                    <a:pt x="1713" y="1800768"/>
                    <a:pt x="0" y="1769117"/>
                  </a:cubicBezTo>
                  <a:lnTo>
                    <a:pt x="0" y="32138"/>
                  </a:lnTo>
                  <a:cubicBezTo>
                    <a:pt x="0" y="3563"/>
                    <a:pt x="20082" y="-8248"/>
                    <a:pt x="44924" y="6134"/>
                  </a:cubicBezTo>
                  <a:lnTo>
                    <a:pt x="2610153" y="1488320"/>
                  </a:lnTo>
                  <a:cubicBezTo>
                    <a:pt x="2636717" y="1505607"/>
                    <a:pt x="2653411" y="1534564"/>
                    <a:pt x="2655077" y="1566234"/>
                  </a:cubicBezTo>
                  <a:close/>
                </a:path>
              </a:pathLst>
            </a:custGeom>
            <a:solidFill>
              <a:srgbClr val="FAFBF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20" name="Google Shape;220;p36"/>
            <p:cNvSpPr/>
            <p:nvPr/>
          </p:nvSpPr>
          <p:spPr>
            <a:xfrm>
              <a:off x="3763407" y="1012375"/>
              <a:ext cx="1575095" cy="1000982"/>
            </a:xfrm>
            <a:custGeom>
              <a:rect b="b" l="l" r="r" t="t"/>
              <a:pathLst>
                <a:path extrusionOk="0" h="1000982" w="1575095">
                  <a:moveTo>
                    <a:pt x="1575095" y="1000982"/>
                  </a:moveTo>
                  <a:lnTo>
                    <a:pt x="0" y="90869"/>
                  </a:lnTo>
                  <a:lnTo>
                    <a:pt x="0" y="0"/>
                  </a:lnTo>
                  <a:lnTo>
                    <a:pt x="1575095" y="910114"/>
                  </a:lnTo>
                  <a:lnTo>
                    <a:pt x="1575095" y="1000982"/>
                  </a:lnTo>
                  <a:close/>
                </a:path>
              </a:pathLst>
            </a:custGeom>
            <a:solidFill>
              <a:srgbClr val="E9EAF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21" name="Google Shape;221;p36"/>
            <p:cNvSpPr/>
            <p:nvPr/>
          </p:nvSpPr>
          <p:spPr>
            <a:xfrm>
              <a:off x="3763407" y="1170775"/>
              <a:ext cx="1493432" cy="908399"/>
            </a:xfrm>
            <a:custGeom>
              <a:rect b="b" l="l" r="r" t="t"/>
              <a:pathLst>
                <a:path extrusionOk="0" h="908399" w="1493432">
                  <a:moveTo>
                    <a:pt x="1493433" y="908399"/>
                  </a:moveTo>
                  <a:lnTo>
                    <a:pt x="0" y="45434"/>
                  </a:lnTo>
                  <a:lnTo>
                    <a:pt x="0" y="0"/>
                  </a:lnTo>
                  <a:lnTo>
                    <a:pt x="1493433" y="862965"/>
                  </a:lnTo>
                  <a:lnTo>
                    <a:pt x="1493433" y="908399"/>
                  </a:lnTo>
                  <a:close/>
                </a:path>
              </a:pathLst>
            </a:custGeom>
            <a:solidFill>
              <a:srgbClr val="E9EAF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22" name="Google Shape;222;p36"/>
            <p:cNvSpPr/>
            <p:nvPr/>
          </p:nvSpPr>
          <p:spPr>
            <a:xfrm>
              <a:off x="3763407" y="1252119"/>
              <a:ext cx="1319638" cy="808005"/>
            </a:xfrm>
            <a:custGeom>
              <a:rect b="b" l="l" r="r" t="t"/>
              <a:pathLst>
                <a:path extrusionOk="0" h="808005" w="1319638">
                  <a:moveTo>
                    <a:pt x="1319638" y="808006"/>
                  </a:moveTo>
                  <a:lnTo>
                    <a:pt x="0" y="45434"/>
                  </a:lnTo>
                  <a:lnTo>
                    <a:pt x="0" y="0"/>
                  </a:lnTo>
                  <a:lnTo>
                    <a:pt x="1319638" y="762572"/>
                  </a:lnTo>
                  <a:lnTo>
                    <a:pt x="1319638" y="808006"/>
                  </a:lnTo>
                  <a:close/>
                </a:path>
              </a:pathLst>
            </a:custGeom>
            <a:solidFill>
              <a:srgbClr val="E9EAF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23" name="Google Shape;223;p36"/>
            <p:cNvSpPr/>
            <p:nvPr/>
          </p:nvSpPr>
          <p:spPr>
            <a:xfrm>
              <a:off x="3763407" y="1333558"/>
              <a:ext cx="1235786" cy="759428"/>
            </a:xfrm>
            <a:custGeom>
              <a:rect b="b" l="l" r="r" t="t"/>
              <a:pathLst>
                <a:path extrusionOk="0" h="759428" w="1235786">
                  <a:moveTo>
                    <a:pt x="1235787" y="759428"/>
                  </a:moveTo>
                  <a:lnTo>
                    <a:pt x="0" y="45434"/>
                  </a:lnTo>
                  <a:lnTo>
                    <a:pt x="0" y="0"/>
                  </a:lnTo>
                  <a:lnTo>
                    <a:pt x="1235787" y="713994"/>
                  </a:lnTo>
                  <a:lnTo>
                    <a:pt x="1235787" y="759428"/>
                  </a:lnTo>
                  <a:close/>
                </a:path>
              </a:pathLst>
            </a:custGeom>
            <a:solidFill>
              <a:srgbClr val="E9EAF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24" name="Google Shape;224;p36"/>
            <p:cNvSpPr/>
            <p:nvPr/>
          </p:nvSpPr>
          <p:spPr>
            <a:xfrm>
              <a:off x="5632982" y="2768594"/>
              <a:ext cx="578775" cy="425291"/>
            </a:xfrm>
            <a:custGeom>
              <a:rect b="b" l="l" r="r" t="t"/>
              <a:pathLst>
                <a:path extrusionOk="0" h="425291" w="578775">
                  <a:moveTo>
                    <a:pt x="578775" y="425291"/>
                  </a:moveTo>
                  <a:lnTo>
                    <a:pt x="0" y="90869"/>
                  </a:lnTo>
                  <a:lnTo>
                    <a:pt x="0" y="0"/>
                  </a:lnTo>
                  <a:lnTo>
                    <a:pt x="578775" y="334328"/>
                  </a:lnTo>
                  <a:lnTo>
                    <a:pt x="578775" y="425291"/>
                  </a:lnTo>
                  <a:close/>
                </a:path>
              </a:pathLst>
            </a:custGeom>
            <a:solidFill>
              <a:srgbClr val="E9EAF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25" name="Google Shape;225;p36"/>
            <p:cNvSpPr/>
            <p:nvPr/>
          </p:nvSpPr>
          <p:spPr>
            <a:xfrm>
              <a:off x="5632982" y="2926995"/>
              <a:ext cx="548794" cy="362521"/>
            </a:xfrm>
            <a:custGeom>
              <a:rect b="b" l="l" r="r" t="t"/>
              <a:pathLst>
                <a:path extrusionOk="0" h="362521" w="548794">
                  <a:moveTo>
                    <a:pt x="548795" y="362521"/>
                  </a:moveTo>
                  <a:lnTo>
                    <a:pt x="0" y="45434"/>
                  </a:lnTo>
                  <a:lnTo>
                    <a:pt x="0" y="0"/>
                  </a:lnTo>
                  <a:lnTo>
                    <a:pt x="548795" y="317087"/>
                  </a:lnTo>
                  <a:lnTo>
                    <a:pt x="548795" y="362521"/>
                  </a:lnTo>
                  <a:close/>
                </a:path>
              </a:pathLst>
            </a:custGeom>
            <a:solidFill>
              <a:srgbClr val="E9EAF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26" name="Google Shape;226;p36"/>
            <p:cNvSpPr/>
            <p:nvPr/>
          </p:nvSpPr>
          <p:spPr>
            <a:xfrm>
              <a:off x="5632982" y="3008338"/>
              <a:ext cx="484930" cy="325659"/>
            </a:xfrm>
            <a:custGeom>
              <a:rect b="b" l="l" r="r" t="t"/>
              <a:pathLst>
                <a:path extrusionOk="0" h="325659" w="484930">
                  <a:moveTo>
                    <a:pt x="484930" y="325660"/>
                  </a:moveTo>
                  <a:lnTo>
                    <a:pt x="0" y="45434"/>
                  </a:lnTo>
                  <a:lnTo>
                    <a:pt x="0" y="0"/>
                  </a:lnTo>
                  <a:lnTo>
                    <a:pt x="484930" y="280226"/>
                  </a:lnTo>
                  <a:lnTo>
                    <a:pt x="484930" y="325660"/>
                  </a:lnTo>
                  <a:close/>
                </a:path>
              </a:pathLst>
            </a:custGeom>
            <a:solidFill>
              <a:srgbClr val="E9EAF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27" name="Google Shape;227;p36"/>
            <p:cNvSpPr/>
            <p:nvPr/>
          </p:nvSpPr>
          <p:spPr>
            <a:xfrm>
              <a:off x="5632982" y="3089777"/>
              <a:ext cx="454092" cy="307752"/>
            </a:xfrm>
            <a:custGeom>
              <a:rect b="b" l="l" r="r" t="t"/>
              <a:pathLst>
                <a:path extrusionOk="0" h="307752" w="454092">
                  <a:moveTo>
                    <a:pt x="454093" y="307753"/>
                  </a:moveTo>
                  <a:lnTo>
                    <a:pt x="0" y="45434"/>
                  </a:lnTo>
                  <a:lnTo>
                    <a:pt x="0" y="0"/>
                  </a:lnTo>
                  <a:lnTo>
                    <a:pt x="454093" y="262319"/>
                  </a:lnTo>
                  <a:lnTo>
                    <a:pt x="454093" y="307753"/>
                  </a:lnTo>
                  <a:close/>
                </a:path>
              </a:pathLst>
            </a:custGeom>
            <a:solidFill>
              <a:srgbClr val="E9EAF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28" name="Google Shape;228;p36"/>
            <p:cNvSpPr/>
            <p:nvPr/>
          </p:nvSpPr>
          <p:spPr>
            <a:xfrm>
              <a:off x="3763407" y="1505008"/>
              <a:ext cx="1575095" cy="1000982"/>
            </a:xfrm>
            <a:custGeom>
              <a:rect b="b" l="l" r="r" t="t"/>
              <a:pathLst>
                <a:path extrusionOk="0" h="1000982" w="1575095">
                  <a:moveTo>
                    <a:pt x="1575095" y="1000982"/>
                  </a:moveTo>
                  <a:lnTo>
                    <a:pt x="0" y="90868"/>
                  </a:lnTo>
                  <a:lnTo>
                    <a:pt x="0" y="0"/>
                  </a:lnTo>
                  <a:lnTo>
                    <a:pt x="1575095" y="910114"/>
                  </a:lnTo>
                  <a:lnTo>
                    <a:pt x="1575095" y="1000982"/>
                  </a:lnTo>
                  <a:close/>
                </a:path>
              </a:pathLst>
            </a:custGeom>
            <a:solidFill>
              <a:srgbClr val="E9EAF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29" name="Google Shape;229;p36"/>
            <p:cNvSpPr/>
            <p:nvPr/>
          </p:nvSpPr>
          <p:spPr>
            <a:xfrm>
              <a:off x="3763407" y="1663408"/>
              <a:ext cx="1493432" cy="908399"/>
            </a:xfrm>
            <a:custGeom>
              <a:rect b="b" l="l" r="r" t="t"/>
              <a:pathLst>
                <a:path extrusionOk="0" h="908399" w="1493432">
                  <a:moveTo>
                    <a:pt x="1493433" y="908399"/>
                  </a:moveTo>
                  <a:lnTo>
                    <a:pt x="0" y="45529"/>
                  </a:lnTo>
                  <a:lnTo>
                    <a:pt x="0" y="0"/>
                  </a:lnTo>
                  <a:lnTo>
                    <a:pt x="1493433" y="862965"/>
                  </a:lnTo>
                  <a:lnTo>
                    <a:pt x="1493433" y="908399"/>
                  </a:lnTo>
                  <a:close/>
                </a:path>
              </a:pathLst>
            </a:custGeom>
            <a:solidFill>
              <a:srgbClr val="E9EAF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30" name="Google Shape;230;p36"/>
            <p:cNvSpPr/>
            <p:nvPr/>
          </p:nvSpPr>
          <p:spPr>
            <a:xfrm>
              <a:off x="3763407" y="1744847"/>
              <a:ext cx="1319638" cy="807910"/>
            </a:xfrm>
            <a:custGeom>
              <a:rect b="b" l="l" r="r" t="t"/>
              <a:pathLst>
                <a:path extrusionOk="0" h="807910" w="1319638">
                  <a:moveTo>
                    <a:pt x="1319638" y="807911"/>
                  </a:moveTo>
                  <a:lnTo>
                    <a:pt x="0" y="45434"/>
                  </a:lnTo>
                  <a:lnTo>
                    <a:pt x="0" y="0"/>
                  </a:lnTo>
                  <a:lnTo>
                    <a:pt x="1319638" y="762476"/>
                  </a:lnTo>
                  <a:lnTo>
                    <a:pt x="1319638" y="807911"/>
                  </a:lnTo>
                  <a:close/>
                </a:path>
              </a:pathLst>
            </a:custGeom>
            <a:solidFill>
              <a:srgbClr val="E9EAF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31" name="Google Shape;231;p36"/>
            <p:cNvSpPr/>
            <p:nvPr/>
          </p:nvSpPr>
          <p:spPr>
            <a:xfrm>
              <a:off x="3763407" y="1826191"/>
              <a:ext cx="1235786" cy="759523"/>
            </a:xfrm>
            <a:custGeom>
              <a:rect b="b" l="l" r="r" t="t"/>
              <a:pathLst>
                <a:path extrusionOk="0" h="759523" w="1235786">
                  <a:moveTo>
                    <a:pt x="1235787" y="759523"/>
                  </a:moveTo>
                  <a:lnTo>
                    <a:pt x="0" y="45434"/>
                  </a:lnTo>
                  <a:lnTo>
                    <a:pt x="0" y="0"/>
                  </a:lnTo>
                  <a:lnTo>
                    <a:pt x="1235787" y="713994"/>
                  </a:lnTo>
                  <a:lnTo>
                    <a:pt x="1235787" y="759523"/>
                  </a:lnTo>
                  <a:close/>
                </a:path>
              </a:pathLst>
            </a:custGeom>
            <a:solidFill>
              <a:srgbClr val="E9EAF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32" name="Google Shape;232;p36"/>
            <p:cNvSpPr/>
            <p:nvPr/>
          </p:nvSpPr>
          <p:spPr>
            <a:xfrm>
              <a:off x="3763407" y="1997641"/>
              <a:ext cx="1575095" cy="1001077"/>
            </a:xfrm>
            <a:custGeom>
              <a:rect b="b" l="l" r="r" t="t"/>
              <a:pathLst>
                <a:path extrusionOk="0" h="1001077" w="1575095">
                  <a:moveTo>
                    <a:pt x="1575095" y="1001078"/>
                  </a:moveTo>
                  <a:lnTo>
                    <a:pt x="0" y="90964"/>
                  </a:lnTo>
                  <a:lnTo>
                    <a:pt x="0" y="0"/>
                  </a:lnTo>
                  <a:lnTo>
                    <a:pt x="1575095" y="910209"/>
                  </a:lnTo>
                  <a:lnTo>
                    <a:pt x="1575095" y="1001078"/>
                  </a:lnTo>
                  <a:close/>
                </a:path>
              </a:pathLst>
            </a:custGeom>
            <a:solidFill>
              <a:srgbClr val="E9EAF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33" name="Google Shape;233;p36"/>
            <p:cNvSpPr/>
            <p:nvPr/>
          </p:nvSpPr>
          <p:spPr>
            <a:xfrm>
              <a:off x="3763407" y="2156137"/>
              <a:ext cx="1493432" cy="908399"/>
            </a:xfrm>
            <a:custGeom>
              <a:rect b="b" l="l" r="r" t="t"/>
              <a:pathLst>
                <a:path extrusionOk="0" h="908399" w="1493432">
                  <a:moveTo>
                    <a:pt x="1493433" y="908399"/>
                  </a:moveTo>
                  <a:lnTo>
                    <a:pt x="0" y="45434"/>
                  </a:lnTo>
                  <a:lnTo>
                    <a:pt x="0" y="0"/>
                  </a:lnTo>
                  <a:lnTo>
                    <a:pt x="1493433" y="862870"/>
                  </a:lnTo>
                  <a:lnTo>
                    <a:pt x="1493433" y="908399"/>
                  </a:lnTo>
                  <a:close/>
                </a:path>
              </a:pathLst>
            </a:custGeom>
            <a:solidFill>
              <a:srgbClr val="E9EAF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34" name="Google Shape;234;p36"/>
            <p:cNvSpPr/>
            <p:nvPr/>
          </p:nvSpPr>
          <p:spPr>
            <a:xfrm>
              <a:off x="3763407" y="2237480"/>
              <a:ext cx="1319638" cy="808005"/>
            </a:xfrm>
            <a:custGeom>
              <a:rect b="b" l="l" r="r" t="t"/>
              <a:pathLst>
                <a:path extrusionOk="0" h="808005" w="1319638">
                  <a:moveTo>
                    <a:pt x="1319638" y="808006"/>
                  </a:moveTo>
                  <a:lnTo>
                    <a:pt x="0" y="45434"/>
                  </a:lnTo>
                  <a:lnTo>
                    <a:pt x="0" y="0"/>
                  </a:lnTo>
                  <a:lnTo>
                    <a:pt x="1319638" y="762476"/>
                  </a:lnTo>
                  <a:lnTo>
                    <a:pt x="1319638" y="808006"/>
                  </a:lnTo>
                  <a:close/>
                </a:path>
              </a:pathLst>
            </a:custGeom>
            <a:solidFill>
              <a:srgbClr val="E9EAF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35" name="Google Shape;235;p36"/>
            <p:cNvSpPr/>
            <p:nvPr/>
          </p:nvSpPr>
          <p:spPr>
            <a:xfrm>
              <a:off x="3763407" y="2318824"/>
              <a:ext cx="1235786" cy="759523"/>
            </a:xfrm>
            <a:custGeom>
              <a:rect b="b" l="l" r="r" t="t"/>
              <a:pathLst>
                <a:path extrusionOk="0" h="759523" w="1235786">
                  <a:moveTo>
                    <a:pt x="1235787" y="759523"/>
                  </a:moveTo>
                  <a:lnTo>
                    <a:pt x="0" y="45529"/>
                  </a:lnTo>
                  <a:lnTo>
                    <a:pt x="0" y="0"/>
                  </a:lnTo>
                  <a:lnTo>
                    <a:pt x="1235787" y="714089"/>
                  </a:lnTo>
                  <a:lnTo>
                    <a:pt x="1235787" y="759523"/>
                  </a:lnTo>
                  <a:close/>
                </a:path>
              </a:pathLst>
            </a:custGeom>
            <a:solidFill>
              <a:srgbClr val="E9EAF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36" name="Google Shape;236;p36"/>
            <p:cNvSpPr/>
            <p:nvPr/>
          </p:nvSpPr>
          <p:spPr>
            <a:xfrm>
              <a:off x="3763407" y="2490369"/>
              <a:ext cx="1575095" cy="1000982"/>
            </a:xfrm>
            <a:custGeom>
              <a:rect b="b" l="l" r="r" t="t"/>
              <a:pathLst>
                <a:path extrusionOk="0" h="1000982" w="1575095">
                  <a:moveTo>
                    <a:pt x="1575095" y="1000982"/>
                  </a:moveTo>
                  <a:lnTo>
                    <a:pt x="0" y="90869"/>
                  </a:lnTo>
                  <a:lnTo>
                    <a:pt x="0" y="0"/>
                  </a:lnTo>
                  <a:lnTo>
                    <a:pt x="1575095" y="910114"/>
                  </a:lnTo>
                  <a:lnTo>
                    <a:pt x="1575095" y="1000982"/>
                  </a:lnTo>
                  <a:close/>
                </a:path>
              </a:pathLst>
            </a:custGeom>
            <a:solidFill>
              <a:srgbClr val="E9EAF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37" name="Google Shape;237;p36"/>
            <p:cNvSpPr/>
            <p:nvPr/>
          </p:nvSpPr>
          <p:spPr>
            <a:xfrm>
              <a:off x="3763407" y="2648770"/>
              <a:ext cx="1493528" cy="887920"/>
            </a:xfrm>
            <a:custGeom>
              <a:rect b="b" l="l" r="r" t="t"/>
              <a:pathLst>
                <a:path extrusionOk="0" h="887920" w="1493528">
                  <a:moveTo>
                    <a:pt x="1493528" y="862965"/>
                  </a:moveTo>
                  <a:lnTo>
                    <a:pt x="1493528" y="887920"/>
                  </a:lnTo>
                  <a:lnTo>
                    <a:pt x="0" y="24955"/>
                  </a:lnTo>
                  <a:lnTo>
                    <a:pt x="0" y="0"/>
                  </a:lnTo>
                  <a:lnTo>
                    <a:pt x="1493528" y="862965"/>
                  </a:lnTo>
                  <a:close/>
                </a:path>
              </a:pathLst>
            </a:custGeom>
            <a:solidFill>
              <a:srgbClr val="E9EAF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38" name="Google Shape;238;p36"/>
            <p:cNvSpPr/>
            <p:nvPr/>
          </p:nvSpPr>
          <p:spPr>
            <a:xfrm>
              <a:off x="5633267" y="2100963"/>
              <a:ext cx="578489" cy="901329"/>
            </a:xfrm>
            <a:custGeom>
              <a:rect b="b" l="l" r="r" t="t"/>
              <a:pathLst>
                <a:path extrusionOk="0" h="901329" w="578489">
                  <a:moveTo>
                    <a:pt x="560502" y="899184"/>
                  </a:moveTo>
                  <a:lnTo>
                    <a:pt x="17989" y="585621"/>
                  </a:lnTo>
                  <a:cubicBezTo>
                    <a:pt x="6910" y="577639"/>
                    <a:pt x="247" y="564895"/>
                    <a:pt x="0" y="551236"/>
                  </a:cubicBezTo>
                  <a:lnTo>
                    <a:pt x="0" y="15645"/>
                  </a:lnTo>
                  <a:cubicBezTo>
                    <a:pt x="0" y="2405"/>
                    <a:pt x="8090" y="-3405"/>
                    <a:pt x="17989" y="2024"/>
                  </a:cubicBezTo>
                  <a:lnTo>
                    <a:pt x="560502" y="315587"/>
                  </a:lnTo>
                  <a:cubicBezTo>
                    <a:pt x="571580" y="323569"/>
                    <a:pt x="578242" y="336314"/>
                    <a:pt x="578490" y="349973"/>
                  </a:cubicBezTo>
                  <a:lnTo>
                    <a:pt x="578490" y="885563"/>
                  </a:lnTo>
                  <a:cubicBezTo>
                    <a:pt x="578490" y="898803"/>
                    <a:pt x="570400" y="904899"/>
                    <a:pt x="560502" y="899184"/>
                  </a:cubicBezTo>
                  <a:close/>
                </a:path>
              </a:pathLst>
            </a:custGeom>
            <a:solidFill>
              <a:srgbClr val="E9EAF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39" name="Google Shape;239;p36"/>
            <p:cNvSpPr/>
            <p:nvPr/>
          </p:nvSpPr>
          <p:spPr>
            <a:xfrm>
              <a:off x="3680697" y="317054"/>
              <a:ext cx="2667830" cy="1909376"/>
            </a:xfrm>
            <a:custGeom>
              <a:rect b="b" l="l" r="r" t="t"/>
              <a:pathLst>
                <a:path extrusionOk="0" h="1909376" w="2667830">
                  <a:moveTo>
                    <a:pt x="2622906" y="1487514"/>
                  </a:moveTo>
                  <a:lnTo>
                    <a:pt x="57678" y="5329"/>
                  </a:lnTo>
                  <a:cubicBezTo>
                    <a:pt x="49302" y="-517"/>
                    <a:pt x="38518" y="-1633"/>
                    <a:pt x="29124" y="2376"/>
                  </a:cubicBezTo>
                  <a:lnTo>
                    <a:pt x="29124" y="2376"/>
                  </a:lnTo>
                  <a:lnTo>
                    <a:pt x="29124" y="2376"/>
                  </a:lnTo>
                  <a:lnTo>
                    <a:pt x="28553" y="2376"/>
                  </a:lnTo>
                  <a:lnTo>
                    <a:pt x="0" y="18378"/>
                  </a:lnTo>
                  <a:lnTo>
                    <a:pt x="12563" y="38762"/>
                  </a:lnTo>
                  <a:lnTo>
                    <a:pt x="12563" y="320416"/>
                  </a:lnTo>
                  <a:cubicBezTo>
                    <a:pt x="12563" y="353468"/>
                    <a:pt x="32741" y="391949"/>
                    <a:pt x="57583" y="406141"/>
                  </a:cubicBezTo>
                  <a:lnTo>
                    <a:pt x="2617386" y="1885374"/>
                  </a:lnTo>
                  <a:lnTo>
                    <a:pt x="2618719" y="1909377"/>
                  </a:lnTo>
                  <a:lnTo>
                    <a:pt x="2651174" y="1891470"/>
                  </a:lnTo>
                  <a:lnTo>
                    <a:pt x="2651936" y="1890993"/>
                  </a:lnTo>
                  <a:lnTo>
                    <a:pt x="2652888" y="1890517"/>
                  </a:lnTo>
                  <a:lnTo>
                    <a:pt x="2652888" y="1890517"/>
                  </a:lnTo>
                  <a:cubicBezTo>
                    <a:pt x="2662405" y="1884897"/>
                    <a:pt x="2667830" y="1872324"/>
                    <a:pt x="2667830" y="1854608"/>
                  </a:cubicBezTo>
                  <a:lnTo>
                    <a:pt x="2667830" y="1573525"/>
                  </a:lnTo>
                  <a:cubicBezTo>
                    <a:pt x="2667830" y="1540378"/>
                    <a:pt x="2647653" y="1501897"/>
                    <a:pt x="2622906" y="1487514"/>
                  </a:cubicBezTo>
                  <a:close/>
                </a:path>
              </a:pathLst>
            </a:custGeom>
            <a:solidFill>
              <a:srgbClr val="D6D8E5"/>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40" name="Google Shape;240;p36"/>
            <p:cNvSpPr/>
            <p:nvPr/>
          </p:nvSpPr>
          <p:spPr>
            <a:xfrm>
              <a:off x="3662233" y="334831"/>
              <a:ext cx="2655171" cy="1893451"/>
            </a:xfrm>
            <a:custGeom>
              <a:rect b="b" l="l" r="r" t="t"/>
              <a:pathLst>
                <a:path extrusionOk="0" h="1893451" w="2655171">
                  <a:moveTo>
                    <a:pt x="2610153" y="1888076"/>
                  </a:moveTo>
                  <a:lnTo>
                    <a:pt x="44924" y="405890"/>
                  </a:lnTo>
                  <a:cubicBezTo>
                    <a:pt x="20082" y="391508"/>
                    <a:pt x="0" y="353027"/>
                    <a:pt x="0" y="320165"/>
                  </a:cubicBezTo>
                  <a:lnTo>
                    <a:pt x="0" y="39368"/>
                  </a:lnTo>
                  <a:cubicBezTo>
                    <a:pt x="0" y="6317"/>
                    <a:pt x="20082" y="-8923"/>
                    <a:pt x="44924" y="5364"/>
                  </a:cubicBezTo>
                  <a:lnTo>
                    <a:pt x="2610153" y="1487168"/>
                  </a:lnTo>
                  <a:cubicBezTo>
                    <a:pt x="2634994" y="1501551"/>
                    <a:pt x="2655172" y="1540032"/>
                    <a:pt x="2655172" y="1572893"/>
                  </a:cubicBezTo>
                  <a:lnTo>
                    <a:pt x="2655172" y="1853976"/>
                  </a:lnTo>
                  <a:cubicBezTo>
                    <a:pt x="2655172" y="1887218"/>
                    <a:pt x="2634994" y="1902363"/>
                    <a:pt x="2610153" y="1888076"/>
                  </a:cubicBezTo>
                  <a:close/>
                </a:path>
              </a:pathLst>
            </a:custGeom>
            <a:solidFill>
              <a:srgbClr val="FAFBF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41" name="Google Shape;241;p36"/>
            <p:cNvSpPr/>
            <p:nvPr/>
          </p:nvSpPr>
          <p:spPr>
            <a:xfrm>
              <a:off x="3763692" y="506668"/>
              <a:ext cx="2448064" cy="1546988"/>
            </a:xfrm>
            <a:custGeom>
              <a:rect b="b" l="l" r="r" t="t"/>
              <a:pathLst>
                <a:path extrusionOk="0" h="1546988" w="2448064">
                  <a:moveTo>
                    <a:pt x="2430077" y="1544789"/>
                  </a:moveTo>
                  <a:lnTo>
                    <a:pt x="17703" y="150995"/>
                  </a:lnTo>
                  <a:cubicBezTo>
                    <a:pt x="6701" y="142981"/>
                    <a:pt x="133" y="130229"/>
                    <a:pt x="0" y="116610"/>
                  </a:cubicBezTo>
                  <a:lnTo>
                    <a:pt x="0" y="15645"/>
                  </a:lnTo>
                  <a:cubicBezTo>
                    <a:pt x="0" y="2405"/>
                    <a:pt x="7995" y="-3405"/>
                    <a:pt x="17989" y="2024"/>
                  </a:cubicBezTo>
                  <a:lnTo>
                    <a:pt x="2430077" y="1395913"/>
                  </a:lnTo>
                  <a:cubicBezTo>
                    <a:pt x="2441174" y="1403876"/>
                    <a:pt x="2447846" y="1416630"/>
                    <a:pt x="2448065" y="1430298"/>
                  </a:cubicBezTo>
                  <a:lnTo>
                    <a:pt x="2448065" y="1531168"/>
                  </a:lnTo>
                  <a:cubicBezTo>
                    <a:pt x="2448065" y="1544503"/>
                    <a:pt x="2439975" y="1550599"/>
                    <a:pt x="2430077" y="1544789"/>
                  </a:cubicBezTo>
                  <a:close/>
                </a:path>
              </a:pathLst>
            </a:custGeom>
            <a:solidFill>
              <a:srgbClr val="E9EAF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42" name="Google Shape;242;p36"/>
            <p:cNvSpPr/>
            <p:nvPr/>
          </p:nvSpPr>
          <p:spPr>
            <a:xfrm>
              <a:off x="6042246" y="1815046"/>
              <a:ext cx="173984" cy="241344"/>
            </a:xfrm>
            <a:custGeom>
              <a:rect b="b" l="l" r="r" t="t"/>
              <a:pathLst>
                <a:path extrusionOk="0" h="241344" w="173984">
                  <a:moveTo>
                    <a:pt x="155996" y="239077"/>
                  </a:moveTo>
                  <a:lnTo>
                    <a:pt x="0" y="148876"/>
                  </a:lnTo>
                  <a:lnTo>
                    <a:pt x="0" y="0"/>
                  </a:lnTo>
                  <a:lnTo>
                    <a:pt x="155996" y="90106"/>
                  </a:lnTo>
                  <a:cubicBezTo>
                    <a:pt x="167094" y="98069"/>
                    <a:pt x="173766" y="110823"/>
                    <a:pt x="173985" y="124492"/>
                  </a:cubicBezTo>
                  <a:lnTo>
                    <a:pt x="173985" y="225457"/>
                  </a:lnTo>
                  <a:cubicBezTo>
                    <a:pt x="173985" y="238696"/>
                    <a:pt x="165895" y="245078"/>
                    <a:pt x="155996" y="239077"/>
                  </a:cubicBezTo>
                  <a:close/>
                </a:path>
              </a:pathLst>
            </a:custGeom>
            <a:solidFill>
              <a:srgbClr val="00B5D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43" name="Google Shape;243;p36"/>
            <p:cNvSpPr/>
            <p:nvPr/>
          </p:nvSpPr>
          <p:spPr>
            <a:xfrm>
              <a:off x="3824606" y="578160"/>
              <a:ext cx="40165" cy="72472"/>
            </a:xfrm>
            <a:custGeom>
              <a:rect b="b" l="l" r="r" t="t"/>
              <a:pathLst>
                <a:path extrusionOk="0" h="72472" w="40165">
                  <a:moveTo>
                    <a:pt x="19702" y="39213"/>
                  </a:moveTo>
                  <a:cubicBezTo>
                    <a:pt x="14343" y="34706"/>
                    <a:pt x="9642" y="29481"/>
                    <a:pt x="5711" y="23687"/>
                  </a:cubicBezTo>
                  <a:cubicBezTo>
                    <a:pt x="3103" y="19577"/>
                    <a:pt x="1656" y="14838"/>
                    <a:pt x="1523" y="9971"/>
                  </a:cubicBezTo>
                  <a:cubicBezTo>
                    <a:pt x="1523" y="4892"/>
                    <a:pt x="3236" y="1716"/>
                    <a:pt x="6663" y="446"/>
                  </a:cubicBezTo>
                  <a:cubicBezTo>
                    <a:pt x="11402" y="-686"/>
                    <a:pt x="16390" y="362"/>
                    <a:pt x="20273" y="3304"/>
                  </a:cubicBezTo>
                  <a:cubicBezTo>
                    <a:pt x="27820" y="7698"/>
                    <a:pt x="33779" y="14365"/>
                    <a:pt x="37310" y="22354"/>
                  </a:cubicBezTo>
                  <a:cubicBezTo>
                    <a:pt x="38899" y="25889"/>
                    <a:pt x="39746" y="29716"/>
                    <a:pt x="39784" y="33593"/>
                  </a:cubicBezTo>
                  <a:lnTo>
                    <a:pt x="32456" y="29307"/>
                  </a:lnTo>
                  <a:cubicBezTo>
                    <a:pt x="32446" y="25435"/>
                    <a:pt x="31361" y="21642"/>
                    <a:pt x="29315" y="18353"/>
                  </a:cubicBezTo>
                  <a:cubicBezTo>
                    <a:pt x="27059" y="14814"/>
                    <a:pt x="23947" y="11899"/>
                    <a:pt x="20273" y="9876"/>
                  </a:cubicBezTo>
                  <a:cubicBezTo>
                    <a:pt x="17893" y="8035"/>
                    <a:pt x="14867" y="7244"/>
                    <a:pt x="11897" y="7685"/>
                  </a:cubicBezTo>
                  <a:cubicBezTo>
                    <a:pt x="9899" y="8352"/>
                    <a:pt x="8852" y="10352"/>
                    <a:pt x="8852" y="13591"/>
                  </a:cubicBezTo>
                  <a:cubicBezTo>
                    <a:pt x="8956" y="16577"/>
                    <a:pt x="9946" y="19463"/>
                    <a:pt x="11707" y="21878"/>
                  </a:cubicBezTo>
                  <a:cubicBezTo>
                    <a:pt x="14410" y="25801"/>
                    <a:pt x="17608" y="29356"/>
                    <a:pt x="21225" y="32450"/>
                  </a:cubicBezTo>
                  <a:cubicBezTo>
                    <a:pt x="25289" y="35896"/>
                    <a:pt x="29077" y="39653"/>
                    <a:pt x="32551" y="43690"/>
                  </a:cubicBezTo>
                  <a:cubicBezTo>
                    <a:pt x="34911" y="46585"/>
                    <a:pt x="36862" y="49789"/>
                    <a:pt x="38357" y="53215"/>
                  </a:cubicBezTo>
                  <a:cubicBezTo>
                    <a:pt x="39565" y="56243"/>
                    <a:pt x="40184" y="59478"/>
                    <a:pt x="40165" y="62740"/>
                  </a:cubicBezTo>
                  <a:cubicBezTo>
                    <a:pt x="40165" y="67883"/>
                    <a:pt x="38452" y="71027"/>
                    <a:pt x="34930" y="72265"/>
                  </a:cubicBezTo>
                  <a:cubicBezTo>
                    <a:pt x="30000" y="73000"/>
                    <a:pt x="24975" y="71769"/>
                    <a:pt x="20939" y="68836"/>
                  </a:cubicBezTo>
                  <a:cubicBezTo>
                    <a:pt x="16989" y="66477"/>
                    <a:pt x="13392" y="63558"/>
                    <a:pt x="10279" y="60168"/>
                  </a:cubicBezTo>
                  <a:cubicBezTo>
                    <a:pt x="7177" y="56803"/>
                    <a:pt x="4607" y="52980"/>
                    <a:pt x="2665" y="48833"/>
                  </a:cubicBezTo>
                  <a:cubicBezTo>
                    <a:pt x="980" y="45220"/>
                    <a:pt x="76" y="41293"/>
                    <a:pt x="0" y="37308"/>
                  </a:cubicBezTo>
                  <a:lnTo>
                    <a:pt x="7329" y="41594"/>
                  </a:lnTo>
                  <a:cubicBezTo>
                    <a:pt x="7395" y="45632"/>
                    <a:pt x="8690" y="49553"/>
                    <a:pt x="11041" y="52834"/>
                  </a:cubicBezTo>
                  <a:cubicBezTo>
                    <a:pt x="13468" y="56677"/>
                    <a:pt x="16713" y="59932"/>
                    <a:pt x="20558" y="62359"/>
                  </a:cubicBezTo>
                  <a:cubicBezTo>
                    <a:pt x="23109" y="64223"/>
                    <a:pt x="26269" y="65072"/>
                    <a:pt x="29410" y="64740"/>
                  </a:cubicBezTo>
                  <a:cubicBezTo>
                    <a:pt x="31504" y="64073"/>
                    <a:pt x="32456" y="62168"/>
                    <a:pt x="32456" y="59025"/>
                  </a:cubicBezTo>
                  <a:cubicBezTo>
                    <a:pt x="32427" y="55849"/>
                    <a:pt x="31437" y="52758"/>
                    <a:pt x="29600" y="50167"/>
                  </a:cubicBezTo>
                  <a:cubicBezTo>
                    <a:pt x="26726" y="46153"/>
                    <a:pt x="23404" y="42479"/>
                    <a:pt x="19702" y="39213"/>
                  </a:cubicBezTo>
                  <a:close/>
                </a:path>
              </a:pathLst>
            </a:custGeom>
            <a:solidFill>
              <a:srgbClr val="B0B3C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44" name="Google Shape;244;p36"/>
            <p:cNvSpPr/>
            <p:nvPr/>
          </p:nvSpPr>
          <p:spPr>
            <a:xfrm>
              <a:off x="3871213" y="621212"/>
              <a:ext cx="35348" cy="54941"/>
            </a:xfrm>
            <a:custGeom>
              <a:rect b="b" l="l" r="r" t="t"/>
              <a:pathLst>
                <a:path extrusionOk="0" h="54941" w="35348">
                  <a:moveTo>
                    <a:pt x="18875" y="51977"/>
                  </a:moveTo>
                  <a:cubicBezTo>
                    <a:pt x="13135" y="48563"/>
                    <a:pt x="8434" y="43659"/>
                    <a:pt x="5264" y="37785"/>
                  </a:cubicBezTo>
                  <a:cubicBezTo>
                    <a:pt x="1838" y="31676"/>
                    <a:pt x="39" y="24788"/>
                    <a:pt x="29" y="17782"/>
                  </a:cubicBezTo>
                  <a:lnTo>
                    <a:pt x="29" y="16354"/>
                  </a:lnTo>
                  <a:cubicBezTo>
                    <a:pt x="-170" y="12433"/>
                    <a:pt x="648" y="8529"/>
                    <a:pt x="2409" y="5019"/>
                  </a:cubicBezTo>
                  <a:cubicBezTo>
                    <a:pt x="3665" y="2461"/>
                    <a:pt x="6073" y="656"/>
                    <a:pt x="8881" y="161"/>
                  </a:cubicBezTo>
                  <a:cubicBezTo>
                    <a:pt x="12203" y="-359"/>
                    <a:pt x="15601" y="390"/>
                    <a:pt x="18399" y="2257"/>
                  </a:cubicBezTo>
                  <a:cubicBezTo>
                    <a:pt x="23757" y="5352"/>
                    <a:pt x="28097" y="9957"/>
                    <a:pt x="30867" y="15496"/>
                  </a:cubicBezTo>
                  <a:cubicBezTo>
                    <a:pt x="33932" y="21744"/>
                    <a:pt x="35474" y="28634"/>
                    <a:pt x="35340" y="35594"/>
                  </a:cubicBezTo>
                  <a:lnTo>
                    <a:pt x="35340" y="38737"/>
                  </a:lnTo>
                  <a:lnTo>
                    <a:pt x="6692" y="22831"/>
                  </a:lnTo>
                  <a:cubicBezTo>
                    <a:pt x="6797" y="27522"/>
                    <a:pt x="8005" y="32121"/>
                    <a:pt x="10213" y="36261"/>
                  </a:cubicBezTo>
                  <a:cubicBezTo>
                    <a:pt x="12136" y="40198"/>
                    <a:pt x="15134" y="43503"/>
                    <a:pt x="18875" y="45786"/>
                  </a:cubicBezTo>
                  <a:cubicBezTo>
                    <a:pt x="20721" y="47055"/>
                    <a:pt x="22920" y="47720"/>
                    <a:pt x="25156" y="47691"/>
                  </a:cubicBezTo>
                  <a:cubicBezTo>
                    <a:pt x="26870" y="47538"/>
                    <a:pt x="28488" y="46798"/>
                    <a:pt x="29725" y="45595"/>
                  </a:cubicBezTo>
                  <a:lnTo>
                    <a:pt x="34008" y="51977"/>
                  </a:lnTo>
                  <a:cubicBezTo>
                    <a:pt x="30962" y="55882"/>
                    <a:pt x="25727" y="55978"/>
                    <a:pt x="18875" y="51977"/>
                  </a:cubicBezTo>
                  <a:close/>
                  <a:moveTo>
                    <a:pt x="18018" y="8924"/>
                  </a:moveTo>
                  <a:cubicBezTo>
                    <a:pt x="15962" y="7338"/>
                    <a:pt x="13164" y="7114"/>
                    <a:pt x="10880" y="8353"/>
                  </a:cubicBezTo>
                  <a:cubicBezTo>
                    <a:pt x="8567" y="10355"/>
                    <a:pt x="7273" y="13292"/>
                    <a:pt x="7358" y="16354"/>
                  </a:cubicBezTo>
                  <a:lnTo>
                    <a:pt x="27916" y="28260"/>
                  </a:lnTo>
                  <a:lnTo>
                    <a:pt x="27916" y="27593"/>
                  </a:lnTo>
                  <a:cubicBezTo>
                    <a:pt x="27821" y="23668"/>
                    <a:pt x="26812" y="19820"/>
                    <a:pt x="24966" y="16354"/>
                  </a:cubicBezTo>
                  <a:cubicBezTo>
                    <a:pt x="23405" y="13263"/>
                    <a:pt x="20997" y="10684"/>
                    <a:pt x="18018" y="8924"/>
                  </a:cubicBezTo>
                  <a:close/>
                </a:path>
              </a:pathLst>
            </a:custGeom>
            <a:solidFill>
              <a:srgbClr val="B0B3C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45" name="Google Shape;245;p36"/>
            <p:cNvSpPr/>
            <p:nvPr/>
          </p:nvSpPr>
          <p:spPr>
            <a:xfrm>
              <a:off x="3913502" y="644554"/>
              <a:ext cx="33883" cy="60925"/>
            </a:xfrm>
            <a:custGeom>
              <a:rect b="b" l="l" r="r" t="t"/>
              <a:pathLst>
                <a:path extrusionOk="0" h="60925" w="33883">
                  <a:moveTo>
                    <a:pt x="26174" y="56353"/>
                  </a:moveTo>
                  <a:cubicBezTo>
                    <a:pt x="25593" y="54563"/>
                    <a:pt x="25241" y="52707"/>
                    <a:pt x="25127" y="50829"/>
                  </a:cubicBezTo>
                  <a:cubicBezTo>
                    <a:pt x="21386" y="52815"/>
                    <a:pt x="16837" y="52482"/>
                    <a:pt x="13420" y="49972"/>
                  </a:cubicBezTo>
                  <a:cubicBezTo>
                    <a:pt x="9537" y="47601"/>
                    <a:pt x="6272" y="44336"/>
                    <a:pt x="3902" y="40447"/>
                  </a:cubicBezTo>
                  <a:cubicBezTo>
                    <a:pt x="1418" y="36827"/>
                    <a:pt x="57" y="32551"/>
                    <a:pt x="0" y="28159"/>
                  </a:cubicBezTo>
                  <a:cubicBezTo>
                    <a:pt x="0" y="23206"/>
                    <a:pt x="1618" y="20349"/>
                    <a:pt x="4854" y="19492"/>
                  </a:cubicBezTo>
                  <a:cubicBezTo>
                    <a:pt x="9737" y="19010"/>
                    <a:pt x="14629" y="20368"/>
                    <a:pt x="18560" y="23302"/>
                  </a:cubicBezTo>
                  <a:lnTo>
                    <a:pt x="25412" y="27207"/>
                  </a:lnTo>
                  <a:lnTo>
                    <a:pt x="25412" y="23492"/>
                  </a:lnTo>
                  <a:cubicBezTo>
                    <a:pt x="25403" y="20678"/>
                    <a:pt x="24651" y="17915"/>
                    <a:pt x="23223" y="15491"/>
                  </a:cubicBezTo>
                  <a:cubicBezTo>
                    <a:pt x="21662" y="12855"/>
                    <a:pt x="19435" y="10684"/>
                    <a:pt x="16751" y="9205"/>
                  </a:cubicBezTo>
                  <a:cubicBezTo>
                    <a:pt x="14895" y="7913"/>
                    <a:pt x="12601" y="7401"/>
                    <a:pt x="10374" y="7776"/>
                  </a:cubicBezTo>
                  <a:cubicBezTo>
                    <a:pt x="8728" y="8273"/>
                    <a:pt x="7690" y="9882"/>
                    <a:pt x="7900" y="11586"/>
                  </a:cubicBezTo>
                  <a:lnTo>
                    <a:pt x="761" y="7490"/>
                  </a:lnTo>
                  <a:cubicBezTo>
                    <a:pt x="676" y="5394"/>
                    <a:pt x="1466" y="3356"/>
                    <a:pt x="2950" y="1870"/>
                  </a:cubicBezTo>
                  <a:cubicBezTo>
                    <a:pt x="4607" y="446"/>
                    <a:pt x="6786" y="-213"/>
                    <a:pt x="8947" y="61"/>
                  </a:cubicBezTo>
                  <a:cubicBezTo>
                    <a:pt x="11850" y="393"/>
                    <a:pt x="14648" y="1369"/>
                    <a:pt x="17132" y="2918"/>
                  </a:cubicBezTo>
                  <a:cubicBezTo>
                    <a:pt x="21681" y="5399"/>
                    <a:pt x="25517" y="9008"/>
                    <a:pt x="28268" y="13396"/>
                  </a:cubicBezTo>
                  <a:cubicBezTo>
                    <a:pt x="30895" y="17497"/>
                    <a:pt x="32341" y="22242"/>
                    <a:pt x="32455" y="27112"/>
                  </a:cubicBezTo>
                  <a:lnTo>
                    <a:pt x="32455" y="49019"/>
                  </a:lnTo>
                  <a:cubicBezTo>
                    <a:pt x="32379" y="52815"/>
                    <a:pt x="32865" y="56602"/>
                    <a:pt x="33883" y="60259"/>
                  </a:cubicBezTo>
                  <a:lnTo>
                    <a:pt x="33883" y="60925"/>
                  </a:lnTo>
                  <a:close/>
                  <a:moveTo>
                    <a:pt x="14467" y="43971"/>
                  </a:moveTo>
                  <a:cubicBezTo>
                    <a:pt x="16342" y="45144"/>
                    <a:pt x="18541" y="45710"/>
                    <a:pt x="20749" y="45590"/>
                  </a:cubicBezTo>
                  <a:cubicBezTo>
                    <a:pt x="22547" y="45530"/>
                    <a:pt x="24185" y="44514"/>
                    <a:pt x="25032" y="42923"/>
                  </a:cubicBezTo>
                  <a:lnTo>
                    <a:pt x="25032" y="33398"/>
                  </a:lnTo>
                  <a:lnTo>
                    <a:pt x="19511" y="30160"/>
                  </a:lnTo>
                  <a:cubicBezTo>
                    <a:pt x="10945" y="25207"/>
                    <a:pt x="6662" y="25683"/>
                    <a:pt x="6662" y="31493"/>
                  </a:cubicBezTo>
                  <a:cubicBezTo>
                    <a:pt x="6653" y="34072"/>
                    <a:pt x="7414" y="36593"/>
                    <a:pt x="8851" y="38732"/>
                  </a:cubicBezTo>
                  <a:cubicBezTo>
                    <a:pt x="10270" y="40907"/>
                    <a:pt x="12202" y="42704"/>
                    <a:pt x="14467" y="43971"/>
                  </a:cubicBezTo>
                  <a:close/>
                </a:path>
              </a:pathLst>
            </a:custGeom>
            <a:solidFill>
              <a:srgbClr val="B0B3C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46" name="Google Shape;246;p36"/>
            <p:cNvSpPr/>
            <p:nvPr/>
          </p:nvSpPr>
          <p:spPr>
            <a:xfrm>
              <a:off x="3956522" y="663093"/>
              <a:ext cx="19892" cy="51720"/>
            </a:xfrm>
            <a:custGeom>
              <a:rect b="b" l="l" r="r" t="t"/>
              <a:pathLst>
                <a:path extrusionOk="0" h="51720" w="19892">
                  <a:moveTo>
                    <a:pt x="19892" y="18955"/>
                  </a:moveTo>
                  <a:cubicBezTo>
                    <a:pt x="18807" y="18085"/>
                    <a:pt x="17656" y="17290"/>
                    <a:pt x="16466" y="16573"/>
                  </a:cubicBezTo>
                  <a:cubicBezTo>
                    <a:pt x="11897" y="13906"/>
                    <a:pt x="8728" y="14383"/>
                    <a:pt x="6948" y="18002"/>
                  </a:cubicBezTo>
                  <a:lnTo>
                    <a:pt x="6948" y="51721"/>
                  </a:lnTo>
                  <a:lnTo>
                    <a:pt x="0" y="47625"/>
                  </a:lnTo>
                  <a:lnTo>
                    <a:pt x="0" y="0"/>
                  </a:lnTo>
                  <a:lnTo>
                    <a:pt x="6758" y="3905"/>
                  </a:lnTo>
                  <a:lnTo>
                    <a:pt x="6758" y="9430"/>
                  </a:lnTo>
                  <a:cubicBezTo>
                    <a:pt x="9042" y="6572"/>
                    <a:pt x="12278" y="6286"/>
                    <a:pt x="16275" y="8763"/>
                  </a:cubicBezTo>
                  <a:cubicBezTo>
                    <a:pt x="17408" y="9388"/>
                    <a:pt x="18436" y="10192"/>
                    <a:pt x="19321" y="11144"/>
                  </a:cubicBezTo>
                  <a:close/>
                </a:path>
              </a:pathLst>
            </a:custGeom>
            <a:solidFill>
              <a:srgbClr val="B0B3C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47" name="Google Shape;247;p36"/>
            <p:cNvSpPr/>
            <p:nvPr/>
          </p:nvSpPr>
          <p:spPr>
            <a:xfrm>
              <a:off x="3980286" y="683824"/>
              <a:ext cx="34675" cy="54516"/>
            </a:xfrm>
            <a:custGeom>
              <a:rect b="b" l="l" r="r" t="t"/>
              <a:pathLst>
                <a:path extrusionOk="0" h="54516" w="34675">
                  <a:moveTo>
                    <a:pt x="18400" y="45467"/>
                  </a:moveTo>
                  <a:cubicBezTo>
                    <a:pt x="20304" y="46811"/>
                    <a:pt x="22721" y="47231"/>
                    <a:pt x="24967" y="46610"/>
                  </a:cubicBezTo>
                  <a:cubicBezTo>
                    <a:pt x="26918" y="45847"/>
                    <a:pt x="28175" y="43941"/>
                    <a:pt x="28108" y="41848"/>
                  </a:cubicBezTo>
                  <a:lnTo>
                    <a:pt x="34675" y="45658"/>
                  </a:lnTo>
                  <a:cubicBezTo>
                    <a:pt x="34694" y="48006"/>
                    <a:pt x="33847" y="50279"/>
                    <a:pt x="32296" y="52040"/>
                  </a:cubicBezTo>
                  <a:cubicBezTo>
                    <a:pt x="30716" y="53647"/>
                    <a:pt x="28555" y="54541"/>
                    <a:pt x="26300" y="54516"/>
                  </a:cubicBezTo>
                  <a:cubicBezTo>
                    <a:pt x="23501" y="54441"/>
                    <a:pt x="20770" y="53619"/>
                    <a:pt x="18400" y="52135"/>
                  </a:cubicBezTo>
                  <a:cubicBezTo>
                    <a:pt x="12680" y="48793"/>
                    <a:pt x="8054" y="43862"/>
                    <a:pt x="5075" y="37943"/>
                  </a:cubicBezTo>
                  <a:cubicBezTo>
                    <a:pt x="1715" y="31610"/>
                    <a:pt x="-17" y="24539"/>
                    <a:pt x="31" y="17369"/>
                  </a:cubicBezTo>
                  <a:lnTo>
                    <a:pt x="31" y="15940"/>
                  </a:lnTo>
                  <a:cubicBezTo>
                    <a:pt x="-169" y="12060"/>
                    <a:pt x="611" y="8193"/>
                    <a:pt x="2315" y="4700"/>
                  </a:cubicBezTo>
                  <a:cubicBezTo>
                    <a:pt x="3467" y="2168"/>
                    <a:pt x="5836" y="405"/>
                    <a:pt x="8597" y="33"/>
                  </a:cubicBezTo>
                  <a:cubicBezTo>
                    <a:pt x="11966" y="-190"/>
                    <a:pt x="15316" y="715"/>
                    <a:pt x="18114" y="2605"/>
                  </a:cubicBezTo>
                  <a:cubicBezTo>
                    <a:pt x="22864" y="5371"/>
                    <a:pt x="26823" y="9306"/>
                    <a:pt x="29631" y="14035"/>
                  </a:cubicBezTo>
                  <a:cubicBezTo>
                    <a:pt x="32543" y="18605"/>
                    <a:pt x="34219" y="23859"/>
                    <a:pt x="34485" y="29275"/>
                  </a:cubicBezTo>
                  <a:lnTo>
                    <a:pt x="27918" y="25465"/>
                  </a:lnTo>
                  <a:cubicBezTo>
                    <a:pt x="27651" y="22098"/>
                    <a:pt x="26604" y="18839"/>
                    <a:pt x="24872" y="15940"/>
                  </a:cubicBezTo>
                  <a:cubicBezTo>
                    <a:pt x="23207" y="13144"/>
                    <a:pt x="20884" y="10792"/>
                    <a:pt x="18114" y="9082"/>
                  </a:cubicBezTo>
                  <a:cubicBezTo>
                    <a:pt x="14564" y="7113"/>
                    <a:pt x="11804" y="7113"/>
                    <a:pt x="9834" y="9082"/>
                  </a:cubicBezTo>
                  <a:cubicBezTo>
                    <a:pt x="7464" y="12284"/>
                    <a:pt x="6408" y="16270"/>
                    <a:pt x="6883" y="20226"/>
                  </a:cubicBezTo>
                  <a:lnTo>
                    <a:pt x="6883" y="21750"/>
                  </a:lnTo>
                  <a:cubicBezTo>
                    <a:pt x="6798" y="26703"/>
                    <a:pt x="7807" y="31614"/>
                    <a:pt x="9834" y="36133"/>
                  </a:cubicBezTo>
                  <a:cubicBezTo>
                    <a:pt x="11652" y="40058"/>
                    <a:pt x="14650" y="43321"/>
                    <a:pt x="18400" y="45467"/>
                  </a:cubicBezTo>
                  <a:close/>
                </a:path>
              </a:pathLst>
            </a:custGeom>
            <a:solidFill>
              <a:srgbClr val="B0B3C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48" name="Google Shape;248;p36"/>
            <p:cNvSpPr/>
            <p:nvPr/>
          </p:nvSpPr>
          <p:spPr>
            <a:xfrm>
              <a:off x="4022575" y="681666"/>
              <a:ext cx="32718" cy="85915"/>
            </a:xfrm>
            <a:custGeom>
              <a:rect b="b" l="l" r="r" t="t"/>
              <a:pathLst>
                <a:path extrusionOk="0" h="85915" w="32718">
                  <a:moveTo>
                    <a:pt x="7614" y="29718"/>
                  </a:moveTo>
                  <a:cubicBezTo>
                    <a:pt x="11145" y="26777"/>
                    <a:pt x="16266" y="26777"/>
                    <a:pt x="19797" y="29718"/>
                  </a:cubicBezTo>
                  <a:cubicBezTo>
                    <a:pt x="28411" y="34878"/>
                    <a:pt x="33388" y="44461"/>
                    <a:pt x="32646" y="54483"/>
                  </a:cubicBezTo>
                  <a:lnTo>
                    <a:pt x="32646" y="85916"/>
                  </a:lnTo>
                  <a:lnTo>
                    <a:pt x="25603" y="81820"/>
                  </a:lnTo>
                  <a:lnTo>
                    <a:pt x="25603" y="50387"/>
                  </a:lnTo>
                  <a:cubicBezTo>
                    <a:pt x="25698" y="47343"/>
                    <a:pt x="25003" y="44327"/>
                    <a:pt x="23604" y="41624"/>
                  </a:cubicBezTo>
                  <a:cubicBezTo>
                    <a:pt x="22034" y="39026"/>
                    <a:pt x="19797" y="36890"/>
                    <a:pt x="17132" y="35433"/>
                  </a:cubicBezTo>
                  <a:cubicBezTo>
                    <a:pt x="15352" y="34286"/>
                    <a:pt x="13230" y="33814"/>
                    <a:pt x="11136" y="34100"/>
                  </a:cubicBezTo>
                  <a:cubicBezTo>
                    <a:pt x="9356" y="34510"/>
                    <a:pt x="7852" y="35699"/>
                    <a:pt x="7043" y="37338"/>
                  </a:cubicBezTo>
                  <a:lnTo>
                    <a:pt x="7043" y="71152"/>
                  </a:lnTo>
                  <a:lnTo>
                    <a:pt x="0" y="67056"/>
                  </a:lnTo>
                  <a:lnTo>
                    <a:pt x="0" y="0"/>
                  </a:lnTo>
                  <a:lnTo>
                    <a:pt x="7043" y="4001"/>
                  </a:lnTo>
                  <a:close/>
                </a:path>
              </a:pathLst>
            </a:custGeom>
            <a:solidFill>
              <a:srgbClr val="B0B3C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49" name="Google Shape;249;p36"/>
            <p:cNvSpPr/>
            <p:nvPr/>
          </p:nvSpPr>
          <p:spPr>
            <a:xfrm>
              <a:off x="4065860" y="766513"/>
              <a:ext cx="8800" cy="10615"/>
            </a:xfrm>
            <a:custGeom>
              <a:rect b="b" l="l" r="r" t="t"/>
              <a:pathLst>
                <a:path extrusionOk="0" h="10615" w="8800">
                  <a:moveTo>
                    <a:pt x="21" y="3164"/>
                  </a:moveTo>
                  <a:cubicBezTo>
                    <a:pt x="-103" y="2053"/>
                    <a:pt x="326" y="951"/>
                    <a:pt x="1163" y="212"/>
                  </a:cubicBezTo>
                  <a:cubicBezTo>
                    <a:pt x="1829" y="-265"/>
                    <a:pt x="2971" y="212"/>
                    <a:pt x="4399" y="212"/>
                  </a:cubicBezTo>
                  <a:cubicBezTo>
                    <a:pt x="5741" y="1038"/>
                    <a:pt x="6845" y="2183"/>
                    <a:pt x="7635" y="3545"/>
                  </a:cubicBezTo>
                  <a:cubicBezTo>
                    <a:pt x="8378" y="4818"/>
                    <a:pt x="8768" y="6263"/>
                    <a:pt x="8777" y="7736"/>
                  </a:cubicBezTo>
                  <a:cubicBezTo>
                    <a:pt x="8911" y="8767"/>
                    <a:pt x="8473" y="9788"/>
                    <a:pt x="7635" y="10403"/>
                  </a:cubicBezTo>
                  <a:cubicBezTo>
                    <a:pt x="6874" y="10880"/>
                    <a:pt x="5827" y="10403"/>
                    <a:pt x="4399" y="10403"/>
                  </a:cubicBezTo>
                  <a:cubicBezTo>
                    <a:pt x="3029" y="9659"/>
                    <a:pt x="1906" y="8534"/>
                    <a:pt x="1163" y="7165"/>
                  </a:cubicBezTo>
                  <a:cubicBezTo>
                    <a:pt x="440" y="5955"/>
                    <a:pt x="40" y="4575"/>
                    <a:pt x="21" y="3164"/>
                  </a:cubicBezTo>
                  <a:close/>
                </a:path>
              </a:pathLst>
            </a:custGeom>
            <a:solidFill>
              <a:srgbClr val="B0B3C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50" name="Google Shape;250;p36"/>
            <p:cNvSpPr/>
            <p:nvPr/>
          </p:nvSpPr>
          <p:spPr>
            <a:xfrm>
              <a:off x="4086317" y="778377"/>
              <a:ext cx="8807" cy="10445"/>
            </a:xfrm>
            <a:custGeom>
              <a:rect b="b" l="l" r="r" t="t"/>
              <a:pathLst>
                <a:path extrusionOk="0" h="10445" w="8807">
                  <a:moveTo>
                    <a:pt x="27" y="3111"/>
                  </a:moveTo>
                  <a:cubicBezTo>
                    <a:pt x="-116" y="2025"/>
                    <a:pt x="313" y="942"/>
                    <a:pt x="1169" y="254"/>
                  </a:cubicBezTo>
                  <a:cubicBezTo>
                    <a:pt x="1835" y="-317"/>
                    <a:pt x="2978" y="254"/>
                    <a:pt x="4405" y="254"/>
                  </a:cubicBezTo>
                  <a:cubicBezTo>
                    <a:pt x="7051" y="1848"/>
                    <a:pt x="8707" y="4687"/>
                    <a:pt x="8784" y="7779"/>
                  </a:cubicBezTo>
                  <a:cubicBezTo>
                    <a:pt x="8917" y="8809"/>
                    <a:pt x="8479" y="9830"/>
                    <a:pt x="7641" y="10446"/>
                  </a:cubicBezTo>
                  <a:cubicBezTo>
                    <a:pt x="6975" y="10446"/>
                    <a:pt x="5833" y="10446"/>
                    <a:pt x="4405" y="10446"/>
                  </a:cubicBezTo>
                  <a:cubicBezTo>
                    <a:pt x="3035" y="9701"/>
                    <a:pt x="1912" y="8576"/>
                    <a:pt x="1169" y="7207"/>
                  </a:cubicBezTo>
                  <a:cubicBezTo>
                    <a:pt x="427" y="5970"/>
                    <a:pt x="27" y="4555"/>
                    <a:pt x="27" y="3111"/>
                  </a:cubicBezTo>
                  <a:close/>
                </a:path>
              </a:pathLst>
            </a:custGeom>
            <a:solidFill>
              <a:srgbClr val="B0B3C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51" name="Google Shape;251;p36"/>
            <p:cNvSpPr/>
            <p:nvPr/>
          </p:nvSpPr>
          <p:spPr>
            <a:xfrm>
              <a:off x="4106781" y="790188"/>
              <a:ext cx="8804" cy="10445"/>
            </a:xfrm>
            <a:custGeom>
              <a:rect b="b" l="l" r="r" t="t"/>
              <a:pathLst>
                <a:path extrusionOk="0" h="10445" w="8804">
                  <a:moveTo>
                    <a:pt x="27" y="3111"/>
                  </a:moveTo>
                  <a:cubicBezTo>
                    <a:pt x="-116" y="2025"/>
                    <a:pt x="313" y="942"/>
                    <a:pt x="1169" y="254"/>
                  </a:cubicBezTo>
                  <a:cubicBezTo>
                    <a:pt x="1835" y="-318"/>
                    <a:pt x="2978" y="254"/>
                    <a:pt x="4405" y="254"/>
                  </a:cubicBezTo>
                  <a:cubicBezTo>
                    <a:pt x="5795" y="976"/>
                    <a:pt x="6918" y="2107"/>
                    <a:pt x="7641" y="3493"/>
                  </a:cubicBezTo>
                  <a:cubicBezTo>
                    <a:pt x="8374" y="4770"/>
                    <a:pt x="8764" y="6212"/>
                    <a:pt x="8783" y="7683"/>
                  </a:cubicBezTo>
                  <a:cubicBezTo>
                    <a:pt x="8907" y="8741"/>
                    <a:pt x="8479" y="9788"/>
                    <a:pt x="7641" y="10446"/>
                  </a:cubicBezTo>
                  <a:cubicBezTo>
                    <a:pt x="6975" y="10446"/>
                    <a:pt x="5833" y="10446"/>
                    <a:pt x="4405" y="9874"/>
                  </a:cubicBezTo>
                  <a:cubicBezTo>
                    <a:pt x="3035" y="9129"/>
                    <a:pt x="1912" y="8004"/>
                    <a:pt x="1169" y="6636"/>
                  </a:cubicBezTo>
                  <a:cubicBezTo>
                    <a:pt x="522" y="5567"/>
                    <a:pt x="132" y="4359"/>
                    <a:pt x="27" y="3111"/>
                  </a:cubicBezTo>
                  <a:close/>
                </a:path>
              </a:pathLst>
            </a:custGeom>
            <a:solidFill>
              <a:srgbClr val="B0B3C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52" name="Google Shape;252;p36"/>
            <p:cNvSpPr/>
            <p:nvPr/>
          </p:nvSpPr>
          <p:spPr>
            <a:xfrm>
              <a:off x="6091738" y="1886219"/>
              <a:ext cx="73770" cy="113063"/>
            </a:xfrm>
            <a:custGeom>
              <a:rect b="b" l="l" r="r" t="t"/>
              <a:pathLst>
                <a:path extrusionOk="0" h="113063" w="73770">
                  <a:moveTo>
                    <a:pt x="72240" y="104944"/>
                  </a:moveTo>
                  <a:lnTo>
                    <a:pt x="57011" y="78751"/>
                  </a:lnTo>
                  <a:cubicBezTo>
                    <a:pt x="61932" y="73683"/>
                    <a:pt x="64435" y="66739"/>
                    <a:pt x="63864" y="59701"/>
                  </a:cubicBezTo>
                  <a:cubicBezTo>
                    <a:pt x="62646" y="37222"/>
                    <a:pt x="50806" y="16676"/>
                    <a:pt x="31980" y="4360"/>
                  </a:cubicBezTo>
                  <a:cubicBezTo>
                    <a:pt x="14277" y="-5831"/>
                    <a:pt x="0" y="2455"/>
                    <a:pt x="0" y="22839"/>
                  </a:cubicBezTo>
                  <a:cubicBezTo>
                    <a:pt x="1142" y="45585"/>
                    <a:pt x="13201" y="66378"/>
                    <a:pt x="32360" y="78655"/>
                  </a:cubicBezTo>
                  <a:cubicBezTo>
                    <a:pt x="37776" y="82303"/>
                    <a:pt x="44410" y="83675"/>
                    <a:pt x="50825" y="82465"/>
                  </a:cubicBezTo>
                  <a:lnTo>
                    <a:pt x="66148" y="109040"/>
                  </a:lnTo>
                  <a:cubicBezTo>
                    <a:pt x="67957" y="112088"/>
                    <a:pt x="70812" y="113803"/>
                    <a:pt x="72621" y="112755"/>
                  </a:cubicBezTo>
                  <a:cubicBezTo>
                    <a:pt x="74429" y="111707"/>
                    <a:pt x="73953" y="108088"/>
                    <a:pt x="72240" y="104944"/>
                  </a:cubicBezTo>
                  <a:close/>
                  <a:moveTo>
                    <a:pt x="49683" y="70273"/>
                  </a:moveTo>
                  <a:cubicBezTo>
                    <a:pt x="49131" y="70083"/>
                    <a:pt x="48522" y="70083"/>
                    <a:pt x="47970" y="70273"/>
                  </a:cubicBezTo>
                  <a:cubicBezTo>
                    <a:pt x="47532" y="70578"/>
                    <a:pt x="47198" y="71007"/>
                    <a:pt x="47018" y="71512"/>
                  </a:cubicBezTo>
                  <a:cubicBezTo>
                    <a:pt x="42011" y="72845"/>
                    <a:pt x="36682" y="71978"/>
                    <a:pt x="32360" y="69130"/>
                  </a:cubicBezTo>
                  <a:cubicBezTo>
                    <a:pt x="18198" y="59910"/>
                    <a:pt x="9289" y="44480"/>
                    <a:pt x="8376" y="27601"/>
                  </a:cubicBezTo>
                  <a:cubicBezTo>
                    <a:pt x="8376" y="12266"/>
                    <a:pt x="19131" y="6075"/>
                    <a:pt x="32360" y="13790"/>
                  </a:cubicBezTo>
                  <a:cubicBezTo>
                    <a:pt x="46494" y="23020"/>
                    <a:pt x="55374" y="38450"/>
                    <a:pt x="56250" y="55319"/>
                  </a:cubicBezTo>
                  <a:cubicBezTo>
                    <a:pt x="56678" y="61082"/>
                    <a:pt x="54213" y="66682"/>
                    <a:pt x="49683" y="70273"/>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53" name="Google Shape;253;p36"/>
            <p:cNvSpPr/>
            <p:nvPr/>
          </p:nvSpPr>
          <p:spPr>
            <a:xfrm>
              <a:off x="5099606" y="2084115"/>
              <a:ext cx="833576" cy="1053763"/>
            </a:xfrm>
            <a:custGeom>
              <a:rect b="b" l="l" r="r" t="t"/>
              <a:pathLst>
                <a:path extrusionOk="0" h="1053763" w="833576">
                  <a:moveTo>
                    <a:pt x="724017" y="325006"/>
                  </a:moveTo>
                  <a:cubicBezTo>
                    <a:pt x="569829" y="64973"/>
                    <a:pt x="310279" y="-65519"/>
                    <a:pt x="144289" y="32684"/>
                  </a:cubicBezTo>
                  <a:lnTo>
                    <a:pt x="0" y="115646"/>
                  </a:lnTo>
                  <a:lnTo>
                    <a:pt x="55298" y="207753"/>
                  </a:lnTo>
                  <a:cubicBezTo>
                    <a:pt x="64198" y="193570"/>
                    <a:pt x="74743" y="180502"/>
                    <a:pt x="86707" y="168796"/>
                  </a:cubicBezTo>
                  <a:cubicBezTo>
                    <a:pt x="226999" y="123266"/>
                    <a:pt x="419829" y="231947"/>
                    <a:pt x="538801" y="432067"/>
                  </a:cubicBezTo>
                  <a:cubicBezTo>
                    <a:pt x="657773" y="632187"/>
                    <a:pt x="660248" y="853929"/>
                    <a:pt x="553173" y="955370"/>
                  </a:cubicBezTo>
                  <a:cubicBezTo>
                    <a:pt x="539087" y="959809"/>
                    <a:pt x="524572" y="962714"/>
                    <a:pt x="509867" y="964038"/>
                  </a:cubicBezTo>
                  <a:lnTo>
                    <a:pt x="563833" y="1053764"/>
                  </a:lnTo>
                  <a:lnTo>
                    <a:pt x="702507" y="974230"/>
                  </a:lnTo>
                  <a:cubicBezTo>
                    <a:pt x="868496" y="875646"/>
                    <a:pt x="878109" y="584943"/>
                    <a:pt x="724017" y="325006"/>
                  </a:cubicBezTo>
                  <a:close/>
                </a:path>
              </a:pathLst>
            </a:custGeom>
            <a:solidFill>
              <a:srgbClr val="D6D8E5"/>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54" name="Google Shape;254;p36"/>
            <p:cNvSpPr/>
            <p:nvPr/>
          </p:nvSpPr>
          <p:spPr>
            <a:xfrm>
              <a:off x="4974070" y="2163744"/>
              <a:ext cx="820424" cy="1006964"/>
            </a:xfrm>
            <a:custGeom>
              <a:rect b="b" l="l" r="r" t="t"/>
              <a:pathLst>
                <a:path extrusionOk="0" h="1006964" w="820424">
                  <a:moveTo>
                    <a:pt x="710783" y="325006"/>
                  </a:moveTo>
                  <a:cubicBezTo>
                    <a:pt x="556595" y="64973"/>
                    <a:pt x="297046" y="-65519"/>
                    <a:pt x="131056" y="32684"/>
                  </a:cubicBezTo>
                  <a:cubicBezTo>
                    <a:pt x="-34934" y="130886"/>
                    <a:pt x="-44547" y="421970"/>
                    <a:pt x="109641" y="682003"/>
                  </a:cubicBezTo>
                  <a:cubicBezTo>
                    <a:pt x="263829" y="942035"/>
                    <a:pt x="523378" y="1072528"/>
                    <a:pt x="689368" y="974230"/>
                  </a:cubicBezTo>
                  <a:cubicBezTo>
                    <a:pt x="855358" y="875932"/>
                    <a:pt x="864971" y="584848"/>
                    <a:pt x="710783" y="325006"/>
                  </a:cubicBezTo>
                  <a:close/>
                  <a:moveTo>
                    <a:pt x="678708" y="875836"/>
                  </a:moveTo>
                  <a:cubicBezTo>
                    <a:pt x="538321" y="921366"/>
                    <a:pt x="345586" y="812686"/>
                    <a:pt x="226614" y="612470"/>
                  </a:cubicBezTo>
                  <a:cubicBezTo>
                    <a:pt x="107642" y="412255"/>
                    <a:pt x="105168" y="190703"/>
                    <a:pt x="212242" y="89262"/>
                  </a:cubicBezTo>
                  <a:cubicBezTo>
                    <a:pt x="352534" y="43733"/>
                    <a:pt x="545364" y="152413"/>
                    <a:pt x="664336" y="352533"/>
                  </a:cubicBezTo>
                  <a:cubicBezTo>
                    <a:pt x="783309" y="552653"/>
                    <a:pt x="785783" y="774300"/>
                    <a:pt x="678708" y="875741"/>
                  </a:cubicBezTo>
                  <a:close/>
                </a:path>
              </a:pathLst>
            </a:custGeom>
            <a:solidFill>
              <a:srgbClr val="B1B4C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55" name="Google Shape;255;p36"/>
            <p:cNvSpPr/>
            <p:nvPr/>
          </p:nvSpPr>
          <p:spPr>
            <a:xfrm>
              <a:off x="5034477" y="2242227"/>
              <a:ext cx="618491" cy="852150"/>
            </a:xfrm>
            <a:custGeom>
              <a:rect b="b" l="l" r="r" t="t"/>
              <a:pathLst>
                <a:path extrusionOk="0" h="852150" w="618491">
                  <a:moveTo>
                    <a:pt x="166398" y="533892"/>
                  </a:moveTo>
                  <a:cubicBezTo>
                    <a:pt x="47711" y="333866"/>
                    <a:pt x="44951" y="112124"/>
                    <a:pt x="152026" y="10683"/>
                  </a:cubicBezTo>
                  <a:cubicBezTo>
                    <a:pt x="213225" y="-9224"/>
                    <a:pt x="284513" y="301"/>
                    <a:pt x="355230" y="33924"/>
                  </a:cubicBezTo>
                  <a:cubicBezTo>
                    <a:pt x="268428" y="-7414"/>
                    <a:pt x="180960" y="-12844"/>
                    <a:pt x="112146" y="28019"/>
                  </a:cubicBezTo>
                  <a:cubicBezTo>
                    <a:pt x="-29192" y="111934"/>
                    <a:pt x="-38139" y="358250"/>
                    <a:pt x="92159" y="577992"/>
                  </a:cubicBezTo>
                  <a:cubicBezTo>
                    <a:pt x="222457" y="797734"/>
                    <a:pt x="442794" y="907938"/>
                    <a:pt x="584133" y="824023"/>
                  </a:cubicBezTo>
                  <a:cubicBezTo>
                    <a:pt x="596563" y="816432"/>
                    <a:pt x="608089" y="807450"/>
                    <a:pt x="618492" y="797258"/>
                  </a:cubicBezTo>
                  <a:cubicBezTo>
                    <a:pt x="477914" y="842787"/>
                    <a:pt x="284894" y="734107"/>
                    <a:pt x="166398" y="533892"/>
                  </a:cubicBezTo>
                  <a:close/>
                </a:path>
              </a:pathLst>
            </a:custGeom>
            <a:solidFill>
              <a:srgbClr val="A1A5B5"/>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56" name="Google Shape;256;p36"/>
            <p:cNvSpPr/>
            <p:nvPr/>
          </p:nvSpPr>
          <p:spPr>
            <a:xfrm>
              <a:off x="5108865" y="2242623"/>
              <a:ext cx="621582" cy="807149"/>
            </a:xfrm>
            <a:custGeom>
              <a:rect b="b" l="l" r="r" t="t"/>
              <a:pathLst>
                <a:path extrusionOk="0" h="807149" w="621582">
                  <a:moveTo>
                    <a:pt x="529828" y="273559"/>
                  </a:moveTo>
                  <a:cubicBezTo>
                    <a:pt x="411141" y="73534"/>
                    <a:pt x="218026" y="-35242"/>
                    <a:pt x="77734" y="10288"/>
                  </a:cubicBezTo>
                  <a:cubicBezTo>
                    <a:pt x="-29341" y="111729"/>
                    <a:pt x="-26962" y="333376"/>
                    <a:pt x="92106" y="533496"/>
                  </a:cubicBezTo>
                  <a:cubicBezTo>
                    <a:pt x="211173" y="733616"/>
                    <a:pt x="403813" y="842392"/>
                    <a:pt x="544200" y="796862"/>
                  </a:cubicBezTo>
                  <a:cubicBezTo>
                    <a:pt x="650989" y="695421"/>
                    <a:pt x="648229" y="473774"/>
                    <a:pt x="529828" y="273559"/>
                  </a:cubicBezTo>
                  <a:close/>
                </a:path>
              </a:pathLst>
            </a:custGeom>
            <a:solidFill>
              <a:srgbClr val="3E7EFF">
                <a:alpha val="7450"/>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57" name="Google Shape;257;p36"/>
            <p:cNvSpPr/>
            <p:nvPr/>
          </p:nvSpPr>
          <p:spPr>
            <a:xfrm>
              <a:off x="5831808" y="2838412"/>
              <a:ext cx="311135" cy="259746"/>
            </a:xfrm>
            <a:custGeom>
              <a:rect b="b" l="l" r="r" t="t"/>
              <a:pathLst>
                <a:path extrusionOk="0" h="259746" w="311135">
                  <a:moveTo>
                    <a:pt x="0" y="0"/>
                  </a:moveTo>
                  <a:lnTo>
                    <a:pt x="311136" y="179546"/>
                  </a:lnTo>
                  <a:lnTo>
                    <a:pt x="311136" y="259747"/>
                  </a:lnTo>
                  <a:lnTo>
                    <a:pt x="0" y="80201"/>
                  </a:lnTo>
                  <a:lnTo>
                    <a:pt x="0" y="0"/>
                  </a:lnTo>
                  <a:close/>
                </a:path>
              </a:pathLst>
            </a:custGeom>
            <a:solidFill>
              <a:srgbClr val="B1B4C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58" name="Google Shape;258;p36"/>
            <p:cNvSpPr/>
            <p:nvPr/>
          </p:nvSpPr>
          <p:spPr>
            <a:xfrm>
              <a:off x="5831808" y="2798312"/>
              <a:ext cx="380520" cy="219646"/>
            </a:xfrm>
            <a:custGeom>
              <a:rect b="b" l="l" r="r" t="t"/>
              <a:pathLst>
                <a:path extrusionOk="0" h="219646" w="380520">
                  <a:moveTo>
                    <a:pt x="69384" y="0"/>
                  </a:moveTo>
                  <a:lnTo>
                    <a:pt x="380520" y="179546"/>
                  </a:lnTo>
                  <a:lnTo>
                    <a:pt x="311136" y="219646"/>
                  </a:lnTo>
                  <a:lnTo>
                    <a:pt x="0" y="40100"/>
                  </a:lnTo>
                  <a:lnTo>
                    <a:pt x="69384" y="0"/>
                  </a:lnTo>
                  <a:close/>
                </a:path>
              </a:pathLst>
            </a:custGeom>
            <a:solidFill>
              <a:srgbClr val="D6D8E5"/>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59" name="Google Shape;259;p36"/>
            <p:cNvSpPr/>
            <p:nvPr/>
          </p:nvSpPr>
          <p:spPr>
            <a:xfrm>
              <a:off x="6056214" y="2910510"/>
              <a:ext cx="696628" cy="514166"/>
            </a:xfrm>
            <a:custGeom>
              <a:rect b="b" l="l" r="r" t="t"/>
              <a:pathLst>
                <a:path extrusionOk="0" h="514166" w="696628">
                  <a:moveTo>
                    <a:pt x="20772" y="62109"/>
                  </a:moveTo>
                  <a:cubicBezTo>
                    <a:pt x="50182" y="12389"/>
                    <a:pt x="99770" y="-12567"/>
                    <a:pt x="131464" y="6293"/>
                  </a:cubicBezTo>
                  <a:lnTo>
                    <a:pt x="696629" y="335096"/>
                  </a:lnTo>
                  <a:lnTo>
                    <a:pt x="588983" y="514166"/>
                  </a:lnTo>
                  <a:lnTo>
                    <a:pt x="24865" y="186030"/>
                  </a:lnTo>
                  <a:cubicBezTo>
                    <a:pt x="-6830" y="167170"/>
                    <a:pt x="-8257" y="111640"/>
                    <a:pt x="20772" y="62109"/>
                  </a:cubicBezTo>
                  <a:close/>
                </a:path>
              </a:pathLst>
            </a:custGeom>
            <a:solidFill>
              <a:srgbClr val="00B5D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60" name="Google Shape;260;p36"/>
            <p:cNvSpPr/>
            <p:nvPr/>
          </p:nvSpPr>
          <p:spPr>
            <a:xfrm>
              <a:off x="6620145" y="3238764"/>
              <a:ext cx="156663" cy="192193"/>
            </a:xfrm>
            <a:custGeom>
              <a:rect b="b" l="l" r="r" t="t"/>
              <a:pathLst>
                <a:path extrusionOk="0" h="192193" w="156663">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rgbClr val="8C50FF"/>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61" name="Google Shape;261;p36"/>
            <p:cNvSpPr/>
            <p:nvPr/>
          </p:nvSpPr>
          <p:spPr>
            <a:xfrm>
              <a:off x="6620145" y="3238764"/>
              <a:ext cx="156663" cy="192193"/>
            </a:xfrm>
            <a:custGeom>
              <a:rect b="b" l="l" r="r" t="t"/>
              <a:pathLst>
                <a:path extrusionOk="0" h="192193" w="156663">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rgbClr val="007BB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62" name="Google Shape;262;p36"/>
            <p:cNvSpPr/>
            <p:nvPr/>
          </p:nvSpPr>
          <p:spPr>
            <a:xfrm>
              <a:off x="3797207" y="2991392"/>
              <a:ext cx="2353338" cy="1403876"/>
            </a:xfrm>
            <a:custGeom>
              <a:rect b="b" l="l" r="r" t="t"/>
              <a:pathLst>
                <a:path extrusionOk="0" h="1403876" w="2353338">
                  <a:moveTo>
                    <a:pt x="2300432" y="1399691"/>
                  </a:moveTo>
                  <a:lnTo>
                    <a:pt x="7411" y="30758"/>
                  </a:lnTo>
                  <a:cubicBezTo>
                    <a:pt x="-3629" y="24471"/>
                    <a:pt x="-2106" y="13327"/>
                    <a:pt x="10457" y="5992"/>
                  </a:cubicBezTo>
                  <a:lnTo>
                    <a:pt x="10457" y="5992"/>
                  </a:lnTo>
                  <a:cubicBezTo>
                    <a:pt x="23658" y="-1342"/>
                    <a:pt x="39543" y="-1980"/>
                    <a:pt x="53287" y="4278"/>
                  </a:cubicBezTo>
                  <a:lnTo>
                    <a:pt x="2345927" y="1373211"/>
                  </a:lnTo>
                  <a:cubicBezTo>
                    <a:pt x="2356968" y="1379593"/>
                    <a:pt x="2355445" y="1390642"/>
                    <a:pt x="2342881" y="1397976"/>
                  </a:cubicBezTo>
                  <a:lnTo>
                    <a:pt x="2342881" y="1397976"/>
                  </a:lnTo>
                  <a:cubicBezTo>
                    <a:pt x="2329785" y="1405186"/>
                    <a:pt x="2314062" y="1405825"/>
                    <a:pt x="2300432" y="1399691"/>
                  </a:cubicBezTo>
                  <a:close/>
                </a:path>
              </a:pathLst>
            </a:custGeom>
            <a:solidFill>
              <a:srgbClr val="D6D8E5">
                <a:alpha val="27450"/>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63" name="Google Shape;263;p36"/>
            <p:cNvSpPr/>
            <p:nvPr/>
          </p:nvSpPr>
          <p:spPr>
            <a:xfrm>
              <a:off x="2602525" y="4569200"/>
              <a:ext cx="891148" cy="510349"/>
            </a:xfrm>
            <a:custGeom>
              <a:rect b="b" l="l" r="r" t="t"/>
              <a:pathLst>
                <a:path extrusionOk="0" h="510349" w="891148">
                  <a:moveTo>
                    <a:pt x="356916" y="510349"/>
                  </a:moveTo>
                  <a:lnTo>
                    <a:pt x="0" y="306038"/>
                  </a:lnTo>
                  <a:lnTo>
                    <a:pt x="534232" y="0"/>
                  </a:lnTo>
                  <a:lnTo>
                    <a:pt x="891149" y="204311"/>
                  </a:lnTo>
                  <a:lnTo>
                    <a:pt x="356916" y="510349"/>
                  </a:lnTo>
                  <a:close/>
                </a:path>
              </a:pathLst>
            </a:custGeom>
            <a:solidFill>
              <a:srgbClr val="D6D8E5">
                <a:alpha val="40000"/>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64" name="Google Shape;264;p36"/>
            <p:cNvSpPr/>
            <p:nvPr/>
          </p:nvSpPr>
          <p:spPr>
            <a:xfrm>
              <a:off x="2671243" y="4325932"/>
              <a:ext cx="591243" cy="341661"/>
            </a:xfrm>
            <a:custGeom>
              <a:rect b="b" l="l" r="r" t="t"/>
              <a:pathLst>
                <a:path extrusionOk="0" h="341661" w="591243">
                  <a:moveTo>
                    <a:pt x="295622" y="341662"/>
                  </a:moveTo>
                  <a:lnTo>
                    <a:pt x="0" y="170783"/>
                  </a:lnTo>
                  <a:lnTo>
                    <a:pt x="295622" y="0"/>
                  </a:lnTo>
                  <a:lnTo>
                    <a:pt x="591244" y="170783"/>
                  </a:lnTo>
                  <a:lnTo>
                    <a:pt x="295622" y="341662"/>
                  </a:lnTo>
                  <a:close/>
                </a:path>
              </a:pathLst>
            </a:custGeom>
            <a:solidFill>
              <a:srgbClr val="D6D8E5"/>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65" name="Google Shape;265;p36"/>
            <p:cNvSpPr/>
            <p:nvPr/>
          </p:nvSpPr>
          <p:spPr>
            <a:xfrm>
              <a:off x="2671243" y="4496715"/>
              <a:ext cx="295621" cy="512444"/>
            </a:xfrm>
            <a:custGeom>
              <a:rect b="b" l="l" r="r" t="t"/>
              <a:pathLst>
                <a:path extrusionOk="0" h="512444" w="295621">
                  <a:moveTo>
                    <a:pt x="295622" y="512445"/>
                  </a:moveTo>
                  <a:lnTo>
                    <a:pt x="0" y="341662"/>
                  </a:lnTo>
                  <a:lnTo>
                    <a:pt x="0" y="0"/>
                  </a:lnTo>
                  <a:lnTo>
                    <a:pt x="295622" y="170879"/>
                  </a:lnTo>
                  <a:lnTo>
                    <a:pt x="295622" y="512445"/>
                  </a:lnTo>
                  <a:close/>
                </a:path>
              </a:pathLst>
            </a:custGeom>
            <a:solidFill>
              <a:srgbClr val="B1B6C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66" name="Google Shape;266;p36"/>
            <p:cNvSpPr/>
            <p:nvPr/>
          </p:nvSpPr>
          <p:spPr>
            <a:xfrm>
              <a:off x="2966865" y="4496715"/>
              <a:ext cx="295621" cy="512444"/>
            </a:xfrm>
            <a:custGeom>
              <a:rect b="b" l="l" r="r" t="t"/>
              <a:pathLst>
                <a:path extrusionOk="0" h="512444" w="295621">
                  <a:moveTo>
                    <a:pt x="295622" y="341662"/>
                  </a:moveTo>
                  <a:lnTo>
                    <a:pt x="0" y="512445"/>
                  </a:lnTo>
                  <a:lnTo>
                    <a:pt x="0" y="170879"/>
                  </a:lnTo>
                  <a:lnTo>
                    <a:pt x="295622" y="0"/>
                  </a:lnTo>
                  <a:lnTo>
                    <a:pt x="295622" y="341662"/>
                  </a:lnTo>
                  <a:close/>
                </a:path>
              </a:pathLst>
            </a:custGeom>
            <a:solidFill>
              <a:srgbClr val="C4C7D6"/>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67" name="Google Shape;267;p36"/>
            <p:cNvSpPr/>
            <p:nvPr/>
          </p:nvSpPr>
          <p:spPr>
            <a:xfrm>
              <a:off x="3352925" y="4700698"/>
              <a:ext cx="220640" cy="124389"/>
            </a:xfrm>
            <a:custGeom>
              <a:rect b="b" l="l" r="r" t="t"/>
              <a:pathLst>
                <a:path extrusionOk="0" h="124389" w="220640">
                  <a:moveTo>
                    <a:pt x="11021" y="30141"/>
                  </a:moveTo>
                  <a:cubicBezTo>
                    <a:pt x="36663" y="37161"/>
                    <a:pt x="64037" y="33732"/>
                    <a:pt x="87163" y="20616"/>
                  </a:cubicBezTo>
                  <a:cubicBezTo>
                    <a:pt x="105532" y="21188"/>
                    <a:pt x="205088" y="-21484"/>
                    <a:pt x="218603" y="14330"/>
                  </a:cubicBezTo>
                  <a:cubicBezTo>
                    <a:pt x="230501" y="45762"/>
                    <a:pt x="187385" y="74813"/>
                    <a:pt x="164352" y="80338"/>
                  </a:cubicBezTo>
                  <a:cubicBezTo>
                    <a:pt x="114003" y="92530"/>
                    <a:pt x="76789" y="117676"/>
                    <a:pt x="56611" y="121867"/>
                  </a:cubicBezTo>
                  <a:cubicBezTo>
                    <a:pt x="41573" y="125105"/>
                    <a:pt x="22062" y="127201"/>
                    <a:pt x="10069" y="115295"/>
                  </a:cubicBezTo>
                  <a:cubicBezTo>
                    <a:pt x="-4112" y="101388"/>
                    <a:pt x="-2875" y="48905"/>
                    <a:pt x="11021" y="30141"/>
                  </a:cubicBezTo>
                  <a:close/>
                </a:path>
              </a:pathLst>
            </a:custGeom>
            <a:solidFill>
              <a:srgbClr val="3822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68" name="Google Shape;268;p36"/>
            <p:cNvSpPr/>
            <p:nvPr/>
          </p:nvSpPr>
          <p:spPr>
            <a:xfrm>
              <a:off x="3356617" y="4721600"/>
              <a:ext cx="217074" cy="103773"/>
            </a:xfrm>
            <a:custGeom>
              <a:rect b="b" l="l" r="r" t="t"/>
              <a:pathLst>
                <a:path extrusionOk="0" h="103773" w="217074">
                  <a:moveTo>
                    <a:pt x="53109" y="92583"/>
                  </a:moveTo>
                  <a:cubicBezTo>
                    <a:pt x="73287" y="88297"/>
                    <a:pt x="110216" y="63246"/>
                    <a:pt x="160850" y="51054"/>
                  </a:cubicBezTo>
                  <a:cubicBezTo>
                    <a:pt x="179886" y="46387"/>
                    <a:pt x="213388" y="25241"/>
                    <a:pt x="216720" y="0"/>
                  </a:cubicBezTo>
                  <a:cubicBezTo>
                    <a:pt x="221193" y="28575"/>
                    <a:pt x="182265" y="54578"/>
                    <a:pt x="160850" y="59722"/>
                  </a:cubicBezTo>
                  <a:cubicBezTo>
                    <a:pt x="110501" y="71914"/>
                    <a:pt x="73287" y="97059"/>
                    <a:pt x="53109" y="101251"/>
                  </a:cubicBezTo>
                  <a:cubicBezTo>
                    <a:pt x="38071" y="104489"/>
                    <a:pt x="18560" y="106584"/>
                    <a:pt x="6567" y="94678"/>
                  </a:cubicBezTo>
                  <a:cubicBezTo>
                    <a:pt x="3439" y="91269"/>
                    <a:pt x="1186" y="87154"/>
                    <a:pt x="0" y="82677"/>
                  </a:cubicBezTo>
                  <a:cubicBezTo>
                    <a:pt x="15148" y="94183"/>
                    <a:pt x="34836" y="97850"/>
                    <a:pt x="53109" y="92583"/>
                  </a:cubicBezTo>
                  <a:close/>
                </a:path>
              </a:pathLst>
            </a:custGeom>
            <a:solidFill>
              <a:srgbClr val="757B8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69" name="Google Shape;269;p36"/>
            <p:cNvSpPr/>
            <p:nvPr/>
          </p:nvSpPr>
          <p:spPr>
            <a:xfrm>
              <a:off x="3173533" y="4605067"/>
              <a:ext cx="220687" cy="124551"/>
            </a:xfrm>
            <a:custGeom>
              <a:rect b="b" l="l" r="r" t="t"/>
              <a:pathLst>
                <a:path extrusionOk="0" h="124551" w="220687">
                  <a:moveTo>
                    <a:pt x="11098" y="30141"/>
                  </a:moveTo>
                  <a:cubicBezTo>
                    <a:pt x="36743" y="37095"/>
                    <a:pt x="64094" y="33675"/>
                    <a:pt x="87240" y="20616"/>
                  </a:cubicBezTo>
                  <a:cubicBezTo>
                    <a:pt x="105609" y="21188"/>
                    <a:pt x="205070" y="-21484"/>
                    <a:pt x="218680" y="14330"/>
                  </a:cubicBezTo>
                  <a:cubicBezTo>
                    <a:pt x="230482" y="45762"/>
                    <a:pt x="187367" y="74718"/>
                    <a:pt x="164334" y="80338"/>
                  </a:cubicBezTo>
                  <a:cubicBezTo>
                    <a:pt x="114270" y="92816"/>
                    <a:pt x="76865" y="117962"/>
                    <a:pt x="57164" y="122058"/>
                  </a:cubicBezTo>
                  <a:cubicBezTo>
                    <a:pt x="42126" y="125296"/>
                    <a:pt x="22614" y="127296"/>
                    <a:pt x="10622" y="115485"/>
                  </a:cubicBezTo>
                  <a:cubicBezTo>
                    <a:pt x="-4226" y="101388"/>
                    <a:pt x="-2989" y="48810"/>
                    <a:pt x="11098" y="30141"/>
                  </a:cubicBezTo>
                  <a:close/>
                </a:path>
              </a:pathLst>
            </a:custGeom>
            <a:solidFill>
              <a:srgbClr val="3822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70" name="Google Shape;270;p36"/>
            <p:cNvSpPr/>
            <p:nvPr/>
          </p:nvSpPr>
          <p:spPr>
            <a:xfrm>
              <a:off x="3177588" y="4625969"/>
              <a:ext cx="217074" cy="103649"/>
            </a:xfrm>
            <a:custGeom>
              <a:rect b="b" l="l" r="r" t="t"/>
              <a:pathLst>
                <a:path extrusionOk="0" h="103649" w="217074">
                  <a:moveTo>
                    <a:pt x="53109" y="92583"/>
                  </a:moveTo>
                  <a:cubicBezTo>
                    <a:pt x="73287" y="88297"/>
                    <a:pt x="110216" y="63246"/>
                    <a:pt x="160755" y="51054"/>
                  </a:cubicBezTo>
                  <a:cubicBezTo>
                    <a:pt x="179791" y="46387"/>
                    <a:pt x="213388" y="25241"/>
                    <a:pt x="216720" y="0"/>
                  </a:cubicBezTo>
                  <a:cubicBezTo>
                    <a:pt x="221193" y="28575"/>
                    <a:pt x="182265" y="54483"/>
                    <a:pt x="160755" y="59722"/>
                  </a:cubicBezTo>
                  <a:cubicBezTo>
                    <a:pt x="110216" y="71914"/>
                    <a:pt x="72811" y="97060"/>
                    <a:pt x="53109" y="101155"/>
                  </a:cubicBezTo>
                  <a:cubicBezTo>
                    <a:pt x="38071" y="104394"/>
                    <a:pt x="18560" y="106394"/>
                    <a:pt x="6567" y="94583"/>
                  </a:cubicBezTo>
                  <a:cubicBezTo>
                    <a:pt x="3481" y="91145"/>
                    <a:pt x="1233" y="87039"/>
                    <a:pt x="0" y="82582"/>
                  </a:cubicBezTo>
                  <a:cubicBezTo>
                    <a:pt x="15132" y="94116"/>
                    <a:pt x="34821" y="97831"/>
                    <a:pt x="53109" y="92583"/>
                  </a:cubicBezTo>
                  <a:close/>
                </a:path>
              </a:pathLst>
            </a:custGeom>
            <a:solidFill>
              <a:srgbClr val="757B8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71" name="Google Shape;271;p36"/>
            <p:cNvSpPr/>
            <p:nvPr/>
          </p:nvSpPr>
          <p:spPr>
            <a:xfrm>
              <a:off x="2766014" y="4132721"/>
              <a:ext cx="711887" cy="612953"/>
            </a:xfrm>
            <a:custGeom>
              <a:rect b="b" l="l" r="r" t="t"/>
              <a:pathLst>
                <a:path extrusionOk="0" h="612953" w="711887">
                  <a:moveTo>
                    <a:pt x="139081" y="378472"/>
                  </a:moveTo>
                  <a:cubicBezTo>
                    <a:pt x="216746" y="412572"/>
                    <a:pt x="289937" y="418001"/>
                    <a:pt x="349804" y="385806"/>
                  </a:cubicBezTo>
                  <a:lnTo>
                    <a:pt x="411670" y="350088"/>
                  </a:lnTo>
                  <a:cubicBezTo>
                    <a:pt x="415381" y="430002"/>
                    <a:pt x="418903" y="506774"/>
                    <a:pt x="418903" y="506774"/>
                  </a:cubicBezTo>
                  <a:cubicBezTo>
                    <a:pt x="418903" y="506774"/>
                    <a:pt x="466492" y="542683"/>
                    <a:pt x="503231" y="510679"/>
                  </a:cubicBezTo>
                  <a:cubicBezTo>
                    <a:pt x="503231" y="510679"/>
                    <a:pt x="510940" y="398475"/>
                    <a:pt x="518744" y="288175"/>
                  </a:cubicBezTo>
                  <a:lnTo>
                    <a:pt x="583656" y="250742"/>
                  </a:lnTo>
                  <a:cubicBezTo>
                    <a:pt x="582151" y="256628"/>
                    <a:pt x="581321" y="262667"/>
                    <a:pt x="581181" y="268744"/>
                  </a:cubicBezTo>
                  <a:cubicBezTo>
                    <a:pt x="581657" y="289699"/>
                    <a:pt x="596219" y="601262"/>
                    <a:pt x="596219" y="601262"/>
                  </a:cubicBezTo>
                  <a:cubicBezTo>
                    <a:pt x="596219" y="601262"/>
                    <a:pt x="643808" y="629837"/>
                    <a:pt x="680927" y="597642"/>
                  </a:cubicBezTo>
                  <a:cubicBezTo>
                    <a:pt x="680927" y="597642"/>
                    <a:pt x="705769" y="236645"/>
                    <a:pt x="711479" y="179019"/>
                  </a:cubicBezTo>
                  <a:cubicBezTo>
                    <a:pt x="717951" y="114153"/>
                    <a:pt x="645997" y="82149"/>
                    <a:pt x="600407" y="98818"/>
                  </a:cubicBezTo>
                  <a:cubicBezTo>
                    <a:pt x="589842" y="102628"/>
                    <a:pt x="563764" y="112344"/>
                    <a:pt x="530832" y="124631"/>
                  </a:cubicBezTo>
                  <a:cubicBezTo>
                    <a:pt x="532260" y="106629"/>
                    <a:pt x="533402" y="92532"/>
                    <a:pt x="534258" y="84531"/>
                  </a:cubicBezTo>
                  <a:cubicBezTo>
                    <a:pt x="540635" y="19665"/>
                    <a:pt x="468681" y="-12243"/>
                    <a:pt x="423186" y="4330"/>
                  </a:cubicBezTo>
                  <a:cubicBezTo>
                    <a:pt x="381689" y="19475"/>
                    <a:pt x="101581" y="124631"/>
                    <a:pt x="101581" y="124631"/>
                  </a:cubicBezTo>
                  <a:cubicBezTo>
                    <a:pt x="103236" y="151558"/>
                    <a:pt x="106414" y="178362"/>
                    <a:pt x="111098" y="204927"/>
                  </a:cubicBezTo>
                  <a:lnTo>
                    <a:pt x="407" y="195402"/>
                  </a:lnTo>
                  <a:cubicBezTo>
                    <a:pt x="-5875" y="299700"/>
                    <a:pt x="61511" y="344277"/>
                    <a:pt x="139081" y="378472"/>
                  </a:cubicBezTo>
                  <a:close/>
                  <a:moveTo>
                    <a:pt x="332291" y="199021"/>
                  </a:moveTo>
                  <a:lnTo>
                    <a:pt x="406340" y="156254"/>
                  </a:lnTo>
                  <a:cubicBezTo>
                    <a:pt x="405118" y="161483"/>
                    <a:pt x="404323" y="166798"/>
                    <a:pt x="403960" y="172161"/>
                  </a:cubicBezTo>
                  <a:close/>
                </a:path>
              </a:pathLst>
            </a:custGeom>
            <a:solidFill>
              <a:srgbClr val="00B5D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72" name="Google Shape;272;p36"/>
            <p:cNvSpPr/>
            <p:nvPr/>
          </p:nvSpPr>
          <p:spPr>
            <a:xfrm>
              <a:off x="2706078" y="4012750"/>
              <a:ext cx="153426" cy="268033"/>
            </a:xfrm>
            <a:custGeom>
              <a:rect b="b" l="l" r="r" t="t"/>
              <a:pathLst>
                <a:path extrusionOk="0" h="268033" w="153426">
                  <a:moveTo>
                    <a:pt x="0" y="0"/>
                  </a:moveTo>
                  <a:cubicBezTo>
                    <a:pt x="0" y="0"/>
                    <a:pt x="9518" y="137731"/>
                    <a:pt x="27221" y="157544"/>
                  </a:cubicBezTo>
                  <a:cubicBezTo>
                    <a:pt x="44924" y="177355"/>
                    <a:pt x="106313" y="190500"/>
                    <a:pt x="106313" y="190500"/>
                  </a:cubicBezTo>
                  <a:lnTo>
                    <a:pt x="153426" y="268034"/>
                  </a:lnTo>
                  <a:cubicBezTo>
                    <a:pt x="153426" y="268034"/>
                    <a:pt x="110501" y="21717"/>
                    <a:pt x="101174" y="15812"/>
                  </a:cubicBezTo>
                  <a:cubicBezTo>
                    <a:pt x="91846" y="9906"/>
                    <a:pt x="0" y="0"/>
                    <a:pt x="0" y="0"/>
                  </a:cubicBezTo>
                  <a:close/>
                </a:path>
              </a:pathLst>
            </a:custGeom>
            <a:solidFill>
              <a:srgbClr val="DFAE8E"/>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73" name="Google Shape;273;p36"/>
            <p:cNvSpPr/>
            <p:nvPr/>
          </p:nvSpPr>
          <p:spPr>
            <a:xfrm>
              <a:off x="2694181" y="3854621"/>
              <a:ext cx="102411" cy="197244"/>
            </a:xfrm>
            <a:custGeom>
              <a:rect b="b" l="l" r="r" t="t"/>
              <a:pathLst>
                <a:path extrusionOk="0" h="197244" w="102411">
                  <a:moveTo>
                    <a:pt x="102411" y="4776"/>
                  </a:moveTo>
                  <a:cubicBezTo>
                    <a:pt x="78681" y="-6244"/>
                    <a:pt x="50468" y="2376"/>
                    <a:pt x="36929" y="24778"/>
                  </a:cubicBezTo>
                  <a:cubicBezTo>
                    <a:pt x="19607" y="53353"/>
                    <a:pt x="1618" y="151842"/>
                    <a:pt x="0" y="168701"/>
                  </a:cubicBezTo>
                  <a:cubicBezTo>
                    <a:pt x="0" y="168701"/>
                    <a:pt x="24270" y="202229"/>
                    <a:pt x="60723" y="196609"/>
                  </a:cubicBezTo>
                  <a:close/>
                </a:path>
              </a:pathLst>
            </a:custGeom>
            <a:solidFill>
              <a:srgbClr val="EDEDE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74" name="Google Shape;274;p36"/>
            <p:cNvSpPr/>
            <p:nvPr/>
          </p:nvSpPr>
          <p:spPr>
            <a:xfrm>
              <a:off x="2799755" y="3593223"/>
              <a:ext cx="234442" cy="375527"/>
            </a:xfrm>
            <a:custGeom>
              <a:rect b="b" l="l" r="r" t="t"/>
              <a:pathLst>
                <a:path extrusionOk="0" h="375527" w="234442">
                  <a:moveTo>
                    <a:pt x="13397" y="267888"/>
                  </a:moveTo>
                  <a:cubicBezTo>
                    <a:pt x="37192" y="269032"/>
                    <a:pt x="54895" y="275127"/>
                    <a:pt x="57845" y="267888"/>
                  </a:cubicBezTo>
                  <a:cubicBezTo>
                    <a:pt x="60387" y="255592"/>
                    <a:pt x="62198" y="243152"/>
                    <a:pt x="63271" y="230646"/>
                  </a:cubicBezTo>
                  <a:cubicBezTo>
                    <a:pt x="60510" y="223693"/>
                    <a:pt x="58131" y="216263"/>
                    <a:pt x="58131" y="216263"/>
                  </a:cubicBezTo>
                  <a:cubicBezTo>
                    <a:pt x="28245" y="197880"/>
                    <a:pt x="18823" y="165590"/>
                    <a:pt x="14920" y="127966"/>
                  </a:cubicBezTo>
                  <a:cubicBezTo>
                    <a:pt x="8258" y="63673"/>
                    <a:pt x="42903" y="7380"/>
                    <a:pt x="107243" y="617"/>
                  </a:cubicBezTo>
                  <a:cubicBezTo>
                    <a:pt x="167585" y="-5670"/>
                    <a:pt x="211938" y="36812"/>
                    <a:pt x="223931" y="95200"/>
                  </a:cubicBezTo>
                  <a:cubicBezTo>
                    <a:pt x="230307" y="123775"/>
                    <a:pt x="242966" y="178449"/>
                    <a:pt x="225834" y="225788"/>
                  </a:cubicBezTo>
                  <a:cubicBezTo>
                    <a:pt x="216316" y="252268"/>
                    <a:pt x="203848" y="273413"/>
                    <a:pt x="191475" y="277413"/>
                  </a:cubicBezTo>
                  <a:cubicBezTo>
                    <a:pt x="179496" y="277042"/>
                    <a:pt x="167548" y="275994"/>
                    <a:pt x="155688" y="274270"/>
                  </a:cubicBezTo>
                  <a:lnTo>
                    <a:pt x="155688" y="274270"/>
                  </a:lnTo>
                  <a:cubicBezTo>
                    <a:pt x="155688" y="274270"/>
                    <a:pt x="152452" y="292177"/>
                    <a:pt x="150263" y="303607"/>
                  </a:cubicBezTo>
                  <a:cubicBezTo>
                    <a:pt x="148074" y="315037"/>
                    <a:pt x="148930" y="321133"/>
                    <a:pt x="171678" y="335230"/>
                  </a:cubicBezTo>
                  <a:cubicBezTo>
                    <a:pt x="194425" y="349327"/>
                    <a:pt x="137224" y="378188"/>
                    <a:pt x="99819" y="375330"/>
                  </a:cubicBezTo>
                  <a:cubicBezTo>
                    <a:pt x="62414" y="372473"/>
                    <a:pt x="20250" y="349899"/>
                    <a:pt x="8734" y="325705"/>
                  </a:cubicBezTo>
                  <a:cubicBezTo>
                    <a:pt x="-4115" y="298940"/>
                    <a:pt x="-2973" y="267126"/>
                    <a:pt x="13397" y="267888"/>
                  </a:cubicBezTo>
                  <a:close/>
                </a:path>
              </a:pathLst>
            </a:custGeom>
            <a:solidFill>
              <a:srgbClr val="DFAE8E"/>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grpSp>
          <p:nvGrpSpPr>
            <p:cNvPr id="275" name="Google Shape;275;p36"/>
            <p:cNvGrpSpPr/>
            <p:nvPr/>
          </p:nvGrpSpPr>
          <p:grpSpPr>
            <a:xfrm>
              <a:off x="2941619" y="3895613"/>
              <a:ext cx="483621" cy="510995"/>
              <a:chOff x="4345944" y="4626313"/>
              <a:chExt cx="483621" cy="510995"/>
            </a:xfrm>
          </p:grpSpPr>
          <p:grpSp>
            <p:nvGrpSpPr>
              <p:cNvPr id="276" name="Google Shape;276;p36"/>
              <p:cNvGrpSpPr/>
              <p:nvPr/>
            </p:nvGrpSpPr>
            <p:grpSpPr>
              <a:xfrm>
                <a:off x="4345944" y="4852987"/>
                <a:ext cx="474200" cy="284321"/>
                <a:chOff x="4345944" y="4852987"/>
                <a:chExt cx="474200" cy="284321"/>
              </a:xfrm>
            </p:grpSpPr>
            <p:sp>
              <p:nvSpPr>
                <p:cNvPr id="277" name="Google Shape;277;p36"/>
                <p:cNvSpPr/>
                <p:nvPr/>
              </p:nvSpPr>
              <p:spPr>
                <a:xfrm>
                  <a:off x="4346061" y="4969668"/>
                  <a:ext cx="474083" cy="167618"/>
                </a:xfrm>
                <a:custGeom>
                  <a:rect b="b" l="l" r="r" t="t"/>
                  <a:pathLst>
                    <a:path extrusionOk="0" h="167618" w="474083">
                      <a:moveTo>
                        <a:pt x="474082" y="43529"/>
                      </a:moveTo>
                      <a:lnTo>
                        <a:pt x="474082" y="43529"/>
                      </a:lnTo>
                      <a:cubicBezTo>
                        <a:pt x="474178" y="50425"/>
                        <a:pt x="470537" y="56845"/>
                        <a:pt x="464564" y="60293"/>
                      </a:cubicBezTo>
                      <a:lnTo>
                        <a:pt x="283155" y="165068"/>
                      </a:lnTo>
                      <a:cubicBezTo>
                        <a:pt x="277266" y="168469"/>
                        <a:pt x="270009" y="168469"/>
                        <a:pt x="264120" y="165068"/>
                      </a:cubicBezTo>
                      <a:lnTo>
                        <a:pt x="9520" y="18193"/>
                      </a:lnTo>
                      <a:cubicBezTo>
                        <a:pt x="3547" y="14745"/>
                        <a:pt x="-94" y="8334"/>
                        <a:pt x="2" y="1429"/>
                      </a:cubicBezTo>
                      <a:lnTo>
                        <a:pt x="2" y="0"/>
                      </a:lnTo>
                      <a:close/>
                    </a:path>
                  </a:pathLst>
                </a:custGeom>
                <a:solidFill>
                  <a:srgbClr val="E5E5E5"/>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78" name="Google Shape;278;p36"/>
                <p:cNvSpPr/>
                <p:nvPr/>
              </p:nvSpPr>
              <p:spPr>
                <a:xfrm>
                  <a:off x="4619603" y="5013483"/>
                  <a:ext cx="200539" cy="123825"/>
                </a:xfrm>
                <a:custGeom>
                  <a:rect b="b" l="l" r="r" t="t"/>
                  <a:pathLst>
                    <a:path extrusionOk="0" h="123825" w="200539">
                      <a:moveTo>
                        <a:pt x="190926" y="16478"/>
                      </a:moveTo>
                      <a:lnTo>
                        <a:pt x="9518" y="121253"/>
                      </a:lnTo>
                      <a:cubicBezTo>
                        <a:pt x="6626" y="122930"/>
                        <a:pt x="3344" y="123815"/>
                        <a:pt x="0" y="123825"/>
                      </a:cubicBezTo>
                      <a:lnTo>
                        <a:pt x="0" y="0"/>
                      </a:lnTo>
                      <a:lnTo>
                        <a:pt x="200539" y="0"/>
                      </a:lnTo>
                      <a:cubicBezTo>
                        <a:pt x="200513" y="6820"/>
                        <a:pt x="196846" y="13106"/>
                        <a:pt x="190926" y="16478"/>
                      </a:cubicBezTo>
                      <a:close/>
                    </a:path>
                  </a:pathLst>
                </a:custGeom>
                <a:solidFill>
                  <a:srgbClr val="E5E5E5"/>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79" name="Google Shape;279;p36"/>
                <p:cNvSpPr/>
                <p:nvPr/>
              </p:nvSpPr>
              <p:spPr>
                <a:xfrm>
                  <a:off x="4345944" y="4852987"/>
                  <a:ext cx="474198" cy="274003"/>
                </a:xfrm>
                <a:custGeom>
                  <a:rect b="b" l="l" r="r" t="t"/>
                  <a:pathLst>
                    <a:path extrusionOk="0" h="274003" w="474198">
                      <a:moveTo>
                        <a:pt x="280322" y="272224"/>
                      </a:moveTo>
                      <a:cubicBezTo>
                        <a:pt x="276096" y="274596"/>
                        <a:pt x="270938" y="274596"/>
                        <a:pt x="266712" y="272224"/>
                      </a:cubicBezTo>
                      <a:lnTo>
                        <a:pt x="2498" y="119824"/>
                      </a:lnTo>
                      <a:cubicBezTo>
                        <a:pt x="-833" y="117824"/>
                        <a:pt x="-833" y="114681"/>
                        <a:pt x="2498" y="112776"/>
                      </a:cubicBezTo>
                      <a:lnTo>
                        <a:pt x="197137" y="0"/>
                      </a:lnTo>
                      <a:lnTo>
                        <a:pt x="474199" y="160211"/>
                      </a:lnTo>
                      <a:close/>
                    </a:path>
                  </a:pathLst>
                </a:custGeom>
                <a:solidFill>
                  <a:srgbClr val="F4F4F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grpSp>
              <p:nvGrpSpPr>
                <p:cNvPr id="280" name="Google Shape;280;p36"/>
                <p:cNvGrpSpPr/>
                <p:nvPr/>
              </p:nvGrpSpPr>
              <p:grpSpPr>
                <a:xfrm>
                  <a:off x="4457040" y="4985575"/>
                  <a:ext cx="133724" cy="77247"/>
                  <a:chOff x="4457040" y="4985575"/>
                  <a:chExt cx="133724" cy="77247"/>
                </a:xfrm>
              </p:grpSpPr>
              <p:sp>
                <p:nvSpPr>
                  <p:cNvPr id="281" name="Google Shape;281;p36"/>
                  <p:cNvSpPr/>
                  <p:nvPr/>
                </p:nvSpPr>
                <p:spPr>
                  <a:xfrm>
                    <a:off x="4457040" y="4985575"/>
                    <a:ext cx="133724" cy="77247"/>
                  </a:xfrm>
                  <a:custGeom>
                    <a:rect b="b" l="l" r="r" t="t"/>
                    <a:pathLst>
                      <a:path extrusionOk="0" h="77247" w="133724">
                        <a:moveTo>
                          <a:pt x="0" y="27622"/>
                        </a:moveTo>
                        <a:lnTo>
                          <a:pt x="1332" y="28384"/>
                        </a:lnTo>
                        <a:lnTo>
                          <a:pt x="85945" y="77248"/>
                        </a:lnTo>
                        <a:lnTo>
                          <a:pt x="132487" y="50387"/>
                        </a:lnTo>
                        <a:lnTo>
                          <a:pt x="133725" y="49625"/>
                        </a:lnTo>
                        <a:lnTo>
                          <a:pt x="47779" y="0"/>
                        </a:lnTo>
                        <a:lnTo>
                          <a:pt x="0" y="27622"/>
                        </a:lnTo>
                        <a:close/>
                      </a:path>
                    </a:pathLst>
                  </a:custGeom>
                  <a:solidFill>
                    <a:srgbClr val="BFBFBF"/>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82" name="Google Shape;282;p36"/>
                  <p:cNvSpPr/>
                  <p:nvPr/>
                </p:nvSpPr>
                <p:spPr>
                  <a:xfrm>
                    <a:off x="4458372" y="4987099"/>
                    <a:ext cx="131154" cy="75723"/>
                  </a:xfrm>
                  <a:custGeom>
                    <a:rect b="b" l="l" r="r" t="t"/>
                    <a:pathLst>
                      <a:path extrusionOk="0" h="75723" w="131154">
                        <a:moveTo>
                          <a:pt x="0" y="26861"/>
                        </a:moveTo>
                        <a:lnTo>
                          <a:pt x="84613" y="75724"/>
                        </a:lnTo>
                        <a:lnTo>
                          <a:pt x="131155" y="48863"/>
                        </a:lnTo>
                        <a:lnTo>
                          <a:pt x="46447" y="0"/>
                        </a:lnTo>
                        <a:lnTo>
                          <a:pt x="0" y="26861"/>
                        </a:lnTo>
                        <a:close/>
                      </a:path>
                    </a:pathLst>
                  </a:custGeom>
                  <a:solidFill>
                    <a:srgbClr val="E5E5E5"/>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grpSp>
            <p:sp>
              <p:nvSpPr>
                <p:cNvPr id="283" name="Google Shape;283;p36"/>
                <p:cNvSpPr/>
                <p:nvPr/>
              </p:nvSpPr>
              <p:spPr>
                <a:xfrm>
                  <a:off x="4747605" y="5011693"/>
                  <a:ext cx="29363" cy="16916"/>
                </a:xfrm>
                <a:custGeom>
                  <a:rect b="b" l="l" r="r" t="t"/>
                  <a:pathLst>
                    <a:path extrusionOk="0" h="16916" w="29363">
                      <a:moveTo>
                        <a:pt x="679" y="9411"/>
                      </a:moveTo>
                      <a:lnTo>
                        <a:pt x="12957" y="16459"/>
                      </a:lnTo>
                      <a:cubicBezTo>
                        <a:pt x="14185" y="17069"/>
                        <a:pt x="15630" y="17069"/>
                        <a:pt x="16859" y="16459"/>
                      </a:cubicBezTo>
                      <a:lnTo>
                        <a:pt x="28470" y="9696"/>
                      </a:lnTo>
                      <a:cubicBezTo>
                        <a:pt x="29613" y="9030"/>
                        <a:pt x="29708" y="8077"/>
                        <a:pt x="28470" y="7506"/>
                      </a:cubicBezTo>
                      <a:lnTo>
                        <a:pt x="16288" y="457"/>
                      </a:lnTo>
                      <a:cubicBezTo>
                        <a:pt x="15059" y="-152"/>
                        <a:pt x="13614" y="-152"/>
                        <a:pt x="12385" y="457"/>
                      </a:cubicBezTo>
                      <a:lnTo>
                        <a:pt x="679" y="7220"/>
                      </a:lnTo>
                      <a:cubicBezTo>
                        <a:pt x="-178" y="7982"/>
                        <a:pt x="-273" y="8839"/>
                        <a:pt x="679"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84" name="Google Shape;284;p36"/>
                <p:cNvSpPr/>
                <p:nvPr/>
              </p:nvSpPr>
              <p:spPr>
                <a:xfrm>
                  <a:off x="4730414" y="5001691"/>
                  <a:ext cx="29303" cy="16916"/>
                </a:xfrm>
                <a:custGeom>
                  <a:rect b="b" l="l" r="r" t="t"/>
                  <a:pathLst>
                    <a:path extrusionOk="0" h="16916" w="29303">
                      <a:moveTo>
                        <a:pt x="642" y="9411"/>
                      </a:moveTo>
                      <a:lnTo>
                        <a:pt x="12825" y="16459"/>
                      </a:lnTo>
                      <a:cubicBezTo>
                        <a:pt x="14054" y="17069"/>
                        <a:pt x="15499" y="17069"/>
                        <a:pt x="16727" y="16459"/>
                      </a:cubicBezTo>
                      <a:lnTo>
                        <a:pt x="28339" y="9696"/>
                      </a:lnTo>
                      <a:cubicBezTo>
                        <a:pt x="29576" y="9030"/>
                        <a:pt x="29672" y="8077"/>
                        <a:pt x="28339" y="7506"/>
                      </a:cubicBezTo>
                      <a:lnTo>
                        <a:pt x="16156" y="457"/>
                      </a:lnTo>
                      <a:cubicBezTo>
                        <a:pt x="14928" y="-152"/>
                        <a:pt x="13483" y="-152"/>
                        <a:pt x="12254" y="457"/>
                      </a:cubicBezTo>
                      <a:lnTo>
                        <a:pt x="642" y="7124"/>
                      </a:lnTo>
                      <a:cubicBezTo>
                        <a:pt x="-214" y="7791"/>
                        <a:pt x="-214" y="8458"/>
                        <a:pt x="642"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85" name="Google Shape;285;p36"/>
                <p:cNvSpPr/>
                <p:nvPr/>
              </p:nvSpPr>
              <p:spPr>
                <a:xfrm>
                  <a:off x="4713055" y="4991690"/>
                  <a:ext cx="29363" cy="16916"/>
                </a:xfrm>
                <a:custGeom>
                  <a:rect b="b" l="l" r="r" t="t"/>
                  <a:pathLst>
                    <a:path extrusionOk="0" h="16916" w="29363">
                      <a:moveTo>
                        <a:pt x="679" y="9411"/>
                      </a:moveTo>
                      <a:lnTo>
                        <a:pt x="12957" y="16459"/>
                      </a:lnTo>
                      <a:cubicBezTo>
                        <a:pt x="14152" y="17069"/>
                        <a:pt x="15568" y="17069"/>
                        <a:pt x="16764" y="16459"/>
                      </a:cubicBezTo>
                      <a:lnTo>
                        <a:pt x="28471" y="9792"/>
                      </a:lnTo>
                      <a:cubicBezTo>
                        <a:pt x="29613" y="9125"/>
                        <a:pt x="29708" y="8077"/>
                        <a:pt x="28471" y="7506"/>
                      </a:cubicBezTo>
                      <a:lnTo>
                        <a:pt x="16193" y="457"/>
                      </a:lnTo>
                      <a:cubicBezTo>
                        <a:pt x="14997" y="-152"/>
                        <a:pt x="13581" y="-152"/>
                        <a:pt x="12385" y="457"/>
                      </a:cubicBezTo>
                      <a:lnTo>
                        <a:pt x="679" y="7125"/>
                      </a:lnTo>
                      <a:cubicBezTo>
                        <a:pt x="-178" y="7792"/>
                        <a:pt x="-273" y="8935"/>
                        <a:pt x="679"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86" name="Google Shape;286;p36"/>
                <p:cNvSpPr/>
                <p:nvPr/>
              </p:nvSpPr>
              <p:spPr>
                <a:xfrm>
                  <a:off x="4695787" y="4981117"/>
                  <a:ext cx="29345" cy="17487"/>
                </a:xfrm>
                <a:custGeom>
                  <a:rect b="b" l="l" r="r" t="t"/>
                  <a:pathLst>
                    <a:path extrusionOk="0" h="17487" w="29345">
                      <a:moveTo>
                        <a:pt x="720" y="9982"/>
                      </a:moveTo>
                      <a:lnTo>
                        <a:pt x="12903" y="17031"/>
                      </a:lnTo>
                      <a:cubicBezTo>
                        <a:pt x="14131" y="17640"/>
                        <a:pt x="15576" y="17640"/>
                        <a:pt x="16805" y="17031"/>
                      </a:cubicBezTo>
                      <a:lnTo>
                        <a:pt x="28417" y="10363"/>
                      </a:lnTo>
                      <a:cubicBezTo>
                        <a:pt x="29559" y="9696"/>
                        <a:pt x="29749" y="8649"/>
                        <a:pt x="28417" y="8077"/>
                      </a:cubicBezTo>
                      <a:lnTo>
                        <a:pt x="16519" y="457"/>
                      </a:lnTo>
                      <a:cubicBezTo>
                        <a:pt x="15291" y="-152"/>
                        <a:pt x="13846" y="-152"/>
                        <a:pt x="12617" y="457"/>
                      </a:cubicBezTo>
                      <a:lnTo>
                        <a:pt x="1005" y="7125"/>
                      </a:lnTo>
                      <a:cubicBezTo>
                        <a:pt x="-232" y="8363"/>
                        <a:pt x="-327" y="9411"/>
                        <a:pt x="720" y="9982"/>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87" name="Google Shape;287;p36"/>
                <p:cNvSpPr/>
                <p:nvPr/>
              </p:nvSpPr>
              <p:spPr>
                <a:xfrm>
                  <a:off x="4678497" y="4971592"/>
                  <a:ext cx="29372" cy="17487"/>
                </a:xfrm>
                <a:custGeom>
                  <a:rect b="b" l="l" r="r" t="t"/>
                  <a:pathLst>
                    <a:path extrusionOk="0" h="17487" w="29372">
                      <a:moveTo>
                        <a:pt x="688" y="9982"/>
                      </a:moveTo>
                      <a:lnTo>
                        <a:pt x="12871" y="17031"/>
                      </a:lnTo>
                      <a:cubicBezTo>
                        <a:pt x="14099" y="17640"/>
                        <a:pt x="15544" y="17640"/>
                        <a:pt x="16773" y="17031"/>
                      </a:cubicBezTo>
                      <a:lnTo>
                        <a:pt x="28480" y="10268"/>
                      </a:lnTo>
                      <a:cubicBezTo>
                        <a:pt x="29622" y="9601"/>
                        <a:pt x="29717" y="8553"/>
                        <a:pt x="28480" y="7982"/>
                      </a:cubicBezTo>
                      <a:lnTo>
                        <a:pt x="16487" y="457"/>
                      </a:lnTo>
                      <a:cubicBezTo>
                        <a:pt x="15259" y="-152"/>
                        <a:pt x="13814" y="-152"/>
                        <a:pt x="12585" y="457"/>
                      </a:cubicBezTo>
                      <a:lnTo>
                        <a:pt x="973" y="7220"/>
                      </a:lnTo>
                      <a:cubicBezTo>
                        <a:pt x="-169" y="7982"/>
                        <a:pt x="-359" y="8935"/>
                        <a:pt x="688" y="9982"/>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88" name="Google Shape;288;p36"/>
                <p:cNvSpPr/>
                <p:nvPr/>
              </p:nvSpPr>
              <p:spPr>
                <a:xfrm>
                  <a:off x="4661184" y="4961591"/>
                  <a:ext cx="29363" cy="17011"/>
                </a:xfrm>
                <a:custGeom>
                  <a:rect b="b" l="l" r="r" t="t"/>
                  <a:pathLst>
                    <a:path extrusionOk="0" h="17011" w="29363">
                      <a:moveTo>
                        <a:pt x="679" y="9506"/>
                      </a:moveTo>
                      <a:lnTo>
                        <a:pt x="12957" y="16555"/>
                      </a:lnTo>
                      <a:cubicBezTo>
                        <a:pt x="14152" y="17164"/>
                        <a:pt x="15568" y="17164"/>
                        <a:pt x="16764" y="16555"/>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4"/>
                        <a:pt x="679" y="9506"/>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89" name="Google Shape;289;p36"/>
                <p:cNvSpPr/>
                <p:nvPr/>
              </p:nvSpPr>
              <p:spPr>
                <a:xfrm>
                  <a:off x="4643896" y="4951685"/>
                  <a:ext cx="29270" cy="17011"/>
                </a:xfrm>
                <a:custGeom>
                  <a:rect b="b" l="l" r="r" t="t"/>
                  <a:pathLst>
                    <a:path extrusionOk="0" h="17011" w="29270">
                      <a:moveTo>
                        <a:pt x="644" y="9411"/>
                      </a:moveTo>
                      <a:lnTo>
                        <a:pt x="12827" y="16554"/>
                      </a:lnTo>
                      <a:cubicBezTo>
                        <a:pt x="14056" y="17164"/>
                        <a:pt x="15501" y="17164"/>
                        <a:pt x="16729" y="16554"/>
                      </a:cubicBezTo>
                      <a:lnTo>
                        <a:pt x="28341" y="9792"/>
                      </a:lnTo>
                      <a:cubicBezTo>
                        <a:pt x="29483" y="9125"/>
                        <a:pt x="29674" y="8172"/>
                        <a:pt x="28341" y="7601"/>
                      </a:cubicBezTo>
                      <a:lnTo>
                        <a:pt x="16158" y="457"/>
                      </a:lnTo>
                      <a:cubicBezTo>
                        <a:pt x="14930" y="-152"/>
                        <a:pt x="13485" y="-152"/>
                        <a:pt x="12256" y="457"/>
                      </a:cubicBezTo>
                      <a:lnTo>
                        <a:pt x="644" y="7220"/>
                      </a:lnTo>
                      <a:cubicBezTo>
                        <a:pt x="-117" y="7887"/>
                        <a:pt x="-307" y="8839"/>
                        <a:pt x="644"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90" name="Google Shape;290;p36"/>
                <p:cNvSpPr/>
                <p:nvPr/>
              </p:nvSpPr>
              <p:spPr>
                <a:xfrm>
                  <a:off x="4626634" y="4941779"/>
                  <a:ext cx="29363" cy="16916"/>
                </a:xfrm>
                <a:custGeom>
                  <a:rect b="b" l="l" r="r" t="t"/>
                  <a:pathLst>
                    <a:path extrusionOk="0" h="16916" w="29363">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91" name="Google Shape;291;p36"/>
                <p:cNvSpPr/>
                <p:nvPr/>
              </p:nvSpPr>
              <p:spPr>
                <a:xfrm>
                  <a:off x="4609300" y="4931587"/>
                  <a:ext cx="29374" cy="17106"/>
                </a:xfrm>
                <a:custGeom>
                  <a:rect b="b" l="l" r="r" t="t"/>
                  <a:pathLst>
                    <a:path extrusionOk="0" h="17106" w="29374">
                      <a:moveTo>
                        <a:pt x="690" y="9601"/>
                      </a:moveTo>
                      <a:lnTo>
                        <a:pt x="12968" y="16650"/>
                      </a:lnTo>
                      <a:cubicBezTo>
                        <a:pt x="14197" y="17259"/>
                        <a:pt x="15642" y="17259"/>
                        <a:pt x="16870" y="16650"/>
                      </a:cubicBezTo>
                      <a:lnTo>
                        <a:pt x="28482" y="9887"/>
                      </a:lnTo>
                      <a:cubicBezTo>
                        <a:pt x="29624" y="9220"/>
                        <a:pt x="29719" y="8268"/>
                        <a:pt x="28482" y="7696"/>
                      </a:cubicBezTo>
                      <a:lnTo>
                        <a:pt x="16204" y="457"/>
                      </a:lnTo>
                      <a:cubicBezTo>
                        <a:pt x="14975" y="-152"/>
                        <a:pt x="13530" y="-152"/>
                        <a:pt x="12302" y="457"/>
                      </a:cubicBezTo>
                      <a:lnTo>
                        <a:pt x="595" y="7220"/>
                      </a:lnTo>
                      <a:cubicBezTo>
                        <a:pt x="-167" y="7982"/>
                        <a:pt x="-262" y="9030"/>
                        <a:pt x="690" y="960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92" name="Google Shape;292;p36"/>
                <p:cNvSpPr/>
                <p:nvPr/>
              </p:nvSpPr>
              <p:spPr>
                <a:xfrm>
                  <a:off x="4592048" y="4921776"/>
                  <a:ext cx="29341" cy="16916"/>
                </a:xfrm>
                <a:custGeom>
                  <a:rect b="b" l="l" r="r" t="t"/>
                  <a:pathLst>
                    <a:path extrusionOk="0" h="16916" w="29341">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2"/>
                        <a:pt x="-331" y="8839"/>
                        <a:pt x="716"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93" name="Google Shape;293;p36"/>
                <p:cNvSpPr/>
                <p:nvPr/>
              </p:nvSpPr>
              <p:spPr>
                <a:xfrm>
                  <a:off x="4574762" y="4911775"/>
                  <a:ext cx="29363" cy="16916"/>
                </a:xfrm>
                <a:custGeom>
                  <a:rect b="b" l="l" r="r" t="t"/>
                  <a:pathLst>
                    <a:path extrusionOk="0" h="16916" w="29363">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125"/>
                      </a:lnTo>
                      <a:cubicBezTo>
                        <a:pt x="-178" y="7791"/>
                        <a:pt x="-273" y="8839"/>
                        <a:pt x="679"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94" name="Google Shape;294;p36"/>
                <p:cNvSpPr/>
                <p:nvPr/>
              </p:nvSpPr>
              <p:spPr>
                <a:xfrm>
                  <a:off x="4557452" y="4901679"/>
                  <a:ext cx="29387" cy="16983"/>
                </a:xfrm>
                <a:custGeom>
                  <a:rect b="b" l="l" r="r" t="t"/>
                  <a:pathLst>
                    <a:path extrusionOk="0" h="16983" w="29387">
                      <a:moveTo>
                        <a:pt x="761" y="9506"/>
                      </a:moveTo>
                      <a:lnTo>
                        <a:pt x="12944" y="16554"/>
                      </a:lnTo>
                      <a:cubicBezTo>
                        <a:pt x="14182" y="17126"/>
                        <a:pt x="15608" y="17126"/>
                        <a:pt x="16846" y="16554"/>
                      </a:cubicBezTo>
                      <a:lnTo>
                        <a:pt x="28458" y="9792"/>
                      </a:lnTo>
                      <a:cubicBezTo>
                        <a:pt x="29600" y="9125"/>
                        <a:pt x="29791" y="8077"/>
                        <a:pt x="28458" y="7506"/>
                      </a:cubicBezTo>
                      <a:lnTo>
                        <a:pt x="16275" y="457"/>
                      </a:lnTo>
                      <a:cubicBezTo>
                        <a:pt x="15047" y="-152"/>
                        <a:pt x="13602" y="-152"/>
                        <a:pt x="12373" y="457"/>
                      </a:cubicBezTo>
                      <a:lnTo>
                        <a:pt x="666" y="7220"/>
                      </a:lnTo>
                      <a:cubicBezTo>
                        <a:pt x="-190" y="7982"/>
                        <a:pt x="-286" y="8934"/>
                        <a:pt x="761" y="9506"/>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95" name="Google Shape;295;p36"/>
                <p:cNvSpPr/>
                <p:nvPr/>
              </p:nvSpPr>
              <p:spPr>
                <a:xfrm>
                  <a:off x="4540118" y="4891677"/>
                  <a:ext cx="29458" cy="17011"/>
                </a:xfrm>
                <a:custGeom>
                  <a:rect b="b" l="l" r="r" t="t"/>
                  <a:pathLst>
                    <a:path extrusionOk="0" h="17011" w="29458">
                      <a:moveTo>
                        <a:pt x="774" y="9506"/>
                      </a:moveTo>
                      <a:lnTo>
                        <a:pt x="12956" y="16554"/>
                      </a:lnTo>
                      <a:cubicBezTo>
                        <a:pt x="14185" y="17164"/>
                        <a:pt x="15630" y="17164"/>
                        <a:pt x="16859" y="16554"/>
                      </a:cubicBezTo>
                      <a:lnTo>
                        <a:pt x="28566" y="9792"/>
                      </a:lnTo>
                      <a:cubicBezTo>
                        <a:pt x="29708" y="9125"/>
                        <a:pt x="29803" y="8077"/>
                        <a:pt x="28566" y="7506"/>
                      </a:cubicBezTo>
                      <a:lnTo>
                        <a:pt x="16383" y="457"/>
                      </a:lnTo>
                      <a:cubicBezTo>
                        <a:pt x="15154" y="-152"/>
                        <a:pt x="13709" y="-152"/>
                        <a:pt x="12481" y="457"/>
                      </a:cubicBezTo>
                      <a:lnTo>
                        <a:pt x="869" y="7220"/>
                      </a:lnTo>
                      <a:cubicBezTo>
                        <a:pt x="-273" y="7982"/>
                        <a:pt x="-273" y="8935"/>
                        <a:pt x="774" y="9506"/>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96" name="Google Shape;296;p36"/>
                <p:cNvSpPr/>
                <p:nvPr/>
              </p:nvSpPr>
              <p:spPr>
                <a:xfrm>
                  <a:off x="4514573" y="4876818"/>
                  <a:ext cx="37680" cy="21809"/>
                </a:xfrm>
                <a:custGeom>
                  <a:rect b="b" l="l" r="r" t="t"/>
                  <a:pathLst>
                    <a:path extrusionOk="0" h="21809" w="37680">
                      <a:moveTo>
                        <a:pt x="716" y="9506"/>
                      </a:moveTo>
                      <a:lnTo>
                        <a:pt x="21274" y="21317"/>
                      </a:lnTo>
                      <a:cubicBezTo>
                        <a:pt x="22457" y="21974"/>
                        <a:pt x="23898" y="21974"/>
                        <a:pt x="25081" y="21317"/>
                      </a:cubicBezTo>
                      <a:lnTo>
                        <a:pt x="36788" y="14554"/>
                      </a:lnTo>
                      <a:cubicBezTo>
                        <a:pt x="37930" y="13887"/>
                        <a:pt x="38025" y="12935"/>
                        <a:pt x="36788" y="12363"/>
                      </a:cubicBezTo>
                      <a:lnTo>
                        <a:pt x="16230" y="457"/>
                      </a:lnTo>
                      <a:cubicBezTo>
                        <a:pt x="15001" y="-152"/>
                        <a:pt x="13556" y="-152"/>
                        <a:pt x="12327" y="457"/>
                      </a:cubicBezTo>
                      <a:lnTo>
                        <a:pt x="716" y="7125"/>
                      </a:lnTo>
                      <a:cubicBezTo>
                        <a:pt x="-141" y="7982"/>
                        <a:pt x="-331" y="9506"/>
                        <a:pt x="716" y="9506"/>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97" name="Google Shape;297;p36"/>
                <p:cNvSpPr/>
                <p:nvPr/>
              </p:nvSpPr>
              <p:spPr>
                <a:xfrm>
                  <a:off x="4705251" y="5006549"/>
                  <a:ext cx="29363" cy="16916"/>
                </a:xfrm>
                <a:custGeom>
                  <a:rect b="b" l="l" r="r" t="t"/>
                  <a:pathLst>
                    <a:path extrusionOk="0" h="16916" w="29363">
                      <a:moveTo>
                        <a:pt x="679" y="9411"/>
                      </a:moveTo>
                      <a:lnTo>
                        <a:pt x="12861" y="16459"/>
                      </a:lnTo>
                      <a:cubicBezTo>
                        <a:pt x="14090" y="17069"/>
                        <a:pt x="15535" y="17069"/>
                        <a:pt x="16764" y="16459"/>
                      </a:cubicBezTo>
                      <a:lnTo>
                        <a:pt x="28471" y="9697"/>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98" name="Google Shape;298;p36"/>
                <p:cNvSpPr/>
                <p:nvPr/>
              </p:nvSpPr>
              <p:spPr>
                <a:xfrm>
                  <a:off x="4687929" y="4996548"/>
                  <a:ext cx="29363" cy="16916"/>
                </a:xfrm>
                <a:custGeom>
                  <a:rect b="b" l="l" r="r" t="t"/>
                  <a:pathLst>
                    <a:path extrusionOk="0" h="16916" w="29363">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99" name="Google Shape;299;p36"/>
                <p:cNvSpPr/>
                <p:nvPr/>
              </p:nvSpPr>
              <p:spPr>
                <a:xfrm>
                  <a:off x="4670606" y="4986547"/>
                  <a:ext cx="29363" cy="16916"/>
                </a:xfrm>
                <a:custGeom>
                  <a:rect b="b" l="l" r="r" t="t"/>
                  <a:pathLst>
                    <a:path extrusionOk="0" h="16916" w="29363">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00" name="Google Shape;300;p36"/>
                <p:cNvSpPr/>
                <p:nvPr/>
              </p:nvSpPr>
              <p:spPr>
                <a:xfrm>
                  <a:off x="4653308" y="4976545"/>
                  <a:ext cx="29434" cy="16916"/>
                </a:xfrm>
                <a:custGeom>
                  <a:rect b="b" l="l" r="r" t="t"/>
                  <a:pathLst>
                    <a:path extrusionOk="0" h="16916" w="29434">
                      <a:moveTo>
                        <a:pt x="750" y="9411"/>
                      </a:moveTo>
                      <a:lnTo>
                        <a:pt x="12933" y="16459"/>
                      </a:lnTo>
                      <a:cubicBezTo>
                        <a:pt x="14161" y="17069"/>
                        <a:pt x="15606" y="17069"/>
                        <a:pt x="16835" y="16459"/>
                      </a:cubicBezTo>
                      <a:lnTo>
                        <a:pt x="28542" y="9696"/>
                      </a:lnTo>
                      <a:cubicBezTo>
                        <a:pt x="29684" y="9030"/>
                        <a:pt x="29779" y="8077"/>
                        <a:pt x="28542" y="7506"/>
                      </a:cubicBezTo>
                      <a:lnTo>
                        <a:pt x="16264" y="457"/>
                      </a:lnTo>
                      <a:cubicBezTo>
                        <a:pt x="15068" y="-152"/>
                        <a:pt x="13652" y="-152"/>
                        <a:pt x="12457" y="457"/>
                      </a:cubicBezTo>
                      <a:lnTo>
                        <a:pt x="750" y="7220"/>
                      </a:lnTo>
                      <a:cubicBezTo>
                        <a:pt x="-202" y="7792"/>
                        <a:pt x="-297" y="8839"/>
                        <a:pt x="750"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01" name="Google Shape;301;p36"/>
                <p:cNvSpPr/>
                <p:nvPr/>
              </p:nvSpPr>
              <p:spPr>
                <a:xfrm>
                  <a:off x="4636115" y="4966449"/>
                  <a:ext cx="29341" cy="17047"/>
                </a:xfrm>
                <a:custGeom>
                  <a:rect b="b" l="l" r="r" t="t"/>
                  <a:pathLst>
                    <a:path extrusionOk="0" h="17047" w="29341">
                      <a:moveTo>
                        <a:pt x="716" y="9506"/>
                      </a:moveTo>
                      <a:lnTo>
                        <a:pt x="12898" y="16554"/>
                      </a:lnTo>
                      <a:cubicBezTo>
                        <a:pt x="14116" y="17212"/>
                        <a:pt x="15583" y="17212"/>
                        <a:pt x="16801" y="16554"/>
                      </a:cubicBezTo>
                      <a:lnTo>
                        <a:pt x="28412" y="9792"/>
                      </a:lnTo>
                      <a:cubicBezTo>
                        <a:pt x="29554" y="9125"/>
                        <a:pt x="29745" y="8172"/>
                        <a:pt x="28412" y="7601"/>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02" name="Google Shape;302;p36"/>
                <p:cNvSpPr/>
                <p:nvPr/>
              </p:nvSpPr>
              <p:spPr>
                <a:xfrm>
                  <a:off x="4618793" y="4956352"/>
                  <a:ext cx="29341" cy="17106"/>
                </a:xfrm>
                <a:custGeom>
                  <a:rect b="b" l="l" r="r" t="t"/>
                  <a:pathLst>
                    <a:path extrusionOk="0" h="17106" w="29341">
                      <a:moveTo>
                        <a:pt x="716" y="9601"/>
                      </a:moveTo>
                      <a:lnTo>
                        <a:pt x="12898" y="16650"/>
                      </a:lnTo>
                      <a:cubicBezTo>
                        <a:pt x="14127" y="17259"/>
                        <a:pt x="15572" y="17259"/>
                        <a:pt x="16801" y="16650"/>
                      </a:cubicBezTo>
                      <a:lnTo>
                        <a:pt x="28412" y="9887"/>
                      </a:lnTo>
                      <a:cubicBezTo>
                        <a:pt x="29554" y="9220"/>
                        <a:pt x="29745" y="8268"/>
                        <a:pt x="28412" y="7601"/>
                      </a:cubicBezTo>
                      <a:lnTo>
                        <a:pt x="16230" y="457"/>
                      </a:lnTo>
                      <a:cubicBezTo>
                        <a:pt x="15001" y="-152"/>
                        <a:pt x="13556" y="-152"/>
                        <a:pt x="12327" y="457"/>
                      </a:cubicBezTo>
                      <a:lnTo>
                        <a:pt x="716" y="7220"/>
                      </a:lnTo>
                      <a:cubicBezTo>
                        <a:pt x="-141" y="8077"/>
                        <a:pt x="-331" y="9030"/>
                        <a:pt x="716" y="960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03" name="Google Shape;303;p36"/>
                <p:cNvSpPr/>
                <p:nvPr/>
              </p:nvSpPr>
              <p:spPr>
                <a:xfrm>
                  <a:off x="4601470" y="4946446"/>
                  <a:ext cx="29341" cy="17011"/>
                </a:xfrm>
                <a:custGeom>
                  <a:rect b="b" l="l" r="r" t="t"/>
                  <a:pathLst>
                    <a:path extrusionOk="0" h="17011" w="29341">
                      <a:moveTo>
                        <a:pt x="716" y="9506"/>
                      </a:moveTo>
                      <a:lnTo>
                        <a:pt x="12898" y="16554"/>
                      </a:lnTo>
                      <a:cubicBezTo>
                        <a:pt x="14127" y="17164"/>
                        <a:pt x="15572" y="17164"/>
                        <a:pt x="16801" y="16554"/>
                      </a:cubicBezTo>
                      <a:lnTo>
                        <a:pt x="28412" y="9792"/>
                      </a:lnTo>
                      <a:cubicBezTo>
                        <a:pt x="29554" y="9125"/>
                        <a:pt x="29745" y="8077"/>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04" name="Google Shape;304;p36"/>
                <p:cNvSpPr/>
                <p:nvPr/>
              </p:nvSpPr>
              <p:spPr>
                <a:xfrm>
                  <a:off x="4584137" y="4936445"/>
                  <a:ext cx="29291" cy="17011"/>
                </a:xfrm>
                <a:custGeom>
                  <a:rect b="b" l="l" r="r" t="t"/>
                  <a:pathLst>
                    <a:path extrusionOk="0" h="17011" w="29291">
                      <a:moveTo>
                        <a:pt x="726" y="9506"/>
                      </a:moveTo>
                      <a:lnTo>
                        <a:pt x="12814" y="16554"/>
                      </a:lnTo>
                      <a:cubicBezTo>
                        <a:pt x="14043" y="17164"/>
                        <a:pt x="15487" y="17164"/>
                        <a:pt x="16716" y="16554"/>
                      </a:cubicBezTo>
                      <a:lnTo>
                        <a:pt x="28328" y="9792"/>
                      </a:lnTo>
                      <a:cubicBezTo>
                        <a:pt x="29565" y="9125"/>
                        <a:pt x="29660" y="8077"/>
                        <a:pt x="28328" y="7506"/>
                      </a:cubicBezTo>
                      <a:lnTo>
                        <a:pt x="16145" y="457"/>
                      </a:lnTo>
                      <a:cubicBezTo>
                        <a:pt x="14916" y="-152"/>
                        <a:pt x="13471" y="-152"/>
                        <a:pt x="12243" y="457"/>
                      </a:cubicBezTo>
                      <a:lnTo>
                        <a:pt x="631" y="7220"/>
                      </a:lnTo>
                      <a:cubicBezTo>
                        <a:pt x="-130" y="7982"/>
                        <a:pt x="-321" y="8935"/>
                        <a:pt x="726" y="9506"/>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05" name="Google Shape;305;p36"/>
                <p:cNvSpPr/>
                <p:nvPr/>
              </p:nvSpPr>
              <p:spPr>
                <a:xfrm>
                  <a:off x="4566835" y="4926444"/>
                  <a:ext cx="29390" cy="17011"/>
                </a:xfrm>
                <a:custGeom>
                  <a:rect b="b" l="l" r="r" t="t"/>
                  <a:pathLst>
                    <a:path extrusionOk="0" h="17011" w="29390">
                      <a:moveTo>
                        <a:pt x="706" y="9506"/>
                      </a:moveTo>
                      <a:lnTo>
                        <a:pt x="12888" y="16554"/>
                      </a:lnTo>
                      <a:cubicBezTo>
                        <a:pt x="14117" y="17164"/>
                        <a:pt x="15562" y="17164"/>
                        <a:pt x="16791" y="16554"/>
                      </a:cubicBezTo>
                      <a:lnTo>
                        <a:pt x="28498" y="9791"/>
                      </a:lnTo>
                      <a:cubicBezTo>
                        <a:pt x="29640" y="9125"/>
                        <a:pt x="29735" y="8077"/>
                        <a:pt x="28498" y="7506"/>
                      </a:cubicBezTo>
                      <a:lnTo>
                        <a:pt x="16315" y="457"/>
                      </a:lnTo>
                      <a:cubicBezTo>
                        <a:pt x="15086" y="-152"/>
                        <a:pt x="13641" y="-152"/>
                        <a:pt x="12413" y="457"/>
                      </a:cubicBezTo>
                      <a:lnTo>
                        <a:pt x="801" y="7220"/>
                      </a:lnTo>
                      <a:cubicBezTo>
                        <a:pt x="-151" y="7982"/>
                        <a:pt x="-341" y="8934"/>
                        <a:pt x="706" y="9506"/>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06" name="Google Shape;306;p36"/>
                <p:cNvSpPr/>
                <p:nvPr/>
              </p:nvSpPr>
              <p:spPr>
                <a:xfrm>
                  <a:off x="4549576" y="4916443"/>
                  <a:ext cx="29326" cy="17011"/>
                </a:xfrm>
                <a:custGeom>
                  <a:rect b="b" l="l" r="r" t="t"/>
                  <a:pathLst>
                    <a:path extrusionOk="0" h="17011" w="29326">
                      <a:moveTo>
                        <a:pt x="642" y="9506"/>
                      </a:moveTo>
                      <a:lnTo>
                        <a:pt x="12825" y="16554"/>
                      </a:lnTo>
                      <a:cubicBezTo>
                        <a:pt x="14054" y="17164"/>
                        <a:pt x="15499" y="17164"/>
                        <a:pt x="16727" y="16554"/>
                      </a:cubicBezTo>
                      <a:lnTo>
                        <a:pt x="28434" y="9792"/>
                      </a:lnTo>
                      <a:cubicBezTo>
                        <a:pt x="29576" y="9125"/>
                        <a:pt x="29672" y="8077"/>
                        <a:pt x="28434" y="7506"/>
                      </a:cubicBezTo>
                      <a:lnTo>
                        <a:pt x="16156" y="457"/>
                      </a:lnTo>
                      <a:cubicBezTo>
                        <a:pt x="14928" y="-152"/>
                        <a:pt x="13483" y="-152"/>
                        <a:pt x="12254" y="457"/>
                      </a:cubicBezTo>
                      <a:lnTo>
                        <a:pt x="642" y="7220"/>
                      </a:lnTo>
                      <a:cubicBezTo>
                        <a:pt x="-214" y="7982"/>
                        <a:pt x="-214" y="8935"/>
                        <a:pt x="642" y="9506"/>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07" name="Google Shape;307;p36"/>
                <p:cNvSpPr/>
                <p:nvPr/>
              </p:nvSpPr>
              <p:spPr>
                <a:xfrm>
                  <a:off x="4532218" y="4906536"/>
                  <a:ext cx="29363" cy="16916"/>
                </a:xfrm>
                <a:custGeom>
                  <a:rect b="b" l="l" r="r" t="t"/>
                  <a:pathLst>
                    <a:path extrusionOk="0" h="16916" w="29363">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220"/>
                      </a:lnTo>
                      <a:cubicBezTo>
                        <a:pt x="-178" y="8363"/>
                        <a:pt x="-273" y="8839"/>
                        <a:pt x="679"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08" name="Google Shape;308;p36"/>
                <p:cNvSpPr/>
                <p:nvPr/>
              </p:nvSpPr>
              <p:spPr>
                <a:xfrm>
                  <a:off x="4514896" y="4896535"/>
                  <a:ext cx="29363" cy="16916"/>
                </a:xfrm>
                <a:custGeom>
                  <a:rect b="b" l="l" r="r" t="t"/>
                  <a:pathLst>
                    <a:path extrusionOk="0" h="16916" w="29363">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125"/>
                      </a:lnTo>
                      <a:cubicBezTo>
                        <a:pt x="-178" y="7792"/>
                        <a:pt x="-273" y="8839"/>
                        <a:pt x="679"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09" name="Google Shape;309;p36"/>
                <p:cNvSpPr/>
                <p:nvPr/>
              </p:nvSpPr>
              <p:spPr>
                <a:xfrm>
                  <a:off x="4722536" y="5016484"/>
                  <a:ext cx="37680" cy="21745"/>
                </a:xfrm>
                <a:custGeom>
                  <a:rect b="b" l="l" r="r" t="t"/>
                  <a:pathLst>
                    <a:path extrusionOk="0" h="21745" w="37680">
                      <a:moveTo>
                        <a:pt x="716" y="9477"/>
                      </a:moveTo>
                      <a:lnTo>
                        <a:pt x="21274" y="21288"/>
                      </a:lnTo>
                      <a:cubicBezTo>
                        <a:pt x="22503" y="21898"/>
                        <a:pt x="23948" y="21898"/>
                        <a:pt x="25176" y="21288"/>
                      </a:cubicBezTo>
                      <a:lnTo>
                        <a:pt x="36788" y="14526"/>
                      </a:lnTo>
                      <a:cubicBezTo>
                        <a:pt x="37930" y="13859"/>
                        <a:pt x="38025" y="12811"/>
                        <a:pt x="36788" y="12240"/>
                      </a:cubicBezTo>
                      <a:lnTo>
                        <a:pt x="16230" y="429"/>
                      </a:lnTo>
                      <a:cubicBezTo>
                        <a:pt x="14991" y="-143"/>
                        <a:pt x="13566" y="-143"/>
                        <a:pt x="12327" y="429"/>
                      </a:cubicBezTo>
                      <a:lnTo>
                        <a:pt x="716" y="7192"/>
                      </a:lnTo>
                      <a:cubicBezTo>
                        <a:pt x="-141" y="7858"/>
                        <a:pt x="-331" y="8906"/>
                        <a:pt x="716" y="9477"/>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10" name="Google Shape;310;p36"/>
                <p:cNvSpPr/>
                <p:nvPr/>
              </p:nvSpPr>
              <p:spPr>
                <a:xfrm>
                  <a:off x="4481005" y="4886460"/>
                  <a:ext cx="46109" cy="24112"/>
                </a:xfrm>
                <a:custGeom>
                  <a:rect b="b" l="l" r="r" t="t"/>
                  <a:pathLst>
                    <a:path extrusionOk="0" h="24112" w="46109">
                      <a:moveTo>
                        <a:pt x="33141" y="436"/>
                      </a:moveTo>
                      <a:lnTo>
                        <a:pt x="45324" y="7484"/>
                      </a:lnTo>
                      <a:cubicBezTo>
                        <a:pt x="46371" y="8056"/>
                        <a:pt x="46371" y="9008"/>
                        <a:pt x="45324" y="9580"/>
                      </a:cubicBezTo>
                      <a:lnTo>
                        <a:pt x="33046" y="16723"/>
                      </a:lnTo>
                      <a:cubicBezTo>
                        <a:pt x="31910" y="17305"/>
                        <a:pt x="30566" y="17305"/>
                        <a:pt x="29429" y="16723"/>
                      </a:cubicBezTo>
                      <a:lnTo>
                        <a:pt x="28478" y="16152"/>
                      </a:lnTo>
                      <a:cubicBezTo>
                        <a:pt x="27408" y="15581"/>
                        <a:pt x="26121" y="15581"/>
                        <a:pt x="25051" y="16152"/>
                      </a:cubicBezTo>
                      <a:lnTo>
                        <a:pt x="12107" y="23677"/>
                      </a:lnTo>
                      <a:cubicBezTo>
                        <a:pt x="10971" y="24258"/>
                        <a:pt x="9627" y="24258"/>
                        <a:pt x="8490" y="23677"/>
                      </a:cubicBezTo>
                      <a:lnTo>
                        <a:pt x="686" y="19200"/>
                      </a:lnTo>
                      <a:cubicBezTo>
                        <a:pt x="107" y="18952"/>
                        <a:pt x="-157" y="18276"/>
                        <a:pt x="96" y="17695"/>
                      </a:cubicBezTo>
                      <a:cubicBezTo>
                        <a:pt x="211" y="17428"/>
                        <a:pt x="421" y="17219"/>
                        <a:pt x="686" y="17105"/>
                      </a:cubicBezTo>
                      <a:lnTo>
                        <a:pt x="12868" y="10056"/>
                      </a:lnTo>
                      <a:lnTo>
                        <a:pt x="15438" y="8627"/>
                      </a:lnTo>
                      <a:lnTo>
                        <a:pt x="17247" y="7580"/>
                      </a:lnTo>
                      <a:lnTo>
                        <a:pt x="19055" y="6532"/>
                      </a:lnTo>
                      <a:lnTo>
                        <a:pt x="29525" y="436"/>
                      </a:lnTo>
                      <a:cubicBezTo>
                        <a:pt x="30661" y="-145"/>
                        <a:pt x="32005" y="-145"/>
                        <a:pt x="33141" y="436"/>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11" name="Google Shape;311;p36"/>
                <p:cNvSpPr/>
                <p:nvPr/>
              </p:nvSpPr>
              <p:spPr>
                <a:xfrm>
                  <a:off x="4680529" y="5050364"/>
                  <a:ext cx="29375" cy="16916"/>
                </a:xfrm>
                <a:custGeom>
                  <a:rect b="b" l="l" r="r" t="t"/>
                  <a:pathLst>
                    <a:path extrusionOk="0" h="16916" w="29375">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125"/>
                      </a:lnTo>
                      <a:cubicBezTo>
                        <a:pt x="-202" y="7411"/>
                        <a:pt x="-297" y="8839"/>
                        <a:pt x="750"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12" name="Google Shape;312;p36"/>
                <p:cNvSpPr/>
                <p:nvPr/>
              </p:nvSpPr>
              <p:spPr>
                <a:xfrm>
                  <a:off x="4663322" y="5040268"/>
                  <a:ext cx="28938" cy="17011"/>
                </a:xfrm>
                <a:custGeom>
                  <a:rect b="b" l="l" r="r" t="t"/>
                  <a:pathLst>
                    <a:path extrusionOk="0" h="17011" w="28938">
                      <a:moveTo>
                        <a:pt x="254" y="9506"/>
                      </a:moveTo>
                      <a:lnTo>
                        <a:pt x="12532" y="16554"/>
                      </a:lnTo>
                      <a:cubicBezTo>
                        <a:pt x="13760" y="17164"/>
                        <a:pt x="15205" y="17164"/>
                        <a:pt x="16434" y="16554"/>
                      </a:cubicBezTo>
                      <a:lnTo>
                        <a:pt x="28046" y="9792"/>
                      </a:lnTo>
                      <a:cubicBezTo>
                        <a:pt x="29188" y="9125"/>
                        <a:pt x="29283" y="8077"/>
                        <a:pt x="28046" y="7506"/>
                      </a:cubicBezTo>
                      <a:lnTo>
                        <a:pt x="15863" y="457"/>
                      </a:lnTo>
                      <a:cubicBezTo>
                        <a:pt x="14634" y="-152"/>
                        <a:pt x="13189" y="-152"/>
                        <a:pt x="11961" y="457"/>
                      </a:cubicBezTo>
                      <a:lnTo>
                        <a:pt x="254" y="7220"/>
                      </a:lnTo>
                      <a:cubicBezTo>
                        <a:pt x="254" y="7982"/>
                        <a:pt x="-317" y="8935"/>
                        <a:pt x="254" y="9506"/>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13" name="Google Shape;313;p36"/>
                <p:cNvSpPr/>
                <p:nvPr/>
              </p:nvSpPr>
              <p:spPr>
                <a:xfrm>
                  <a:off x="4646050" y="5030457"/>
                  <a:ext cx="29363" cy="16916"/>
                </a:xfrm>
                <a:custGeom>
                  <a:rect b="b" l="l" r="r" t="t"/>
                  <a:pathLst>
                    <a:path extrusionOk="0" h="16916" w="29363">
                      <a:moveTo>
                        <a:pt x="679" y="9411"/>
                      </a:moveTo>
                      <a:lnTo>
                        <a:pt x="12957" y="16459"/>
                      </a:lnTo>
                      <a:cubicBezTo>
                        <a:pt x="14152" y="17069"/>
                        <a:pt x="15568" y="17069"/>
                        <a:pt x="16764" y="16459"/>
                      </a:cubicBezTo>
                      <a:lnTo>
                        <a:pt x="28471" y="9696"/>
                      </a:lnTo>
                      <a:cubicBezTo>
                        <a:pt x="29613" y="9030"/>
                        <a:pt x="29708" y="8077"/>
                        <a:pt x="28471" y="7506"/>
                      </a:cubicBezTo>
                      <a:lnTo>
                        <a:pt x="16288" y="457"/>
                      </a:lnTo>
                      <a:cubicBezTo>
                        <a:pt x="15059" y="-152"/>
                        <a:pt x="13614" y="-152"/>
                        <a:pt x="12385" y="457"/>
                      </a:cubicBezTo>
                      <a:lnTo>
                        <a:pt x="679" y="7220"/>
                      </a:lnTo>
                      <a:cubicBezTo>
                        <a:pt x="-178" y="8268"/>
                        <a:pt x="-273" y="8839"/>
                        <a:pt x="679"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14" name="Google Shape;314;p36"/>
                <p:cNvSpPr/>
                <p:nvPr/>
              </p:nvSpPr>
              <p:spPr>
                <a:xfrm>
                  <a:off x="4499297" y="4945494"/>
                  <a:ext cx="29352" cy="17011"/>
                </a:xfrm>
                <a:custGeom>
                  <a:rect b="b" l="l" r="r" t="t"/>
                  <a:pathLst>
                    <a:path extrusionOk="0" h="17011" w="29352">
                      <a:moveTo>
                        <a:pt x="668" y="9506"/>
                      </a:moveTo>
                      <a:lnTo>
                        <a:pt x="12851" y="16554"/>
                      </a:lnTo>
                      <a:cubicBezTo>
                        <a:pt x="14080" y="17164"/>
                        <a:pt x="15524" y="17164"/>
                        <a:pt x="16753" y="16554"/>
                      </a:cubicBezTo>
                      <a:lnTo>
                        <a:pt x="28460" y="9791"/>
                      </a:lnTo>
                      <a:cubicBezTo>
                        <a:pt x="29602" y="9125"/>
                        <a:pt x="29697" y="8077"/>
                        <a:pt x="28460" y="7506"/>
                      </a:cubicBezTo>
                      <a:lnTo>
                        <a:pt x="16277" y="457"/>
                      </a:lnTo>
                      <a:cubicBezTo>
                        <a:pt x="15048" y="-152"/>
                        <a:pt x="13604" y="-152"/>
                        <a:pt x="12375" y="457"/>
                      </a:cubicBezTo>
                      <a:lnTo>
                        <a:pt x="763" y="7220"/>
                      </a:lnTo>
                      <a:cubicBezTo>
                        <a:pt x="-189" y="7982"/>
                        <a:pt x="-284" y="8934"/>
                        <a:pt x="668" y="9506"/>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15" name="Google Shape;315;p36"/>
                <p:cNvSpPr/>
                <p:nvPr/>
              </p:nvSpPr>
              <p:spPr>
                <a:xfrm>
                  <a:off x="4482022" y="4935683"/>
                  <a:ext cx="29376" cy="16916"/>
                </a:xfrm>
                <a:custGeom>
                  <a:rect b="b" l="l" r="r" t="t"/>
                  <a:pathLst>
                    <a:path extrusionOk="0" h="16916" w="29376">
                      <a:moveTo>
                        <a:pt x="716" y="9411"/>
                      </a:moveTo>
                      <a:lnTo>
                        <a:pt x="12898" y="16459"/>
                      </a:lnTo>
                      <a:cubicBezTo>
                        <a:pt x="14127" y="17069"/>
                        <a:pt x="15572" y="17069"/>
                        <a:pt x="16801" y="16459"/>
                      </a:cubicBezTo>
                      <a:lnTo>
                        <a:pt x="28412" y="9697"/>
                      </a:lnTo>
                      <a:cubicBezTo>
                        <a:pt x="29650" y="9030"/>
                        <a:pt x="29745" y="8077"/>
                        <a:pt x="28412" y="7506"/>
                      </a:cubicBezTo>
                      <a:lnTo>
                        <a:pt x="16230" y="457"/>
                      </a:lnTo>
                      <a:cubicBezTo>
                        <a:pt x="15001" y="-152"/>
                        <a:pt x="13556" y="-152"/>
                        <a:pt x="12327" y="457"/>
                      </a:cubicBezTo>
                      <a:lnTo>
                        <a:pt x="716" y="7220"/>
                      </a:lnTo>
                      <a:cubicBezTo>
                        <a:pt x="-141" y="7792"/>
                        <a:pt x="-331" y="8839"/>
                        <a:pt x="716"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16" name="Google Shape;316;p36"/>
                <p:cNvSpPr/>
                <p:nvPr/>
              </p:nvSpPr>
              <p:spPr>
                <a:xfrm>
                  <a:off x="4464795" y="4925682"/>
                  <a:ext cx="29341" cy="16916"/>
                </a:xfrm>
                <a:custGeom>
                  <a:rect b="b" l="l" r="r" t="t"/>
                  <a:pathLst>
                    <a:path extrusionOk="0" h="16916" w="29341">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8268"/>
                        <a:pt x="-331" y="8839"/>
                        <a:pt x="716"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17" name="Google Shape;317;p36"/>
                <p:cNvSpPr/>
                <p:nvPr/>
              </p:nvSpPr>
              <p:spPr>
                <a:xfrm>
                  <a:off x="4447522" y="4915490"/>
                  <a:ext cx="29387" cy="17202"/>
                </a:xfrm>
                <a:custGeom>
                  <a:rect b="b" l="l" r="r" t="t"/>
                  <a:pathLst>
                    <a:path extrusionOk="0" h="17202" w="29387">
                      <a:moveTo>
                        <a:pt x="761" y="9601"/>
                      </a:moveTo>
                      <a:lnTo>
                        <a:pt x="12944" y="16745"/>
                      </a:lnTo>
                      <a:cubicBezTo>
                        <a:pt x="14173" y="17355"/>
                        <a:pt x="15618" y="17355"/>
                        <a:pt x="16846" y="16745"/>
                      </a:cubicBezTo>
                      <a:lnTo>
                        <a:pt x="28458" y="9982"/>
                      </a:lnTo>
                      <a:cubicBezTo>
                        <a:pt x="29600" y="9316"/>
                        <a:pt x="29791" y="8363"/>
                        <a:pt x="28458" y="7792"/>
                      </a:cubicBezTo>
                      <a:lnTo>
                        <a:pt x="16180" y="457"/>
                      </a:lnTo>
                      <a:cubicBezTo>
                        <a:pt x="14951" y="-152"/>
                        <a:pt x="13507" y="-152"/>
                        <a:pt x="12278" y="457"/>
                      </a:cubicBezTo>
                      <a:lnTo>
                        <a:pt x="666" y="7220"/>
                      </a:lnTo>
                      <a:cubicBezTo>
                        <a:pt x="-190" y="8077"/>
                        <a:pt x="-286" y="8935"/>
                        <a:pt x="761" y="960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18" name="Google Shape;318;p36"/>
                <p:cNvSpPr/>
                <p:nvPr/>
              </p:nvSpPr>
              <p:spPr>
                <a:xfrm>
                  <a:off x="4624469" y="5017884"/>
                  <a:ext cx="34098" cy="19393"/>
                </a:xfrm>
                <a:custGeom>
                  <a:rect b="b" l="l" r="r" t="t"/>
                  <a:pathLst>
                    <a:path extrusionOk="0" h="19393" w="34098">
                      <a:moveTo>
                        <a:pt x="1035" y="9411"/>
                      </a:moveTo>
                      <a:lnTo>
                        <a:pt x="17691" y="18936"/>
                      </a:lnTo>
                      <a:cubicBezTo>
                        <a:pt x="18887" y="19546"/>
                        <a:pt x="20303" y="19546"/>
                        <a:pt x="21499" y="18936"/>
                      </a:cubicBezTo>
                      <a:lnTo>
                        <a:pt x="33205" y="12268"/>
                      </a:lnTo>
                      <a:cubicBezTo>
                        <a:pt x="34348" y="11602"/>
                        <a:pt x="34443" y="10554"/>
                        <a:pt x="33205" y="9982"/>
                      </a:cubicBezTo>
                      <a:lnTo>
                        <a:pt x="16549" y="457"/>
                      </a:lnTo>
                      <a:cubicBezTo>
                        <a:pt x="15321" y="-152"/>
                        <a:pt x="13876" y="-152"/>
                        <a:pt x="12647" y="457"/>
                      </a:cubicBezTo>
                      <a:lnTo>
                        <a:pt x="1035" y="7220"/>
                      </a:lnTo>
                      <a:cubicBezTo>
                        <a:pt x="-297" y="7887"/>
                        <a:pt x="-392" y="8839"/>
                        <a:pt x="1035"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19" name="Google Shape;319;p36"/>
                <p:cNvSpPr/>
                <p:nvPr/>
              </p:nvSpPr>
              <p:spPr>
                <a:xfrm>
                  <a:off x="4516514" y="4955590"/>
                  <a:ext cx="33778" cy="19392"/>
                </a:xfrm>
                <a:custGeom>
                  <a:rect b="b" l="l" r="r" t="t"/>
                  <a:pathLst>
                    <a:path extrusionOk="0" h="19392" w="33778">
                      <a:moveTo>
                        <a:pt x="679" y="9411"/>
                      </a:moveTo>
                      <a:lnTo>
                        <a:pt x="17335" y="18936"/>
                      </a:lnTo>
                      <a:cubicBezTo>
                        <a:pt x="18563" y="19545"/>
                        <a:pt x="20008" y="19545"/>
                        <a:pt x="21237" y="18936"/>
                      </a:cubicBezTo>
                      <a:lnTo>
                        <a:pt x="32849" y="12173"/>
                      </a:lnTo>
                      <a:cubicBezTo>
                        <a:pt x="33991" y="11506"/>
                        <a:pt x="34181" y="10554"/>
                        <a:pt x="32849" y="9982"/>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20" name="Google Shape;320;p36"/>
                <p:cNvSpPr/>
                <p:nvPr/>
              </p:nvSpPr>
              <p:spPr>
                <a:xfrm>
                  <a:off x="4538177" y="4968068"/>
                  <a:ext cx="98308" cy="56826"/>
                </a:xfrm>
                <a:custGeom>
                  <a:rect b="b" l="l" r="r" t="t"/>
                  <a:pathLst>
                    <a:path extrusionOk="0" h="56826" w="98308">
                      <a:moveTo>
                        <a:pt x="716" y="9411"/>
                      </a:moveTo>
                      <a:lnTo>
                        <a:pt x="81902" y="56369"/>
                      </a:lnTo>
                      <a:cubicBezTo>
                        <a:pt x="83131" y="56978"/>
                        <a:pt x="84576" y="56978"/>
                        <a:pt x="85804" y="56369"/>
                      </a:cubicBezTo>
                      <a:lnTo>
                        <a:pt x="97416" y="49606"/>
                      </a:lnTo>
                      <a:cubicBezTo>
                        <a:pt x="98558" y="48939"/>
                        <a:pt x="98653" y="47987"/>
                        <a:pt x="97416" y="47415"/>
                      </a:cubicBezTo>
                      <a:lnTo>
                        <a:pt x="16230" y="457"/>
                      </a:lnTo>
                      <a:cubicBezTo>
                        <a:pt x="15001" y="-152"/>
                        <a:pt x="13556" y="-152"/>
                        <a:pt x="12327" y="457"/>
                      </a:cubicBezTo>
                      <a:lnTo>
                        <a:pt x="716" y="7220"/>
                      </a:lnTo>
                      <a:cubicBezTo>
                        <a:pt x="-141" y="7887"/>
                        <a:pt x="-331" y="8839"/>
                        <a:pt x="716"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21" name="Google Shape;321;p36"/>
                <p:cNvSpPr/>
                <p:nvPr/>
              </p:nvSpPr>
              <p:spPr>
                <a:xfrm>
                  <a:off x="4683753" y="5013502"/>
                  <a:ext cx="29387" cy="16916"/>
                </a:xfrm>
                <a:custGeom>
                  <a:rect b="b" l="l" r="r" t="t"/>
                  <a:pathLst>
                    <a:path extrusionOk="0" h="16916" w="29387">
                      <a:moveTo>
                        <a:pt x="761" y="9411"/>
                      </a:moveTo>
                      <a:lnTo>
                        <a:pt x="12944" y="16459"/>
                      </a:lnTo>
                      <a:cubicBezTo>
                        <a:pt x="14173" y="17069"/>
                        <a:pt x="15618" y="17069"/>
                        <a:pt x="16846" y="16459"/>
                      </a:cubicBezTo>
                      <a:lnTo>
                        <a:pt x="28458" y="9792"/>
                      </a:lnTo>
                      <a:cubicBezTo>
                        <a:pt x="29600" y="9125"/>
                        <a:pt x="29791" y="8077"/>
                        <a:pt x="28458" y="7506"/>
                      </a:cubicBezTo>
                      <a:lnTo>
                        <a:pt x="16275" y="457"/>
                      </a:lnTo>
                      <a:cubicBezTo>
                        <a:pt x="15047" y="-152"/>
                        <a:pt x="13602" y="-152"/>
                        <a:pt x="12373" y="457"/>
                      </a:cubicBezTo>
                      <a:lnTo>
                        <a:pt x="666" y="7125"/>
                      </a:lnTo>
                      <a:cubicBezTo>
                        <a:pt x="-190" y="7792"/>
                        <a:pt x="-286" y="8839"/>
                        <a:pt x="761"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22" name="Google Shape;322;p36"/>
                <p:cNvSpPr/>
                <p:nvPr/>
              </p:nvSpPr>
              <p:spPr>
                <a:xfrm>
                  <a:off x="4666502" y="5003310"/>
                  <a:ext cx="29374" cy="17106"/>
                </a:xfrm>
                <a:custGeom>
                  <a:rect b="b" l="l" r="r" t="t"/>
                  <a:pathLst>
                    <a:path extrusionOk="0" h="17106" w="29374">
                      <a:moveTo>
                        <a:pt x="690" y="9601"/>
                      </a:moveTo>
                      <a:lnTo>
                        <a:pt x="12873" y="16650"/>
                      </a:lnTo>
                      <a:cubicBezTo>
                        <a:pt x="14102" y="17259"/>
                        <a:pt x="15546" y="17259"/>
                        <a:pt x="16775" y="16650"/>
                      </a:cubicBezTo>
                      <a:lnTo>
                        <a:pt x="28482" y="9982"/>
                      </a:lnTo>
                      <a:cubicBezTo>
                        <a:pt x="29624" y="9316"/>
                        <a:pt x="29719" y="8268"/>
                        <a:pt x="28482" y="7696"/>
                      </a:cubicBezTo>
                      <a:lnTo>
                        <a:pt x="16109" y="457"/>
                      </a:lnTo>
                      <a:cubicBezTo>
                        <a:pt x="14880" y="-152"/>
                        <a:pt x="13435" y="-152"/>
                        <a:pt x="12207" y="457"/>
                      </a:cubicBezTo>
                      <a:lnTo>
                        <a:pt x="595" y="7220"/>
                      </a:lnTo>
                      <a:cubicBezTo>
                        <a:pt x="-167" y="7982"/>
                        <a:pt x="-262" y="9030"/>
                        <a:pt x="690" y="960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23" name="Google Shape;323;p36"/>
                <p:cNvSpPr/>
                <p:nvPr/>
              </p:nvSpPr>
              <p:spPr>
                <a:xfrm>
                  <a:off x="4649277" y="4993405"/>
                  <a:ext cx="29313" cy="17011"/>
                </a:xfrm>
                <a:custGeom>
                  <a:rect b="b" l="l" r="r" t="t"/>
                  <a:pathLst>
                    <a:path extrusionOk="0" h="17011" w="29313">
                      <a:moveTo>
                        <a:pt x="688" y="9506"/>
                      </a:moveTo>
                      <a:lnTo>
                        <a:pt x="12871" y="16554"/>
                      </a:lnTo>
                      <a:cubicBezTo>
                        <a:pt x="14099" y="17164"/>
                        <a:pt x="15544" y="17164"/>
                        <a:pt x="16773" y="16554"/>
                      </a:cubicBezTo>
                      <a:lnTo>
                        <a:pt x="28385" y="9791"/>
                      </a:lnTo>
                      <a:cubicBezTo>
                        <a:pt x="29527" y="9125"/>
                        <a:pt x="29717" y="8077"/>
                        <a:pt x="28385" y="7506"/>
                      </a:cubicBezTo>
                      <a:lnTo>
                        <a:pt x="16202" y="457"/>
                      </a:lnTo>
                      <a:cubicBezTo>
                        <a:pt x="14973" y="-152"/>
                        <a:pt x="13528" y="-152"/>
                        <a:pt x="12299" y="457"/>
                      </a:cubicBezTo>
                      <a:lnTo>
                        <a:pt x="973" y="7220"/>
                      </a:lnTo>
                      <a:cubicBezTo>
                        <a:pt x="-169" y="7982"/>
                        <a:pt x="-359" y="8934"/>
                        <a:pt x="688" y="9506"/>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24" name="Google Shape;324;p36"/>
                <p:cNvSpPr/>
                <p:nvPr/>
              </p:nvSpPr>
              <p:spPr>
                <a:xfrm>
                  <a:off x="4631964" y="4983594"/>
                  <a:ext cx="29363" cy="16916"/>
                </a:xfrm>
                <a:custGeom>
                  <a:rect b="b" l="l" r="r" t="t"/>
                  <a:pathLst>
                    <a:path extrusionOk="0" h="16916" w="29363">
                      <a:moveTo>
                        <a:pt x="679" y="9411"/>
                      </a:moveTo>
                      <a:lnTo>
                        <a:pt x="12957" y="16459"/>
                      </a:lnTo>
                      <a:cubicBezTo>
                        <a:pt x="14152" y="17069"/>
                        <a:pt x="15568" y="17069"/>
                        <a:pt x="16764" y="16459"/>
                      </a:cubicBezTo>
                      <a:lnTo>
                        <a:pt x="28470" y="9696"/>
                      </a:lnTo>
                      <a:cubicBezTo>
                        <a:pt x="29613" y="9030"/>
                        <a:pt x="29708" y="8077"/>
                        <a:pt x="28470" y="7506"/>
                      </a:cubicBezTo>
                      <a:lnTo>
                        <a:pt x="16193" y="457"/>
                      </a:lnTo>
                      <a:cubicBezTo>
                        <a:pt x="14997" y="-152"/>
                        <a:pt x="13581" y="-152"/>
                        <a:pt x="12385" y="457"/>
                      </a:cubicBezTo>
                      <a:lnTo>
                        <a:pt x="679" y="7220"/>
                      </a:lnTo>
                      <a:cubicBezTo>
                        <a:pt x="-178" y="7506"/>
                        <a:pt x="-273" y="8839"/>
                        <a:pt x="679"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25" name="Google Shape;325;p36"/>
                <p:cNvSpPr/>
                <p:nvPr/>
              </p:nvSpPr>
              <p:spPr>
                <a:xfrm>
                  <a:off x="4614700" y="4973593"/>
                  <a:ext cx="29376" cy="16916"/>
                </a:xfrm>
                <a:custGeom>
                  <a:rect b="b" l="l" r="r" t="t"/>
                  <a:pathLst>
                    <a:path extrusionOk="0" h="16916" w="29376">
                      <a:moveTo>
                        <a:pt x="716" y="9411"/>
                      </a:moveTo>
                      <a:lnTo>
                        <a:pt x="12898" y="16459"/>
                      </a:lnTo>
                      <a:cubicBezTo>
                        <a:pt x="14127" y="17069"/>
                        <a:pt x="15572" y="17069"/>
                        <a:pt x="16801" y="16459"/>
                      </a:cubicBezTo>
                      <a:lnTo>
                        <a:pt x="28412" y="9792"/>
                      </a:lnTo>
                      <a:cubicBezTo>
                        <a:pt x="29650" y="9125"/>
                        <a:pt x="29745" y="8077"/>
                        <a:pt x="28412" y="7506"/>
                      </a:cubicBezTo>
                      <a:lnTo>
                        <a:pt x="16230" y="457"/>
                      </a:lnTo>
                      <a:cubicBezTo>
                        <a:pt x="15001" y="-152"/>
                        <a:pt x="13556" y="-152"/>
                        <a:pt x="12327" y="457"/>
                      </a:cubicBezTo>
                      <a:lnTo>
                        <a:pt x="716" y="7125"/>
                      </a:lnTo>
                      <a:cubicBezTo>
                        <a:pt x="-141" y="7982"/>
                        <a:pt x="-331" y="8839"/>
                        <a:pt x="716"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26" name="Google Shape;326;p36"/>
                <p:cNvSpPr/>
                <p:nvPr/>
              </p:nvSpPr>
              <p:spPr>
                <a:xfrm>
                  <a:off x="4597237" y="4963591"/>
                  <a:ext cx="29541" cy="16916"/>
                </a:xfrm>
                <a:custGeom>
                  <a:rect b="b" l="l" r="r" t="t"/>
                  <a:pathLst>
                    <a:path extrusionOk="0" h="16916" w="29541">
                      <a:moveTo>
                        <a:pt x="857" y="9411"/>
                      </a:moveTo>
                      <a:lnTo>
                        <a:pt x="13135" y="16459"/>
                      </a:lnTo>
                      <a:cubicBezTo>
                        <a:pt x="14363" y="17069"/>
                        <a:pt x="15808" y="17069"/>
                        <a:pt x="17037" y="16459"/>
                      </a:cubicBezTo>
                      <a:lnTo>
                        <a:pt x="28648" y="9792"/>
                      </a:lnTo>
                      <a:cubicBezTo>
                        <a:pt x="29791" y="9125"/>
                        <a:pt x="29886" y="8077"/>
                        <a:pt x="28648" y="7506"/>
                      </a:cubicBezTo>
                      <a:lnTo>
                        <a:pt x="16466" y="457"/>
                      </a:lnTo>
                      <a:cubicBezTo>
                        <a:pt x="15237" y="-152"/>
                        <a:pt x="13792" y="-152"/>
                        <a:pt x="12563" y="457"/>
                      </a:cubicBezTo>
                      <a:lnTo>
                        <a:pt x="857" y="7220"/>
                      </a:lnTo>
                      <a:cubicBezTo>
                        <a:pt x="-286" y="7791"/>
                        <a:pt x="-286" y="8458"/>
                        <a:pt x="857"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27" name="Google Shape;327;p36"/>
                <p:cNvSpPr/>
                <p:nvPr/>
              </p:nvSpPr>
              <p:spPr>
                <a:xfrm>
                  <a:off x="4580242" y="4953400"/>
                  <a:ext cx="29308" cy="17106"/>
                </a:xfrm>
                <a:custGeom>
                  <a:rect b="b" l="l" r="r" t="t"/>
                  <a:pathLst>
                    <a:path extrusionOk="0" h="17106" w="29308">
                      <a:moveTo>
                        <a:pt x="624" y="9601"/>
                      </a:moveTo>
                      <a:lnTo>
                        <a:pt x="12807" y="16650"/>
                      </a:lnTo>
                      <a:cubicBezTo>
                        <a:pt x="14036" y="17259"/>
                        <a:pt x="15481" y="17259"/>
                        <a:pt x="16709" y="16650"/>
                      </a:cubicBezTo>
                      <a:lnTo>
                        <a:pt x="28416" y="9887"/>
                      </a:lnTo>
                      <a:cubicBezTo>
                        <a:pt x="29558" y="9220"/>
                        <a:pt x="29654" y="8268"/>
                        <a:pt x="28416" y="7601"/>
                      </a:cubicBezTo>
                      <a:lnTo>
                        <a:pt x="16709" y="457"/>
                      </a:lnTo>
                      <a:cubicBezTo>
                        <a:pt x="15481" y="-152"/>
                        <a:pt x="14036" y="-152"/>
                        <a:pt x="12807" y="457"/>
                      </a:cubicBezTo>
                      <a:lnTo>
                        <a:pt x="1195" y="7220"/>
                      </a:lnTo>
                      <a:cubicBezTo>
                        <a:pt x="-232" y="8077"/>
                        <a:pt x="-327" y="9125"/>
                        <a:pt x="624" y="960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28" name="Google Shape;328;p36"/>
                <p:cNvSpPr/>
                <p:nvPr/>
              </p:nvSpPr>
              <p:spPr>
                <a:xfrm>
                  <a:off x="4562889" y="4943589"/>
                  <a:ext cx="29375" cy="16916"/>
                </a:xfrm>
                <a:custGeom>
                  <a:rect b="b" l="l" r="r" t="t"/>
                  <a:pathLst>
                    <a:path extrusionOk="0" h="16916" w="29375">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220"/>
                      </a:lnTo>
                      <a:cubicBezTo>
                        <a:pt x="-202" y="7887"/>
                        <a:pt x="-297" y="9411"/>
                        <a:pt x="750"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29" name="Google Shape;329;p36"/>
                <p:cNvSpPr/>
                <p:nvPr/>
              </p:nvSpPr>
              <p:spPr>
                <a:xfrm>
                  <a:off x="4545668" y="4933492"/>
                  <a:ext cx="29333" cy="17487"/>
                </a:xfrm>
                <a:custGeom>
                  <a:rect b="b" l="l" r="r" t="t"/>
                  <a:pathLst>
                    <a:path extrusionOk="0" h="17487" w="29333">
                      <a:moveTo>
                        <a:pt x="649" y="9982"/>
                      </a:moveTo>
                      <a:lnTo>
                        <a:pt x="12832" y="17031"/>
                      </a:lnTo>
                      <a:cubicBezTo>
                        <a:pt x="14060" y="17640"/>
                        <a:pt x="15505" y="17640"/>
                        <a:pt x="16734" y="17031"/>
                      </a:cubicBezTo>
                      <a:lnTo>
                        <a:pt x="28441" y="10363"/>
                      </a:lnTo>
                      <a:cubicBezTo>
                        <a:pt x="29583" y="9696"/>
                        <a:pt x="29678" y="8649"/>
                        <a:pt x="28441" y="8077"/>
                      </a:cubicBezTo>
                      <a:lnTo>
                        <a:pt x="16448" y="457"/>
                      </a:lnTo>
                      <a:cubicBezTo>
                        <a:pt x="15253" y="-152"/>
                        <a:pt x="13837" y="-152"/>
                        <a:pt x="12641" y="457"/>
                      </a:cubicBezTo>
                      <a:lnTo>
                        <a:pt x="934" y="7125"/>
                      </a:lnTo>
                      <a:cubicBezTo>
                        <a:pt x="-208" y="7982"/>
                        <a:pt x="-303" y="9030"/>
                        <a:pt x="649" y="9982"/>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30" name="Google Shape;330;p36"/>
                <p:cNvSpPr/>
                <p:nvPr/>
              </p:nvSpPr>
              <p:spPr>
                <a:xfrm>
                  <a:off x="4528402" y="4923967"/>
                  <a:ext cx="29313" cy="16630"/>
                </a:xfrm>
                <a:custGeom>
                  <a:rect b="b" l="l" r="r" t="t"/>
                  <a:pathLst>
                    <a:path extrusionOk="0" h="16630" w="29313">
                      <a:moveTo>
                        <a:pt x="688" y="9125"/>
                      </a:moveTo>
                      <a:lnTo>
                        <a:pt x="12871" y="16173"/>
                      </a:lnTo>
                      <a:cubicBezTo>
                        <a:pt x="14099" y="16783"/>
                        <a:pt x="15544" y="16783"/>
                        <a:pt x="16773" y="16173"/>
                      </a:cubicBezTo>
                      <a:lnTo>
                        <a:pt x="28384" y="9506"/>
                      </a:lnTo>
                      <a:cubicBezTo>
                        <a:pt x="29527" y="8839"/>
                        <a:pt x="29717" y="7791"/>
                        <a:pt x="28384" y="7220"/>
                      </a:cubicBezTo>
                      <a:lnTo>
                        <a:pt x="16487" y="457"/>
                      </a:lnTo>
                      <a:cubicBezTo>
                        <a:pt x="15259" y="-152"/>
                        <a:pt x="13814" y="-152"/>
                        <a:pt x="12585" y="457"/>
                      </a:cubicBezTo>
                      <a:lnTo>
                        <a:pt x="973" y="7220"/>
                      </a:lnTo>
                      <a:cubicBezTo>
                        <a:pt x="-169" y="7601"/>
                        <a:pt x="-359" y="8553"/>
                        <a:pt x="688" y="9125"/>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31" name="Google Shape;331;p36"/>
                <p:cNvSpPr/>
                <p:nvPr/>
              </p:nvSpPr>
              <p:spPr>
                <a:xfrm>
                  <a:off x="4511410" y="4913585"/>
                  <a:ext cx="29041" cy="17011"/>
                </a:xfrm>
                <a:custGeom>
                  <a:rect b="b" l="l" r="r" t="t"/>
                  <a:pathLst>
                    <a:path extrusionOk="0" h="17011" w="29041">
                      <a:moveTo>
                        <a:pt x="357" y="9506"/>
                      </a:moveTo>
                      <a:lnTo>
                        <a:pt x="12635" y="16554"/>
                      </a:lnTo>
                      <a:cubicBezTo>
                        <a:pt x="13830" y="17164"/>
                        <a:pt x="15247" y="17164"/>
                        <a:pt x="16442" y="16554"/>
                      </a:cubicBezTo>
                      <a:lnTo>
                        <a:pt x="28149" y="9792"/>
                      </a:lnTo>
                      <a:cubicBezTo>
                        <a:pt x="29291" y="9125"/>
                        <a:pt x="29386" y="8172"/>
                        <a:pt x="28149" y="7506"/>
                      </a:cubicBezTo>
                      <a:lnTo>
                        <a:pt x="15966" y="457"/>
                      </a:lnTo>
                      <a:cubicBezTo>
                        <a:pt x="14737" y="-152"/>
                        <a:pt x="13293" y="-152"/>
                        <a:pt x="12064" y="457"/>
                      </a:cubicBezTo>
                      <a:lnTo>
                        <a:pt x="357" y="7220"/>
                      </a:lnTo>
                      <a:cubicBezTo>
                        <a:pt x="-119" y="7982"/>
                        <a:pt x="-119" y="8934"/>
                        <a:pt x="357" y="9506"/>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32" name="Google Shape;332;p36"/>
                <p:cNvSpPr/>
                <p:nvPr/>
              </p:nvSpPr>
              <p:spPr>
                <a:xfrm>
                  <a:off x="4493824" y="4903774"/>
                  <a:ext cx="29376" cy="16916"/>
                </a:xfrm>
                <a:custGeom>
                  <a:rect b="b" l="l" r="r" t="t"/>
                  <a:pathLst>
                    <a:path extrusionOk="0" h="16916" w="29376">
                      <a:moveTo>
                        <a:pt x="716" y="9411"/>
                      </a:moveTo>
                      <a:lnTo>
                        <a:pt x="12898" y="16459"/>
                      </a:lnTo>
                      <a:cubicBezTo>
                        <a:pt x="14127" y="17069"/>
                        <a:pt x="15572" y="17069"/>
                        <a:pt x="16801" y="16459"/>
                      </a:cubicBezTo>
                      <a:lnTo>
                        <a:pt x="28412" y="9696"/>
                      </a:lnTo>
                      <a:cubicBezTo>
                        <a:pt x="29650" y="9030"/>
                        <a:pt x="29745" y="8077"/>
                        <a:pt x="28412" y="7506"/>
                      </a:cubicBezTo>
                      <a:lnTo>
                        <a:pt x="16230" y="457"/>
                      </a:lnTo>
                      <a:cubicBezTo>
                        <a:pt x="15001" y="-152"/>
                        <a:pt x="13556" y="-152"/>
                        <a:pt x="12327" y="457"/>
                      </a:cubicBezTo>
                      <a:lnTo>
                        <a:pt x="716" y="7220"/>
                      </a:lnTo>
                      <a:cubicBezTo>
                        <a:pt x="-141" y="7791"/>
                        <a:pt x="-331" y="8839"/>
                        <a:pt x="716"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33" name="Google Shape;333;p36"/>
                <p:cNvSpPr/>
                <p:nvPr/>
              </p:nvSpPr>
              <p:spPr>
                <a:xfrm>
                  <a:off x="4701039" y="5023503"/>
                  <a:ext cx="42331" cy="24441"/>
                </a:xfrm>
                <a:custGeom>
                  <a:rect b="b" l="l" r="r" t="t"/>
                  <a:pathLst>
                    <a:path extrusionOk="0" h="24441" w="42331">
                      <a:moveTo>
                        <a:pt x="607" y="9411"/>
                      </a:moveTo>
                      <a:lnTo>
                        <a:pt x="25829" y="23984"/>
                      </a:lnTo>
                      <a:cubicBezTo>
                        <a:pt x="27058" y="24594"/>
                        <a:pt x="28503" y="24594"/>
                        <a:pt x="29732" y="23984"/>
                      </a:cubicBezTo>
                      <a:lnTo>
                        <a:pt x="41439" y="17221"/>
                      </a:lnTo>
                      <a:cubicBezTo>
                        <a:pt x="42581" y="16555"/>
                        <a:pt x="42676" y="15602"/>
                        <a:pt x="41439" y="15031"/>
                      </a:cubicBezTo>
                      <a:lnTo>
                        <a:pt x="16121" y="457"/>
                      </a:lnTo>
                      <a:cubicBezTo>
                        <a:pt x="14892" y="-152"/>
                        <a:pt x="13448" y="-152"/>
                        <a:pt x="12219" y="457"/>
                      </a:cubicBezTo>
                      <a:lnTo>
                        <a:pt x="607" y="7220"/>
                      </a:lnTo>
                      <a:cubicBezTo>
                        <a:pt x="-154" y="7792"/>
                        <a:pt x="-249" y="8839"/>
                        <a:pt x="607"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34" name="Google Shape;334;p36"/>
                <p:cNvSpPr/>
                <p:nvPr/>
              </p:nvSpPr>
              <p:spPr>
                <a:xfrm>
                  <a:off x="4675609" y="5027945"/>
                  <a:ext cx="29345" cy="17142"/>
                </a:xfrm>
                <a:custGeom>
                  <a:rect b="b" l="l" r="r" t="t"/>
                  <a:pathLst>
                    <a:path extrusionOk="0" h="17142" w="29345">
                      <a:moveTo>
                        <a:pt x="720" y="9541"/>
                      </a:moveTo>
                      <a:lnTo>
                        <a:pt x="12903" y="16685"/>
                      </a:lnTo>
                      <a:cubicBezTo>
                        <a:pt x="14131" y="17295"/>
                        <a:pt x="15576" y="17295"/>
                        <a:pt x="16805" y="16685"/>
                      </a:cubicBezTo>
                      <a:lnTo>
                        <a:pt x="28416" y="9923"/>
                      </a:lnTo>
                      <a:cubicBezTo>
                        <a:pt x="29559" y="9256"/>
                        <a:pt x="29749" y="8303"/>
                        <a:pt x="28416" y="7732"/>
                      </a:cubicBezTo>
                      <a:lnTo>
                        <a:pt x="16519" y="493"/>
                      </a:lnTo>
                      <a:cubicBezTo>
                        <a:pt x="15302" y="-164"/>
                        <a:pt x="13834" y="-164"/>
                        <a:pt x="12617" y="493"/>
                      </a:cubicBezTo>
                      <a:lnTo>
                        <a:pt x="1005" y="7256"/>
                      </a:lnTo>
                      <a:cubicBezTo>
                        <a:pt x="-232" y="8017"/>
                        <a:pt x="-327" y="8970"/>
                        <a:pt x="720" y="954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35" name="Google Shape;335;p36"/>
                <p:cNvSpPr/>
                <p:nvPr/>
              </p:nvSpPr>
              <p:spPr>
                <a:xfrm>
                  <a:off x="4658328" y="5018170"/>
                  <a:ext cx="29363" cy="16916"/>
                </a:xfrm>
                <a:custGeom>
                  <a:rect b="b" l="l" r="r" t="t"/>
                  <a:pathLst>
                    <a:path extrusionOk="0" h="16916" w="29363">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36" name="Google Shape;336;p36"/>
                <p:cNvSpPr/>
                <p:nvPr/>
              </p:nvSpPr>
              <p:spPr>
                <a:xfrm>
                  <a:off x="4641064" y="5008168"/>
                  <a:ext cx="29341" cy="16916"/>
                </a:xfrm>
                <a:custGeom>
                  <a:rect b="b" l="l" r="r" t="t"/>
                  <a:pathLst>
                    <a:path extrusionOk="0" h="16916" w="29341">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1"/>
                        <a:pt x="-331" y="8839"/>
                        <a:pt x="716"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37" name="Google Shape;337;p36"/>
                <p:cNvSpPr/>
                <p:nvPr/>
              </p:nvSpPr>
              <p:spPr>
                <a:xfrm>
                  <a:off x="4623779" y="4998072"/>
                  <a:ext cx="29363" cy="17011"/>
                </a:xfrm>
                <a:custGeom>
                  <a:rect b="b" l="l" r="r" t="t"/>
                  <a:pathLst>
                    <a:path extrusionOk="0" h="17011" w="29363">
                      <a:moveTo>
                        <a:pt x="679" y="9506"/>
                      </a:moveTo>
                      <a:lnTo>
                        <a:pt x="12957" y="16554"/>
                      </a:lnTo>
                      <a:cubicBezTo>
                        <a:pt x="14185" y="17164"/>
                        <a:pt x="15630" y="17164"/>
                        <a:pt x="16859" y="16554"/>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5"/>
                        <a:pt x="679" y="9506"/>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38" name="Google Shape;338;p36"/>
                <p:cNvSpPr/>
                <p:nvPr/>
              </p:nvSpPr>
              <p:spPr>
                <a:xfrm>
                  <a:off x="4606671" y="4988070"/>
                  <a:ext cx="29244" cy="17106"/>
                </a:xfrm>
                <a:custGeom>
                  <a:rect b="b" l="l" r="r" t="t"/>
                  <a:pathLst>
                    <a:path extrusionOk="0" h="17106" w="29244">
                      <a:moveTo>
                        <a:pt x="560" y="9601"/>
                      </a:moveTo>
                      <a:lnTo>
                        <a:pt x="12742" y="16650"/>
                      </a:lnTo>
                      <a:cubicBezTo>
                        <a:pt x="13971" y="17259"/>
                        <a:pt x="15416" y="17259"/>
                        <a:pt x="16645" y="16650"/>
                      </a:cubicBezTo>
                      <a:lnTo>
                        <a:pt x="28352" y="9697"/>
                      </a:lnTo>
                      <a:cubicBezTo>
                        <a:pt x="29494" y="9030"/>
                        <a:pt x="29589" y="8077"/>
                        <a:pt x="28352" y="7506"/>
                      </a:cubicBezTo>
                      <a:lnTo>
                        <a:pt x="16169" y="457"/>
                      </a:lnTo>
                      <a:cubicBezTo>
                        <a:pt x="14940" y="-152"/>
                        <a:pt x="13495" y="-152"/>
                        <a:pt x="12267" y="457"/>
                      </a:cubicBezTo>
                      <a:lnTo>
                        <a:pt x="655" y="7220"/>
                      </a:lnTo>
                      <a:cubicBezTo>
                        <a:pt x="-202" y="7982"/>
                        <a:pt x="-202" y="9030"/>
                        <a:pt x="560" y="960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39" name="Google Shape;339;p36"/>
                <p:cNvSpPr/>
                <p:nvPr/>
              </p:nvSpPr>
              <p:spPr>
                <a:xfrm>
                  <a:off x="4589253" y="4978260"/>
                  <a:ext cx="29376" cy="16916"/>
                </a:xfrm>
                <a:custGeom>
                  <a:rect b="b" l="l" r="r" t="t"/>
                  <a:pathLst>
                    <a:path extrusionOk="0" h="16916" w="29376">
                      <a:moveTo>
                        <a:pt x="750" y="9411"/>
                      </a:moveTo>
                      <a:lnTo>
                        <a:pt x="12933" y="16459"/>
                      </a:lnTo>
                      <a:cubicBezTo>
                        <a:pt x="14161" y="17069"/>
                        <a:pt x="15606" y="17069"/>
                        <a:pt x="16835" y="16459"/>
                      </a:cubicBezTo>
                      <a:lnTo>
                        <a:pt x="28447" y="9792"/>
                      </a:lnTo>
                      <a:cubicBezTo>
                        <a:pt x="29589" y="9125"/>
                        <a:pt x="29779" y="8077"/>
                        <a:pt x="28447" y="7506"/>
                      </a:cubicBezTo>
                      <a:lnTo>
                        <a:pt x="16264" y="457"/>
                      </a:lnTo>
                      <a:cubicBezTo>
                        <a:pt x="15035" y="-152"/>
                        <a:pt x="13590" y="-152"/>
                        <a:pt x="12362" y="457"/>
                      </a:cubicBezTo>
                      <a:lnTo>
                        <a:pt x="750" y="7125"/>
                      </a:lnTo>
                      <a:cubicBezTo>
                        <a:pt x="-202" y="7792"/>
                        <a:pt x="-297" y="8839"/>
                        <a:pt x="750"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40" name="Google Shape;340;p36"/>
                <p:cNvSpPr/>
                <p:nvPr/>
              </p:nvSpPr>
              <p:spPr>
                <a:xfrm>
                  <a:off x="4572002" y="4968259"/>
                  <a:ext cx="29363" cy="16916"/>
                </a:xfrm>
                <a:custGeom>
                  <a:rect b="b" l="l" r="r" t="t"/>
                  <a:pathLst>
                    <a:path extrusionOk="0" h="16916" w="29363">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41" name="Google Shape;341;p36"/>
                <p:cNvSpPr/>
                <p:nvPr/>
              </p:nvSpPr>
              <p:spPr>
                <a:xfrm>
                  <a:off x="4554738" y="4958162"/>
                  <a:ext cx="29341" cy="17011"/>
                </a:xfrm>
                <a:custGeom>
                  <a:rect b="b" l="l" r="r" t="t"/>
                  <a:pathLst>
                    <a:path extrusionOk="0" h="17011" w="29341">
                      <a:moveTo>
                        <a:pt x="716" y="9506"/>
                      </a:moveTo>
                      <a:lnTo>
                        <a:pt x="12898" y="16554"/>
                      </a:lnTo>
                      <a:cubicBezTo>
                        <a:pt x="14127" y="17164"/>
                        <a:pt x="15572" y="17164"/>
                        <a:pt x="16801" y="16554"/>
                      </a:cubicBezTo>
                      <a:lnTo>
                        <a:pt x="28412" y="9792"/>
                      </a:lnTo>
                      <a:cubicBezTo>
                        <a:pt x="29554" y="9125"/>
                        <a:pt x="29745" y="8172"/>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42" name="Google Shape;342;p36"/>
                <p:cNvSpPr/>
                <p:nvPr/>
              </p:nvSpPr>
              <p:spPr>
                <a:xfrm>
                  <a:off x="4537453" y="4948351"/>
                  <a:ext cx="29363" cy="16916"/>
                </a:xfrm>
                <a:custGeom>
                  <a:rect b="b" l="l" r="r" t="t"/>
                  <a:pathLst>
                    <a:path extrusionOk="0" h="16916" w="29363">
                      <a:moveTo>
                        <a:pt x="679" y="9411"/>
                      </a:moveTo>
                      <a:lnTo>
                        <a:pt x="12957" y="16459"/>
                      </a:lnTo>
                      <a:cubicBezTo>
                        <a:pt x="14185" y="17069"/>
                        <a:pt x="15630" y="17069"/>
                        <a:pt x="16859" y="16459"/>
                      </a:cubicBezTo>
                      <a:lnTo>
                        <a:pt x="28471" y="9696"/>
                      </a:lnTo>
                      <a:cubicBezTo>
                        <a:pt x="29613" y="9030"/>
                        <a:pt x="29708" y="8077"/>
                        <a:pt x="28471" y="7506"/>
                      </a:cubicBezTo>
                      <a:lnTo>
                        <a:pt x="16288" y="457"/>
                      </a:lnTo>
                      <a:cubicBezTo>
                        <a:pt x="15059" y="-152"/>
                        <a:pt x="13614" y="-152"/>
                        <a:pt x="12385" y="457"/>
                      </a:cubicBezTo>
                      <a:lnTo>
                        <a:pt x="679" y="7220"/>
                      </a:lnTo>
                      <a:cubicBezTo>
                        <a:pt x="-178" y="7791"/>
                        <a:pt x="-273" y="8839"/>
                        <a:pt x="679"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43" name="Google Shape;343;p36"/>
                <p:cNvSpPr/>
                <p:nvPr/>
              </p:nvSpPr>
              <p:spPr>
                <a:xfrm>
                  <a:off x="4520202" y="4938350"/>
                  <a:ext cx="29291" cy="16916"/>
                </a:xfrm>
                <a:custGeom>
                  <a:rect b="b" l="l" r="r" t="t"/>
                  <a:pathLst>
                    <a:path extrusionOk="0" h="16916" w="29291">
                      <a:moveTo>
                        <a:pt x="607" y="9411"/>
                      </a:moveTo>
                      <a:lnTo>
                        <a:pt x="12790" y="16459"/>
                      </a:lnTo>
                      <a:cubicBezTo>
                        <a:pt x="14019" y="17069"/>
                        <a:pt x="15464" y="17069"/>
                        <a:pt x="16692" y="16459"/>
                      </a:cubicBezTo>
                      <a:lnTo>
                        <a:pt x="28399" y="9791"/>
                      </a:lnTo>
                      <a:cubicBezTo>
                        <a:pt x="29541" y="9125"/>
                        <a:pt x="29636" y="8077"/>
                        <a:pt x="28399" y="7506"/>
                      </a:cubicBezTo>
                      <a:lnTo>
                        <a:pt x="16121" y="457"/>
                      </a:lnTo>
                      <a:cubicBezTo>
                        <a:pt x="14893" y="-152"/>
                        <a:pt x="13448" y="-152"/>
                        <a:pt x="12219" y="457"/>
                      </a:cubicBezTo>
                      <a:lnTo>
                        <a:pt x="607" y="7124"/>
                      </a:lnTo>
                      <a:cubicBezTo>
                        <a:pt x="-154" y="7791"/>
                        <a:pt x="-249" y="8839"/>
                        <a:pt x="607"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44" name="Google Shape;344;p36"/>
                <p:cNvSpPr/>
                <p:nvPr/>
              </p:nvSpPr>
              <p:spPr>
                <a:xfrm>
                  <a:off x="4502927" y="4928253"/>
                  <a:ext cx="29376" cy="17011"/>
                </a:xfrm>
                <a:custGeom>
                  <a:rect b="b" l="l" r="r" t="t"/>
                  <a:pathLst>
                    <a:path extrusionOk="0" h="17011" w="29376">
                      <a:moveTo>
                        <a:pt x="750" y="9506"/>
                      </a:moveTo>
                      <a:lnTo>
                        <a:pt x="12933" y="16555"/>
                      </a:lnTo>
                      <a:cubicBezTo>
                        <a:pt x="14161" y="17164"/>
                        <a:pt x="15606" y="17164"/>
                        <a:pt x="16835" y="16555"/>
                      </a:cubicBezTo>
                      <a:lnTo>
                        <a:pt x="28447" y="9792"/>
                      </a:lnTo>
                      <a:cubicBezTo>
                        <a:pt x="29589" y="9125"/>
                        <a:pt x="29779" y="8077"/>
                        <a:pt x="28447" y="7506"/>
                      </a:cubicBezTo>
                      <a:lnTo>
                        <a:pt x="16264" y="457"/>
                      </a:lnTo>
                      <a:cubicBezTo>
                        <a:pt x="15035" y="-152"/>
                        <a:pt x="13590" y="-152"/>
                        <a:pt x="12362" y="457"/>
                      </a:cubicBezTo>
                      <a:lnTo>
                        <a:pt x="750" y="7220"/>
                      </a:lnTo>
                      <a:cubicBezTo>
                        <a:pt x="-202" y="7982"/>
                        <a:pt x="-297" y="8934"/>
                        <a:pt x="750" y="9506"/>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45" name="Google Shape;345;p36"/>
                <p:cNvSpPr/>
                <p:nvPr/>
              </p:nvSpPr>
              <p:spPr>
                <a:xfrm>
                  <a:off x="4464204" y="4906060"/>
                  <a:ext cx="50834" cy="28917"/>
                </a:xfrm>
                <a:custGeom>
                  <a:rect b="b" l="l" r="r" t="t"/>
                  <a:pathLst>
                    <a:path extrusionOk="0" h="28917" w="50834">
                      <a:moveTo>
                        <a:pt x="830" y="9411"/>
                      </a:moveTo>
                      <a:lnTo>
                        <a:pt x="34428" y="28461"/>
                      </a:lnTo>
                      <a:cubicBezTo>
                        <a:pt x="35624" y="29070"/>
                        <a:pt x="37040" y="29070"/>
                        <a:pt x="38235" y="28461"/>
                      </a:cubicBezTo>
                      <a:lnTo>
                        <a:pt x="49942" y="21698"/>
                      </a:lnTo>
                      <a:cubicBezTo>
                        <a:pt x="51084" y="21031"/>
                        <a:pt x="51179" y="20079"/>
                        <a:pt x="49942" y="19507"/>
                      </a:cubicBezTo>
                      <a:lnTo>
                        <a:pt x="16344" y="457"/>
                      </a:lnTo>
                      <a:cubicBezTo>
                        <a:pt x="15116" y="-152"/>
                        <a:pt x="13671" y="-152"/>
                        <a:pt x="12442" y="457"/>
                      </a:cubicBezTo>
                      <a:lnTo>
                        <a:pt x="830" y="7125"/>
                      </a:lnTo>
                      <a:cubicBezTo>
                        <a:pt x="-26" y="7792"/>
                        <a:pt x="-502" y="8839"/>
                        <a:pt x="830"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46" name="Google Shape;346;p36"/>
                <p:cNvSpPr/>
                <p:nvPr/>
              </p:nvSpPr>
              <p:spPr>
                <a:xfrm>
                  <a:off x="4692687" y="5037982"/>
                  <a:ext cx="33968" cy="19459"/>
                </a:xfrm>
                <a:custGeom>
                  <a:rect b="b" l="l" r="r" t="t"/>
                  <a:pathLst>
                    <a:path extrusionOk="0" h="19459" w="33968">
                      <a:moveTo>
                        <a:pt x="870" y="9506"/>
                      </a:moveTo>
                      <a:lnTo>
                        <a:pt x="17526" y="19031"/>
                      </a:lnTo>
                      <a:cubicBezTo>
                        <a:pt x="18764" y="19603"/>
                        <a:pt x="20190" y="19603"/>
                        <a:pt x="21428" y="19031"/>
                      </a:cubicBezTo>
                      <a:lnTo>
                        <a:pt x="33040" y="12268"/>
                      </a:lnTo>
                      <a:cubicBezTo>
                        <a:pt x="34182" y="11602"/>
                        <a:pt x="34372" y="10554"/>
                        <a:pt x="33040" y="9982"/>
                      </a:cubicBezTo>
                      <a:lnTo>
                        <a:pt x="16384" y="457"/>
                      </a:lnTo>
                      <a:cubicBezTo>
                        <a:pt x="15155" y="-152"/>
                        <a:pt x="13710" y="-152"/>
                        <a:pt x="12481" y="457"/>
                      </a:cubicBezTo>
                      <a:lnTo>
                        <a:pt x="870" y="7220"/>
                      </a:lnTo>
                      <a:cubicBezTo>
                        <a:pt x="13" y="7982"/>
                        <a:pt x="-558" y="8934"/>
                        <a:pt x="870" y="9506"/>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grpSp>
          <p:grpSp>
            <p:nvGrpSpPr>
              <p:cNvPr id="347" name="Google Shape;347;p36"/>
              <p:cNvGrpSpPr/>
              <p:nvPr/>
            </p:nvGrpSpPr>
            <p:grpSpPr>
              <a:xfrm>
                <a:off x="4543079" y="4626313"/>
                <a:ext cx="286486" cy="386884"/>
                <a:chOff x="4543079" y="4626313"/>
                <a:chExt cx="286486" cy="386884"/>
              </a:xfrm>
            </p:grpSpPr>
            <p:grpSp>
              <p:nvGrpSpPr>
                <p:cNvPr id="348" name="Google Shape;348;p36"/>
                <p:cNvGrpSpPr/>
                <p:nvPr/>
              </p:nvGrpSpPr>
              <p:grpSpPr>
                <a:xfrm>
                  <a:off x="4543079" y="4626313"/>
                  <a:ext cx="286486" cy="386884"/>
                  <a:chOff x="4543079" y="4626313"/>
                  <a:chExt cx="286486" cy="386884"/>
                </a:xfrm>
              </p:grpSpPr>
              <p:sp>
                <p:nvSpPr>
                  <p:cNvPr id="349" name="Google Shape;349;p36"/>
                  <p:cNvSpPr/>
                  <p:nvPr/>
                </p:nvSpPr>
                <p:spPr>
                  <a:xfrm>
                    <a:off x="4543081" y="4626313"/>
                    <a:ext cx="286484" cy="386884"/>
                  </a:xfrm>
                  <a:custGeom>
                    <a:rect b="b" l="l" r="r" t="t"/>
                    <a:pathLst>
                      <a:path extrusionOk="0" h="386884" w="286484">
                        <a:moveTo>
                          <a:pt x="277062" y="386884"/>
                        </a:moveTo>
                        <a:lnTo>
                          <a:pt x="277062" y="386884"/>
                        </a:lnTo>
                        <a:lnTo>
                          <a:pt x="0" y="226674"/>
                        </a:lnTo>
                        <a:lnTo>
                          <a:pt x="0" y="8646"/>
                        </a:lnTo>
                        <a:lnTo>
                          <a:pt x="2094" y="3693"/>
                        </a:lnTo>
                        <a:lnTo>
                          <a:pt x="4378" y="2550"/>
                        </a:lnTo>
                        <a:lnTo>
                          <a:pt x="4378" y="2550"/>
                        </a:lnTo>
                        <a:cubicBezTo>
                          <a:pt x="10268" y="-850"/>
                          <a:pt x="17524" y="-850"/>
                          <a:pt x="23414" y="2550"/>
                        </a:cubicBezTo>
                        <a:lnTo>
                          <a:pt x="276967" y="149140"/>
                        </a:lnTo>
                        <a:cubicBezTo>
                          <a:pt x="282880" y="152559"/>
                          <a:pt x="286511" y="158884"/>
                          <a:pt x="286485" y="165714"/>
                        </a:cubicBezTo>
                        <a:lnTo>
                          <a:pt x="286485" y="370310"/>
                        </a:lnTo>
                        <a:cubicBezTo>
                          <a:pt x="284867" y="380883"/>
                          <a:pt x="282963" y="383836"/>
                          <a:pt x="277062" y="386884"/>
                        </a:cubicBezTo>
                        <a:close/>
                      </a:path>
                    </a:pathLst>
                  </a:custGeom>
                  <a:solidFill>
                    <a:srgbClr val="E5E5E5"/>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50" name="Google Shape;350;p36"/>
                  <p:cNvSpPr/>
                  <p:nvPr/>
                </p:nvSpPr>
                <p:spPr>
                  <a:xfrm>
                    <a:off x="4543081" y="4626313"/>
                    <a:ext cx="284295" cy="175524"/>
                  </a:xfrm>
                  <a:custGeom>
                    <a:rect b="b" l="l" r="r" t="t"/>
                    <a:pathLst>
                      <a:path extrusionOk="0" h="175524" w="284295">
                        <a:moveTo>
                          <a:pt x="251650" y="175524"/>
                        </a:moveTo>
                        <a:lnTo>
                          <a:pt x="0" y="15885"/>
                        </a:lnTo>
                        <a:lnTo>
                          <a:pt x="0" y="8646"/>
                        </a:lnTo>
                        <a:lnTo>
                          <a:pt x="2094" y="3693"/>
                        </a:lnTo>
                        <a:lnTo>
                          <a:pt x="4378" y="2550"/>
                        </a:lnTo>
                        <a:cubicBezTo>
                          <a:pt x="10268" y="-850"/>
                          <a:pt x="17524" y="-850"/>
                          <a:pt x="23414" y="2550"/>
                        </a:cubicBezTo>
                        <a:lnTo>
                          <a:pt x="276967" y="149140"/>
                        </a:lnTo>
                        <a:cubicBezTo>
                          <a:pt x="280042" y="150940"/>
                          <a:pt x="282574" y="153540"/>
                          <a:pt x="284296" y="156665"/>
                        </a:cubicBezTo>
                        <a:close/>
                      </a:path>
                    </a:pathLst>
                  </a:custGeom>
                  <a:solidFill>
                    <a:srgbClr val="E5E5E5"/>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51" name="Google Shape;351;p36"/>
                  <p:cNvSpPr/>
                  <p:nvPr/>
                </p:nvSpPr>
                <p:spPr>
                  <a:xfrm>
                    <a:off x="4543079" y="4629510"/>
                    <a:ext cx="277444" cy="383687"/>
                  </a:xfrm>
                  <a:custGeom>
                    <a:rect b="b" l="l" r="r" t="t"/>
                    <a:pathLst>
                      <a:path extrusionOk="0" h="383687" w="277444">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DCEEFF"/>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52" name="Google Shape;352;p36"/>
                  <p:cNvSpPr/>
                  <p:nvPr/>
                </p:nvSpPr>
                <p:spPr>
                  <a:xfrm>
                    <a:off x="4543079" y="4629510"/>
                    <a:ext cx="277444" cy="383687"/>
                  </a:xfrm>
                  <a:custGeom>
                    <a:rect b="b" l="l" r="r" t="t"/>
                    <a:pathLst>
                      <a:path extrusionOk="0" h="383687" w="277444">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F4F4F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53" name="Google Shape;353;p36"/>
                  <p:cNvSpPr/>
                  <p:nvPr/>
                </p:nvSpPr>
                <p:spPr>
                  <a:xfrm>
                    <a:off x="4543081" y="4845081"/>
                    <a:ext cx="277062" cy="168020"/>
                  </a:xfrm>
                  <a:custGeom>
                    <a:rect b="b" l="l" r="r" t="t"/>
                    <a:pathLst>
                      <a:path extrusionOk="0" h="168020" w="277062">
                        <a:moveTo>
                          <a:pt x="277062" y="168021"/>
                        </a:moveTo>
                        <a:lnTo>
                          <a:pt x="277062" y="160210"/>
                        </a:lnTo>
                        <a:lnTo>
                          <a:pt x="0" y="0"/>
                        </a:lnTo>
                        <a:lnTo>
                          <a:pt x="0" y="7906"/>
                        </a:lnTo>
                        <a:lnTo>
                          <a:pt x="277062" y="168021"/>
                        </a:lnTo>
                        <a:close/>
                      </a:path>
                    </a:pathLst>
                  </a:custGeom>
                  <a:solidFill>
                    <a:srgbClr val="DBDBDB"/>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grpSp>
            <p:sp>
              <p:nvSpPr>
                <p:cNvPr id="354" name="Google Shape;354;p36"/>
                <p:cNvSpPr/>
                <p:nvPr/>
              </p:nvSpPr>
              <p:spPr>
                <a:xfrm>
                  <a:off x="4550219" y="4641437"/>
                  <a:ext cx="3426" cy="199929"/>
                </a:xfrm>
                <a:custGeom>
                  <a:rect b="b" l="l" r="r" t="t"/>
                  <a:pathLst>
                    <a:path extrusionOk="0" h="199929" w="3426">
                      <a:moveTo>
                        <a:pt x="0" y="199930"/>
                      </a:moveTo>
                      <a:lnTo>
                        <a:pt x="0" y="0"/>
                      </a:lnTo>
                      <a:lnTo>
                        <a:pt x="3426" y="2000"/>
                      </a:lnTo>
                      <a:lnTo>
                        <a:pt x="3426" y="198310"/>
                      </a:lnTo>
                      <a:lnTo>
                        <a:pt x="0" y="199930"/>
                      </a:lnTo>
                      <a:close/>
                    </a:path>
                  </a:pathLst>
                </a:custGeom>
                <a:solidFill>
                  <a:srgbClr val="1E377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55" name="Google Shape;355;p36"/>
                <p:cNvSpPr/>
                <p:nvPr/>
              </p:nvSpPr>
              <p:spPr>
                <a:xfrm>
                  <a:off x="4553645" y="4643437"/>
                  <a:ext cx="257645" cy="344805"/>
                </a:xfrm>
                <a:custGeom>
                  <a:rect b="b" l="l" r="r" t="t"/>
                  <a:pathLst>
                    <a:path extrusionOk="0" h="344805" w="257645">
                      <a:moveTo>
                        <a:pt x="0" y="0"/>
                      </a:moveTo>
                      <a:lnTo>
                        <a:pt x="0" y="196310"/>
                      </a:lnTo>
                      <a:lnTo>
                        <a:pt x="257646" y="344805"/>
                      </a:lnTo>
                      <a:lnTo>
                        <a:pt x="257646" y="148876"/>
                      </a:lnTo>
                      <a:lnTo>
                        <a:pt x="0" y="0"/>
                      </a:ln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56" name="Google Shape;356;p36"/>
                <p:cNvSpPr/>
                <p:nvPr/>
              </p:nvSpPr>
              <p:spPr>
                <a:xfrm>
                  <a:off x="4550219" y="4839747"/>
                  <a:ext cx="261072" cy="152400"/>
                </a:xfrm>
                <a:custGeom>
                  <a:rect b="b" l="l" r="r" t="t"/>
                  <a:pathLst>
                    <a:path extrusionOk="0" h="152400" w="261072">
                      <a:moveTo>
                        <a:pt x="0" y="1619"/>
                      </a:moveTo>
                      <a:lnTo>
                        <a:pt x="261072" y="152400"/>
                      </a:lnTo>
                      <a:lnTo>
                        <a:pt x="261072" y="148495"/>
                      </a:lnTo>
                      <a:lnTo>
                        <a:pt x="3426" y="0"/>
                      </a:lnTo>
                      <a:lnTo>
                        <a:pt x="0" y="1619"/>
                      </a:lnTo>
                      <a:close/>
                    </a:path>
                  </a:pathLst>
                </a:custGeom>
                <a:solidFill>
                  <a:srgbClr val="031F60"/>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grpSp>
        </p:grpSp>
        <p:sp>
          <p:nvSpPr>
            <p:cNvPr id="357" name="Google Shape;357;p36"/>
            <p:cNvSpPr/>
            <p:nvPr/>
          </p:nvSpPr>
          <p:spPr>
            <a:xfrm>
              <a:off x="2723181" y="3858886"/>
              <a:ext cx="360479" cy="597446"/>
            </a:xfrm>
            <a:custGeom>
              <a:rect b="b" l="l" r="r" t="t"/>
              <a:pathLst>
                <a:path extrusionOk="0" h="597446" w="360479">
                  <a:moveTo>
                    <a:pt x="124331" y="5750"/>
                  </a:moveTo>
                  <a:cubicBezTo>
                    <a:pt x="117764" y="22133"/>
                    <a:pt x="134515" y="42326"/>
                    <a:pt x="179153" y="56327"/>
                  </a:cubicBezTo>
                  <a:cubicBezTo>
                    <a:pt x="223792" y="70329"/>
                    <a:pt x="227884" y="52327"/>
                    <a:pt x="227884" y="52327"/>
                  </a:cubicBezTo>
                  <a:cubicBezTo>
                    <a:pt x="257639" y="65662"/>
                    <a:pt x="286647" y="80607"/>
                    <a:pt x="314781" y="97094"/>
                  </a:cubicBezTo>
                  <a:cubicBezTo>
                    <a:pt x="341526" y="116144"/>
                    <a:pt x="353424" y="170151"/>
                    <a:pt x="357040" y="261782"/>
                  </a:cubicBezTo>
                  <a:cubicBezTo>
                    <a:pt x="361228" y="367890"/>
                    <a:pt x="361609" y="525243"/>
                    <a:pt x="358087" y="552389"/>
                  </a:cubicBezTo>
                  <a:cubicBezTo>
                    <a:pt x="358087" y="552389"/>
                    <a:pt x="307929" y="602300"/>
                    <a:pt x="243874" y="597062"/>
                  </a:cubicBezTo>
                  <a:cubicBezTo>
                    <a:pt x="179820" y="591823"/>
                    <a:pt x="71793" y="534863"/>
                    <a:pt x="45619" y="491144"/>
                  </a:cubicBezTo>
                  <a:cubicBezTo>
                    <a:pt x="46285" y="398180"/>
                    <a:pt x="57231" y="383035"/>
                    <a:pt x="42193" y="329219"/>
                  </a:cubicBezTo>
                  <a:cubicBezTo>
                    <a:pt x="7738" y="206632"/>
                    <a:pt x="-10441" y="156340"/>
                    <a:pt x="6311" y="74901"/>
                  </a:cubicBezTo>
                  <a:cubicBezTo>
                    <a:pt x="20111" y="7750"/>
                    <a:pt x="39432" y="-632"/>
                    <a:pt x="65987" y="35"/>
                  </a:cubicBezTo>
                  <a:cubicBezTo>
                    <a:pt x="85522" y="901"/>
                    <a:pt x="104997" y="2816"/>
                    <a:pt x="124331" y="5750"/>
                  </a:cubicBezTo>
                  <a:close/>
                </a:path>
              </a:pathLst>
            </a:custGeom>
            <a:solidFill>
              <a:srgbClr val="F4F4F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58" name="Google Shape;358;p36"/>
            <p:cNvSpPr/>
            <p:nvPr/>
          </p:nvSpPr>
          <p:spPr>
            <a:xfrm>
              <a:off x="2983060" y="3959444"/>
              <a:ext cx="457273" cy="356362"/>
            </a:xfrm>
            <a:custGeom>
              <a:rect b="b" l="l" r="r" t="t"/>
              <a:pathLst>
                <a:path extrusionOk="0" h="356362" w="457273">
                  <a:moveTo>
                    <a:pt x="202618" y="274952"/>
                  </a:moveTo>
                  <a:cubicBezTo>
                    <a:pt x="150080" y="288192"/>
                    <a:pt x="137707" y="255045"/>
                    <a:pt x="130759" y="227327"/>
                  </a:cubicBezTo>
                  <a:cubicBezTo>
                    <a:pt x="114388" y="160938"/>
                    <a:pt x="104870" y="100931"/>
                    <a:pt x="92497" y="62831"/>
                  </a:cubicBezTo>
                  <a:cubicBezTo>
                    <a:pt x="77840" y="18254"/>
                    <a:pt x="62421" y="11110"/>
                    <a:pt x="40721" y="2442"/>
                  </a:cubicBezTo>
                  <a:cubicBezTo>
                    <a:pt x="15308" y="-7750"/>
                    <a:pt x="-6868" y="13777"/>
                    <a:pt x="1983" y="70450"/>
                  </a:cubicBezTo>
                  <a:cubicBezTo>
                    <a:pt x="11977" y="137602"/>
                    <a:pt x="25112" y="184750"/>
                    <a:pt x="50143" y="264094"/>
                  </a:cubicBezTo>
                  <a:cubicBezTo>
                    <a:pt x="56711" y="284858"/>
                    <a:pt x="71368" y="321720"/>
                    <a:pt x="93354" y="339532"/>
                  </a:cubicBezTo>
                  <a:cubicBezTo>
                    <a:pt x="120575" y="361439"/>
                    <a:pt x="161406" y="360487"/>
                    <a:pt x="223367" y="345152"/>
                  </a:cubicBezTo>
                  <a:cubicBezTo>
                    <a:pt x="249731" y="338579"/>
                    <a:pt x="278665" y="322768"/>
                    <a:pt x="328062" y="299432"/>
                  </a:cubicBezTo>
                  <a:cubicBezTo>
                    <a:pt x="341482" y="293240"/>
                    <a:pt x="351952" y="289049"/>
                    <a:pt x="377650" y="277048"/>
                  </a:cubicBezTo>
                  <a:cubicBezTo>
                    <a:pt x="403454" y="265427"/>
                    <a:pt x="426079" y="247749"/>
                    <a:pt x="443608" y="225517"/>
                  </a:cubicBezTo>
                  <a:cubicBezTo>
                    <a:pt x="457123" y="205991"/>
                    <a:pt x="458931" y="196942"/>
                    <a:pt x="456171" y="192371"/>
                  </a:cubicBezTo>
                  <a:cubicBezTo>
                    <a:pt x="453411" y="187799"/>
                    <a:pt x="446654" y="187989"/>
                    <a:pt x="439420" y="196181"/>
                  </a:cubicBezTo>
                  <a:cubicBezTo>
                    <a:pt x="428946" y="210097"/>
                    <a:pt x="416049" y="222003"/>
                    <a:pt x="401349" y="231328"/>
                  </a:cubicBezTo>
                  <a:cubicBezTo>
                    <a:pt x="401349" y="231328"/>
                    <a:pt x="417910" y="214088"/>
                    <a:pt x="426952" y="202753"/>
                  </a:cubicBezTo>
                  <a:cubicBezTo>
                    <a:pt x="435249" y="193018"/>
                    <a:pt x="442167" y="182179"/>
                    <a:pt x="447510" y="170558"/>
                  </a:cubicBezTo>
                  <a:cubicBezTo>
                    <a:pt x="452269" y="159224"/>
                    <a:pt x="442466" y="143698"/>
                    <a:pt x="435042" y="151508"/>
                  </a:cubicBezTo>
                  <a:cubicBezTo>
                    <a:pt x="427618" y="159319"/>
                    <a:pt x="424001" y="167987"/>
                    <a:pt x="410391" y="184274"/>
                  </a:cubicBezTo>
                  <a:cubicBezTo>
                    <a:pt x="403232" y="192971"/>
                    <a:pt x="395051" y="200781"/>
                    <a:pt x="386025" y="207515"/>
                  </a:cubicBezTo>
                  <a:cubicBezTo>
                    <a:pt x="394480" y="196114"/>
                    <a:pt x="401992" y="184036"/>
                    <a:pt x="408487" y="171416"/>
                  </a:cubicBezTo>
                  <a:cubicBezTo>
                    <a:pt x="414319" y="161509"/>
                    <a:pt x="417162" y="150137"/>
                    <a:pt x="416673" y="138649"/>
                  </a:cubicBezTo>
                  <a:cubicBezTo>
                    <a:pt x="416673" y="132744"/>
                    <a:pt x="407916" y="125696"/>
                    <a:pt x="400016" y="136935"/>
                  </a:cubicBezTo>
                  <a:cubicBezTo>
                    <a:pt x="392117" y="148174"/>
                    <a:pt x="388310" y="162938"/>
                    <a:pt x="371463" y="180179"/>
                  </a:cubicBezTo>
                  <a:cubicBezTo>
                    <a:pt x="359471" y="192656"/>
                    <a:pt x="349287" y="199800"/>
                    <a:pt x="348906" y="196371"/>
                  </a:cubicBezTo>
                  <a:cubicBezTo>
                    <a:pt x="348525" y="192942"/>
                    <a:pt x="356235" y="185989"/>
                    <a:pt x="360518" y="171511"/>
                  </a:cubicBezTo>
                  <a:cubicBezTo>
                    <a:pt x="364801" y="157033"/>
                    <a:pt x="360518" y="141602"/>
                    <a:pt x="352428" y="139888"/>
                  </a:cubicBezTo>
                  <a:cubicBezTo>
                    <a:pt x="344338" y="138173"/>
                    <a:pt x="345956" y="138649"/>
                    <a:pt x="339579" y="152270"/>
                  </a:cubicBezTo>
                  <a:cubicBezTo>
                    <a:pt x="333202" y="165891"/>
                    <a:pt x="323779" y="176178"/>
                    <a:pt x="315879" y="196181"/>
                  </a:cubicBezTo>
                  <a:cubicBezTo>
                    <a:pt x="311874" y="210192"/>
                    <a:pt x="304450" y="222993"/>
                    <a:pt x="294274" y="233423"/>
                  </a:cubicBezTo>
                  <a:cubicBezTo>
                    <a:pt x="281330" y="247139"/>
                    <a:pt x="252681" y="262856"/>
                    <a:pt x="202618" y="274952"/>
                  </a:cubicBezTo>
                  <a:close/>
                </a:path>
              </a:pathLst>
            </a:custGeom>
            <a:solidFill>
              <a:srgbClr val="DFAE8E"/>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59" name="Google Shape;359;p36"/>
            <p:cNvSpPr/>
            <p:nvPr/>
          </p:nvSpPr>
          <p:spPr>
            <a:xfrm>
              <a:off x="2966834" y="3952080"/>
              <a:ext cx="139371" cy="203905"/>
            </a:xfrm>
            <a:custGeom>
              <a:rect b="b" l="l" r="r" t="t"/>
              <a:pathLst>
                <a:path extrusionOk="0" h="203905" w="139371">
                  <a:moveTo>
                    <a:pt x="37531" y="948"/>
                  </a:moveTo>
                  <a:cubicBezTo>
                    <a:pt x="72652" y="-4291"/>
                    <a:pt x="97493" y="11521"/>
                    <a:pt x="113007" y="64861"/>
                  </a:cubicBezTo>
                  <a:cubicBezTo>
                    <a:pt x="128521" y="118201"/>
                    <a:pt x="139371" y="161921"/>
                    <a:pt x="139371" y="161921"/>
                  </a:cubicBezTo>
                  <a:cubicBezTo>
                    <a:pt x="125444" y="182018"/>
                    <a:pt x="104367" y="196020"/>
                    <a:pt x="80456" y="201068"/>
                  </a:cubicBezTo>
                  <a:cubicBezTo>
                    <a:pt x="38483" y="211165"/>
                    <a:pt x="23350" y="191067"/>
                    <a:pt x="23350" y="191067"/>
                  </a:cubicBezTo>
                  <a:cubicBezTo>
                    <a:pt x="23350" y="191067"/>
                    <a:pt x="11643" y="135251"/>
                    <a:pt x="4314" y="97246"/>
                  </a:cubicBezTo>
                  <a:cubicBezTo>
                    <a:pt x="-3015" y="59241"/>
                    <a:pt x="-5965" y="7330"/>
                    <a:pt x="37531" y="948"/>
                  </a:cubicBezTo>
                  <a:close/>
                </a:path>
              </a:pathLst>
            </a:custGeom>
            <a:solidFill>
              <a:srgbClr val="EDEDE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60" name="Google Shape;360;p36"/>
            <p:cNvSpPr/>
            <p:nvPr/>
          </p:nvSpPr>
          <p:spPr>
            <a:xfrm>
              <a:off x="2806828" y="3576743"/>
              <a:ext cx="227254" cy="250802"/>
            </a:xfrm>
            <a:custGeom>
              <a:rect b="b" l="l" r="r" t="t"/>
              <a:pathLst>
                <a:path extrusionOk="0" h="250802" w="227254">
                  <a:moveTo>
                    <a:pt x="214479" y="103393"/>
                  </a:moveTo>
                  <a:cubicBezTo>
                    <a:pt x="214479" y="103393"/>
                    <a:pt x="269967" y="18907"/>
                    <a:pt x="149663" y="1762"/>
                  </a:cubicBezTo>
                  <a:cubicBezTo>
                    <a:pt x="62861" y="-10716"/>
                    <a:pt x="6896" y="45100"/>
                    <a:pt x="710" y="105679"/>
                  </a:cubicBezTo>
                  <a:cubicBezTo>
                    <a:pt x="-5477" y="163496"/>
                    <a:pt x="30119" y="223599"/>
                    <a:pt x="55817" y="247411"/>
                  </a:cubicBezTo>
                  <a:cubicBezTo>
                    <a:pt x="68381" y="251888"/>
                    <a:pt x="95316" y="254460"/>
                    <a:pt x="130817" y="238363"/>
                  </a:cubicBezTo>
                  <a:cubicBezTo>
                    <a:pt x="132258" y="222532"/>
                    <a:pt x="132799" y="206635"/>
                    <a:pt x="132435" y="190738"/>
                  </a:cubicBezTo>
                  <a:cubicBezTo>
                    <a:pt x="132435" y="190738"/>
                    <a:pt x="90748" y="101869"/>
                    <a:pt x="214479" y="103393"/>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61" name="Google Shape;361;p36"/>
            <p:cNvSpPr/>
            <p:nvPr/>
          </p:nvSpPr>
          <p:spPr>
            <a:xfrm>
              <a:off x="3061186" y="4495381"/>
              <a:ext cx="201300" cy="278129"/>
            </a:xfrm>
            <a:custGeom>
              <a:rect b="b" l="l" r="r" t="t"/>
              <a:pathLst>
                <a:path extrusionOk="0" h="278129" w="201300">
                  <a:moveTo>
                    <a:pt x="201301" y="253746"/>
                  </a:moveTo>
                  <a:lnTo>
                    <a:pt x="201301" y="0"/>
                  </a:lnTo>
                  <a:lnTo>
                    <a:pt x="0" y="117634"/>
                  </a:lnTo>
                  <a:lnTo>
                    <a:pt x="77570" y="278130"/>
                  </a:lnTo>
                  <a:lnTo>
                    <a:pt x="201301" y="253746"/>
                  </a:lnTo>
                  <a:close/>
                </a:path>
              </a:pathLst>
            </a:custGeom>
            <a:solidFill>
              <a:srgbClr val="C4C7D6"/>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62" name="Google Shape;362;p36"/>
            <p:cNvSpPr/>
            <p:nvPr/>
          </p:nvSpPr>
          <p:spPr>
            <a:xfrm>
              <a:off x="3130570" y="4465187"/>
              <a:ext cx="131916" cy="77057"/>
            </a:xfrm>
            <a:custGeom>
              <a:rect b="b" l="l" r="r" t="t"/>
              <a:pathLst>
                <a:path extrusionOk="0" h="77057" w="131916">
                  <a:moveTo>
                    <a:pt x="0" y="44863"/>
                  </a:moveTo>
                  <a:lnTo>
                    <a:pt x="77284" y="0"/>
                  </a:lnTo>
                  <a:lnTo>
                    <a:pt x="131916" y="31528"/>
                  </a:lnTo>
                  <a:lnTo>
                    <a:pt x="51777" y="77057"/>
                  </a:lnTo>
                  <a:lnTo>
                    <a:pt x="0" y="44863"/>
                  </a:lnTo>
                  <a:close/>
                </a:path>
              </a:pathLst>
            </a:custGeom>
            <a:solidFill>
              <a:srgbClr val="D6D8E5"/>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grpSp>
      <p:sp>
        <p:nvSpPr>
          <p:cNvPr id="363" name="Google Shape;363;p36"/>
          <p:cNvSpPr txBox="1"/>
          <p:nvPr/>
        </p:nvSpPr>
        <p:spPr>
          <a:xfrm>
            <a:off x="1881908" y="1976191"/>
            <a:ext cx="3822000" cy="706800"/>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Clr>
                <a:srgbClr val="000000"/>
              </a:buClr>
              <a:buSzPts val="5400"/>
              <a:buFont typeface="Arial"/>
              <a:buNone/>
            </a:pPr>
            <a:r>
              <a:rPr b="1" i="0" lang="tr-TR" sz="5400" u="none" cap="none" strike="noStrike">
                <a:solidFill>
                  <a:srgbClr val="E65259"/>
                </a:solidFill>
                <a:latin typeface="Raleway"/>
                <a:ea typeface="Raleway"/>
                <a:cs typeface="Raleway"/>
                <a:sym typeface="Raleway"/>
              </a:rPr>
              <a:t>THANKS!</a:t>
            </a:r>
            <a:endParaRPr b="1" i="0" sz="5400" u="none" cap="none" strike="noStrike">
              <a:solidFill>
                <a:srgbClr val="E65259"/>
              </a:solidFill>
              <a:latin typeface="Raleway"/>
              <a:ea typeface="Raleway"/>
              <a:cs typeface="Raleway"/>
              <a:sym typeface="Raleway"/>
            </a:endParaRPr>
          </a:p>
        </p:txBody>
      </p:sp>
      <p:sp>
        <p:nvSpPr>
          <p:cNvPr id="364" name="Google Shape;364;p36"/>
          <p:cNvSpPr txBox="1"/>
          <p:nvPr/>
        </p:nvSpPr>
        <p:spPr>
          <a:xfrm>
            <a:off x="1881908" y="2670804"/>
            <a:ext cx="3822000" cy="478800"/>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500"/>
              </a:spcBef>
              <a:spcAft>
                <a:spcPts val="0"/>
              </a:spcAft>
              <a:buClr>
                <a:srgbClr val="000000"/>
              </a:buClr>
              <a:buSzPts val="2700"/>
              <a:buFont typeface="Arial"/>
              <a:buNone/>
            </a:pPr>
            <a:r>
              <a:rPr b="1" i="0" lang="tr-TR" sz="2700" u="none" cap="none" strike="noStrike">
                <a:solidFill>
                  <a:srgbClr val="000000"/>
                </a:solidFill>
                <a:latin typeface="Barlow"/>
                <a:ea typeface="Barlow"/>
                <a:cs typeface="Barlow"/>
                <a:sym typeface="Barlow"/>
              </a:rPr>
              <a:t>Any questions?</a:t>
            </a:r>
            <a:endParaRPr b="1" i="0" sz="2700" u="none" cap="none" strike="noStrike">
              <a:solidFill>
                <a:srgbClr val="000000"/>
              </a:solidFill>
              <a:latin typeface="Barlow"/>
              <a:ea typeface="Barlow"/>
              <a:cs typeface="Barlow"/>
              <a:sym typeface="Barlow"/>
            </a:endParaRPr>
          </a:p>
          <a:p>
            <a:pPr indent="0" lvl="0" marL="88900" marR="0" rtl="0" algn="l">
              <a:lnSpc>
                <a:spcPct val="110000"/>
              </a:lnSpc>
              <a:spcBef>
                <a:spcPts val="500"/>
              </a:spcBef>
              <a:spcAft>
                <a:spcPts val="0"/>
              </a:spcAft>
              <a:buClr>
                <a:srgbClr val="000000"/>
              </a:buClr>
              <a:buSzPts val="1500"/>
              <a:buFont typeface="Arial"/>
              <a:buNone/>
            </a:pPr>
            <a:r>
              <a:t/>
            </a:r>
            <a:endParaRPr b="0" i="0" sz="1500" u="none" cap="none" strike="noStrike">
              <a:solidFill>
                <a:srgbClr val="3A3F50"/>
              </a:solidFill>
              <a:latin typeface="Barlow Light"/>
              <a:ea typeface="Barlow Light"/>
              <a:cs typeface="Barlow Light"/>
              <a:sym typeface="Barlow Light"/>
            </a:endParaRPr>
          </a:p>
        </p:txBody>
      </p:sp>
      <p:pic>
        <p:nvPicPr>
          <p:cNvPr id="365" name="Google Shape;365;p36"/>
          <p:cNvPicPr preferRelativeResize="0"/>
          <p:nvPr/>
        </p:nvPicPr>
        <p:blipFill rotWithShape="1">
          <a:blip r:embed="rId3">
            <a:alphaModFix/>
          </a:blip>
          <a:srcRect b="0" l="0" r="0" t="0"/>
          <a:stretch/>
        </p:blipFill>
        <p:spPr>
          <a:xfrm>
            <a:off x="5488499" y="1161788"/>
            <a:ext cx="1773618" cy="18706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idx="4294967295" type="ctrTitle"/>
          </p:nvPr>
        </p:nvSpPr>
        <p:spPr>
          <a:xfrm>
            <a:off x="1884000" y="1351200"/>
            <a:ext cx="7260000" cy="1928700"/>
          </a:xfrm>
          <a:prstGeom prst="rect">
            <a:avLst/>
          </a:prstGeom>
          <a:noFill/>
          <a:ln>
            <a:noFill/>
          </a:ln>
        </p:spPr>
        <p:txBody>
          <a:bodyPr anchorCtr="0" anchor="ctr" bIns="0" lIns="0" spcFirstLastPara="1" rIns="0" wrap="square" tIns="0">
            <a:normAutofit fontScale="90000"/>
          </a:bodyPr>
          <a:lstStyle/>
          <a:p>
            <a:pPr indent="0" lvl="0" marL="0" rtl="0" algn="l">
              <a:lnSpc>
                <a:spcPct val="90000"/>
              </a:lnSpc>
              <a:spcBef>
                <a:spcPts val="0"/>
              </a:spcBef>
              <a:spcAft>
                <a:spcPts val="0"/>
              </a:spcAft>
              <a:buSzPct val="96000"/>
              <a:buNone/>
            </a:pPr>
            <a:r>
              <a:rPr lang="tr-TR" sz="5000">
                <a:solidFill>
                  <a:srgbClr val="58B8E4"/>
                </a:solidFill>
                <a:latin typeface="Montserrat Black"/>
                <a:ea typeface="Montserrat Black"/>
                <a:cs typeface="Montserrat Black"/>
                <a:sym typeface="Montserrat Black"/>
              </a:rPr>
              <a:t>Open System Interconnection (OSI) Specifications</a:t>
            </a:r>
            <a:endParaRPr sz="5000">
              <a:solidFill>
                <a:srgbClr val="58B8E4"/>
              </a:solidFill>
              <a:latin typeface="Montserrat Black"/>
              <a:ea typeface="Montserrat Black"/>
              <a:cs typeface="Montserrat Black"/>
              <a:sym typeface="Montserrat Black"/>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idx="4294967295" type="ctrTitle"/>
          </p:nvPr>
        </p:nvSpPr>
        <p:spPr>
          <a:xfrm>
            <a:off x="1264525" y="0"/>
            <a:ext cx="6690600" cy="654600"/>
          </a:xfrm>
          <a:prstGeom prst="rect">
            <a:avLst/>
          </a:prstGeom>
          <a:noFill/>
          <a:ln>
            <a:noFill/>
          </a:ln>
        </p:spPr>
        <p:txBody>
          <a:bodyPr anchorCtr="0" anchor="b" bIns="0" lIns="0" spcFirstLastPara="1" rIns="0" wrap="square" tIns="0">
            <a:normAutofit/>
          </a:bodyPr>
          <a:lstStyle/>
          <a:p>
            <a:pPr indent="0" lvl="0" marL="0" marR="0" rtl="0" algn="ctr">
              <a:lnSpc>
                <a:spcPct val="80000"/>
              </a:lnSpc>
              <a:spcBef>
                <a:spcPts val="0"/>
              </a:spcBef>
              <a:spcAft>
                <a:spcPts val="0"/>
              </a:spcAft>
              <a:buClr>
                <a:schemeClr val="accent2"/>
              </a:buClr>
              <a:buSzPts val="4800"/>
              <a:buFont typeface="Raleway SemiBold"/>
              <a:buNone/>
            </a:pPr>
            <a:r>
              <a:rPr i="0" lang="tr-TR" sz="4000" u="none" cap="none" strike="noStrike">
                <a:solidFill>
                  <a:srgbClr val="58B8E4"/>
                </a:solidFill>
                <a:latin typeface="Arial"/>
                <a:ea typeface="Arial"/>
                <a:cs typeface="Arial"/>
                <a:sym typeface="Arial"/>
              </a:rPr>
              <a:t>Table of Contents</a:t>
            </a:r>
            <a:endParaRPr i="0" sz="4000" u="none" cap="none" strike="noStrike">
              <a:solidFill>
                <a:srgbClr val="58B8E4"/>
              </a:solidFill>
              <a:latin typeface="Arial"/>
              <a:ea typeface="Arial"/>
              <a:cs typeface="Arial"/>
              <a:sym typeface="Arial"/>
            </a:endParaRPr>
          </a:p>
        </p:txBody>
      </p:sp>
      <p:sp>
        <p:nvSpPr>
          <p:cNvPr id="104" name="Google Shape;104;p20"/>
          <p:cNvSpPr txBox="1"/>
          <p:nvPr>
            <p:ph idx="4294967295" type="subTitle"/>
          </p:nvPr>
        </p:nvSpPr>
        <p:spPr>
          <a:xfrm>
            <a:off x="845725" y="1763075"/>
            <a:ext cx="7842300" cy="2529900"/>
          </a:xfrm>
          <a:prstGeom prst="rect">
            <a:avLst/>
          </a:prstGeom>
          <a:noFill/>
          <a:ln>
            <a:noFill/>
          </a:ln>
        </p:spPr>
        <p:txBody>
          <a:bodyPr anchorCtr="0" anchor="t" bIns="0" lIns="0" spcFirstLastPara="1" rIns="0" wrap="square" tIns="0">
            <a:normAutofit/>
          </a:bodyPr>
          <a:lstStyle/>
          <a:p>
            <a:pPr indent="-457200" lvl="0" marL="457200" marR="0" rtl="0" algn="l">
              <a:lnSpc>
                <a:spcPct val="110000"/>
              </a:lnSpc>
              <a:spcBef>
                <a:spcPts val="600"/>
              </a:spcBef>
              <a:spcAft>
                <a:spcPts val="0"/>
              </a:spcAft>
              <a:buClr>
                <a:srgbClr val="635EA7"/>
              </a:buClr>
              <a:buSzPts val="3600"/>
              <a:buFont typeface="Raleway"/>
              <a:buChar char="▶"/>
            </a:pPr>
            <a:r>
              <a:rPr lang="tr-TR" sz="3600">
                <a:latin typeface="Raleway"/>
                <a:ea typeface="Raleway"/>
                <a:cs typeface="Raleway"/>
                <a:sym typeface="Raleway"/>
              </a:rPr>
              <a:t>What is OSI Reference Model?</a:t>
            </a:r>
            <a:endParaRPr sz="3600">
              <a:latin typeface="Raleway"/>
              <a:ea typeface="Raleway"/>
              <a:cs typeface="Raleway"/>
              <a:sym typeface="Raleway"/>
            </a:endParaRPr>
          </a:p>
          <a:p>
            <a:pPr indent="-457200" lvl="0" marL="457200" marR="0" rtl="0" algn="l">
              <a:lnSpc>
                <a:spcPct val="110000"/>
              </a:lnSpc>
              <a:spcBef>
                <a:spcPts val="600"/>
              </a:spcBef>
              <a:spcAft>
                <a:spcPts val="0"/>
              </a:spcAft>
              <a:buClr>
                <a:srgbClr val="635EA7"/>
              </a:buClr>
              <a:buSzPts val="3600"/>
              <a:buFont typeface="Raleway"/>
              <a:buChar char="▶"/>
            </a:pPr>
            <a:r>
              <a:rPr lang="tr-TR" sz="3600">
                <a:latin typeface="Raleway"/>
                <a:ea typeface="Raleway"/>
                <a:cs typeface="Raleway"/>
                <a:sym typeface="Raleway"/>
              </a:rPr>
              <a:t>Layers of OSI Model</a:t>
            </a:r>
            <a:endParaRPr sz="3600">
              <a:latin typeface="Raleway"/>
              <a:ea typeface="Raleway"/>
              <a:cs typeface="Raleway"/>
              <a:sym typeface="Raleway"/>
            </a:endParaRPr>
          </a:p>
          <a:p>
            <a:pPr indent="-457200" lvl="0" marL="457200" marR="0" rtl="0" algn="l">
              <a:lnSpc>
                <a:spcPct val="110000"/>
              </a:lnSpc>
              <a:spcBef>
                <a:spcPts val="600"/>
              </a:spcBef>
              <a:spcAft>
                <a:spcPts val="0"/>
              </a:spcAft>
              <a:buClr>
                <a:srgbClr val="635EA7"/>
              </a:buClr>
              <a:buSzPts val="3600"/>
              <a:buFont typeface="Raleway"/>
              <a:buChar char="▶"/>
            </a:pPr>
            <a:r>
              <a:rPr lang="tr-TR" sz="3600">
                <a:latin typeface="Raleway"/>
                <a:ea typeface="Raleway"/>
                <a:cs typeface="Raleway"/>
                <a:sym typeface="Raleway"/>
              </a:rPr>
              <a:t>Data Encapsulation</a:t>
            </a:r>
            <a:endParaRPr sz="3600">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idx="4294967295" type="ctrTitle"/>
          </p:nvPr>
        </p:nvSpPr>
        <p:spPr>
          <a:xfrm>
            <a:off x="1085850" y="1991850"/>
            <a:ext cx="7195500" cy="1159800"/>
          </a:xfrm>
          <a:prstGeom prst="rect">
            <a:avLst/>
          </a:prstGeom>
          <a:noFill/>
          <a:ln>
            <a:noFill/>
          </a:ln>
        </p:spPr>
        <p:txBody>
          <a:bodyPr anchorCtr="0" anchor="ctr" bIns="0" lIns="0" spcFirstLastPara="1" rIns="0" wrap="square" tIns="0">
            <a:normAutofit/>
          </a:bodyPr>
          <a:lstStyle/>
          <a:p>
            <a:pPr indent="0" lvl="0" marL="0" rtl="0" algn="l">
              <a:lnSpc>
                <a:spcPct val="80000"/>
              </a:lnSpc>
              <a:spcBef>
                <a:spcPts val="0"/>
              </a:spcBef>
              <a:spcAft>
                <a:spcPts val="0"/>
              </a:spcAft>
              <a:buSzPts val="4800"/>
              <a:buNone/>
            </a:pPr>
            <a:r>
              <a:rPr b="1" lang="tr-TR" sz="4000">
                <a:solidFill>
                  <a:srgbClr val="58B8E4"/>
                </a:solidFill>
                <a:latin typeface="Raleway"/>
                <a:ea typeface="Raleway"/>
                <a:cs typeface="Raleway"/>
                <a:sym typeface="Raleway"/>
              </a:rPr>
              <a:t>What is OSI Reference Model?</a:t>
            </a:r>
            <a:endParaRPr b="1" sz="4000">
              <a:solidFill>
                <a:srgbClr val="58B8E4"/>
              </a:solidFill>
              <a:latin typeface="Raleway"/>
              <a:ea typeface="Raleway"/>
              <a:cs typeface="Raleway"/>
              <a:sym typeface="Raleway"/>
            </a:endParaRPr>
          </a:p>
        </p:txBody>
      </p:sp>
      <p:sp>
        <p:nvSpPr>
          <p:cNvPr id="110" name="Google Shape;110;p21"/>
          <p:cNvSpPr txBox="1"/>
          <p:nvPr/>
        </p:nvSpPr>
        <p:spPr>
          <a:xfrm>
            <a:off x="0" y="1866900"/>
            <a:ext cx="609600" cy="1420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0" lang="tr-TR" sz="3600" u="none" cap="none" strike="noStrike">
                <a:solidFill>
                  <a:schemeClr val="lt1"/>
                </a:solidFill>
                <a:latin typeface="Raleway Medium"/>
                <a:ea typeface="Raleway Medium"/>
                <a:cs typeface="Raleway Medium"/>
                <a:sym typeface="Raleway Medium"/>
              </a:rPr>
              <a:t>1</a:t>
            </a:r>
            <a:endParaRPr b="0" i="0" sz="3600" u="none" cap="none" strike="noStrike">
              <a:solidFill>
                <a:schemeClr val="lt1"/>
              </a:solidFill>
              <a:latin typeface="Raleway Medium"/>
              <a:ea typeface="Raleway Medium"/>
              <a:cs typeface="Raleway Medium"/>
              <a:sym typeface="Raleway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idx="4294967295" type="title"/>
          </p:nvPr>
        </p:nvSpPr>
        <p:spPr>
          <a:xfrm>
            <a:off x="423975" y="36475"/>
            <a:ext cx="7983600" cy="626400"/>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SzPts val="4800"/>
              <a:buNone/>
            </a:pPr>
            <a:r>
              <a:rPr lang="tr-TR" sz="4000">
                <a:solidFill>
                  <a:srgbClr val="58B8E4"/>
                </a:solidFill>
              </a:rPr>
              <a:t>What is OSI Reference Model?</a:t>
            </a:r>
            <a:endParaRPr sz="4000">
              <a:solidFill>
                <a:srgbClr val="58B8E4"/>
              </a:solidFill>
            </a:endParaRPr>
          </a:p>
        </p:txBody>
      </p:sp>
      <p:sp>
        <p:nvSpPr>
          <p:cNvPr id="116" name="Google Shape;116;p22"/>
          <p:cNvSpPr txBox="1"/>
          <p:nvPr/>
        </p:nvSpPr>
        <p:spPr>
          <a:xfrm>
            <a:off x="267000" y="1687600"/>
            <a:ext cx="8610000" cy="19386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tr-TR" sz="2400">
                <a:latin typeface="Raleway"/>
                <a:ea typeface="Raleway"/>
                <a:cs typeface="Raleway"/>
                <a:sym typeface="Raleway"/>
              </a:rPr>
              <a:t>The </a:t>
            </a:r>
            <a:r>
              <a:rPr b="1" lang="tr-TR" sz="2400">
                <a:latin typeface="Raleway"/>
                <a:ea typeface="Raleway"/>
                <a:cs typeface="Raleway"/>
                <a:sym typeface="Raleway"/>
              </a:rPr>
              <a:t>OSI</a:t>
            </a:r>
            <a:r>
              <a:rPr lang="tr-TR" sz="2400">
                <a:latin typeface="Raleway"/>
                <a:ea typeface="Raleway"/>
                <a:cs typeface="Raleway"/>
                <a:sym typeface="Raleway"/>
              </a:rPr>
              <a:t> provides a standard for different computer systems to be able to communicate with each other</a:t>
            </a:r>
            <a:endParaRPr sz="2400">
              <a:latin typeface="Raleway"/>
              <a:ea typeface="Raleway"/>
              <a:cs typeface="Raleway"/>
              <a:sym typeface="Raleway"/>
            </a:endParaRPr>
          </a:p>
          <a:p>
            <a:pPr indent="457200" lvl="0" marL="0" rtl="0" algn="l">
              <a:spcBef>
                <a:spcPts val="0"/>
              </a:spcBef>
              <a:spcAft>
                <a:spcPts val="0"/>
              </a:spcAft>
              <a:buNone/>
            </a:pPr>
            <a:r>
              <a:t/>
            </a:r>
            <a:endParaRPr sz="2400">
              <a:latin typeface="Raleway"/>
              <a:ea typeface="Raleway"/>
              <a:cs typeface="Raleway"/>
              <a:sym typeface="Raleway"/>
            </a:endParaRPr>
          </a:p>
          <a:p>
            <a:pPr indent="457200" lvl="0" marL="0" rtl="0" algn="l">
              <a:spcBef>
                <a:spcPts val="0"/>
              </a:spcBef>
              <a:spcAft>
                <a:spcPts val="0"/>
              </a:spcAft>
              <a:buNone/>
            </a:pPr>
            <a:r>
              <a:rPr lang="tr-TR" sz="2400">
                <a:latin typeface="Raleway"/>
                <a:ea typeface="Raleway"/>
                <a:cs typeface="Raleway"/>
                <a:sym typeface="Raleway"/>
              </a:rPr>
              <a:t>Developed by ISO in 1984</a:t>
            </a:r>
            <a:endParaRPr sz="2400">
              <a:latin typeface="Raleway"/>
              <a:ea typeface="Raleway"/>
              <a:cs typeface="Raleway"/>
              <a:sym typeface="Ralew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descr="What is a DDoS Attack?" id="121" name="Google Shape;121;p23"/>
          <p:cNvPicPr preferRelativeResize="0"/>
          <p:nvPr/>
        </p:nvPicPr>
        <p:blipFill rotWithShape="1">
          <a:blip r:embed="rId3">
            <a:alphaModFix/>
          </a:blip>
          <a:srcRect b="4394" l="11785" r="58181" t="4820"/>
          <a:stretch/>
        </p:blipFill>
        <p:spPr>
          <a:xfrm>
            <a:off x="1284274" y="761025"/>
            <a:ext cx="2280300" cy="4344326"/>
          </a:xfrm>
          <a:prstGeom prst="rect">
            <a:avLst/>
          </a:prstGeom>
          <a:noFill/>
          <a:ln>
            <a:noFill/>
          </a:ln>
        </p:spPr>
      </p:pic>
      <p:sp>
        <p:nvSpPr>
          <p:cNvPr id="122" name="Google Shape;122;p23"/>
          <p:cNvSpPr txBox="1"/>
          <p:nvPr/>
        </p:nvSpPr>
        <p:spPr>
          <a:xfrm>
            <a:off x="3564575" y="830456"/>
            <a:ext cx="5415900" cy="55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TR">
                <a:latin typeface="Raleway"/>
                <a:ea typeface="Raleway"/>
                <a:cs typeface="Raleway"/>
                <a:sym typeface="Raleway"/>
              </a:rPr>
              <a:t>- </a:t>
            </a:r>
            <a:r>
              <a:rPr lang="tr-TR">
                <a:latin typeface="Raleway"/>
                <a:ea typeface="Raleway"/>
                <a:cs typeface="Raleway"/>
                <a:sym typeface="Raleway"/>
              </a:rPr>
              <a:t>Human-computer interaction layer, where applications can access the network services</a:t>
            </a:r>
            <a:endParaRPr sz="2400">
              <a:latin typeface="Raleway"/>
              <a:ea typeface="Raleway"/>
              <a:cs typeface="Raleway"/>
              <a:sym typeface="Raleway"/>
            </a:endParaRPr>
          </a:p>
        </p:txBody>
      </p:sp>
      <p:sp>
        <p:nvSpPr>
          <p:cNvPr id="123" name="Google Shape;123;p23"/>
          <p:cNvSpPr/>
          <p:nvPr/>
        </p:nvSpPr>
        <p:spPr>
          <a:xfrm>
            <a:off x="964825" y="1004125"/>
            <a:ext cx="456900" cy="1597500"/>
          </a:xfrm>
          <a:prstGeom prst="leftBrace">
            <a:avLst>
              <a:gd fmla="val 50000" name="adj1"/>
              <a:gd fmla="val 50000" name="adj2"/>
            </a:avLst>
          </a:prstGeom>
          <a:no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3"/>
          <p:cNvSpPr/>
          <p:nvPr/>
        </p:nvSpPr>
        <p:spPr>
          <a:xfrm>
            <a:off x="964825" y="2738800"/>
            <a:ext cx="456900" cy="2249100"/>
          </a:xfrm>
          <a:prstGeom prst="leftBrace">
            <a:avLst>
              <a:gd fmla="val 50000" name="adj1"/>
              <a:gd fmla="val 50000" name="adj2"/>
            </a:avLst>
          </a:prstGeom>
          <a:no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3"/>
          <p:cNvSpPr txBox="1"/>
          <p:nvPr/>
        </p:nvSpPr>
        <p:spPr>
          <a:xfrm rot="-5400000">
            <a:off x="-780425" y="1466350"/>
            <a:ext cx="2376600" cy="728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tr-TR" sz="2400">
                <a:solidFill>
                  <a:srgbClr val="0000FF"/>
                </a:solidFill>
                <a:latin typeface="Raleway"/>
                <a:ea typeface="Raleway"/>
                <a:cs typeface="Raleway"/>
                <a:sym typeface="Raleway"/>
              </a:rPr>
              <a:t>Upper Layers</a:t>
            </a:r>
            <a:endParaRPr b="1" sz="2400">
              <a:solidFill>
                <a:srgbClr val="0000FF"/>
              </a:solidFill>
              <a:latin typeface="Raleway"/>
              <a:ea typeface="Raleway"/>
              <a:cs typeface="Raleway"/>
              <a:sym typeface="Raleway"/>
            </a:endParaRPr>
          </a:p>
          <a:p>
            <a:pPr indent="0" lvl="0" marL="0" rtl="0" algn="ctr">
              <a:spcBef>
                <a:spcPts val="0"/>
              </a:spcBef>
              <a:spcAft>
                <a:spcPts val="0"/>
              </a:spcAft>
              <a:buNone/>
            </a:pPr>
            <a:r>
              <a:rPr b="1" lang="tr-TR" sz="2400">
                <a:solidFill>
                  <a:srgbClr val="0000FF"/>
                </a:solidFill>
                <a:latin typeface="Raleway"/>
                <a:ea typeface="Raleway"/>
                <a:cs typeface="Raleway"/>
                <a:sym typeface="Raleway"/>
              </a:rPr>
              <a:t>(OS)</a:t>
            </a:r>
            <a:endParaRPr b="1" sz="2400">
              <a:solidFill>
                <a:srgbClr val="0000FF"/>
              </a:solidFill>
              <a:latin typeface="Raleway"/>
              <a:ea typeface="Raleway"/>
              <a:cs typeface="Raleway"/>
              <a:sym typeface="Raleway"/>
            </a:endParaRPr>
          </a:p>
          <a:p>
            <a:pPr indent="0" lvl="0" marL="0" rtl="0" algn="ctr">
              <a:spcBef>
                <a:spcPts val="0"/>
              </a:spcBef>
              <a:spcAft>
                <a:spcPts val="0"/>
              </a:spcAft>
              <a:buNone/>
            </a:pPr>
            <a:r>
              <a:t/>
            </a:r>
            <a:endParaRPr b="1">
              <a:solidFill>
                <a:srgbClr val="0000FF"/>
              </a:solidFill>
              <a:latin typeface="Raleway"/>
              <a:ea typeface="Raleway"/>
              <a:cs typeface="Raleway"/>
              <a:sym typeface="Raleway"/>
            </a:endParaRPr>
          </a:p>
        </p:txBody>
      </p:sp>
      <p:sp>
        <p:nvSpPr>
          <p:cNvPr id="126" name="Google Shape;126;p23"/>
          <p:cNvSpPr txBox="1"/>
          <p:nvPr/>
        </p:nvSpPr>
        <p:spPr>
          <a:xfrm rot="-5400000">
            <a:off x="-578375" y="3451350"/>
            <a:ext cx="2158500" cy="914400"/>
          </a:xfrm>
          <a:prstGeom prst="rect">
            <a:avLst/>
          </a:prstGeom>
          <a:solidFill>
            <a:srgbClr val="FFFFFF"/>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tr-TR" sz="2400">
                <a:solidFill>
                  <a:srgbClr val="FF0000"/>
                </a:solidFill>
                <a:latin typeface="Raleway"/>
                <a:ea typeface="Raleway"/>
                <a:cs typeface="Raleway"/>
                <a:sym typeface="Raleway"/>
              </a:rPr>
              <a:t>Lower </a:t>
            </a:r>
            <a:r>
              <a:rPr b="1" lang="tr-TR" sz="2400">
                <a:solidFill>
                  <a:srgbClr val="FF0000"/>
                </a:solidFill>
                <a:latin typeface="Raleway"/>
                <a:ea typeface="Raleway"/>
                <a:cs typeface="Raleway"/>
                <a:sym typeface="Raleway"/>
              </a:rPr>
              <a:t>Layers</a:t>
            </a:r>
            <a:endParaRPr b="1" sz="2400">
              <a:solidFill>
                <a:srgbClr val="FF0000"/>
              </a:solidFill>
              <a:latin typeface="Raleway"/>
              <a:ea typeface="Raleway"/>
              <a:cs typeface="Raleway"/>
              <a:sym typeface="Raleway"/>
            </a:endParaRPr>
          </a:p>
          <a:p>
            <a:pPr indent="0" lvl="0" marL="0" rtl="0" algn="ctr">
              <a:spcBef>
                <a:spcPts val="0"/>
              </a:spcBef>
              <a:spcAft>
                <a:spcPts val="0"/>
              </a:spcAft>
              <a:buNone/>
            </a:pPr>
            <a:r>
              <a:rPr b="1" lang="tr-TR" sz="2400">
                <a:solidFill>
                  <a:srgbClr val="FF0000"/>
                </a:solidFill>
                <a:latin typeface="Raleway"/>
                <a:ea typeface="Raleway"/>
                <a:cs typeface="Raleway"/>
                <a:sym typeface="Raleway"/>
              </a:rPr>
              <a:t>(Network)</a:t>
            </a:r>
            <a:endParaRPr b="1" sz="2400">
              <a:solidFill>
                <a:srgbClr val="FF0000"/>
              </a:solidFill>
              <a:latin typeface="Raleway"/>
              <a:ea typeface="Raleway"/>
              <a:cs typeface="Raleway"/>
              <a:sym typeface="Raleway"/>
            </a:endParaRPr>
          </a:p>
          <a:p>
            <a:pPr indent="0" lvl="0" marL="0" rtl="0" algn="ctr">
              <a:spcBef>
                <a:spcPts val="0"/>
              </a:spcBef>
              <a:spcAft>
                <a:spcPts val="0"/>
              </a:spcAft>
              <a:buNone/>
            </a:pPr>
            <a:r>
              <a:t/>
            </a:r>
            <a:endParaRPr b="1">
              <a:solidFill>
                <a:srgbClr val="FF0000"/>
              </a:solidFill>
              <a:latin typeface="Raleway"/>
              <a:ea typeface="Raleway"/>
              <a:cs typeface="Raleway"/>
              <a:sym typeface="Raleway"/>
            </a:endParaRPr>
          </a:p>
        </p:txBody>
      </p:sp>
      <p:sp>
        <p:nvSpPr>
          <p:cNvPr id="127" name="Google Shape;127;p23"/>
          <p:cNvSpPr txBox="1"/>
          <p:nvPr/>
        </p:nvSpPr>
        <p:spPr>
          <a:xfrm>
            <a:off x="3564575" y="4452213"/>
            <a:ext cx="5415900" cy="55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TR">
                <a:latin typeface="Raleway"/>
                <a:ea typeface="Raleway"/>
                <a:cs typeface="Raleway"/>
                <a:sym typeface="Raleway"/>
              </a:rPr>
              <a:t>- Transmits raw bit stream over the physical medium</a:t>
            </a:r>
            <a:endParaRPr sz="2400">
              <a:latin typeface="Raleway"/>
              <a:ea typeface="Raleway"/>
              <a:cs typeface="Raleway"/>
              <a:sym typeface="Raleway"/>
            </a:endParaRPr>
          </a:p>
        </p:txBody>
      </p:sp>
      <p:sp>
        <p:nvSpPr>
          <p:cNvPr id="128" name="Google Shape;128;p23"/>
          <p:cNvSpPr txBox="1"/>
          <p:nvPr/>
        </p:nvSpPr>
        <p:spPr>
          <a:xfrm>
            <a:off x="3564575" y="3299113"/>
            <a:ext cx="5415900" cy="55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TR">
                <a:latin typeface="Raleway"/>
                <a:ea typeface="Raleway"/>
                <a:cs typeface="Raleway"/>
                <a:sym typeface="Raleway"/>
              </a:rPr>
              <a:t>- Decides which physical path the data will take</a:t>
            </a:r>
            <a:endParaRPr sz="2400">
              <a:latin typeface="Raleway"/>
              <a:ea typeface="Raleway"/>
              <a:cs typeface="Raleway"/>
              <a:sym typeface="Raleway"/>
            </a:endParaRPr>
          </a:p>
        </p:txBody>
      </p:sp>
      <p:sp>
        <p:nvSpPr>
          <p:cNvPr id="129" name="Google Shape;129;p23"/>
          <p:cNvSpPr txBox="1"/>
          <p:nvPr/>
        </p:nvSpPr>
        <p:spPr>
          <a:xfrm>
            <a:off x="3564575" y="2601548"/>
            <a:ext cx="5415900" cy="55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TR">
                <a:latin typeface="Raleway"/>
                <a:ea typeface="Raleway"/>
                <a:cs typeface="Raleway"/>
                <a:sym typeface="Raleway"/>
              </a:rPr>
              <a:t>- Transmits data using transmission protocols including TCP and UDP</a:t>
            </a:r>
            <a:endParaRPr>
              <a:latin typeface="Raleway"/>
              <a:ea typeface="Raleway"/>
              <a:cs typeface="Raleway"/>
              <a:sym typeface="Raleway"/>
            </a:endParaRPr>
          </a:p>
        </p:txBody>
      </p:sp>
      <p:sp>
        <p:nvSpPr>
          <p:cNvPr id="130" name="Google Shape;130;p23"/>
          <p:cNvSpPr txBox="1"/>
          <p:nvPr/>
        </p:nvSpPr>
        <p:spPr>
          <a:xfrm>
            <a:off x="3564575" y="2011563"/>
            <a:ext cx="5415900" cy="55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TR">
                <a:latin typeface="Raleway"/>
                <a:ea typeface="Raleway"/>
                <a:cs typeface="Raleway"/>
                <a:sym typeface="Raleway"/>
              </a:rPr>
              <a:t>- Maintains connections and is responsible for controlling ports and sessions</a:t>
            </a:r>
            <a:endParaRPr sz="2400">
              <a:latin typeface="Raleway"/>
              <a:ea typeface="Raleway"/>
              <a:cs typeface="Raleway"/>
              <a:sym typeface="Raleway"/>
            </a:endParaRPr>
          </a:p>
        </p:txBody>
      </p:sp>
      <p:sp>
        <p:nvSpPr>
          <p:cNvPr id="131" name="Google Shape;131;p23"/>
          <p:cNvSpPr txBox="1"/>
          <p:nvPr/>
        </p:nvSpPr>
        <p:spPr>
          <a:xfrm>
            <a:off x="3564575" y="1434638"/>
            <a:ext cx="5415900" cy="55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TR">
                <a:latin typeface="Raleway"/>
                <a:ea typeface="Raleway"/>
                <a:cs typeface="Raleway"/>
                <a:sym typeface="Raleway"/>
              </a:rPr>
              <a:t>- </a:t>
            </a:r>
            <a:r>
              <a:rPr lang="tr-TR">
                <a:latin typeface="Raleway"/>
                <a:ea typeface="Raleway"/>
                <a:cs typeface="Raleway"/>
                <a:sym typeface="Raleway"/>
              </a:rPr>
              <a:t>Ensures that data is in a usable format and is where data encryption occurs</a:t>
            </a:r>
            <a:endParaRPr sz="2400">
              <a:latin typeface="Raleway"/>
              <a:ea typeface="Raleway"/>
              <a:cs typeface="Raleway"/>
              <a:sym typeface="Raleway"/>
            </a:endParaRPr>
          </a:p>
        </p:txBody>
      </p:sp>
      <p:sp>
        <p:nvSpPr>
          <p:cNvPr id="132" name="Google Shape;132;p23"/>
          <p:cNvSpPr txBox="1"/>
          <p:nvPr/>
        </p:nvSpPr>
        <p:spPr>
          <a:xfrm>
            <a:off x="3564575" y="3895838"/>
            <a:ext cx="5415900" cy="55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TR">
                <a:latin typeface="Raleway"/>
                <a:ea typeface="Raleway"/>
                <a:cs typeface="Raleway"/>
                <a:sym typeface="Raleway"/>
              </a:rPr>
              <a:t>- Defines the format of the data on the network</a:t>
            </a:r>
            <a:endParaRPr sz="2400">
              <a:latin typeface="Raleway"/>
              <a:ea typeface="Raleway"/>
              <a:cs typeface="Raleway"/>
              <a:sym typeface="Raleway"/>
            </a:endParaRPr>
          </a:p>
        </p:txBody>
      </p:sp>
      <p:sp>
        <p:nvSpPr>
          <p:cNvPr id="133" name="Google Shape;133;p23"/>
          <p:cNvSpPr txBox="1"/>
          <p:nvPr>
            <p:ph idx="4294967295" type="title"/>
          </p:nvPr>
        </p:nvSpPr>
        <p:spPr>
          <a:xfrm>
            <a:off x="423975" y="36475"/>
            <a:ext cx="7983600" cy="626400"/>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SzPts val="4800"/>
              <a:buNone/>
            </a:pPr>
            <a:r>
              <a:rPr lang="tr-TR" sz="4000">
                <a:solidFill>
                  <a:srgbClr val="58B8E4"/>
                </a:solidFill>
              </a:rPr>
              <a:t>What is OSI Reference Model?</a:t>
            </a:r>
            <a:endParaRPr sz="4000">
              <a:solidFill>
                <a:srgbClr val="58B8E4"/>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idx="4294967295" type="ctrTitle"/>
          </p:nvPr>
        </p:nvSpPr>
        <p:spPr>
          <a:xfrm>
            <a:off x="1003050" y="2187594"/>
            <a:ext cx="7904700" cy="505500"/>
          </a:xfrm>
          <a:prstGeom prst="rect">
            <a:avLst/>
          </a:prstGeom>
          <a:noFill/>
          <a:ln>
            <a:noFill/>
          </a:ln>
        </p:spPr>
        <p:txBody>
          <a:bodyPr anchorCtr="0" anchor="t" bIns="0" lIns="0" spcFirstLastPara="1" rIns="0" wrap="square" tIns="0">
            <a:normAutofit/>
          </a:bodyPr>
          <a:lstStyle/>
          <a:p>
            <a:pPr indent="0" lvl="0" marL="0" rtl="0" algn="l">
              <a:lnSpc>
                <a:spcPct val="80000"/>
              </a:lnSpc>
              <a:spcBef>
                <a:spcPts val="0"/>
              </a:spcBef>
              <a:spcAft>
                <a:spcPts val="0"/>
              </a:spcAft>
              <a:buSzPts val="4800"/>
              <a:buNone/>
            </a:pPr>
            <a:r>
              <a:rPr b="1" lang="tr-TR" sz="4000">
                <a:solidFill>
                  <a:srgbClr val="58B8E4"/>
                </a:solidFill>
                <a:latin typeface="Raleway"/>
                <a:ea typeface="Raleway"/>
                <a:cs typeface="Raleway"/>
                <a:sym typeface="Raleway"/>
              </a:rPr>
              <a:t>Layers of the OSI Model</a:t>
            </a:r>
            <a:endParaRPr b="1" sz="4000">
              <a:solidFill>
                <a:srgbClr val="58B8E4"/>
              </a:solidFill>
              <a:latin typeface="Raleway"/>
              <a:ea typeface="Raleway"/>
              <a:cs typeface="Raleway"/>
              <a:sym typeface="Raleway"/>
            </a:endParaRPr>
          </a:p>
        </p:txBody>
      </p:sp>
      <p:sp>
        <p:nvSpPr>
          <p:cNvPr id="139" name="Google Shape;139;p24"/>
          <p:cNvSpPr txBox="1"/>
          <p:nvPr/>
        </p:nvSpPr>
        <p:spPr>
          <a:xfrm>
            <a:off x="0" y="1866900"/>
            <a:ext cx="609600" cy="1420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0" lang="tr-TR" sz="3600" u="none" cap="none" strike="noStrike">
                <a:solidFill>
                  <a:schemeClr val="lt1"/>
                </a:solidFill>
                <a:latin typeface="Raleway Medium"/>
                <a:ea typeface="Raleway Medium"/>
                <a:cs typeface="Raleway Medium"/>
                <a:sym typeface="Raleway Medium"/>
              </a:rPr>
              <a:t>2</a:t>
            </a:r>
            <a:endParaRPr b="0" i="0" sz="3600" u="none" cap="none" strike="noStrike">
              <a:solidFill>
                <a:schemeClr val="lt1"/>
              </a:solidFill>
              <a:latin typeface="Raleway Medium"/>
              <a:ea typeface="Raleway Medium"/>
              <a:cs typeface="Raleway Medium"/>
              <a:sym typeface="Raleway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nvSpPr>
        <p:spPr>
          <a:xfrm>
            <a:off x="431800" y="40400"/>
            <a:ext cx="7303200" cy="626400"/>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Clr>
                <a:srgbClr val="000000"/>
              </a:buClr>
              <a:buSzPts val="4800"/>
              <a:buFont typeface="Arial"/>
              <a:buNone/>
            </a:pPr>
            <a:r>
              <a:rPr lang="tr-TR" sz="4000">
                <a:solidFill>
                  <a:srgbClr val="58B8E4"/>
                </a:solidFill>
              </a:rPr>
              <a:t>Application Layer (Layer 7)</a:t>
            </a:r>
            <a:endParaRPr i="0" sz="4800" u="none" cap="none" strike="noStrike">
              <a:solidFill>
                <a:srgbClr val="58B8E4"/>
              </a:solidFill>
            </a:endParaRPr>
          </a:p>
        </p:txBody>
      </p:sp>
      <p:sp>
        <p:nvSpPr>
          <p:cNvPr id="145" name="Google Shape;145;p25"/>
          <p:cNvSpPr txBox="1"/>
          <p:nvPr/>
        </p:nvSpPr>
        <p:spPr>
          <a:xfrm>
            <a:off x="300575" y="790975"/>
            <a:ext cx="8699700" cy="19791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Font typeface="Raleway"/>
              <a:buChar char="●"/>
            </a:pPr>
            <a:r>
              <a:rPr lang="tr-TR" sz="2400">
                <a:latin typeface="Raleway"/>
                <a:ea typeface="Raleway"/>
                <a:cs typeface="Raleway"/>
                <a:sym typeface="Raleway"/>
              </a:rPr>
              <a:t>Directly interacts with data from the user</a:t>
            </a:r>
            <a:endParaRPr sz="1800">
              <a:latin typeface="Raleway"/>
              <a:ea typeface="Raleway"/>
              <a:cs typeface="Raleway"/>
              <a:sym typeface="Raleway"/>
            </a:endParaRPr>
          </a:p>
          <a:p>
            <a:pPr indent="0" lvl="0" marL="0" rtl="0" algn="l">
              <a:spcBef>
                <a:spcPts val="0"/>
              </a:spcBef>
              <a:spcAft>
                <a:spcPts val="0"/>
              </a:spcAft>
              <a:buNone/>
            </a:pPr>
            <a:r>
              <a:t/>
            </a:r>
            <a:endParaRPr sz="2400">
              <a:latin typeface="Raleway"/>
              <a:ea typeface="Raleway"/>
              <a:cs typeface="Raleway"/>
              <a:sym typeface="Raleway"/>
            </a:endParaRPr>
          </a:p>
          <a:p>
            <a:pPr indent="-381000" lvl="0" marL="457200" rtl="0" algn="l">
              <a:spcBef>
                <a:spcPts val="0"/>
              </a:spcBef>
              <a:spcAft>
                <a:spcPts val="0"/>
              </a:spcAft>
              <a:buSzPts val="2400"/>
              <a:buFont typeface="Raleway"/>
              <a:buChar char="●"/>
            </a:pPr>
            <a:r>
              <a:rPr lang="tr-TR" sz="2400">
                <a:latin typeface="Raleway"/>
                <a:ea typeface="Raleway"/>
                <a:cs typeface="Raleway"/>
                <a:sym typeface="Raleway"/>
              </a:rPr>
              <a:t>Software applications (web browsers, email clients, etc.) rely on the application layer to initiate communications</a:t>
            </a:r>
            <a:endParaRPr sz="2400">
              <a:latin typeface="Raleway"/>
              <a:ea typeface="Raleway"/>
              <a:cs typeface="Raleway"/>
              <a:sym typeface="Raleway"/>
            </a:endParaRPr>
          </a:p>
        </p:txBody>
      </p:sp>
      <p:pic>
        <p:nvPicPr>
          <p:cNvPr id="146" name="Google Shape;146;p25"/>
          <p:cNvPicPr preferRelativeResize="0"/>
          <p:nvPr/>
        </p:nvPicPr>
        <p:blipFill>
          <a:blip r:embed="rId3">
            <a:alphaModFix/>
          </a:blip>
          <a:stretch>
            <a:fillRect/>
          </a:stretch>
        </p:blipFill>
        <p:spPr>
          <a:xfrm>
            <a:off x="704100" y="3182875"/>
            <a:ext cx="7792524" cy="1253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6"/>
          <p:cNvSpPr txBox="1"/>
          <p:nvPr/>
        </p:nvSpPr>
        <p:spPr>
          <a:xfrm>
            <a:off x="423950" y="48250"/>
            <a:ext cx="7303200" cy="626400"/>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Clr>
                <a:srgbClr val="000000"/>
              </a:buClr>
              <a:buSzPts val="4800"/>
              <a:buFont typeface="Arial"/>
              <a:buNone/>
            </a:pPr>
            <a:r>
              <a:rPr lang="tr-TR" sz="4000">
                <a:solidFill>
                  <a:srgbClr val="58B8E4"/>
                </a:solidFill>
              </a:rPr>
              <a:t>Presentation Layer (Layer 6)</a:t>
            </a:r>
            <a:endParaRPr i="0" sz="4800" u="none" cap="none" strike="noStrike">
              <a:solidFill>
                <a:srgbClr val="58B8E4"/>
              </a:solidFill>
            </a:endParaRPr>
          </a:p>
        </p:txBody>
      </p:sp>
      <p:sp>
        <p:nvSpPr>
          <p:cNvPr id="152" name="Google Shape;152;p26"/>
          <p:cNvSpPr txBox="1"/>
          <p:nvPr/>
        </p:nvSpPr>
        <p:spPr>
          <a:xfrm>
            <a:off x="300575" y="1095775"/>
            <a:ext cx="8699700" cy="19791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Font typeface="Raleway"/>
              <a:buChar char="●"/>
            </a:pPr>
            <a:r>
              <a:rPr lang="tr-TR" sz="2400">
                <a:latin typeface="Raleway"/>
                <a:ea typeface="Raleway"/>
                <a:cs typeface="Raleway"/>
                <a:sym typeface="Raleway"/>
              </a:rPr>
              <a:t>Primarily responsible for preparing data </a:t>
            </a:r>
            <a:endParaRPr sz="1800">
              <a:latin typeface="Raleway"/>
              <a:ea typeface="Raleway"/>
              <a:cs typeface="Raleway"/>
              <a:sym typeface="Raleway"/>
            </a:endParaRPr>
          </a:p>
          <a:p>
            <a:pPr indent="0" lvl="0" marL="0" rtl="0" algn="l">
              <a:spcBef>
                <a:spcPts val="0"/>
              </a:spcBef>
              <a:spcAft>
                <a:spcPts val="0"/>
              </a:spcAft>
              <a:buNone/>
            </a:pPr>
            <a:r>
              <a:t/>
            </a:r>
            <a:endParaRPr sz="2400">
              <a:latin typeface="Raleway"/>
              <a:ea typeface="Raleway"/>
              <a:cs typeface="Raleway"/>
              <a:sym typeface="Raleway"/>
            </a:endParaRPr>
          </a:p>
          <a:p>
            <a:pPr indent="-381000" lvl="0" marL="457200" rtl="0" algn="l">
              <a:spcBef>
                <a:spcPts val="0"/>
              </a:spcBef>
              <a:spcAft>
                <a:spcPts val="0"/>
              </a:spcAft>
              <a:buSzPts val="2400"/>
              <a:buFont typeface="Raleway"/>
              <a:buChar char="●"/>
            </a:pPr>
            <a:r>
              <a:rPr lang="tr-TR" sz="2400">
                <a:latin typeface="Raleway"/>
                <a:ea typeface="Raleway"/>
                <a:cs typeface="Raleway"/>
                <a:sym typeface="Raleway"/>
              </a:rPr>
              <a:t>T</a:t>
            </a:r>
            <a:r>
              <a:rPr lang="tr-TR" sz="2400">
                <a:latin typeface="Raleway"/>
                <a:ea typeface="Raleway"/>
                <a:cs typeface="Raleway"/>
                <a:sym typeface="Raleway"/>
              </a:rPr>
              <a:t>ranslates, encrypts, and compresses data</a:t>
            </a:r>
            <a:endParaRPr sz="2400">
              <a:latin typeface="Raleway"/>
              <a:ea typeface="Raleway"/>
              <a:cs typeface="Raleway"/>
              <a:sym typeface="Raleway"/>
            </a:endParaRPr>
          </a:p>
        </p:txBody>
      </p:sp>
      <p:pic>
        <p:nvPicPr>
          <p:cNvPr id="153" name="Google Shape;153;p26"/>
          <p:cNvPicPr preferRelativeResize="0"/>
          <p:nvPr/>
        </p:nvPicPr>
        <p:blipFill>
          <a:blip r:embed="rId3">
            <a:alphaModFix/>
          </a:blip>
          <a:stretch>
            <a:fillRect/>
          </a:stretch>
        </p:blipFill>
        <p:spPr>
          <a:xfrm>
            <a:off x="1669225" y="3378875"/>
            <a:ext cx="5911900" cy="1345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