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831D-C4ED-4ABB-B232-4BB43189FE6D}" type="datetimeFigureOut">
              <a:rPr lang="de-DE" smtClean="0"/>
              <a:pPr/>
              <a:t>08.06.2008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14348" y="357166"/>
            <a:ext cx="1428760" cy="1985970"/>
            <a:chOff x="857224" y="1428736"/>
            <a:chExt cx="1428760" cy="1985970"/>
          </a:xfrm>
        </p:grpSpPr>
        <p:sp>
          <p:nvSpPr>
            <p:cNvPr id="56" name="Rounded Rectangle 55"/>
            <p:cNvSpPr/>
            <p:nvPr/>
          </p:nvSpPr>
          <p:spPr>
            <a:xfrm>
              <a:off x="857224" y="2500306"/>
              <a:ext cx="1428760" cy="9144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WPF</a:t>
              </a:r>
            </a:p>
            <a:p>
              <a:pPr algn="ctr"/>
              <a:r>
                <a:rPr lang="en-US" dirty="0" smtClean="0"/>
                <a:t>Multi-touch Framework</a:t>
              </a:r>
              <a:endParaRPr lang="de-DE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57224" y="1428736"/>
              <a:ext cx="1414466" cy="9144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WPF Application</a:t>
              </a:r>
              <a:endParaRPr lang="de-DE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14546" y="357166"/>
            <a:ext cx="1500198" cy="1985970"/>
            <a:chOff x="2714612" y="1000108"/>
            <a:chExt cx="1500198" cy="1985970"/>
          </a:xfrm>
        </p:grpSpPr>
        <p:sp>
          <p:nvSpPr>
            <p:cNvPr id="59" name="Rounded Rectangle 58"/>
            <p:cNvSpPr/>
            <p:nvPr/>
          </p:nvSpPr>
          <p:spPr>
            <a:xfrm>
              <a:off x="2714612" y="2071678"/>
              <a:ext cx="1500198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Win-Forms Multi-touch Framework</a:t>
              </a:r>
              <a:endParaRPr lang="de-DE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714612" y="1000108"/>
              <a:ext cx="1485904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Win-Forms Application</a:t>
              </a:r>
              <a:endParaRPr lang="de-DE" dirty="0"/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4643438" y="2357430"/>
            <a:ext cx="2786082" cy="6429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Application (*.cpl)</a:t>
            </a:r>
            <a:endParaRPr lang="de-DE" dirty="0"/>
          </a:p>
        </p:txBody>
      </p:sp>
      <p:sp>
        <p:nvSpPr>
          <p:cNvPr id="78" name="Rounded Rectangle 77"/>
          <p:cNvSpPr/>
          <p:nvPr/>
        </p:nvSpPr>
        <p:spPr>
          <a:xfrm>
            <a:off x="714348" y="2428868"/>
            <a:ext cx="3000396" cy="571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Common Multi-touch Framework</a:t>
            </a:r>
            <a:endParaRPr lang="de-DE" dirty="0"/>
          </a:p>
        </p:txBody>
      </p:sp>
      <p:grpSp>
        <p:nvGrpSpPr>
          <p:cNvPr id="33" name="Group 32"/>
          <p:cNvGrpSpPr/>
          <p:nvPr/>
        </p:nvGrpSpPr>
        <p:grpSpPr>
          <a:xfrm>
            <a:off x="714348" y="4143380"/>
            <a:ext cx="7786742" cy="2500330"/>
            <a:chOff x="571472" y="4143380"/>
            <a:chExt cx="7786742" cy="2500330"/>
          </a:xfrm>
        </p:grpSpPr>
        <p:sp>
          <p:nvSpPr>
            <p:cNvPr id="70" name="Rectangle 69"/>
            <p:cNvSpPr/>
            <p:nvPr/>
          </p:nvSpPr>
          <p:spPr>
            <a:xfrm>
              <a:off x="571472" y="4143380"/>
              <a:ext cx="7786742" cy="2500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Multi-touch Service</a:t>
              </a:r>
              <a:endParaRPr lang="de-DE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14348" y="4643446"/>
              <a:ext cx="7500990" cy="1880432"/>
              <a:chOff x="714348" y="4643446"/>
              <a:chExt cx="7500990" cy="1880432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714348" y="5500702"/>
                <a:ext cx="3650142" cy="359494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Input Providers</a:t>
                </a:r>
                <a:endParaRPr lang="de-DE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1714480" y="5929330"/>
                <a:ext cx="921891" cy="59454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/>
                  <a:t>Multiple Mice</a:t>
                </a:r>
                <a:endParaRPr lang="de-DE" sz="14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714612" y="5929330"/>
                <a:ext cx="928694" cy="59454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/>
                  <a:t>Wiimote</a:t>
                </a:r>
                <a:endParaRPr lang="de-DE" sz="14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714348" y="5929330"/>
                <a:ext cx="928695" cy="59454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/>
                  <a:t>Optical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714348" y="4643446"/>
                <a:ext cx="7500990" cy="788122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Multi-touch Logic</a:t>
                </a:r>
                <a:endParaRPr lang="de-DE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714744" y="5929330"/>
                <a:ext cx="642943" cy="59454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/>
                  <a:t>...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29124" y="5500702"/>
                <a:ext cx="1714512" cy="35719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Post Handler</a:t>
                </a:r>
                <a:endParaRPr lang="de-DE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215074" y="5500702"/>
                <a:ext cx="2000264" cy="35719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Preview Handler</a:t>
                </a:r>
                <a:endParaRPr lang="de-DE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429124" y="5955404"/>
                <a:ext cx="1143008" cy="54543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DWMaxx</a:t>
                </a:r>
                <a:endParaRPr lang="de-DE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215074" y="5941142"/>
                <a:ext cx="1357322" cy="54539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Post SingleInput</a:t>
                </a:r>
                <a:endParaRPr lang="de-DE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643570" y="5941134"/>
                <a:ext cx="500066" cy="54543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…</a:t>
                </a:r>
                <a:endParaRPr lang="de-DE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643834" y="5929330"/>
                <a:ext cx="571504" cy="5572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…</a:t>
                </a:r>
                <a:endParaRPr lang="de-DE" dirty="0"/>
              </a:p>
            </p:txBody>
          </p:sp>
        </p:grpSp>
      </p:grpSp>
      <p:sp>
        <p:nvSpPr>
          <p:cNvPr id="36" name="Up Arrow 35"/>
          <p:cNvSpPr/>
          <p:nvPr/>
        </p:nvSpPr>
        <p:spPr>
          <a:xfrm>
            <a:off x="1785918" y="3071810"/>
            <a:ext cx="785818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Box 36"/>
          <p:cNvSpPr txBox="1"/>
          <p:nvPr/>
        </p:nvSpPr>
        <p:spPr>
          <a:xfrm>
            <a:off x="2357422" y="364331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Interface</a:t>
            </a:r>
            <a:endParaRPr lang="de-DE" dirty="0"/>
          </a:p>
        </p:txBody>
      </p:sp>
      <p:sp>
        <p:nvSpPr>
          <p:cNvPr id="39" name="Up Arrow 38"/>
          <p:cNvSpPr/>
          <p:nvPr/>
        </p:nvSpPr>
        <p:spPr>
          <a:xfrm>
            <a:off x="5643570" y="3071810"/>
            <a:ext cx="785818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/>
          <p:cNvSpPr txBox="1"/>
          <p:nvPr/>
        </p:nvSpPr>
        <p:spPr>
          <a:xfrm>
            <a:off x="6215074" y="3714752"/>
            <a:ext cx="23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Interface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Danilin</dc:creator>
  <cp:lastModifiedBy>Daniel Danilin</cp:lastModifiedBy>
  <cp:revision>28</cp:revision>
  <dcterms:created xsi:type="dcterms:W3CDTF">2008-04-19T14:35:50Z</dcterms:created>
  <dcterms:modified xsi:type="dcterms:W3CDTF">2008-06-08T21:11:29Z</dcterms:modified>
</cp:coreProperties>
</file>