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831D-C4ED-4ABB-B232-4BB43189FE6D}" type="datetimeFigureOut">
              <a:rPr lang="de-DE" smtClean="0"/>
              <a:pPr/>
              <a:t>10.05.2009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A64D-9E6C-4228-917A-8D9635FB520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 bwMode="blackGray">
          <a:xfrm>
            <a:off x="500034" y="1785926"/>
            <a:ext cx="1785950" cy="7715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WPF </a:t>
            </a:r>
            <a:r>
              <a:rPr lang="en-US" smtClean="0"/>
              <a:t>MT </a:t>
            </a:r>
            <a:r>
              <a:rPr lang="en-US" smtClean="0"/>
              <a:t>Framework</a:t>
            </a:r>
            <a:endParaRPr lang="en-US"/>
          </a:p>
        </p:txBody>
      </p:sp>
      <p:sp>
        <p:nvSpPr>
          <p:cNvPr id="57" name="Rounded Rectangle 56"/>
          <p:cNvSpPr/>
          <p:nvPr/>
        </p:nvSpPr>
        <p:spPr bwMode="blackGray">
          <a:xfrm>
            <a:off x="500034" y="1071546"/>
            <a:ext cx="1785950" cy="628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WPF </a:t>
            </a:r>
            <a:r>
              <a:rPr lang="en-US" smtClean="0"/>
              <a:t>Application</a:t>
            </a:r>
            <a:endParaRPr lang="en-US"/>
          </a:p>
        </p:txBody>
      </p:sp>
      <p:sp>
        <p:nvSpPr>
          <p:cNvPr id="59" name="Rounded Rectangle 58"/>
          <p:cNvSpPr/>
          <p:nvPr/>
        </p:nvSpPr>
        <p:spPr bwMode="blackGray">
          <a:xfrm>
            <a:off x="2357422" y="1785926"/>
            <a:ext cx="1714512" cy="77152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Some other UI </a:t>
            </a:r>
            <a:r>
              <a:rPr lang="en-US" smtClean="0"/>
              <a:t>MT </a:t>
            </a:r>
            <a:r>
              <a:rPr lang="en-US" smtClean="0"/>
              <a:t>Framework</a:t>
            </a:r>
            <a:endParaRPr lang="en-US"/>
          </a:p>
        </p:txBody>
      </p:sp>
      <p:sp>
        <p:nvSpPr>
          <p:cNvPr id="60" name="Rounded Rectangle 59"/>
          <p:cNvSpPr/>
          <p:nvPr/>
        </p:nvSpPr>
        <p:spPr bwMode="blackGray">
          <a:xfrm>
            <a:off x="2357422" y="1071546"/>
            <a:ext cx="1714511" cy="6286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XNA, </a:t>
            </a:r>
            <a:r>
              <a:rPr lang="en-US" dirty="0" err="1" smtClean="0"/>
              <a:t>WinForms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 bwMode="blackGray">
          <a:xfrm>
            <a:off x="6215074" y="4857760"/>
            <a:ext cx="2786082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Configuration </a:t>
            </a:r>
            <a:r>
              <a:rPr lang="en-US" smtClean="0"/>
              <a:t>Application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 bwMode="blackGray">
          <a:xfrm>
            <a:off x="500034" y="2643182"/>
            <a:ext cx="5072098" cy="571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Common </a:t>
            </a:r>
            <a:r>
              <a:rPr lang="en-US" smtClean="0"/>
              <a:t>Multi-touch </a:t>
            </a:r>
            <a:r>
              <a:rPr lang="en-US" smtClean="0"/>
              <a:t>Framework</a:t>
            </a:r>
            <a:endParaRPr lang="en-US"/>
          </a:p>
        </p:txBody>
      </p:sp>
      <p:sp>
        <p:nvSpPr>
          <p:cNvPr id="70" name="Rectangle 69"/>
          <p:cNvSpPr/>
          <p:nvPr/>
        </p:nvSpPr>
        <p:spPr bwMode="blackGray">
          <a:xfrm>
            <a:off x="928662" y="4143380"/>
            <a:ext cx="3929090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Multi-touch </a:t>
            </a:r>
            <a:r>
              <a:rPr lang="en-US" dirty="0" smtClean="0"/>
              <a:t>Service</a:t>
            </a:r>
            <a:br>
              <a:rPr lang="en-US" dirty="0" smtClean="0"/>
            </a:br>
            <a:r>
              <a:rPr lang="en-US" dirty="0" smtClean="0"/>
              <a:t>(console or windows service)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 bwMode="blackGray">
          <a:xfrm>
            <a:off x="1071538" y="5500702"/>
            <a:ext cx="3650142" cy="3594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</a:t>
            </a:r>
            <a:r>
              <a:rPr lang="en-US" smtClean="0"/>
              <a:t>Providers</a:t>
            </a:r>
            <a:endParaRPr lang="en-US"/>
          </a:p>
        </p:txBody>
      </p:sp>
      <p:sp>
        <p:nvSpPr>
          <p:cNvPr id="73" name="Rounded Rectangle 72"/>
          <p:cNvSpPr/>
          <p:nvPr/>
        </p:nvSpPr>
        <p:spPr bwMode="blackGray">
          <a:xfrm>
            <a:off x="2071670" y="5929330"/>
            <a:ext cx="921891" cy="5945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Multiple </a:t>
            </a:r>
            <a:r>
              <a:rPr lang="en-US" sz="1400" smtClean="0"/>
              <a:t>mice</a:t>
            </a:r>
            <a:endParaRPr lang="en-US" sz="1400"/>
          </a:p>
        </p:txBody>
      </p:sp>
      <p:sp>
        <p:nvSpPr>
          <p:cNvPr id="74" name="Rounded Rectangle 73"/>
          <p:cNvSpPr/>
          <p:nvPr/>
        </p:nvSpPr>
        <p:spPr bwMode="blackGray">
          <a:xfrm>
            <a:off x="3071802" y="5929330"/>
            <a:ext cx="928694" cy="5945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TUIO</a:t>
            </a:r>
            <a:endParaRPr lang="en-US" sz="1400"/>
          </a:p>
        </p:txBody>
      </p:sp>
      <p:sp>
        <p:nvSpPr>
          <p:cNvPr id="75" name="Rounded Rectangle 74"/>
          <p:cNvSpPr/>
          <p:nvPr/>
        </p:nvSpPr>
        <p:spPr bwMode="blackGray">
          <a:xfrm>
            <a:off x="1071538" y="5929330"/>
            <a:ext cx="928695" cy="5945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TouchLib</a:t>
            </a:r>
            <a:endParaRPr lang="en-US" sz="1400" smtClean="0"/>
          </a:p>
        </p:txBody>
      </p:sp>
      <p:sp>
        <p:nvSpPr>
          <p:cNvPr id="76" name="Rounded Rectangle 75"/>
          <p:cNvSpPr/>
          <p:nvPr/>
        </p:nvSpPr>
        <p:spPr bwMode="blackGray">
          <a:xfrm>
            <a:off x="1071538" y="4786322"/>
            <a:ext cx="3643338" cy="6452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Multi-touch </a:t>
            </a:r>
            <a:r>
              <a:rPr lang="en-US" smtClean="0"/>
              <a:t>Logic</a:t>
            </a:r>
            <a:endParaRPr lang="en-US"/>
          </a:p>
        </p:txBody>
      </p:sp>
      <p:sp>
        <p:nvSpPr>
          <p:cNvPr id="77" name="Rounded Rectangle 76"/>
          <p:cNvSpPr/>
          <p:nvPr/>
        </p:nvSpPr>
        <p:spPr bwMode="blackGray">
          <a:xfrm>
            <a:off x="4071934" y="5929330"/>
            <a:ext cx="642943" cy="5945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...</a:t>
            </a:r>
            <a:endParaRPr lang="en-US" sz="1400" smtClean="0"/>
          </a:p>
        </p:txBody>
      </p:sp>
      <p:sp>
        <p:nvSpPr>
          <p:cNvPr id="36" name="Up Arrow 35"/>
          <p:cNvSpPr/>
          <p:nvPr/>
        </p:nvSpPr>
        <p:spPr bwMode="blackGray">
          <a:xfrm>
            <a:off x="2508238" y="3286124"/>
            <a:ext cx="785818" cy="7858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blackGray">
          <a:xfrm>
            <a:off x="3071802" y="3714752"/>
            <a:ext cx="21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Application</a:t>
            </a:r>
            <a:r>
              <a:rPr lang="en-US" smtClean="0"/>
              <a:t> </a:t>
            </a:r>
            <a:r>
              <a:rPr lang="en-US" smtClean="0"/>
              <a:t>Interface</a:t>
            </a:r>
            <a:endParaRPr lang="en-US"/>
          </a:p>
        </p:txBody>
      </p:sp>
      <p:sp>
        <p:nvSpPr>
          <p:cNvPr id="39" name="Up Arrow 38"/>
          <p:cNvSpPr/>
          <p:nvPr/>
        </p:nvSpPr>
        <p:spPr bwMode="blackGray">
          <a:xfrm rot="5400000">
            <a:off x="5179223" y="4750603"/>
            <a:ext cx="785818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blackGray">
          <a:xfrm>
            <a:off x="5000628" y="5715016"/>
            <a:ext cx="23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Configuration</a:t>
            </a:r>
            <a:r>
              <a:rPr lang="en-US" smtClean="0"/>
              <a:t> </a:t>
            </a:r>
            <a:r>
              <a:rPr lang="en-US" smtClean="0"/>
              <a:t>Interface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 bwMode="blackGray">
          <a:xfrm>
            <a:off x="4143372" y="1785926"/>
            <a:ext cx="1428760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Windows </a:t>
            </a:r>
            <a:r>
              <a:rPr lang="en-US" smtClean="0"/>
              <a:t>7 </a:t>
            </a:r>
            <a:r>
              <a:rPr lang="en-US" smtClean="0"/>
              <a:t>Driver</a:t>
            </a:r>
            <a:endParaRPr lang="en-US"/>
          </a:p>
        </p:txBody>
      </p:sp>
      <p:sp>
        <p:nvSpPr>
          <p:cNvPr id="38" name="Rounded Rectangle 37"/>
          <p:cNvSpPr/>
          <p:nvPr/>
        </p:nvSpPr>
        <p:spPr bwMode="blackGray">
          <a:xfrm>
            <a:off x="4143372" y="1071546"/>
            <a:ext cx="4714908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Windows </a:t>
            </a:r>
            <a:r>
              <a:rPr lang="en-US" smtClean="0"/>
              <a:t>7</a:t>
            </a:r>
            <a:endParaRPr lang="en-US"/>
          </a:p>
        </p:txBody>
      </p:sp>
      <p:sp>
        <p:nvSpPr>
          <p:cNvPr id="41" name="Rounded Rectangle 40"/>
          <p:cNvSpPr/>
          <p:nvPr/>
        </p:nvSpPr>
        <p:spPr bwMode="blackGray">
          <a:xfrm>
            <a:off x="4143372" y="571480"/>
            <a:ext cx="1714512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Any</a:t>
            </a:r>
            <a:r>
              <a:rPr lang="en-US" smtClean="0"/>
              <a:t> </a:t>
            </a:r>
            <a:r>
              <a:rPr lang="en-US" smtClean="0"/>
              <a:t>application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 bwMode="blackGray">
          <a:xfrm>
            <a:off x="5572132" y="3434364"/>
            <a:ext cx="331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interfaces are based on </a:t>
            </a:r>
            <a:r>
              <a:rPr lang="en-US" smtClean="0"/>
              <a:t>WCF.</a:t>
            </a:r>
            <a:endParaRPr lang="en-US" smtClean="0"/>
          </a:p>
          <a:p>
            <a:r>
              <a:rPr lang="en-US" smtClean="0"/>
              <a:t>Can transfer SOAP messages </a:t>
            </a:r>
            <a:r>
              <a:rPr lang="en-US" smtClean="0"/>
              <a:t>over</a:t>
            </a:r>
            <a:endParaRPr lang="en-US" smtClean="0"/>
          </a:p>
          <a:p>
            <a:r>
              <a:rPr lang="en-US" smtClean="0"/>
              <a:t>http</a:t>
            </a:r>
            <a:r>
              <a:rPr lang="en-US" smtClean="0"/>
              <a:t>, </a:t>
            </a:r>
            <a:r>
              <a:rPr lang="en-US" smtClean="0"/>
              <a:t>tcp</a:t>
            </a:r>
            <a:r>
              <a:rPr lang="en-US" smtClean="0"/>
              <a:t>, named </a:t>
            </a:r>
            <a:r>
              <a:rPr lang="en-US" smtClean="0"/>
              <a:t>pipe</a:t>
            </a:r>
            <a:r>
              <a:rPr lang="en-US" smtClean="0"/>
              <a:t>, </a:t>
            </a:r>
            <a:r>
              <a:rPr lang="en-US" smtClean="0"/>
              <a:t>…</a:t>
            </a:r>
            <a:endParaRPr lang="en-US" smtClean="0"/>
          </a:p>
        </p:txBody>
      </p:sp>
      <p:sp>
        <p:nvSpPr>
          <p:cNvPr id="43" name="Rounded Rectangle 42"/>
          <p:cNvSpPr/>
          <p:nvPr/>
        </p:nvSpPr>
        <p:spPr bwMode="blackGray">
          <a:xfrm>
            <a:off x="5929322" y="571480"/>
            <a:ext cx="1500198" cy="414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.NET </a:t>
            </a:r>
            <a:r>
              <a:rPr lang="en-US" smtClean="0"/>
              <a:t>4.0 </a:t>
            </a:r>
            <a:r>
              <a:rPr lang="en-US" smtClean="0"/>
              <a:t>WPF</a:t>
            </a:r>
            <a:endParaRPr lang="en-US"/>
          </a:p>
        </p:txBody>
      </p:sp>
      <p:sp>
        <p:nvSpPr>
          <p:cNvPr id="45" name="Rounded Rectangle 44"/>
          <p:cNvSpPr/>
          <p:nvPr/>
        </p:nvSpPr>
        <p:spPr bwMode="blackGray">
          <a:xfrm>
            <a:off x="7500958" y="571480"/>
            <a:ext cx="1343028" cy="41433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WM_Touch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Danilin</dc:creator>
  <cp:lastModifiedBy>Daniel Danilin</cp:lastModifiedBy>
  <cp:revision>43</cp:revision>
  <dcterms:created xsi:type="dcterms:W3CDTF">2008-04-19T14:35:50Z</dcterms:created>
  <dcterms:modified xsi:type="dcterms:W3CDTF">2009-05-10T12:13:33Z</dcterms:modified>
</cp:coreProperties>
</file>