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78" r:id="rId2"/>
    <p:sldId id="266" r:id="rId3"/>
    <p:sldId id="267" r:id="rId4"/>
    <p:sldId id="277" r:id="rId5"/>
    <p:sldId id="276" r:id="rId6"/>
    <p:sldId id="275" r:id="rId7"/>
    <p:sldId id="274" r:id="rId8"/>
    <p:sldId id="270" r:id="rId9"/>
    <p:sldId id="271" r:id="rId10"/>
    <p:sldId id="273" r:id="rId11"/>
    <p:sldId id="272" r:id="rId12"/>
    <p:sldId id="261" r:id="rId13"/>
    <p:sldId id="264" r:id="rId14"/>
  </p:sldIdLst>
  <p:sldSz cx="9144000" cy="5143500" type="screen16x9"/>
  <p:notesSz cx="6858000" cy="9144000"/>
  <p:embeddedFontLst>
    <p:embeddedFont>
      <p:font typeface="Lato Light" panose="020F0302020204030203" pitchFamily="34" charset="0"/>
      <p:regular r:id="rId17"/>
      <p:italic r:id="rId18"/>
    </p:embeddedFont>
    <p:embeddedFont>
      <p:font typeface="Lato Black" panose="020F0A02020204030203" pitchFamily="34" charset="0"/>
      <p:bold r:id="rId19"/>
      <p:boldItalic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Lato" panose="020F0502020204030203" pitchFamily="34" charset="0"/>
      <p:regular r:id="rId25"/>
      <p:bold r:id="rId26"/>
      <p:italic r:id="rId27"/>
      <p:boldItalic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161" autoAdjust="0"/>
  </p:normalViewPr>
  <p:slideViewPr>
    <p:cSldViewPr snapToGrid="0" showGuides="1">
      <p:cViewPr>
        <p:scale>
          <a:sx n="77" d="100"/>
          <a:sy n="77" d="100"/>
        </p:scale>
        <p:origin x="-1968" y="-1086"/>
      </p:cViewPr>
      <p:guideLst>
        <p:guide orient="horz" pos="3026"/>
        <p:guide orient="horz" pos="667"/>
        <p:guide orient="horz" pos="1620"/>
        <p:guide orient="horz" pos="142"/>
        <p:guide orient="horz" pos="885"/>
        <p:guide orient="horz" pos="272"/>
        <p:guide orient="horz" pos="2907"/>
        <p:guide pos="2950"/>
        <p:guide pos="5631"/>
        <p:guide pos="4357"/>
        <p:guide pos="1411"/>
        <p:guide pos="133"/>
        <p:guide pos="1274"/>
        <p:guide pos="2109"/>
        <p:guide pos="2258"/>
        <p:guide pos="2814"/>
        <p:guide pos="3656"/>
        <p:guide pos="4212"/>
        <p:guide pos="4926"/>
        <p:guide pos="5064"/>
        <p:guide pos="3520"/>
        <p:guide pos="154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8" d="100"/>
          <a:sy n="98" d="100"/>
        </p:scale>
        <p:origin x="-3564" y="-96"/>
      </p:cViewPr>
      <p:guideLst>
        <p:guide orient="horz" pos="2880"/>
        <p:guide pos="2160"/>
      </p:guideLst>
    </p:cSldViewPr>
  </p:notesViewPr>
  <p:gridSpacing cx="119895" cy="11989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font" Target="fonts/font4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0FE22D-5DFE-43A1-A71B-B1F754D8911E}" type="datetimeFigureOut">
              <a:rPr lang="en-NZ" smtClean="0"/>
              <a:t>23/02/2015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04EFC-E5D0-4D5D-AD0C-85E7A0EAD96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85742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EF217E-D340-40A1-9E22-8746B5AD3DC8}" type="datetimeFigureOut">
              <a:rPr lang="en-NZ" smtClean="0"/>
              <a:t>23/02/2015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016B89-44B6-4BF9-8F43-9DCACC136F8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796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016B89-44B6-4BF9-8F43-9DCACC136F8D}" type="slidenum">
              <a:rPr lang="en-NZ" smtClean="0"/>
              <a:t>12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80201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016B89-44B6-4BF9-8F43-9DCACC136F8D}" type="slidenum">
              <a:rPr lang="en-NZ" smtClean="0"/>
              <a:t>13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96946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/>
          <p:cNvPicPr>
            <a:picLocks noChangeAspect="1"/>
          </p:cNvPicPr>
          <p:nvPr userDrawn="1"/>
        </p:nvPicPr>
        <p:blipFill rotWithShape="1">
          <a:blip r:embed="rId2"/>
          <a:srcRect l="5672" r="3231" b="-5579"/>
          <a:stretch/>
        </p:blipFill>
        <p:spPr>
          <a:xfrm>
            <a:off x="220663" y="3120515"/>
            <a:ext cx="1835056" cy="862538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>
          <a:xfrm>
            <a:off x="8027988" y="5443710"/>
            <a:ext cx="609600" cy="129828"/>
          </a:xfrm>
        </p:spPr>
        <p:txBody>
          <a:bodyPr/>
          <a:lstStyle/>
          <a:p>
            <a:endParaRPr lang="en-NZ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>
          <a:xfrm>
            <a:off x="8695765" y="5443710"/>
            <a:ext cx="231284" cy="129828"/>
          </a:xfrm>
        </p:spPr>
        <p:txBody>
          <a:bodyPr/>
          <a:lstStyle/>
          <a:p>
            <a:fld id="{CC2341E0-2A5D-464C-855A-DD777202BE4C}" type="slidenum">
              <a:rPr lang="en-NZ" smtClean="0"/>
              <a:pPr/>
              <a:t>‹#›</a:t>
            </a:fld>
            <a:endParaRPr lang="en-NZ" dirty="0"/>
          </a:p>
        </p:txBody>
      </p:sp>
      <p:sp>
        <p:nvSpPr>
          <p:cNvPr id="9" name="Rectangle 8"/>
          <p:cNvSpPr/>
          <p:nvPr userDrawn="1"/>
        </p:nvSpPr>
        <p:spPr>
          <a:xfrm flipV="1">
            <a:off x="111125" y="4803774"/>
            <a:ext cx="9032875" cy="3371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50064"/>
            <a:ext cx="9144000" cy="674370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4466590"/>
            <a:ext cx="9144000" cy="674370"/>
          </a:xfrm>
          <a:prstGeom prst="rect">
            <a:avLst/>
          </a:prstGeom>
        </p:spPr>
      </p:pic>
      <p:sp>
        <p:nvSpPr>
          <p:cNvPr id="83" name="Rectangle 82"/>
          <p:cNvSpPr/>
          <p:nvPr userDrawn="1"/>
        </p:nvSpPr>
        <p:spPr>
          <a:xfrm>
            <a:off x="2459037" y="3942873"/>
            <a:ext cx="3640099" cy="2769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dirty="0"/>
              <a:t>New Zealand </a:t>
            </a:r>
            <a:r>
              <a:rPr lang="en-US" dirty="0" err="1" smtClean="0"/>
              <a:t>eScience</a:t>
            </a:r>
            <a:r>
              <a:rPr lang="en-US" dirty="0" smtClean="0"/>
              <a:t> Infrastructure</a:t>
            </a:r>
            <a:endParaRPr lang="en-NZ" dirty="0"/>
          </a:p>
        </p:txBody>
      </p:sp>
      <p:sp>
        <p:nvSpPr>
          <p:cNvPr id="84" name="Title 83"/>
          <p:cNvSpPr>
            <a:spLocks noGrp="1"/>
          </p:cNvSpPr>
          <p:nvPr>
            <p:ph type="title" hasCustomPrompt="1"/>
          </p:nvPr>
        </p:nvSpPr>
        <p:spPr>
          <a:xfrm>
            <a:off x="2459038" y="2844692"/>
            <a:ext cx="6523037" cy="1100261"/>
          </a:xfrm>
        </p:spPr>
        <p:txBody>
          <a:bodyPr/>
          <a:lstStyle>
            <a:lvl1pPr>
              <a:lnSpc>
                <a:spcPts val="3800"/>
              </a:lnSpc>
              <a:defRPr sz="4000" baseline="0">
                <a:latin typeface="Lato Light" panose="020F0302020204030203" pitchFamily="34" charset="0"/>
              </a:defRPr>
            </a:lvl1pPr>
          </a:lstStyle>
          <a:p>
            <a:r>
              <a:rPr lang="en-US" dirty="0" smtClean="0"/>
              <a:t>PowerPoint Title</a:t>
            </a:r>
            <a:br>
              <a:rPr lang="en-US" dirty="0" smtClean="0"/>
            </a:br>
            <a:r>
              <a:rPr lang="en-US" dirty="0" smtClean="0"/>
              <a:t>(Two Lines If Needed)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0670122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9723"/>
            <a:ext cx="9144000" cy="5143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0" name="Footer Placeholder 3"/>
          <p:cNvSpPr txBox="1">
            <a:spLocks/>
          </p:cNvSpPr>
          <p:nvPr userDrawn="1"/>
        </p:nvSpPr>
        <p:spPr>
          <a:xfrm>
            <a:off x="8027988" y="4875694"/>
            <a:ext cx="904762" cy="129828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85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02/22/2014</a:t>
            </a:r>
          </a:p>
          <a:p>
            <a:endParaRPr lang="en-NZ" dirty="0"/>
          </a:p>
        </p:txBody>
      </p:sp>
      <p:grpSp>
        <p:nvGrpSpPr>
          <p:cNvPr id="71" name="Group 70"/>
          <p:cNvGrpSpPr/>
          <p:nvPr userDrawn="1"/>
        </p:nvGrpSpPr>
        <p:grpSpPr>
          <a:xfrm>
            <a:off x="205437" y="4803775"/>
            <a:ext cx="8721612" cy="0"/>
            <a:chOff x="211138" y="202563"/>
            <a:chExt cx="8721612" cy="0"/>
          </a:xfrm>
        </p:grpSpPr>
        <p:cxnSp>
          <p:nvCxnSpPr>
            <p:cNvPr id="72" name="Straight Connector 71"/>
            <p:cNvCxnSpPr/>
            <p:nvPr/>
          </p:nvCxnSpPr>
          <p:spPr>
            <a:xfrm>
              <a:off x="2456139" y="202563"/>
              <a:ext cx="90000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 userDrawn="1"/>
          </p:nvCxnSpPr>
          <p:spPr>
            <a:xfrm>
              <a:off x="211138" y="202563"/>
              <a:ext cx="1811337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 userDrawn="1"/>
          </p:nvCxnSpPr>
          <p:spPr>
            <a:xfrm>
              <a:off x="3575146" y="202563"/>
              <a:ext cx="900000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 userDrawn="1"/>
          </p:nvCxnSpPr>
          <p:spPr>
            <a:xfrm>
              <a:off x="4689784" y="202563"/>
              <a:ext cx="900000" cy="0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 userDrawn="1"/>
          </p:nvCxnSpPr>
          <p:spPr>
            <a:xfrm>
              <a:off x="5800738" y="202563"/>
              <a:ext cx="900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 userDrawn="1"/>
          </p:nvCxnSpPr>
          <p:spPr>
            <a:xfrm>
              <a:off x="6916738" y="202563"/>
              <a:ext cx="900000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 userDrawn="1"/>
          </p:nvCxnSpPr>
          <p:spPr>
            <a:xfrm>
              <a:off x="8032750" y="202563"/>
              <a:ext cx="900000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Footer Placeholder 3"/>
          <p:cNvSpPr txBox="1">
            <a:spLocks/>
          </p:cNvSpPr>
          <p:nvPr userDrawn="1"/>
        </p:nvSpPr>
        <p:spPr>
          <a:xfrm>
            <a:off x="216077" y="4875694"/>
            <a:ext cx="1806398" cy="129828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85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dirty="0" smtClean="0">
                <a:solidFill>
                  <a:schemeClr val="bg1"/>
                </a:solidFill>
              </a:rPr>
              <a:t>New Zealand  </a:t>
            </a:r>
            <a:r>
              <a:rPr lang="en-NZ" dirty="0" err="1" smtClean="0">
                <a:solidFill>
                  <a:schemeClr val="bg1"/>
                </a:solidFill>
              </a:rPr>
              <a:t>eScience</a:t>
            </a:r>
            <a:r>
              <a:rPr lang="en-NZ" dirty="0" smtClean="0">
                <a:solidFill>
                  <a:schemeClr val="bg1"/>
                </a:solidFill>
              </a:rPr>
              <a:t>  Infrastructure</a:t>
            </a:r>
          </a:p>
          <a:p>
            <a:endParaRPr lang="en-NZ" dirty="0"/>
          </a:p>
        </p:txBody>
      </p:sp>
      <p:grpSp>
        <p:nvGrpSpPr>
          <p:cNvPr id="50" name="Group 49"/>
          <p:cNvGrpSpPr/>
          <p:nvPr userDrawn="1"/>
        </p:nvGrpSpPr>
        <p:grpSpPr>
          <a:xfrm>
            <a:off x="205437" y="2601473"/>
            <a:ext cx="8721612" cy="0"/>
            <a:chOff x="211138" y="202563"/>
            <a:chExt cx="8721612" cy="0"/>
          </a:xfrm>
        </p:grpSpPr>
        <p:cxnSp>
          <p:nvCxnSpPr>
            <p:cNvPr id="51" name="Straight Connector 50"/>
            <p:cNvCxnSpPr/>
            <p:nvPr/>
          </p:nvCxnSpPr>
          <p:spPr>
            <a:xfrm>
              <a:off x="2456139" y="202563"/>
              <a:ext cx="90000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>
            <a:xfrm>
              <a:off x="211138" y="202563"/>
              <a:ext cx="1811337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>
            <a:xfrm>
              <a:off x="3575146" y="202563"/>
              <a:ext cx="900000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>
            <a:xfrm>
              <a:off x="4689784" y="202563"/>
              <a:ext cx="900000" cy="0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>
            <a:xfrm>
              <a:off x="5800738" y="202563"/>
              <a:ext cx="900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>
            <a:xfrm>
              <a:off x="6916738" y="202563"/>
              <a:ext cx="900000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>
            <a:xfrm>
              <a:off x="8032750" y="202563"/>
              <a:ext cx="900000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 Placeholder 2"/>
          <p:cNvSpPr>
            <a:spLocks noGrp="1"/>
          </p:cNvSpPr>
          <p:nvPr>
            <p:ph idx="12" hasCustomPrompt="1"/>
          </p:nvPr>
        </p:nvSpPr>
        <p:spPr>
          <a:xfrm>
            <a:off x="2424762" y="3475611"/>
            <a:ext cx="6486456" cy="55447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lnSpc>
                <a:spcPts val="4000"/>
              </a:lnSpc>
              <a:buNone/>
              <a:defRPr sz="400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 marL="1371600" indent="0">
              <a:buNone/>
              <a:defRPr/>
            </a:lvl4pPr>
          </a:lstStyle>
          <a:p>
            <a:pPr lvl="0"/>
            <a:r>
              <a:rPr lang="en-US" dirty="0" smtClean="0"/>
              <a:t>Section Divider </a:t>
            </a:r>
            <a:endParaRPr lang="en-NZ" dirty="0"/>
          </a:p>
        </p:txBody>
      </p:sp>
      <p:sp>
        <p:nvSpPr>
          <p:cNvPr id="28" name="Oval 27"/>
          <p:cNvSpPr/>
          <p:nvPr userDrawn="1"/>
        </p:nvSpPr>
        <p:spPr>
          <a:xfrm>
            <a:off x="211138" y="2824957"/>
            <a:ext cx="1789906" cy="17899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dirty="0">
              <a:solidFill>
                <a:schemeClr val="accent2"/>
              </a:solidFill>
            </a:endParaRP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 rotWithShape="1">
          <a:blip r:embed="rId2"/>
          <a:srcRect l="5672" r="3231" b="-5579"/>
          <a:stretch/>
        </p:blipFill>
        <p:spPr>
          <a:xfrm>
            <a:off x="320743" y="3431668"/>
            <a:ext cx="1565208" cy="735701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NZ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2341E0-2A5D-464C-855A-DD777202BE4C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6832876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711758" y="4876006"/>
            <a:ext cx="216024" cy="126763"/>
          </a:xfrm>
          <a:prstGeom prst="rect">
            <a:avLst/>
          </a:prstGeom>
        </p:spPr>
        <p:txBody>
          <a:bodyPr/>
          <a:lstStyle>
            <a:lvl1pPr>
              <a:defRPr sz="850">
                <a:solidFill>
                  <a:schemeClr val="bg1"/>
                </a:solidFill>
              </a:defRPr>
            </a:lvl1pPr>
          </a:lstStyle>
          <a:p>
            <a:fld id="{DA169597-45FD-48FB-A612-024FC3ACB8EE}" type="slidenum">
              <a:rPr lang="en-NZ" smtClean="0"/>
              <a:pPr/>
              <a:t>‹#›</a:t>
            </a:fld>
            <a:endParaRPr lang="en-NZ" dirty="0"/>
          </a:p>
        </p:txBody>
      </p:sp>
      <p:sp>
        <p:nvSpPr>
          <p:cNvPr id="70" name="Footer Placeholder 3"/>
          <p:cNvSpPr txBox="1">
            <a:spLocks/>
          </p:cNvSpPr>
          <p:nvPr userDrawn="1"/>
        </p:nvSpPr>
        <p:spPr>
          <a:xfrm>
            <a:off x="8027988" y="4875694"/>
            <a:ext cx="904762" cy="129828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85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02/22/2014</a:t>
            </a:r>
          </a:p>
          <a:p>
            <a:endParaRPr lang="en-NZ" dirty="0"/>
          </a:p>
        </p:txBody>
      </p:sp>
      <p:grpSp>
        <p:nvGrpSpPr>
          <p:cNvPr id="71" name="Group 70"/>
          <p:cNvGrpSpPr/>
          <p:nvPr userDrawn="1"/>
        </p:nvGrpSpPr>
        <p:grpSpPr>
          <a:xfrm>
            <a:off x="205437" y="4803775"/>
            <a:ext cx="8721612" cy="0"/>
            <a:chOff x="211138" y="202563"/>
            <a:chExt cx="8721612" cy="0"/>
          </a:xfrm>
        </p:grpSpPr>
        <p:cxnSp>
          <p:nvCxnSpPr>
            <p:cNvPr id="72" name="Straight Connector 71"/>
            <p:cNvCxnSpPr/>
            <p:nvPr/>
          </p:nvCxnSpPr>
          <p:spPr>
            <a:xfrm>
              <a:off x="2456139" y="202563"/>
              <a:ext cx="900000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 userDrawn="1"/>
          </p:nvCxnSpPr>
          <p:spPr>
            <a:xfrm>
              <a:off x="211138" y="202563"/>
              <a:ext cx="1811337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 userDrawn="1"/>
          </p:nvCxnSpPr>
          <p:spPr>
            <a:xfrm>
              <a:off x="3575146" y="202563"/>
              <a:ext cx="90000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 userDrawn="1"/>
          </p:nvCxnSpPr>
          <p:spPr>
            <a:xfrm>
              <a:off x="4689784" y="202563"/>
              <a:ext cx="900000" cy="0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 userDrawn="1"/>
          </p:nvCxnSpPr>
          <p:spPr>
            <a:xfrm>
              <a:off x="5800738" y="202563"/>
              <a:ext cx="900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 userDrawn="1"/>
          </p:nvCxnSpPr>
          <p:spPr>
            <a:xfrm>
              <a:off x="6916738" y="202563"/>
              <a:ext cx="900000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 userDrawn="1"/>
          </p:nvCxnSpPr>
          <p:spPr>
            <a:xfrm>
              <a:off x="8032750" y="202563"/>
              <a:ext cx="900000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Footer Placeholder 3"/>
          <p:cNvSpPr txBox="1">
            <a:spLocks/>
          </p:cNvSpPr>
          <p:nvPr userDrawn="1"/>
        </p:nvSpPr>
        <p:spPr>
          <a:xfrm>
            <a:off x="216077" y="4875694"/>
            <a:ext cx="1806398" cy="129828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85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dirty="0" smtClean="0">
                <a:solidFill>
                  <a:schemeClr val="bg1"/>
                </a:solidFill>
              </a:rPr>
              <a:t>New Zealand  </a:t>
            </a:r>
            <a:r>
              <a:rPr lang="en-NZ" dirty="0" err="1" smtClean="0">
                <a:solidFill>
                  <a:schemeClr val="bg1"/>
                </a:solidFill>
              </a:rPr>
              <a:t>eScience</a:t>
            </a:r>
            <a:r>
              <a:rPr lang="en-NZ" dirty="0" smtClean="0">
                <a:solidFill>
                  <a:schemeClr val="bg1"/>
                </a:solidFill>
              </a:rPr>
              <a:t>  Infrastructure</a:t>
            </a:r>
          </a:p>
          <a:p>
            <a:endParaRPr lang="en-NZ" dirty="0"/>
          </a:p>
        </p:txBody>
      </p:sp>
      <p:grpSp>
        <p:nvGrpSpPr>
          <p:cNvPr id="50" name="Group 49"/>
          <p:cNvGrpSpPr/>
          <p:nvPr userDrawn="1"/>
        </p:nvGrpSpPr>
        <p:grpSpPr>
          <a:xfrm>
            <a:off x="205437" y="2563373"/>
            <a:ext cx="8721612" cy="0"/>
            <a:chOff x="211138" y="202563"/>
            <a:chExt cx="8721612" cy="0"/>
          </a:xfrm>
        </p:grpSpPr>
        <p:cxnSp>
          <p:nvCxnSpPr>
            <p:cNvPr id="51" name="Straight Connector 50"/>
            <p:cNvCxnSpPr/>
            <p:nvPr/>
          </p:nvCxnSpPr>
          <p:spPr>
            <a:xfrm>
              <a:off x="2456139" y="202563"/>
              <a:ext cx="900000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>
            <a:xfrm>
              <a:off x="211138" y="202563"/>
              <a:ext cx="1811337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>
            <a:xfrm>
              <a:off x="3575146" y="202563"/>
              <a:ext cx="90000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>
            <a:xfrm>
              <a:off x="4689784" y="202563"/>
              <a:ext cx="900000" cy="0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>
            <a:xfrm>
              <a:off x="5800738" y="202563"/>
              <a:ext cx="900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>
            <a:xfrm>
              <a:off x="6916738" y="202563"/>
              <a:ext cx="900000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>
            <a:xfrm>
              <a:off x="8032750" y="202563"/>
              <a:ext cx="900000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 Placeholder 2"/>
          <p:cNvSpPr>
            <a:spLocks noGrp="1"/>
          </p:cNvSpPr>
          <p:nvPr>
            <p:ph idx="12" hasCustomPrompt="1"/>
          </p:nvPr>
        </p:nvSpPr>
        <p:spPr>
          <a:xfrm>
            <a:off x="2424762" y="3475611"/>
            <a:ext cx="6486456" cy="55447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lnSpc>
                <a:spcPts val="4000"/>
              </a:lnSpc>
              <a:buNone/>
              <a:defRPr sz="400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 marL="1371600" indent="0">
              <a:buNone/>
              <a:defRPr/>
            </a:lvl4pPr>
          </a:lstStyle>
          <a:p>
            <a:pPr lvl="0"/>
            <a:r>
              <a:rPr lang="en-US" dirty="0" smtClean="0"/>
              <a:t>Section Divider </a:t>
            </a:r>
            <a:endParaRPr lang="en-NZ" dirty="0"/>
          </a:p>
        </p:txBody>
      </p:sp>
      <p:sp>
        <p:nvSpPr>
          <p:cNvPr id="29" name="Oval 28"/>
          <p:cNvSpPr/>
          <p:nvPr userDrawn="1"/>
        </p:nvSpPr>
        <p:spPr>
          <a:xfrm>
            <a:off x="211138" y="2824957"/>
            <a:ext cx="1789906" cy="17899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dirty="0">
              <a:solidFill>
                <a:schemeClr val="accent2"/>
              </a:solidFill>
            </a:endParaRPr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 rotWithShape="1">
          <a:blip r:embed="rId2"/>
          <a:srcRect l="5672" r="3231" b="-5579"/>
          <a:stretch/>
        </p:blipFill>
        <p:spPr>
          <a:xfrm>
            <a:off x="320743" y="3431668"/>
            <a:ext cx="1565208" cy="735701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724994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711758" y="4876006"/>
            <a:ext cx="216024" cy="126763"/>
          </a:xfrm>
          <a:prstGeom prst="rect">
            <a:avLst/>
          </a:prstGeom>
        </p:spPr>
        <p:txBody>
          <a:bodyPr/>
          <a:lstStyle>
            <a:lvl1pPr>
              <a:defRPr sz="850">
                <a:solidFill>
                  <a:schemeClr val="bg1"/>
                </a:solidFill>
              </a:defRPr>
            </a:lvl1pPr>
          </a:lstStyle>
          <a:p>
            <a:fld id="{DA169597-45FD-48FB-A612-024FC3ACB8EE}" type="slidenum">
              <a:rPr lang="en-NZ" smtClean="0"/>
              <a:pPr/>
              <a:t>‹#›</a:t>
            </a:fld>
            <a:endParaRPr lang="en-NZ" dirty="0"/>
          </a:p>
        </p:txBody>
      </p:sp>
      <p:sp>
        <p:nvSpPr>
          <p:cNvPr id="70" name="Footer Placeholder 3"/>
          <p:cNvSpPr txBox="1">
            <a:spLocks/>
          </p:cNvSpPr>
          <p:nvPr userDrawn="1"/>
        </p:nvSpPr>
        <p:spPr>
          <a:xfrm>
            <a:off x="8027988" y="4875694"/>
            <a:ext cx="904762" cy="129828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85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02/22/2014</a:t>
            </a:r>
          </a:p>
          <a:p>
            <a:endParaRPr lang="en-NZ" dirty="0"/>
          </a:p>
        </p:txBody>
      </p:sp>
      <p:grpSp>
        <p:nvGrpSpPr>
          <p:cNvPr id="71" name="Group 70"/>
          <p:cNvGrpSpPr/>
          <p:nvPr userDrawn="1"/>
        </p:nvGrpSpPr>
        <p:grpSpPr>
          <a:xfrm>
            <a:off x="205437" y="4803775"/>
            <a:ext cx="8721612" cy="0"/>
            <a:chOff x="211138" y="202563"/>
            <a:chExt cx="8721612" cy="0"/>
          </a:xfrm>
        </p:grpSpPr>
        <p:cxnSp>
          <p:nvCxnSpPr>
            <p:cNvPr id="72" name="Straight Connector 71"/>
            <p:cNvCxnSpPr/>
            <p:nvPr/>
          </p:nvCxnSpPr>
          <p:spPr>
            <a:xfrm>
              <a:off x="2456139" y="202563"/>
              <a:ext cx="900000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 userDrawn="1"/>
          </p:nvCxnSpPr>
          <p:spPr>
            <a:xfrm>
              <a:off x="211138" y="202563"/>
              <a:ext cx="1811337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 userDrawn="1"/>
          </p:nvCxnSpPr>
          <p:spPr>
            <a:xfrm>
              <a:off x="3575146" y="202563"/>
              <a:ext cx="900000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 userDrawn="1"/>
          </p:nvCxnSpPr>
          <p:spPr>
            <a:xfrm>
              <a:off x="4689784" y="202563"/>
              <a:ext cx="90000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 userDrawn="1"/>
          </p:nvCxnSpPr>
          <p:spPr>
            <a:xfrm>
              <a:off x="5800738" y="202563"/>
              <a:ext cx="900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 userDrawn="1"/>
          </p:nvCxnSpPr>
          <p:spPr>
            <a:xfrm>
              <a:off x="6916738" y="202563"/>
              <a:ext cx="900000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 userDrawn="1"/>
          </p:nvCxnSpPr>
          <p:spPr>
            <a:xfrm>
              <a:off x="8032750" y="202563"/>
              <a:ext cx="900000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Footer Placeholder 3"/>
          <p:cNvSpPr txBox="1">
            <a:spLocks/>
          </p:cNvSpPr>
          <p:nvPr userDrawn="1"/>
        </p:nvSpPr>
        <p:spPr>
          <a:xfrm>
            <a:off x="216077" y="4875694"/>
            <a:ext cx="1806398" cy="129828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85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dirty="0" smtClean="0">
                <a:solidFill>
                  <a:schemeClr val="bg1"/>
                </a:solidFill>
              </a:rPr>
              <a:t>New Zealand  </a:t>
            </a:r>
            <a:r>
              <a:rPr lang="en-NZ" dirty="0" err="1" smtClean="0">
                <a:solidFill>
                  <a:schemeClr val="bg1"/>
                </a:solidFill>
              </a:rPr>
              <a:t>eScience</a:t>
            </a:r>
            <a:r>
              <a:rPr lang="en-NZ" dirty="0" smtClean="0">
                <a:solidFill>
                  <a:schemeClr val="bg1"/>
                </a:solidFill>
              </a:rPr>
              <a:t>  Infrastructure</a:t>
            </a:r>
          </a:p>
          <a:p>
            <a:endParaRPr lang="en-NZ" dirty="0"/>
          </a:p>
        </p:txBody>
      </p:sp>
      <p:grpSp>
        <p:nvGrpSpPr>
          <p:cNvPr id="50" name="Group 49"/>
          <p:cNvGrpSpPr/>
          <p:nvPr userDrawn="1"/>
        </p:nvGrpSpPr>
        <p:grpSpPr>
          <a:xfrm>
            <a:off x="205437" y="2571750"/>
            <a:ext cx="8721612" cy="0"/>
            <a:chOff x="211138" y="202563"/>
            <a:chExt cx="8721612" cy="0"/>
          </a:xfrm>
        </p:grpSpPr>
        <p:cxnSp>
          <p:nvCxnSpPr>
            <p:cNvPr id="51" name="Straight Connector 50"/>
            <p:cNvCxnSpPr/>
            <p:nvPr/>
          </p:nvCxnSpPr>
          <p:spPr>
            <a:xfrm>
              <a:off x="2456139" y="202563"/>
              <a:ext cx="900000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>
            <a:xfrm>
              <a:off x="211138" y="202563"/>
              <a:ext cx="1811337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>
            <a:xfrm>
              <a:off x="3575146" y="202563"/>
              <a:ext cx="900000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>
            <a:xfrm>
              <a:off x="4689784" y="202563"/>
              <a:ext cx="90000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>
            <a:xfrm>
              <a:off x="5800738" y="202563"/>
              <a:ext cx="900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>
            <a:xfrm>
              <a:off x="6916738" y="202563"/>
              <a:ext cx="900000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>
            <a:xfrm>
              <a:off x="8032750" y="202563"/>
              <a:ext cx="900000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 Placeholder 2"/>
          <p:cNvSpPr>
            <a:spLocks noGrp="1"/>
          </p:cNvSpPr>
          <p:nvPr>
            <p:ph idx="12" hasCustomPrompt="1"/>
          </p:nvPr>
        </p:nvSpPr>
        <p:spPr>
          <a:xfrm>
            <a:off x="2424762" y="3475611"/>
            <a:ext cx="6486456" cy="55447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lnSpc>
                <a:spcPts val="4000"/>
              </a:lnSpc>
              <a:buNone/>
              <a:defRPr sz="400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 marL="1371600" indent="0">
              <a:buNone/>
              <a:defRPr/>
            </a:lvl4pPr>
          </a:lstStyle>
          <a:p>
            <a:pPr lvl="0"/>
            <a:r>
              <a:rPr lang="en-US" dirty="0" smtClean="0"/>
              <a:t>Section Divider </a:t>
            </a:r>
            <a:endParaRPr lang="en-NZ" dirty="0"/>
          </a:p>
        </p:txBody>
      </p:sp>
      <p:sp>
        <p:nvSpPr>
          <p:cNvPr id="30" name="Oval 29"/>
          <p:cNvSpPr/>
          <p:nvPr userDrawn="1"/>
        </p:nvSpPr>
        <p:spPr>
          <a:xfrm>
            <a:off x="211138" y="2824957"/>
            <a:ext cx="1789906" cy="17899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dirty="0">
              <a:solidFill>
                <a:schemeClr val="accent2"/>
              </a:solidFill>
            </a:endParaRPr>
          </a:p>
        </p:txBody>
      </p:sp>
      <p:pic>
        <p:nvPicPr>
          <p:cNvPr id="31" name="Picture 30"/>
          <p:cNvPicPr>
            <a:picLocks noChangeAspect="1"/>
          </p:cNvPicPr>
          <p:nvPr userDrawn="1"/>
        </p:nvPicPr>
        <p:blipFill rotWithShape="1">
          <a:blip r:embed="rId2"/>
          <a:srcRect l="5672" r="3231" b="-5579"/>
          <a:stretch/>
        </p:blipFill>
        <p:spPr>
          <a:xfrm>
            <a:off x="320743" y="3431668"/>
            <a:ext cx="1565208" cy="735701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9693675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711758" y="4876006"/>
            <a:ext cx="216024" cy="126763"/>
          </a:xfrm>
          <a:prstGeom prst="rect">
            <a:avLst/>
          </a:prstGeom>
        </p:spPr>
        <p:txBody>
          <a:bodyPr/>
          <a:lstStyle>
            <a:lvl1pPr>
              <a:defRPr sz="850">
                <a:solidFill>
                  <a:schemeClr val="bg1"/>
                </a:solidFill>
              </a:defRPr>
            </a:lvl1pPr>
          </a:lstStyle>
          <a:p>
            <a:fld id="{DA169597-45FD-48FB-A612-024FC3ACB8EE}" type="slidenum">
              <a:rPr lang="en-NZ" smtClean="0"/>
              <a:pPr/>
              <a:t>‹#›</a:t>
            </a:fld>
            <a:endParaRPr lang="en-NZ" dirty="0"/>
          </a:p>
        </p:txBody>
      </p:sp>
      <p:sp>
        <p:nvSpPr>
          <p:cNvPr id="70" name="Footer Placeholder 3"/>
          <p:cNvSpPr txBox="1">
            <a:spLocks/>
          </p:cNvSpPr>
          <p:nvPr userDrawn="1"/>
        </p:nvSpPr>
        <p:spPr>
          <a:xfrm>
            <a:off x="8027988" y="4875694"/>
            <a:ext cx="904762" cy="129828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85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02/22/2014</a:t>
            </a:r>
          </a:p>
          <a:p>
            <a:endParaRPr lang="en-NZ" dirty="0"/>
          </a:p>
        </p:txBody>
      </p:sp>
      <p:grpSp>
        <p:nvGrpSpPr>
          <p:cNvPr id="71" name="Group 70"/>
          <p:cNvGrpSpPr/>
          <p:nvPr userDrawn="1"/>
        </p:nvGrpSpPr>
        <p:grpSpPr>
          <a:xfrm>
            <a:off x="205437" y="4803775"/>
            <a:ext cx="8721612" cy="0"/>
            <a:chOff x="211138" y="202563"/>
            <a:chExt cx="8721612" cy="0"/>
          </a:xfrm>
        </p:grpSpPr>
        <p:cxnSp>
          <p:nvCxnSpPr>
            <p:cNvPr id="72" name="Straight Connector 71"/>
            <p:cNvCxnSpPr/>
            <p:nvPr/>
          </p:nvCxnSpPr>
          <p:spPr>
            <a:xfrm>
              <a:off x="2456139" y="202563"/>
              <a:ext cx="900000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 userDrawn="1"/>
          </p:nvCxnSpPr>
          <p:spPr>
            <a:xfrm>
              <a:off x="211138" y="202563"/>
              <a:ext cx="1811337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 userDrawn="1"/>
          </p:nvCxnSpPr>
          <p:spPr>
            <a:xfrm>
              <a:off x="3575146" y="202563"/>
              <a:ext cx="900000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 userDrawn="1"/>
          </p:nvCxnSpPr>
          <p:spPr>
            <a:xfrm>
              <a:off x="4689784" y="202563"/>
              <a:ext cx="900000" cy="0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 userDrawn="1"/>
          </p:nvCxnSpPr>
          <p:spPr>
            <a:xfrm>
              <a:off x="5800738" y="202563"/>
              <a:ext cx="900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 userDrawn="1"/>
          </p:nvCxnSpPr>
          <p:spPr>
            <a:xfrm>
              <a:off x="6916738" y="202563"/>
              <a:ext cx="900000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 userDrawn="1"/>
          </p:nvCxnSpPr>
          <p:spPr>
            <a:xfrm>
              <a:off x="8032750" y="202563"/>
              <a:ext cx="90000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Footer Placeholder 3"/>
          <p:cNvSpPr txBox="1">
            <a:spLocks/>
          </p:cNvSpPr>
          <p:nvPr userDrawn="1"/>
        </p:nvSpPr>
        <p:spPr>
          <a:xfrm>
            <a:off x="216077" y="4875694"/>
            <a:ext cx="1806398" cy="129828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85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dirty="0" smtClean="0">
                <a:solidFill>
                  <a:schemeClr val="bg1"/>
                </a:solidFill>
              </a:rPr>
              <a:t>New Zealand  </a:t>
            </a:r>
            <a:r>
              <a:rPr lang="en-NZ" dirty="0" err="1" smtClean="0">
                <a:solidFill>
                  <a:schemeClr val="bg1"/>
                </a:solidFill>
              </a:rPr>
              <a:t>eScience</a:t>
            </a:r>
            <a:r>
              <a:rPr lang="en-NZ" dirty="0" smtClean="0">
                <a:solidFill>
                  <a:schemeClr val="bg1"/>
                </a:solidFill>
              </a:rPr>
              <a:t>  Infrastructure</a:t>
            </a:r>
          </a:p>
          <a:p>
            <a:endParaRPr lang="en-NZ" dirty="0"/>
          </a:p>
        </p:txBody>
      </p:sp>
      <p:sp>
        <p:nvSpPr>
          <p:cNvPr id="48" name="Text Placeholder 2"/>
          <p:cNvSpPr>
            <a:spLocks noGrp="1"/>
          </p:cNvSpPr>
          <p:nvPr>
            <p:ph idx="12" hasCustomPrompt="1"/>
          </p:nvPr>
        </p:nvSpPr>
        <p:spPr>
          <a:xfrm>
            <a:off x="2424762" y="3475611"/>
            <a:ext cx="6486456" cy="55447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lnSpc>
                <a:spcPts val="4000"/>
              </a:lnSpc>
              <a:buNone/>
              <a:defRPr sz="400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 marL="1371600" indent="0">
              <a:buNone/>
              <a:defRPr/>
            </a:lvl4pPr>
          </a:lstStyle>
          <a:p>
            <a:pPr lvl="0"/>
            <a:r>
              <a:rPr lang="en-US" dirty="0" smtClean="0"/>
              <a:t>Section Divider </a:t>
            </a:r>
            <a:endParaRPr lang="en-NZ" dirty="0"/>
          </a:p>
        </p:txBody>
      </p:sp>
      <p:grpSp>
        <p:nvGrpSpPr>
          <p:cNvPr id="50" name="Group 49"/>
          <p:cNvGrpSpPr/>
          <p:nvPr userDrawn="1"/>
        </p:nvGrpSpPr>
        <p:grpSpPr>
          <a:xfrm>
            <a:off x="205437" y="2571750"/>
            <a:ext cx="8721612" cy="0"/>
            <a:chOff x="211138" y="202563"/>
            <a:chExt cx="8721612" cy="0"/>
          </a:xfrm>
        </p:grpSpPr>
        <p:cxnSp>
          <p:nvCxnSpPr>
            <p:cNvPr id="51" name="Straight Connector 50"/>
            <p:cNvCxnSpPr/>
            <p:nvPr/>
          </p:nvCxnSpPr>
          <p:spPr>
            <a:xfrm>
              <a:off x="2456139" y="202563"/>
              <a:ext cx="900000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>
            <a:xfrm>
              <a:off x="211138" y="202563"/>
              <a:ext cx="1811337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>
            <a:xfrm>
              <a:off x="3575146" y="202563"/>
              <a:ext cx="900000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>
            <a:xfrm>
              <a:off x="4689784" y="202563"/>
              <a:ext cx="900000" cy="0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>
            <a:xfrm>
              <a:off x="5800738" y="202563"/>
              <a:ext cx="900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>
            <a:xfrm>
              <a:off x="6916738" y="202563"/>
              <a:ext cx="900000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>
            <a:xfrm>
              <a:off x="8032750" y="202563"/>
              <a:ext cx="90000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Oval 24"/>
          <p:cNvSpPr/>
          <p:nvPr userDrawn="1"/>
        </p:nvSpPr>
        <p:spPr>
          <a:xfrm>
            <a:off x="211138" y="2824957"/>
            <a:ext cx="1789906" cy="17899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dirty="0">
              <a:solidFill>
                <a:schemeClr val="accent2"/>
              </a:solidFill>
            </a:endParaRPr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 rotWithShape="1">
          <a:blip r:embed="rId2"/>
          <a:srcRect l="5672" r="3231" b="-5579"/>
          <a:stretch/>
        </p:blipFill>
        <p:spPr>
          <a:xfrm>
            <a:off x="320743" y="3431668"/>
            <a:ext cx="1565208" cy="735701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i="1">
                <a:solidFill>
                  <a:schemeClr val="bg1"/>
                </a:solidFill>
              </a:defRPr>
            </a:lvl1pPr>
          </a:lstStyle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9571001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Placeholder 2"/>
          <p:cNvSpPr>
            <a:spLocks noGrp="1"/>
          </p:cNvSpPr>
          <p:nvPr>
            <p:ph idx="1"/>
          </p:nvPr>
        </p:nvSpPr>
        <p:spPr>
          <a:xfrm>
            <a:off x="211137" y="1404939"/>
            <a:ext cx="7608887" cy="30226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lnSpc>
                <a:spcPts val="2400"/>
              </a:lnSpc>
              <a:spcBef>
                <a:spcPts val="1800"/>
              </a:spcBef>
              <a:buNone/>
              <a:defRPr sz="2200"/>
            </a:lvl1pPr>
            <a:lvl2pPr>
              <a:lnSpc>
                <a:spcPts val="2400"/>
              </a:lnSpc>
              <a:spcBef>
                <a:spcPts val="1800"/>
              </a:spcBef>
              <a:defRPr sz="2200"/>
            </a:lvl2pPr>
            <a:lvl3pPr>
              <a:lnSpc>
                <a:spcPts val="2400"/>
              </a:lnSpc>
              <a:spcBef>
                <a:spcPts val="1800"/>
              </a:spcBef>
              <a:defRPr sz="2200"/>
            </a:lvl3pPr>
            <a:lvl4pPr>
              <a:lnSpc>
                <a:spcPts val="2400"/>
              </a:lnSpc>
              <a:spcBef>
                <a:spcPts val="1800"/>
              </a:spcBef>
              <a:defRPr sz="2200"/>
            </a:lvl4pPr>
            <a:lvl5pPr>
              <a:lnSpc>
                <a:spcPts val="2400"/>
              </a:lnSpc>
              <a:spcBef>
                <a:spcPts val="1800"/>
              </a:spcBef>
              <a:defRPr sz="2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NZ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2"/>
          <a:srcRect l="-1240" r="8051" b="-5579"/>
          <a:stretch/>
        </p:blipFill>
        <p:spPr>
          <a:xfrm>
            <a:off x="7988900" y="442137"/>
            <a:ext cx="900000" cy="4135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094" y="480612"/>
            <a:ext cx="6694961" cy="336579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NZ" dirty="0"/>
          </a:p>
        </p:txBody>
      </p:sp>
      <p:sp>
        <p:nvSpPr>
          <p:cNvPr id="69" name="Footer Placeholder 3"/>
          <p:cNvSpPr txBox="1">
            <a:spLocks/>
          </p:cNvSpPr>
          <p:nvPr userDrawn="1"/>
        </p:nvSpPr>
        <p:spPr>
          <a:xfrm>
            <a:off x="2447938" y="4875694"/>
            <a:ext cx="3140062" cy="129828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85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2"/>
                </a:solidFill>
              </a:rPr>
              <a:t>Footer</a:t>
            </a:r>
          </a:p>
          <a:p>
            <a:endParaRPr lang="en-NZ" dirty="0"/>
          </a:p>
        </p:txBody>
      </p:sp>
      <p:sp>
        <p:nvSpPr>
          <p:cNvPr id="70" name="Footer Placeholder 3"/>
          <p:cNvSpPr txBox="1">
            <a:spLocks/>
          </p:cNvSpPr>
          <p:nvPr userDrawn="1"/>
        </p:nvSpPr>
        <p:spPr>
          <a:xfrm>
            <a:off x="8027988" y="4875694"/>
            <a:ext cx="904762" cy="129828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85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2"/>
                </a:solidFill>
              </a:rPr>
              <a:t>02/22/2014</a:t>
            </a:r>
          </a:p>
          <a:p>
            <a:endParaRPr lang="en-NZ" dirty="0"/>
          </a:p>
        </p:txBody>
      </p:sp>
      <p:grpSp>
        <p:nvGrpSpPr>
          <p:cNvPr id="71" name="Group 70"/>
          <p:cNvGrpSpPr/>
          <p:nvPr userDrawn="1"/>
        </p:nvGrpSpPr>
        <p:grpSpPr>
          <a:xfrm>
            <a:off x="205437" y="4803775"/>
            <a:ext cx="8721612" cy="0"/>
            <a:chOff x="211138" y="202563"/>
            <a:chExt cx="8721612" cy="0"/>
          </a:xfrm>
        </p:grpSpPr>
        <p:cxnSp>
          <p:nvCxnSpPr>
            <p:cNvPr id="72" name="Straight Connector 71"/>
            <p:cNvCxnSpPr/>
            <p:nvPr/>
          </p:nvCxnSpPr>
          <p:spPr>
            <a:xfrm>
              <a:off x="2456139" y="202563"/>
              <a:ext cx="900000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 userDrawn="1"/>
          </p:nvCxnSpPr>
          <p:spPr>
            <a:xfrm>
              <a:off x="211138" y="202563"/>
              <a:ext cx="1811337" cy="0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 userDrawn="1"/>
          </p:nvCxnSpPr>
          <p:spPr>
            <a:xfrm>
              <a:off x="3575146" y="202563"/>
              <a:ext cx="900000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 userDrawn="1"/>
          </p:nvCxnSpPr>
          <p:spPr>
            <a:xfrm>
              <a:off x="4689784" y="202563"/>
              <a:ext cx="900000" cy="0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 userDrawn="1"/>
          </p:nvCxnSpPr>
          <p:spPr>
            <a:xfrm>
              <a:off x="5800738" y="202563"/>
              <a:ext cx="900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 userDrawn="1"/>
          </p:nvCxnSpPr>
          <p:spPr>
            <a:xfrm>
              <a:off x="6916738" y="202563"/>
              <a:ext cx="900000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 userDrawn="1"/>
          </p:nvCxnSpPr>
          <p:spPr>
            <a:xfrm>
              <a:off x="8032750" y="202563"/>
              <a:ext cx="900000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Footer Placeholder 3"/>
          <p:cNvSpPr txBox="1">
            <a:spLocks/>
          </p:cNvSpPr>
          <p:nvPr userDrawn="1"/>
        </p:nvSpPr>
        <p:spPr>
          <a:xfrm>
            <a:off x="216077" y="4875694"/>
            <a:ext cx="1806398" cy="129828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85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dirty="0" smtClean="0"/>
              <a:t>New Zealand  </a:t>
            </a:r>
            <a:r>
              <a:rPr lang="en-NZ" dirty="0" err="1" smtClean="0"/>
              <a:t>eScience</a:t>
            </a:r>
            <a:r>
              <a:rPr lang="en-NZ" dirty="0" smtClean="0"/>
              <a:t>  Infrastructure</a:t>
            </a:r>
          </a:p>
          <a:p>
            <a:endParaRPr lang="en-NZ" dirty="0"/>
          </a:p>
        </p:txBody>
      </p:sp>
      <p:grpSp>
        <p:nvGrpSpPr>
          <p:cNvPr id="92" name="Group 91"/>
          <p:cNvGrpSpPr/>
          <p:nvPr userDrawn="1"/>
        </p:nvGrpSpPr>
        <p:grpSpPr>
          <a:xfrm>
            <a:off x="205437" y="198336"/>
            <a:ext cx="8721612" cy="0"/>
            <a:chOff x="211138" y="202563"/>
            <a:chExt cx="8721612" cy="0"/>
          </a:xfrm>
        </p:grpSpPr>
        <p:cxnSp>
          <p:nvCxnSpPr>
            <p:cNvPr id="93" name="Straight Connector 92"/>
            <p:cNvCxnSpPr/>
            <p:nvPr/>
          </p:nvCxnSpPr>
          <p:spPr>
            <a:xfrm>
              <a:off x="2456139" y="202563"/>
              <a:ext cx="900000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 userDrawn="1"/>
          </p:nvCxnSpPr>
          <p:spPr>
            <a:xfrm>
              <a:off x="211138" y="202563"/>
              <a:ext cx="1811337" cy="0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 userDrawn="1"/>
          </p:nvCxnSpPr>
          <p:spPr>
            <a:xfrm>
              <a:off x="3575146" y="202563"/>
              <a:ext cx="900000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 userDrawn="1"/>
          </p:nvCxnSpPr>
          <p:spPr>
            <a:xfrm>
              <a:off x="4689784" y="202563"/>
              <a:ext cx="900000" cy="0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 userDrawn="1"/>
          </p:nvCxnSpPr>
          <p:spPr>
            <a:xfrm>
              <a:off x="5800738" y="202563"/>
              <a:ext cx="900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 userDrawn="1"/>
          </p:nvCxnSpPr>
          <p:spPr>
            <a:xfrm>
              <a:off x="6916738" y="202563"/>
              <a:ext cx="900000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 userDrawn="1"/>
          </p:nvCxnSpPr>
          <p:spPr>
            <a:xfrm>
              <a:off x="8032750" y="202563"/>
              <a:ext cx="900000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341E0-2A5D-464C-855A-DD777202BE4C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515769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Placeholder 2"/>
          <p:cNvSpPr>
            <a:spLocks noGrp="1"/>
          </p:cNvSpPr>
          <p:nvPr>
            <p:ph idx="1"/>
          </p:nvPr>
        </p:nvSpPr>
        <p:spPr>
          <a:xfrm>
            <a:off x="201613" y="1404939"/>
            <a:ext cx="4258308" cy="30226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ts val="2400"/>
              </a:lnSpc>
              <a:spcBef>
                <a:spcPts val="1800"/>
              </a:spcBef>
              <a:defRPr sz="2200"/>
            </a:lvl1pPr>
            <a:lvl2pPr>
              <a:lnSpc>
                <a:spcPts val="2400"/>
              </a:lnSpc>
              <a:spcBef>
                <a:spcPts val="1800"/>
              </a:spcBef>
              <a:defRPr sz="2200"/>
            </a:lvl2pPr>
            <a:lvl3pPr>
              <a:lnSpc>
                <a:spcPts val="2400"/>
              </a:lnSpc>
              <a:spcBef>
                <a:spcPts val="1800"/>
              </a:spcBef>
              <a:defRPr sz="2200"/>
            </a:lvl3pPr>
            <a:lvl4pPr>
              <a:lnSpc>
                <a:spcPts val="2400"/>
              </a:lnSpc>
              <a:spcBef>
                <a:spcPts val="1800"/>
              </a:spcBef>
              <a:defRPr sz="2200"/>
            </a:lvl4pPr>
            <a:lvl5pPr>
              <a:lnSpc>
                <a:spcPts val="2400"/>
              </a:lnSpc>
              <a:spcBef>
                <a:spcPts val="1800"/>
              </a:spcBef>
              <a:defRPr sz="2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NZ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2"/>
          <a:srcRect l="-1240" r="8051" b="-5579"/>
          <a:stretch/>
        </p:blipFill>
        <p:spPr>
          <a:xfrm>
            <a:off x="7988900" y="442137"/>
            <a:ext cx="900000" cy="4135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438" y="480612"/>
            <a:ext cx="6726618" cy="578251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NZ" dirty="0"/>
          </a:p>
        </p:txBody>
      </p:sp>
      <p:sp>
        <p:nvSpPr>
          <p:cNvPr id="70" name="Footer Placeholder 3"/>
          <p:cNvSpPr txBox="1">
            <a:spLocks/>
          </p:cNvSpPr>
          <p:nvPr userDrawn="1"/>
        </p:nvSpPr>
        <p:spPr>
          <a:xfrm>
            <a:off x="8027988" y="4875694"/>
            <a:ext cx="904762" cy="129828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85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2"/>
                </a:solidFill>
              </a:rPr>
              <a:t>02/22/2014</a:t>
            </a:r>
          </a:p>
          <a:p>
            <a:endParaRPr lang="en-NZ" dirty="0"/>
          </a:p>
        </p:txBody>
      </p:sp>
      <p:grpSp>
        <p:nvGrpSpPr>
          <p:cNvPr id="71" name="Group 70"/>
          <p:cNvGrpSpPr/>
          <p:nvPr userDrawn="1"/>
        </p:nvGrpSpPr>
        <p:grpSpPr>
          <a:xfrm>
            <a:off x="205437" y="4803775"/>
            <a:ext cx="8721612" cy="0"/>
            <a:chOff x="211138" y="202563"/>
            <a:chExt cx="8721612" cy="0"/>
          </a:xfrm>
        </p:grpSpPr>
        <p:cxnSp>
          <p:nvCxnSpPr>
            <p:cNvPr id="72" name="Straight Connector 71"/>
            <p:cNvCxnSpPr/>
            <p:nvPr/>
          </p:nvCxnSpPr>
          <p:spPr>
            <a:xfrm>
              <a:off x="2456139" y="202563"/>
              <a:ext cx="900000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 userDrawn="1"/>
          </p:nvCxnSpPr>
          <p:spPr>
            <a:xfrm>
              <a:off x="211138" y="202563"/>
              <a:ext cx="1811337" cy="0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 userDrawn="1"/>
          </p:nvCxnSpPr>
          <p:spPr>
            <a:xfrm>
              <a:off x="3575146" y="202563"/>
              <a:ext cx="900000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 userDrawn="1"/>
          </p:nvCxnSpPr>
          <p:spPr>
            <a:xfrm>
              <a:off x="4689784" y="202563"/>
              <a:ext cx="900000" cy="0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 userDrawn="1"/>
          </p:nvCxnSpPr>
          <p:spPr>
            <a:xfrm>
              <a:off x="5800738" y="202563"/>
              <a:ext cx="900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 userDrawn="1"/>
          </p:nvCxnSpPr>
          <p:spPr>
            <a:xfrm>
              <a:off x="6916738" y="202563"/>
              <a:ext cx="900000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 userDrawn="1"/>
          </p:nvCxnSpPr>
          <p:spPr>
            <a:xfrm>
              <a:off x="8032750" y="202563"/>
              <a:ext cx="900000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Footer Placeholder 3"/>
          <p:cNvSpPr txBox="1">
            <a:spLocks/>
          </p:cNvSpPr>
          <p:nvPr userDrawn="1"/>
        </p:nvSpPr>
        <p:spPr>
          <a:xfrm>
            <a:off x="216077" y="4875694"/>
            <a:ext cx="1806398" cy="129828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85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dirty="0" smtClean="0"/>
              <a:t>New Zealand  </a:t>
            </a:r>
            <a:r>
              <a:rPr lang="en-NZ" dirty="0" err="1" smtClean="0"/>
              <a:t>eScience</a:t>
            </a:r>
            <a:r>
              <a:rPr lang="en-NZ" dirty="0" smtClean="0"/>
              <a:t>  Infrastructure</a:t>
            </a:r>
          </a:p>
          <a:p>
            <a:endParaRPr lang="en-NZ" dirty="0"/>
          </a:p>
        </p:txBody>
      </p:sp>
      <p:grpSp>
        <p:nvGrpSpPr>
          <p:cNvPr id="92" name="Group 91"/>
          <p:cNvGrpSpPr/>
          <p:nvPr userDrawn="1"/>
        </p:nvGrpSpPr>
        <p:grpSpPr>
          <a:xfrm>
            <a:off x="205437" y="198336"/>
            <a:ext cx="8721612" cy="0"/>
            <a:chOff x="211138" y="202563"/>
            <a:chExt cx="8721612" cy="0"/>
          </a:xfrm>
        </p:grpSpPr>
        <p:cxnSp>
          <p:nvCxnSpPr>
            <p:cNvPr id="93" name="Straight Connector 92"/>
            <p:cNvCxnSpPr/>
            <p:nvPr/>
          </p:nvCxnSpPr>
          <p:spPr>
            <a:xfrm>
              <a:off x="2456139" y="202563"/>
              <a:ext cx="900000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 userDrawn="1"/>
          </p:nvCxnSpPr>
          <p:spPr>
            <a:xfrm>
              <a:off x="211138" y="202563"/>
              <a:ext cx="1811337" cy="0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 userDrawn="1"/>
          </p:nvCxnSpPr>
          <p:spPr>
            <a:xfrm>
              <a:off x="3575146" y="202563"/>
              <a:ext cx="900000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 userDrawn="1"/>
          </p:nvCxnSpPr>
          <p:spPr>
            <a:xfrm>
              <a:off x="4689784" y="202563"/>
              <a:ext cx="900000" cy="0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 userDrawn="1"/>
          </p:nvCxnSpPr>
          <p:spPr>
            <a:xfrm>
              <a:off x="5800738" y="202563"/>
              <a:ext cx="900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 userDrawn="1"/>
          </p:nvCxnSpPr>
          <p:spPr>
            <a:xfrm>
              <a:off x="6916738" y="202563"/>
              <a:ext cx="900000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 userDrawn="1"/>
          </p:nvCxnSpPr>
          <p:spPr>
            <a:xfrm>
              <a:off x="8032750" y="202563"/>
              <a:ext cx="900000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 Placeholder 2"/>
          <p:cNvSpPr>
            <a:spLocks noGrp="1"/>
          </p:cNvSpPr>
          <p:nvPr>
            <p:ph idx="12"/>
          </p:nvPr>
        </p:nvSpPr>
        <p:spPr>
          <a:xfrm>
            <a:off x="4684083" y="1404939"/>
            <a:ext cx="4258308" cy="30226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ts val="2400"/>
              </a:lnSpc>
              <a:spcBef>
                <a:spcPts val="1800"/>
              </a:spcBef>
              <a:defRPr sz="2200"/>
            </a:lvl1pPr>
            <a:lvl2pPr>
              <a:lnSpc>
                <a:spcPts val="2400"/>
              </a:lnSpc>
              <a:spcBef>
                <a:spcPts val="1800"/>
              </a:spcBef>
              <a:defRPr sz="2200"/>
            </a:lvl2pPr>
            <a:lvl3pPr>
              <a:lnSpc>
                <a:spcPts val="2400"/>
              </a:lnSpc>
              <a:spcBef>
                <a:spcPts val="1800"/>
              </a:spcBef>
              <a:defRPr sz="2200"/>
            </a:lvl3pPr>
            <a:lvl4pPr>
              <a:lnSpc>
                <a:spcPts val="2400"/>
              </a:lnSpc>
              <a:spcBef>
                <a:spcPts val="1800"/>
              </a:spcBef>
              <a:defRPr sz="2200"/>
            </a:lvl4pPr>
            <a:lvl5pPr>
              <a:lnSpc>
                <a:spcPts val="2400"/>
              </a:lnSpc>
              <a:spcBef>
                <a:spcPts val="1800"/>
              </a:spcBef>
              <a:defRPr sz="2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2612189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711758" y="4876006"/>
            <a:ext cx="216024" cy="126763"/>
          </a:xfrm>
          <a:prstGeom prst="rect">
            <a:avLst/>
          </a:prstGeom>
        </p:spPr>
        <p:txBody>
          <a:bodyPr/>
          <a:lstStyle>
            <a:lvl1pPr>
              <a:defRPr sz="850"/>
            </a:lvl1pPr>
          </a:lstStyle>
          <a:p>
            <a:fld id="{DA169597-45FD-48FB-A612-024FC3ACB8EE}" type="slidenum">
              <a:rPr lang="en-NZ" smtClean="0"/>
              <a:pPr/>
              <a:t>‹#›</a:t>
            </a:fld>
            <a:endParaRPr lang="en-NZ" dirty="0"/>
          </a:p>
        </p:txBody>
      </p:sp>
      <p:sp>
        <p:nvSpPr>
          <p:cNvPr id="70" name="Footer Placeholder 3"/>
          <p:cNvSpPr txBox="1">
            <a:spLocks/>
          </p:cNvSpPr>
          <p:nvPr userDrawn="1"/>
        </p:nvSpPr>
        <p:spPr>
          <a:xfrm>
            <a:off x="8027988" y="4875694"/>
            <a:ext cx="904762" cy="129828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85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2"/>
                </a:solidFill>
              </a:rPr>
              <a:t>02/22/2014</a:t>
            </a:r>
          </a:p>
          <a:p>
            <a:endParaRPr lang="en-NZ" dirty="0"/>
          </a:p>
        </p:txBody>
      </p:sp>
      <p:grpSp>
        <p:nvGrpSpPr>
          <p:cNvPr id="71" name="Group 70"/>
          <p:cNvGrpSpPr/>
          <p:nvPr userDrawn="1"/>
        </p:nvGrpSpPr>
        <p:grpSpPr>
          <a:xfrm>
            <a:off x="205437" y="4803775"/>
            <a:ext cx="8721612" cy="0"/>
            <a:chOff x="211138" y="202563"/>
            <a:chExt cx="8721612" cy="0"/>
          </a:xfrm>
        </p:grpSpPr>
        <p:cxnSp>
          <p:nvCxnSpPr>
            <p:cNvPr id="72" name="Straight Connector 71"/>
            <p:cNvCxnSpPr/>
            <p:nvPr/>
          </p:nvCxnSpPr>
          <p:spPr>
            <a:xfrm>
              <a:off x="2456139" y="202563"/>
              <a:ext cx="900000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 userDrawn="1"/>
          </p:nvCxnSpPr>
          <p:spPr>
            <a:xfrm>
              <a:off x="211138" y="202563"/>
              <a:ext cx="1811337" cy="0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 userDrawn="1"/>
          </p:nvCxnSpPr>
          <p:spPr>
            <a:xfrm>
              <a:off x="3575146" y="202563"/>
              <a:ext cx="900000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 userDrawn="1"/>
          </p:nvCxnSpPr>
          <p:spPr>
            <a:xfrm>
              <a:off x="4689784" y="202563"/>
              <a:ext cx="900000" cy="0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 userDrawn="1"/>
          </p:nvCxnSpPr>
          <p:spPr>
            <a:xfrm>
              <a:off x="5800738" y="202563"/>
              <a:ext cx="900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 userDrawn="1"/>
          </p:nvCxnSpPr>
          <p:spPr>
            <a:xfrm>
              <a:off x="6916738" y="202563"/>
              <a:ext cx="900000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 userDrawn="1"/>
          </p:nvCxnSpPr>
          <p:spPr>
            <a:xfrm>
              <a:off x="8032750" y="202563"/>
              <a:ext cx="900000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Footer Placeholder 3"/>
          <p:cNvSpPr txBox="1">
            <a:spLocks/>
          </p:cNvSpPr>
          <p:nvPr userDrawn="1"/>
        </p:nvSpPr>
        <p:spPr>
          <a:xfrm>
            <a:off x="216077" y="4875694"/>
            <a:ext cx="1806398" cy="129828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85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dirty="0" smtClean="0"/>
              <a:t>New Zealand  </a:t>
            </a:r>
            <a:r>
              <a:rPr lang="en-NZ" dirty="0" err="1" smtClean="0"/>
              <a:t>eScience</a:t>
            </a:r>
            <a:r>
              <a:rPr lang="en-NZ" dirty="0" smtClean="0"/>
              <a:t>  Infrastructure</a:t>
            </a:r>
          </a:p>
          <a:p>
            <a:endParaRPr lang="en-NZ" dirty="0"/>
          </a:p>
        </p:txBody>
      </p:sp>
      <p:grpSp>
        <p:nvGrpSpPr>
          <p:cNvPr id="33" name="Group 32"/>
          <p:cNvGrpSpPr/>
          <p:nvPr userDrawn="1"/>
        </p:nvGrpSpPr>
        <p:grpSpPr>
          <a:xfrm>
            <a:off x="205437" y="207861"/>
            <a:ext cx="8721612" cy="0"/>
            <a:chOff x="211138" y="202563"/>
            <a:chExt cx="8721612" cy="0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2456139" y="202563"/>
              <a:ext cx="900000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211138" y="202563"/>
              <a:ext cx="1811337" cy="0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3575146" y="202563"/>
              <a:ext cx="900000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689784" y="202563"/>
              <a:ext cx="900000" cy="0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800738" y="202563"/>
              <a:ext cx="900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6916738" y="202563"/>
              <a:ext cx="900000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8032750" y="202563"/>
              <a:ext cx="900000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9761599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DO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711758" y="4876006"/>
            <a:ext cx="216024" cy="126763"/>
          </a:xfrm>
          <a:prstGeom prst="rect">
            <a:avLst/>
          </a:prstGeom>
        </p:spPr>
        <p:txBody>
          <a:bodyPr/>
          <a:lstStyle>
            <a:lvl1pPr>
              <a:defRPr sz="850"/>
            </a:lvl1pPr>
          </a:lstStyle>
          <a:p>
            <a:fld id="{DA169597-45FD-48FB-A612-024FC3ACB8EE}" type="slidenum">
              <a:rPr lang="en-NZ" smtClean="0"/>
              <a:pPr/>
              <a:t>‹#›</a:t>
            </a:fld>
            <a:endParaRPr lang="en-NZ" dirty="0"/>
          </a:p>
        </p:txBody>
      </p:sp>
      <p:sp>
        <p:nvSpPr>
          <p:cNvPr id="70" name="Footer Placeholder 3"/>
          <p:cNvSpPr txBox="1">
            <a:spLocks/>
          </p:cNvSpPr>
          <p:nvPr userDrawn="1"/>
        </p:nvSpPr>
        <p:spPr>
          <a:xfrm>
            <a:off x="8027988" y="4875694"/>
            <a:ext cx="904762" cy="129828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85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2"/>
                </a:solidFill>
              </a:rPr>
              <a:t>02/22/2014</a:t>
            </a:r>
          </a:p>
          <a:p>
            <a:endParaRPr lang="en-NZ" dirty="0"/>
          </a:p>
        </p:txBody>
      </p:sp>
      <p:sp>
        <p:nvSpPr>
          <p:cNvPr id="79" name="Footer Placeholder 3"/>
          <p:cNvSpPr txBox="1">
            <a:spLocks/>
          </p:cNvSpPr>
          <p:nvPr userDrawn="1"/>
        </p:nvSpPr>
        <p:spPr>
          <a:xfrm>
            <a:off x="216077" y="4875694"/>
            <a:ext cx="1806398" cy="129828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85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dirty="0" smtClean="0"/>
              <a:t>New Zealand  </a:t>
            </a:r>
            <a:r>
              <a:rPr lang="en-NZ" dirty="0" err="1" smtClean="0"/>
              <a:t>eScience</a:t>
            </a:r>
            <a:r>
              <a:rPr lang="en-NZ" dirty="0" smtClean="0"/>
              <a:t>  Infrastructure</a:t>
            </a:r>
          </a:p>
          <a:p>
            <a:endParaRPr lang="en-NZ" dirty="0"/>
          </a:p>
        </p:txBody>
      </p:sp>
      <p:sp>
        <p:nvSpPr>
          <p:cNvPr id="16" name="Rectangle 15"/>
          <p:cNvSpPr/>
          <p:nvPr userDrawn="1"/>
        </p:nvSpPr>
        <p:spPr>
          <a:xfrm flipV="1">
            <a:off x="16688" y="4772614"/>
            <a:ext cx="9117786" cy="1030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grpSp>
        <p:nvGrpSpPr>
          <p:cNvPr id="33" name="Group 32"/>
          <p:cNvGrpSpPr/>
          <p:nvPr userDrawn="1"/>
        </p:nvGrpSpPr>
        <p:grpSpPr>
          <a:xfrm>
            <a:off x="205437" y="207861"/>
            <a:ext cx="8721612" cy="0"/>
            <a:chOff x="211138" y="202563"/>
            <a:chExt cx="8721612" cy="0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2456139" y="202563"/>
              <a:ext cx="900000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211138" y="202563"/>
              <a:ext cx="1811337" cy="0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3575146" y="202563"/>
              <a:ext cx="900000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689784" y="202563"/>
              <a:ext cx="900000" cy="0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800738" y="202563"/>
              <a:ext cx="900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6916738" y="202563"/>
              <a:ext cx="900000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8032750" y="202563"/>
              <a:ext cx="900000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ectangle 17"/>
          <p:cNvSpPr/>
          <p:nvPr userDrawn="1"/>
        </p:nvSpPr>
        <p:spPr>
          <a:xfrm flipV="1">
            <a:off x="16688" y="157625"/>
            <a:ext cx="9117786" cy="1004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6"/>
          <a:stretch/>
        </p:blipFill>
        <p:spPr>
          <a:xfrm>
            <a:off x="205436" y="4293052"/>
            <a:ext cx="8938563" cy="67437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1"/>
          <a:stretch/>
        </p:blipFill>
        <p:spPr>
          <a:xfrm flipV="1">
            <a:off x="205435" y="56821"/>
            <a:ext cx="8929039" cy="67437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7738514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A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 userDrawn="1"/>
        </p:nvSpPr>
        <p:spPr>
          <a:xfrm>
            <a:off x="0" y="0"/>
            <a:ext cx="2239963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 </a:t>
            </a:r>
            <a:endParaRPr lang="en-NZ" dirty="0"/>
          </a:p>
        </p:txBody>
      </p:sp>
      <p:sp>
        <p:nvSpPr>
          <p:cNvPr id="39" name="Text Placeholder 2"/>
          <p:cNvSpPr>
            <a:spLocks noGrp="1"/>
          </p:cNvSpPr>
          <p:nvPr>
            <p:ph idx="1"/>
          </p:nvPr>
        </p:nvSpPr>
        <p:spPr>
          <a:xfrm>
            <a:off x="2450438" y="431800"/>
            <a:ext cx="6470650" cy="4164588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NZ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209947" y="419100"/>
            <a:ext cx="1812528" cy="4008439"/>
          </a:xfrm>
        </p:spPr>
        <p:txBody>
          <a:bodyPr anchor="t" anchorCtr="0"/>
          <a:lstStyle>
            <a:lvl1pPr>
              <a:lnSpc>
                <a:spcPts val="2400"/>
              </a:lnSpc>
              <a:defRPr sz="24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</a:t>
            </a:r>
            <a:br>
              <a:rPr lang="en-US" dirty="0" smtClean="0"/>
            </a:br>
            <a:r>
              <a:rPr lang="en-US" dirty="0" smtClean="0"/>
              <a:t>to edit </a:t>
            </a:r>
            <a:br>
              <a:rPr lang="en-US" dirty="0" smtClean="0"/>
            </a:br>
            <a:r>
              <a:rPr lang="en-US" dirty="0" smtClean="0"/>
              <a:t>Master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NZ" dirty="0"/>
          </a:p>
        </p:txBody>
      </p:sp>
      <p:sp>
        <p:nvSpPr>
          <p:cNvPr id="63" name="Date Placeholder 6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64" name="Footer Placeholder 6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65" name="Slide Number Placeholder 6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341E0-2A5D-464C-855A-DD777202BE4C}" type="slidenum">
              <a:rPr lang="en-NZ" smtClean="0"/>
              <a:pPr/>
              <a:t>‹#›</a:t>
            </a:fld>
            <a:endParaRPr lang="en-NZ" dirty="0"/>
          </a:p>
        </p:txBody>
      </p:sp>
      <p:grpSp>
        <p:nvGrpSpPr>
          <p:cNvPr id="66" name="Group 65"/>
          <p:cNvGrpSpPr/>
          <p:nvPr userDrawn="1"/>
        </p:nvGrpSpPr>
        <p:grpSpPr>
          <a:xfrm>
            <a:off x="205437" y="4803775"/>
            <a:ext cx="8721612" cy="0"/>
            <a:chOff x="211138" y="202563"/>
            <a:chExt cx="8721612" cy="0"/>
          </a:xfrm>
        </p:grpSpPr>
        <p:cxnSp>
          <p:nvCxnSpPr>
            <p:cNvPr id="67" name="Straight Connector 66"/>
            <p:cNvCxnSpPr/>
            <p:nvPr/>
          </p:nvCxnSpPr>
          <p:spPr>
            <a:xfrm>
              <a:off x="2456139" y="202563"/>
              <a:ext cx="900000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 userDrawn="1"/>
          </p:nvCxnSpPr>
          <p:spPr>
            <a:xfrm>
              <a:off x="211138" y="202563"/>
              <a:ext cx="1811337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 userDrawn="1"/>
          </p:nvCxnSpPr>
          <p:spPr>
            <a:xfrm>
              <a:off x="3575146" y="202563"/>
              <a:ext cx="900000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 userDrawn="1"/>
          </p:nvCxnSpPr>
          <p:spPr>
            <a:xfrm>
              <a:off x="4689784" y="202563"/>
              <a:ext cx="900000" cy="0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 userDrawn="1"/>
          </p:nvCxnSpPr>
          <p:spPr>
            <a:xfrm>
              <a:off x="5800738" y="202563"/>
              <a:ext cx="900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 userDrawn="1"/>
          </p:nvCxnSpPr>
          <p:spPr>
            <a:xfrm>
              <a:off x="6916738" y="202563"/>
              <a:ext cx="900000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 userDrawn="1"/>
          </p:nvCxnSpPr>
          <p:spPr>
            <a:xfrm>
              <a:off x="8032750" y="202563"/>
              <a:ext cx="900000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Footer Placeholder 3"/>
          <p:cNvSpPr txBox="1">
            <a:spLocks/>
          </p:cNvSpPr>
          <p:nvPr userDrawn="1"/>
        </p:nvSpPr>
        <p:spPr>
          <a:xfrm>
            <a:off x="216077" y="4875493"/>
            <a:ext cx="1806398" cy="129828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85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dirty="0" smtClean="0">
                <a:solidFill>
                  <a:schemeClr val="bg1"/>
                </a:solidFill>
              </a:rPr>
              <a:t>New Zealand  </a:t>
            </a:r>
            <a:r>
              <a:rPr lang="en-NZ" dirty="0" err="1" smtClean="0">
                <a:solidFill>
                  <a:schemeClr val="bg1"/>
                </a:solidFill>
              </a:rPr>
              <a:t>eScience</a:t>
            </a:r>
            <a:r>
              <a:rPr lang="en-NZ" dirty="0" smtClean="0">
                <a:solidFill>
                  <a:schemeClr val="bg1"/>
                </a:solidFill>
              </a:rPr>
              <a:t>  Infrastructure</a:t>
            </a:r>
          </a:p>
          <a:p>
            <a:endParaRPr lang="en-NZ" dirty="0"/>
          </a:p>
        </p:txBody>
      </p:sp>
      <p:grpSp>
        <p:nvGrpSpPr>
          <p:cNvPr id="75" name="Group 74"/>
          <p:cNvGrpSpPr/>
          <p:nvPr userDrawn="1"/>
        </p:nvGrpSpPr>
        <p:grpSpPr>
          <a:xfrm>
            <a:off x="211138" y="202563"/>
            <a:ext cx="8721612" cy="0"/>
            <a:chOff x="211138" y="202563"/>
            <a:chExt cx="8721612" cy="0"/>
          </a:xfrm>
        </p:grpSpPr>
        <p:cxnSp>
          <p:nvCxnSpPr>
            <p:cNvPr id="76" name="Straight Connector 75"/>
            <p:cNvCxnSpPr/>
            <p:nvPr/>
          </p:nvCxnSpPr>
          <p:spPr>
            <a:xfrm>
              <a:off x="2456139" y="202563"/>
              <a:ext cx="900000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 userDrawn="1"/>
          </p:nvCxnSpPr>
          <p:spPr>
            <a:xfrm>
              <a:off x="211138" y="202563"/>
              <a:ext cx="1811337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 userDrawn="1"/>
          </p:nvCxnSpPr>
          <p:spPr>
            <a:xfrm>
              <a:off x="3575146" y="202563"/>
              <a:ext cx="900000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 userDrawn="1"/>
          </p:nvCxnSpPr>
          <p:spPr>
            <a:xfrm>
              <a:off x="4689784" y="202563"/>
              <a:ext cx="900000" cy="0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 userDrawn="1"/>
          </p:nvCxnSpPr>
          <p:spPr>
            <a:xfrm>
              <a:off x="5800738" y="202563"/>
              <a:ext cx="900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 userDrawn="1"/>
          </p:nvCxnSpPr>
          <p:spPr>
            <a:xfrm>
              <a:off x="6916738" y="202563"/>
              <a:ext cx="900000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 userDrawn="1"/>
          </p:nvCxnSpPr>
          <p:spPr>
            <a:xfrm>
              <a:off x="8032750" y="202563"/>
              <a:ext cx="900000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97452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A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 userDrawn="1"/>
        </p:nvSpPr>
        <p:spPr>
          <a:xfrm>
            <a:off x="0" y="0"/>
            <a:ext cx="223996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 </a:t>
            </a:r>
            <a:endParaRPr lang="en-NZ" dirty="0"/>
          </a:p>
        </p:txBody>
      </p:sp>
      <p:sp>
        <p:nvSpPr>
          <p:cNvPr id="39" name="Text Placeholder 2"/>
          <p:cNvSpPr>
            <a:spLocks noGrp="1"/>
          </p:cNvSpPr>
          <p:nvPr>
            <p:ph idx="1"/>
          </p:nvPr>
        </p:nvSpPr>
        <p:spPr>
          <a:xfrm>
            <a:off x="2450438" y="431800"/>
            <a:ext cx="6470650" cy="4164588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NZ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209947" y="431800"/>
            <a:ext cx="1812528" cy="4176713"/>
          </a:xfrm>
        </p:spPr>
        <p:txBody>
          <a:bodyPr anchor="t" anchorCtr="0"/>
          <a:lstStyle>
            <a:lvl1pPr>
              <a:lnSpc>
                <a:spcPts val="2400"/>
              </a:lnSpc>
              <a:defRPr sz="24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</a:t>
            </a:r>
            <a:br>
              <a:rPr lang="en-US" dirty="0" smtClean="0"/>
            </a:br>
            <a:r>
              <a:rPr lang="en-US" dirty="0" smtClean="0"/>
              <a:t>to edit </a:t>
            </a:r>
            <a:br>
              <a:rPr lang="en-US" dirty="0" smtClean="0"/>
            </a:br>
            <a:r>
              <a:rPr lang="en-US" dirty="0" smtClean="0"/>
              <a:t>Master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NZ" dirty="0"/>
          </a:p>
        </p:txBody>
      </p:sp>
      <p:sp>
        <p:nvSpPr>
          <p:cNvPr id="63" name="Date Placeholder 6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64" name="Footer Placeholder 6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65" name="Slide Number Placeholder 6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341E0-2A5D-464C-855A-DD777202BE4C}" type="slidenum">
              <a:rPr lang="en-NZ" smtClean="0"/>
              <a:pPr/>
              <a:t>‹#›</a:t>
            </a:fld>
            <a:endParaRPr lang="en-NZ" dirty="0"/>
          </a:p>
        </p:txBody>
      </p:sp>
      <p:grpSp>
        <p:nvGrpSpPr>
          <p:cNvPr id="66" name="Group 65"/>
          <p:cNvGrpSpPr/>
          <p:nvPr userDrawn="1"/>
        </p:nvGrpSpPr>
        <p:grpSpPr>
          <a:xfrm>
            <a:off x="205437" y="4803775"/>
            <a:ext cx="8721612" cy="0"/>
            <a:chOff x="211138" y="202563"/>
            <a:chExt cx="8721612" cy="0"/>
          </a:xfrm>
        </p:grpSpPr>
        <p:cxnSp>
          <p:nvCxnSpPr>
            <p:cNvPr id="67" name="Straight Connector 66"/>
            <p:cNvCxnSpPr/>
            <p:nvPr/>
          </p:nvCxnSpPr>
          <p:spPr>
            <a:xfrm>
              <a:off x="2456139" y="202563"/>
              <a:ext cx="900000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 userDrawn="1"/>
          </p:nvCxnSpPr>
          <p:spPr>
            <a:xfrm>
              <a:off x="211138" y="202563"/>
              <a:ext cx="1811337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 userDrawn="1"/>
          </p:nvCxnSpPr>
          <p:spPr>
            <a:xfrm>
              <a:off x="3575146" y="202563"/>
              <a:ext cx="900000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 userDrawn="1"/>
          </p:nvCxnSpPr>
          <p:spPr>
            <a:xfrm>
              <a:off x="4689784" y="202563"/>
              <a:ext cx="900000" cy="0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 userDrawn="1"/>
          </p:nvCxnSpPr>
          <p:spPr>
            <a:xfrm>
              <a:off x="5800738" y="202563"/>
              <a:ext cx="900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 userDrawn="1"/>
          </p:nvCxnSpPr>
          <p:spPr>
            <a:xfrm>
              <a:off x="6916738" y="202563"/>
              <a:ext cx="900000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 userDrawn="1"/>
          </p:nvCxnSpPr>
          <p:spPr>
            <a:xfrm>
              <a:off x="8032750" y="202563"/>
              <a:ext cx="900000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Footer Placeholder 3"/>
          <p:cNvSpPr txBox="1">
            <a:spLocks/>
          </p:cNvSpPr>
          <p:nvPr userDrawn="1"/>
        </p:nvSpPr>
        <p:spPr>
          <a:xfrm>
            <a:off x="216077" y="4875493"/>
            <a:ext cx="1806398" cy="129828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85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dirty="0" smtClean="0">
                <a:solidFill>
                  <a:schemeClr val="bg1"/>
                </a:solidFill>
              </a:rPr>
              <a:t>New Zealand  </a:t>
            </a:r>
            <a:r>
              <a:rPr lang="en-NZ" dirty="0" err="1" smtClean="0">
                <a:solidFill>
                  <a:schemeClr val="bg1"/>
                </a:solidFill>
              </a:rPr>
              <a:t>eScience</a:t>
            </a:r>
            <a:r>
              <a:rPr lang="en-NZ" dirty="0" smtClean="0">
                <a:solidFill>
                  <a:schemeClr val="bg1"/>
                </a:solidFill>
              </a:rPr>
              <a:t>  Infrastructure</a:t>
            </a:r>
          </a:p>
          <a:p>
            <a:endParaRPr lang="en-NZ" dirty="0"/>
          </a:p>
        </p:txBody>
      </p:sp>
      <p:grpSp>
        <p:nvGrpSpPr>
          <p:cNvPr id="75" name="Group 74"/>
          <p:cNvGrpSpPr/>
          <p:nvPr userDrawn="1"/>
        </p:nvGrpSpPr>
        <p:grpSpPr>
          <a:xfrm>
            <a:off x="211138" y="202563"/>
            <a:ext cx="8721612" cy="0"/>
            <a:chOff x="211138" y="202563"/>
            <a:chExt cx="8721612" cy="0"/>
          </a:xfrm>
        </p:grpSpPr>
        <p:cxnSp>
          <p:nvCxnSpPr>
            <p:cNvPr id="76" name="Straight Connector 75"/>
            <p:cNvCxnSpPr/>
            <p:nvPr/>
          </p:nvCxnSpPr>
          <p:spPr>
            <a:xfrm>
              <a:off x="2456139" y="202563"/>
              <a:ext cx="900000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 userDrawn="1"/>
          </p:nvCxnSpPr>
          <p:spPr>
            <a:xfrm>
              <a:off x="211138" y="202563"/>
              <a:ext cx="1811337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 userDrawn="1"/>
          </p:nvCxnSpPr>
          <p:spPr>
            <a:xfrm>
              <a:off x="3575146" y="202563"/>
              <a:ext cx="900000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 userDrawn="1"/>
          </p:nvCxnSpPr>
          <p:spPr>
            <a:xfrm>
              <a:off x="4689784" y="202563"/>
              <a:ext cx="900000" cy="0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 userDrawn="1"/>
          </p:nvCxnSpPr>
          <p:spPr>
            <a:xfrm>
              <a:off x="5800738" y="202563"/>
              <a:ext cx="900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 userDrawn="1"/>
          </p:nvCxnSpPr>
          <p:spPr>
            <a:xfrm>
              <a:off x="6916738" y="202563"/>
              <a:ext cx="900000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 userDrawn="1"/>
          </p:nvCxnSpPr>
          <p:spPr>
            <a:xfrm>
              <a:off x="8032750" y="202563"/>
              <a:ext cx="900000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542519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A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 userDrawn="1"/>
        </p:nvSpPr>
        <p:spPr>
          <a:xfrm>
            <a:off x="0" y="0"/>
            <a:ext cx="2239963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 </a:t>
            </a:r>
            <a:endParaRPr lang="en-NZ" dirty="0"/>
          </a:p>
        </p:txBody>
      </p:sp>
      <p:sp>
        <p:nvSpPr>
          <p:cNvPr id="39" name="Text Placeholder 2"/>
          <p:cNvSpPr>
            <a:spLocks noGrp="1"/>
          </p:cNvSpPr>
          <p:nvPr>
            <p:ph idx="1"/>
          </p:nvPr>
        </p:nvSpPr>
        <p:spPr>
          <a:xfrm>
            <a:off x="2450438" y="431800"/>
            <a:ext cx="6470650" cy="4164588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NZ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209947" y="431800"/>
            <a:ext cx="1812528" cy="4176713"/>
          </a:xfrm>
        </p:spPr>
        <p:txBody>
          <a:bodyPr anchor="t" anchorCtr="0"/>
          <a:lstStyle>
            <a:lvl1pPr>
              <a:lnSpc>
                <a:spcPts val="2400"/>
              </a:lnSpc>
              <a:defRPr sz="24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</a:t>
            </a:r>
            <a:br>
              <a:rPr lang="en-US" dirty="0" smtClean="0"/>
            </a:br>
            <a:r>
              <a:rPr lang="en-US" dirty="0" smtClean="0"/>
              <a:t>to edit </a:t>
            </a:r>
            <a:br>
              <a:rPr lang="en-US" dirty="0" smtClean="0"/>
            </a:br>
            <a:r>
              <a:rPr lang="en-US" dirty="0" smtClean="0"/>
              <a:t>Master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NZ" dirty="0"/>
          </a:p>
        </p:txBody>
      </p:sp>
      <p:sp>
        <p:nvSpPr>
          <p:cNvPr id="63" name="Date Placeholder 6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64" name="Footer Placeholder 6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65" name="Slide Number Placeholder 6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341E0-2A5D-464C-855A-DD777202BE4C}" type="slidenum">
              <a:rPr lang="en-NZ" smtClean="0"/>
              <a:pPr/>
              <a:t>‹#›</a:t>
            </a:fld>
            <a:endParaRPr lang="en-NZ" dirty="0"/>
          </a:p>
        </p:txBody>
      </p:sp>
      <p:grpSp>
        <p:nvGrpSpPr>
          <p:cNvPr id="66" name="Group 65"/>
          <p:cNvGrpSpPr/>
          <p:nvPr userDrawn="1"/>
        </p:nvGrpSpPr>
        <p:grpSpPr>
          <a:xfrm>
            <a:off x="205437" y="4803775"/>
            <a:ext cx="8721612" cy="0"/>
            <a:chOff x="211138" y="202563"/>
            <a:chExt cx="8721612" cy="0"/>
          </a:xfrm>
        </p:grpSpPr>
        <p:cxnSp>
          <p:nvCxnSpPr>
            <p:cNvPr id="67" name="Straight Connector 66"/>
            <p:cNvCxnSpPr/>
            <p:nvPr/>
          </p:nvCxnSpPr>
          <p:spPr>
            <a:xfrm>
              <a:off x="2456139" y="202563"/>
              <a:ext cx="900000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 userDrawn="1"/>
          </p:nvCxnSpPr>
          <p:spPr>
            <a:xfrm>
              <a:off x="211138" y="202563"/>
              <a:ext cx="1811337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 userDrawn="1"/>
          </p:nvCxnSpPr>
          <p:spPr>
            <a:xfrm>
              <a:off x="3575146" y="202563"/>
              <a:ext cx="900000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 userDrawn="1"/>
          </p:nvCxnSpPr>
          <p:spPr>
            <a:xfrm>
              <a:off x="4689784" y="202563"/>
              <a:ext cx="900000" cy="0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 userDrawn="1"/>
          </p:nvCxnSpPr>
          <p:spPr>
            <a:xfrm>
              <a:off x="5800738" y="202563"/>
              <a:ext cx="900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 userDrawn="1"/>
          </p:nvCxnSpPr>
          <p:spPr>
            <a:xfrm>
              <a:off x="6916738" y="202563"/>
              <a:ext cx="900000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 userDrawn="1"/>
          </p:nvCxnSpPr>
          <p:spPr>
            <a:xfrm>
              <a:off x="8032750" y="202563"/>
              <a:ext cx="900000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Footer Placeholder 3"/>
          <p:cNvSpPr txBox="1">
            <a:spLocks/>
          </p:cNvSpPr>
          <p:nvPr userDrawn="1"/>
        </p:nvSpPr>
        <p:spPr>
          <a:xfrm>
            <a:off x="216077" y="4875493"/>
            <a:ext cx="1806398" cy="129828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85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dirty="0" smtClean="0">
                <a:solidFill>
                  <a:schemeClr val="bg1"/>
                </a:solidFill>
              </a:rPr>
              <a:t>New Zealand  </a:t>
            </a:r>
            <a:r>
              <a:rPr lang="en-NZ" dirty="0" err="1" smtClean="0">
                <a:solidFill>
                  <a:schemeClr val="bg1"/>
                </a:solidFill>
              </a:rPr>
              <a:t>eScience</a:t>
            </a:r>
            <a:r>
              <a:rPr lang="en-NZ" dirty="0" smtClean="0">
                <a:solidFill>
                  <a:schemeClr val="bg1"/>
                </a:solidFill>
              </a:rPr>
              <a:t>  Infrastructure</a:t>
            </a:r>
          </a:p>
          <a:p>
            <a:endParaRPr lang="en-NZ" dirty="0"/>
          </a:p>
        </p:txBody>
      </p:sp>
      <p:grpSp>
        <p:nvGrpSpPr>
          <p:cNvPr id="75" name="Group 74"/>
          <p:cNvGrpSpPr/>
          <p:nvPr userDrawn="1"/>
        </p:nvGrpSpPr>
        <p:grpSpPr>
          <a:xfrm>
            <a:off x="211138" y="202563"/>
            <a:ext cx="8721612" cy="0"/>
            <a:chOff x="211138" y="202563"/>
            <a:chExt cx="8721612" cy="0"/>
          </a:xfrm>
        </p:grpSpPr>
        <p:cxnSp>
          <p:nvCxnSpPr>
            <p:cNvPr id="76" name="Straight Connector 75"/>
            <p:cNvCxnSpPr/>
            <p:nvPr/>
          </p:nvCxnSpPr>
          <p:spPr>
            <a:xfrm>
              <a:off x="2456139" y="202563"/>
              <a:ext cx="900000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 userDrawn="1"/>
          </p:nvCxnSpPr>
          <p:spPr>
            <a:xfrm>
              <a:off x="211138" y="202563"/>
              <a:ext cx="1811337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 userDrawn="1"/>
          </p:nvCxnSpPr>
          <p:spPr>
            <a:xfrm>
              <a:off x="3575146" y="202563"/>
              <a:ext cx="900000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 userDrawn="1"/>
          </p:nvCxnSpPr>
          <p:spPr>
            <a:xfrm>
              <a:off x="4689784" y="202563"/>
              <a:ext cx="900000" cy="0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 userDrawn="1"/>
          </p:nvCxnSpPr>
          <p:spPr>
            <a:xfrm>
              <a:off x="5800738" y="202563"/>
              <a:ext cx="900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 userDrawn="1"/>
          </p:nvCxnSpPr>
          <p:spPr>
            <a:xfrm>
              <a:off x="6916738" y="202563"/>
              <a:ext cx="900000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 userDrawn="1"/>
          </p:nvCxnSpPr>
          <p:spPr>
            <a:xfrm>
              <a:off x="8032750" y="202563"/>
              <a:ext cx="900000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542519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A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 userDrawn="1"/>
        </p:nvSpPr>
        <p:spPr>
          <a:xfrm>
            <a:off x="0" y="0"/>
            <a:ext cx="2239963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 </a:t>
            </a:r>
            <a:endParaRPr lang="en-NZ" dirty="0"/>
          </a:p>
        </p:txBody>
      </p:sp>
      <p:sp>
        <p:nvSpPr>
          <p:cNvPr id="39" name="Text Placeholder 2"/>
          <p:cNvSpPr>
            <a:spLocks noGrp="1"/>
          </p:cNvSpPr>
          <p:nvPr>
            <p:ph idx="1"/>
          </p:nvPr>
        </p:nvSpPr>
        <p:spPr>
          <a:xfrm>
            <a:off x="2450438" y="431800"/>
            <a:ext cx="6470650" cy="4164588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NZ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209947" y="431800"/>
            <a:ext cx="1812528" cy="4176713"/>
          </a:xfrm>
        </p:spPr>
        <p:txBody>
          <a:bodyPr anchor="t" anchorCtr="0"/>
          <a:lstStyle>
            <a:lvl1pPr>
              <a:lnSpc>
                <a:spcPts val="2400"/>
              </a:lnSpc>
              <a:defRPr sz="24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</a:t>
            </a:r>
            <a:br>
              <a:rPr lang="en-US" dirty="0" smtClean="0"/>
            </a:br>
            <a:r>
              <a:rPr lang="en-US" dirty="0" smtClean="0"/>
              <a:t>to edit </a:t>
            </a:r>
            <a:br>
              <a:rPr lang="en-US" dirty="0" smtClean="0"/>
            </a:br>
            <a:r>
              <a:rPr lang="en-US" dirty="0" smtClean="0"/>
              <a:t>Master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NZ" dirty="0"/>
          </a:p>
        </p:txBody>
      </p:sp>
      <p:sp>
        <p:nvSpPr>
          <p:cNvPr id="63" name="Date Placeholder 6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64" name="Footer Placeholder 6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65" name="Slide Number Placeholder 6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341E0-2A5D-464C-855A-DD777202BE4C}" type="slidenum">
              <a:rPr lang="en-NZ" smtClean="0"/>
              <a:pPr/>
              <a:t>‹#›</a:t>
            </a:fld>
            <a:endParaRPr lang="en-NZ" dirty="0"/>
          </a:p>
        </p:txBody>
      </p:sp>
      <p:grpSp>
        <p:nvGrpSpPr>
          <p:cNvPr id="66" name="Group 65"/>
          <p:cNvGrpSpPr/>
          <p:nvPr userDrawn="1"/>
        </p:nvGrpSpPr>
        <p:grpSpPr>
          <a:xfrm>
            <a:off x="205437" y="4803775"/>
            <a:ext cx="8721612" cy="0"/>
            <a:chOff x="211138" y="202563"/>
            <a:chExt cx="8721612" cy="0"/>
          </a:xfrm>
        </p:grpSpPr>
        <p:cxnSp>
          <p:nvCxnSpPr>
            <p:cNvPr id="67" name="Straight Connector 66"/>
            <p:cNvCxnSpPr/>
            <p:nvPr/>
          </p:nvCxnSpPr>
          <p:spPr>
            <a:xfrm>
              <a:off x="2456139" y="202563"/>
              <a:ext cx="900000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 userDrawn="1"/>
          </p:nvCxnSpPr>
          <p:spPr>
            <a:xfrm>
              <a:off x="211138" y="202563"/>
              <a:ext cx="1811337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 userDrawn="1"/>
          </p:nvCxnSpPr>
          <p:spPr>
            <a:xfrm>
              <a:off x="3575146" y="202563"/>
              <a:ext cx="900000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 userDrawn="1"/>
          </p:nvCxnSpPr>
          <p:spPr>
            <a:xfrm>
              <a:off x="4689784" y="202563"/>
              <a:ext cx="900000" cy="0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 userDrawn="1"/>
          </p:nvCxnSpPr>
          <p:spPr>
            <a:xfrm>
              <a:off x="5800738" y="202563"/>
              <a:ext cx="900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 userDrawn="1"/>
          </p:nvCxnSpPr>
          <p:spPr>
            <a:xfrm>
              <a:off x="6916738" y="202563"/>
              <a:ext cx="900000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 userDrawn="1"/>
          </p:nvCxnSpPr>
          <p:spPr>
            <a:xfrm>
              <a:off x="8032750" y="202563"/>
              <a:ext cx="900000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Footer Placeholder 3"/>
          <p:cNvSpPr txBox="1">
            <a:spLocks/>
          </p:cNvSpPr>
          <p:nvPr userDrawn="1"/>
        </p:nvSpPr>
        <p:spPr>
          <a:xfrm>
            <a:off x="216077" y="4875493"/>
            <a:ext cx="1806398" cy="129828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85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dirty="0" smtClean="0">
                <a:solidFill>
                  <a:schemeClr val="bg1"/>
                </a:solidFill>
              </a:rPr>
              <a:t>New Zealand  </a:t>
            </a:r>
            <a:r>
              <a:rPr lang="en-NZ" dirty="0" err="1" smtClean="0">
                <a:solidFill>
                  <a:schemeClr val="bg1"/>
                </a:solidFill>
              </a:rPr>
              <a:t>eScience</a:t>
            </a:r>
            <a:r>
              <a:rPr lang="en-NZ" dirty="0" smtClean="0">
                <a:solidFill>
                  <a:schemeClr val="bg1"/>
                </a:solidFill>
              </a:rPr>
              <a:t>  Infrastructure</a:t>
            </a:r>
          </a:p>
          <a:p>
            <a:endParaRPr lang="en-NZ" dirty="0"/>
          </a:p>
        </p:txBody>
      </p:sp>
      <p:grpSp>
        <p:nvGrpSpPr>
          <p:cNvPr id="75" name="Group 74"/>
          <p:cNvGrpSpPr/>
          <p:nvPr userDrawn="1"/>
        </p:nvGrpSpPr>
        <p:grpSpPr>
          <a:xfrm>
            <a:off x="211138" y="202563"/>
            <a:ext cx="8721612" cy="0"/>
            <a:chOff x="211138" y="202563"/>
            <a:chExt cx="8721612" cy="0"/>
          </a:xfrm>
        </p:grpSpPr>
        <p:cxnSp>
          <p:nvCxnSpPr>
            <p:cNvPr id="76" name="Straight Connector 75"/>
            <p:cNvCxnSpPr/>
            <p:nvPr/>
          </p:nvCxnSpPr>
          <p:spPr>
            <a:xfrm>
              <a:off x="2456139" y="202563"/>
              <a:ext cx="900000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 userDrawn="1"/>
          </p:nvCxnSpPr>
          <p:spPr>
            <a:xfrm>
              <a:off x="211138" y="202563"/>
              <a:ext cx="1811337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 userDrawn="1"/>
          </p:nvCxnSpPr>
          <p:spPr>
            <a:xfrm>
              <a:off x="3575146" y="202563"/>
              <a:ext cx="900000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 userDrawn="1"/>
          </p:nvCxnSpPr>
          <p:spPr>
            <a:xfrm>
              <a:off x="4689784" y="202563"/>
              <a:ext cx="900000" cy="0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 userDrawn="1"/>
          </p:nvCxnSpPr>
          <p:spPr>
            <a:xfrm>
              <a:off x="5800738" y="202563"/>
              <a:ext cx="900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 userDrawn="1"/>
          </p:nvCxnSpPr>
          <p:spPr>
            <a:xfrm>
              <a:off x="6916738" y="202563"/>
              <a:ext cx="900000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 userDrawn="1"/>
          </p:nvCxnSpPr>
          <p:spPr>
            <a:xfrm>
              <a:off x="8032750" y="202563"/>
              <a:ext cx="900000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542519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7140" y="423368"/>
            <a:ext cx="7603897" cy="627063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NZ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205437" y="4803775"/>
            <a:ext cx="8721612" cy="0"/>
            <a:chOff x="211138" y="202563"/>
            <a:chExt cx="8721612" cy="0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2456139" y="202563"/>
              <a:ext cx="900000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211138" y="202563"/>
              <a:ext cx="1811337" cy="0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3575146" y="202563"/>
              <a:ext cx="900000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4689784" y="202563"/>
              <a:ext cx="900000" cy="0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5800738" y="202563"/>
              <a:ext cx="900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6916738" y="202563"/>
              <a:ext cx="900000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8032750" y="202563"/>
              <a:ext cx="900000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05437" y="1404938"/>
            <a:ext cx="7603728" cy="320992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NZ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2"/>
          </p:nvPr>
        </p:nvSpPr>
        <p:spPr>
          <a:xfrm>
            <a:off x="8027988" y="4875493"/>
            <a:ext cx="609600" cy="12982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50">
                <a:solidFill>
                  <a:schemeClr val="bg2"/>
                </a:solidFill>
                <a:latin typeface="+mj-lt"/>
              </a:defRPr>
            </a:lvl1pPr>
          </a:lstStyle>
          <a:p>
            <a:endParaRPr lang="en-NZ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2450438" y="4875493"/>
            <a:ext cx="3133645" cy="12982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50">
                <a:solidFill>
                  <a:schemeClr val="bg2"/>
                </a:solidFill>
                <a:latin typeface="+mj-lt"/>
              </a:defRPr>
            </a:lvl1pPr>
          </a:lstStyle>
          <a:p>
            <a:endParaRPr lang="en-NZ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4"/>
          </p:nvPr>
        </p:nvSpPr>
        <p:spPr>
          <a:xfrm>
            <a:off x="8695765" y="4875493"/>
            <a:ext cx="231284" cy="12982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50">
                <a:solidFill>
                  <a:schemeClr val="tx2"/>
                </a:solidFill>
                <a:latin typeface="+mj-lt"/>
              </a:defRPr>
            </a:lvl1pPr>
          </a:lstStyle>
          <a:p>
            <a:fld id="{CC2341E0-2A5D-464C-855A-DD777202BE4C}" type="slidenum">
              <a:rPr lang="en-NZ" smtClean="0"/>
              <a:pPr/>
              <a:t>‹#›</a:t>
            </a:fld>
            <a:endParaRPr lang="en-NZ" dirty="0"/>
          </a:p>
        </p:txBody>
      </p:sp>
      <p:sp>
        <p:nvSpPr>
          <p:cNvPr id="20" name="Footer Placeholder 3"/>
          <p:cNvSpPr txBox="1">
            <a:spLocks/>
          </p:cNvSpPr>
          <p:nvPr userDrawn="1"/>
        </p:nvSpPr>
        <p:spPr>
          <a:xfrm>
            <a:off x="216077" y="4875493"/>
            <a:ext cx="1806398" cy="129828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85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dirty="0" smtClean="0"/>
              <a:t>New Zealand  </a:t>
            </a:r>
            <a:r>
              <a:rPr lang="en-NZ" dirty="0" err="1" smtClean="0"/>
              <a:t>eScience</a:t>
            </a:r>
            <a:r>
              <a:rPr lang="en-NZ" dirty="0" smtClean="0"/>
              <a:t>  Infrastructure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583832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75" r:id="rId3"/>
    <p:sldLayoutId id="2147483672" r:id="rId4"/>
    <p:sldLayoutId id="2147483676" r:id="rId5"/>
    <p:sldLayoutId id="2147483662" r:id="rId6"/>
    <p:sldLayoutId id="2147483663" r:id="rId7"/>
    <p:sldLayoutId id="2147483664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ts val="2800"/>
        </a:lnSpc>
        <a:spcBef>
          <a:spcPct val="0"/>
        </a:spcBef>
        <a:buNone/>
        <a:defRPr sz="28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ts val="2400"/>
        </a:lnSpc>
        <a:spcBef>
          <a:spcPct val="20000"/>
        </a:spcBef>
        <a:buFont typeface="Arial" panose="020B0604020202020204" pitchFamily="34" charset="0"/>
        <a:buNone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47675" indent="-266700" algn="l" defTabSz="914400" rtl="0" eaLnBrk="1" latinLnBrk="0" hangingPunct="1">
        <a:lnSpc>
          <a:spcPts val="2400"/>
        </a:lnSpc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628650" indent="-180975" algn="l" defTabSz="914400" rtl="0" eaLnBrk="1" latinLnBrk="0" hangingPunct="1">
        <a:lnSpc>
          <a:spcPts val="2400"/>
        </a:lnSpc>
        <a:spcBef>
          <a:spcPct val="20000"/>
        </a:spcBef>
        <a:buFont typeface="Arial" panose="020B0604020202020204" pitchFamily="34" charset="0"/>
        <a:buChar char="•"/>
        <a:tabLst>
          <a:tab pos="1162050" algn="l"/>
        </a:tabLst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895350" indent="-266700" algn="l" defTabSz="914400" rtl="0" eaLnBrk="1" latinLnBrk="0" hangingPunct="1">
        <a:lnSpc>
          <a:spcPts val="2400"/>
        </a:lnSpc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162050" indent="-266700" algn="l" defTabSz="914400" rtl="0" eaLnBrk="1" latinLnBrk="0" hangingPunct="1">
        <a:lnSpc>
          <a:spcPts val="2400"/>
        </a:lnSpc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A169597-45FD-48FB-A612-024FC3ACB8EE}" type="slidenum">
              <a:rPr lang="en-NZ" smtClean="0"/>
              <a:pPr/>
              <a:t>1</a:t>
            </a:fld>
            <a:endParaRPr lang="en-NZ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88281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A169597-45FD-48FB-A612-024FC3ACB8EE}" type="slidenum">
              <a:rPr lang="en-NZ" smtClean="0"/>
              <a:pPr/>
              <a:t>10</a:t>
            </a:fld>
            <a:endParaRPr lang="en-NZ" dirty="0"/>
          </a:p>
        </p:txBody>
      </p:sp>
      <p:sp>
        <p:nvSpPr>
          <p:cNvPr id="5" name="Content Placeholder 4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882814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A169597-45FD-48FB-A612-024FC3ACB8EE}" type="slidenum">
              <a:rPr lang="en-NZ" smtClean="0"/>
              <a:pPr/>
              <a:t>11</a:t>
            </a:fld>
            <a:endParaRPr lang="en-NZ" dirty="0"/>
          </a:p>
        </p:txBody>
      </p:sp>
      <p:sp>
        <p:nvSpPr>
          <p:cNvPr id="5" name="Content Placeholder 4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882814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wrap="none"/>
          <a:lstStyle/>
          <a:p>
            <a:pPr defTabSz="447675">
              <a:buNone/>
            </a:pPr>
            <a:endParaRPr lang="en-NZ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11758" y="4876006"/>
            <a:ext cx="216024" cy="126763"/>
          </a:xfrm>
        </p:spPr>
        <p:txBody>
          <a:bodyPr/>
          <a:lstStyle/>
          <a:p>
            <a:fld id="{CC2341E0-2A5D-464C-855A-DD777202BE4C}" type="slidenum">
              <a:rPr lang="en-NZ" smtClean="0"/>
              <a:pPr/>
              <a:t>12</a:t>
            </a:fld>
            <a:endParaRPr lang="en-NZ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defTabSz="447675"/>
            <a:endParaRPr lang="en-NZ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6" t="8111" r="4846" b="13299"/>
          <a:stretch/>
        </p:blipFill>
        <p:spPr bwMode="auto">
          <a:xfrm>
            <a:off x="5975349" y="1543052"/>
            <a:ext cx="2806700" cy="2806700"/>
          </a:xfrm>
          <a:prstGeom prst="ellipse">
            <a:avLst/>
          </a:prstGeom>
          <a:ln w="3175">
            <a:solidFill>
              <a:schemeClr val="tx2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646171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71" t="23367" r="1203" b="7111"/>
          <a:stretch/>
        </p:blipFill>
        <p:spPr bwMode="auto">
          <a:xfrm>
            <a:off x="2239964" y="0"/>
            <a:ext cx="6904036" cy="5143500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11138" y="431800"/>
            <a:ext cx="1812528" cy="973138"/>
          </a:xfrm>
        </p:spPr>
        <p:txBody>
          <a:bodyPr/>
          <a:lstStyle/>
          <a:p>
            <a:endParaRPr lang="en-NZ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69597-45FD-48FB-A612-024FC3ACB8EE}" type="slidenum">
              <a:rPr lang="en-NZ" smtClean="0"/>
              <a:pPr/>
              <a:t>13</a:t>
            </a:fld>
            <a:endParaRPr lang="en-NZ" dirty="0"/>
          </a:p>
        </p:txBody>
      </p:sp>
      <p:sp>
        <p:nvSpPr>
          <p:cNvPr id="9" name="Oval 8"/>
          <p:cNvSpPr/>
          <p:nvPr/>
        </p:nvSpPr>
        <p:spPr>
          <a:xfrm>
            <a:off x="260748" y="2790825"/>
            <a:ext cx="1789906" cy="17899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NZ" sz="1400" dirty="0" smtClean="0">
                <a:solidFill>
                  <a:schemeClr val="accent2"/>
                </a:solidFill>
                <a:latin typeface="Lato Black" panose="020F0A02020204030203" pitchFamily="34" charset="0"/>
              </a:rPr>
              <a:t>TEXT</a:t>
            </a:r>
            <a:endParaRPr lang="en-US" sz="1400" dirty="0">
              <a:solidFill>
                <a:schemeClr val="accent2"/>
              </a:solidFill>
              <a:latin typeface="Lato Black" panose="020F0A02020204030203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2554685" y="2790825"/>
            <a:ext cx="1789906" cy="17899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NZ" sz="1400" dirty="0" smtClean="0">
                <a:solidFill>
                  <a:schemeClr val="accent2"/>
                </a:solidFill>
                <a:latin typeface="Lato Black" panose="020F0A02020204030203" pitchFamily="34" charset="0"/>
              </a:rPr>
              <a:t>TEXT</a:t>
            </a:r>
            <a:endParaRPr lang="en-NZ" sz="1400" dirty="0">
              <a:solidFill>
                <a:schemeClr val="accent2"/>
              </a:solidFill>
              <a:latin typeface="Lato Black" panose="020F0A02020204030203" pitchFamily="3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4801394" y="2790825"/>
            <a:ext cx="1789906" cy="17899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NZ" sz="1400" dirty="0" smtClean="0">
                <a:solidFill>
                  <a:schemeClr val="accent2"/>
                </a:solidFill>
                <a:latin typeface="Lato Black" panose="020F0A02020204030203" pitchFamily="34" charset="0"/>
              </a:rPr>
              <a:t>TEXT</a:t>
            </a:r>
            <a:endParaRPr lang="en-NZ" sz="1400" dirty="0">
              <a:solidFill>
                <a:schemeClr val="accent2"/>
              </a:solidFill>
              <a:latin typeface="Lato Black" panose="020F0A02020204030203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7011194" y="2790825"/>
            <a:ext cx="1789906" cy="17899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NZ" sz="1400" dirty="0" smtClean="0">
                <a:solidFill>
                  <a:schemeClr val="accent2"/>
                </a:solidFill>
                <a:latin typeface="Lato Black" panose="020F0A02020204030203" pitchFamily="34" charset="0"/>
              </a:rPr>
              <a:t>TEXT</a:t>
            </a:r>
            <a:endParaRPr lang="en-US" sz="1400" dirty="0">
              <a:solidFill>
                <a:schemeClr val="accent2"/>
              </a:solidFill>
              <a:latin typeface="Lato Black" panose="020F0A02020204030203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163415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711758" y="4876006"/>
            <a:ext cx="216024" cy="126763"/>
          </a:xfrm>
        </p:spPr>
        <p:txBody>
          <a:bodyPr/>
          <a:lstStyle/>
          <a:p>
            <a:fld id="{DA169597-45FD-48FB-A612-024FC3ACB8EE}" type="slidenum">
              <a:rPr lang="en-NZ" smtClean="0"/>
              <a:pPr/>
              <a:t>2</a:t>
            </a:fld>
            <a:endParaRPr lang="en-NZ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89057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711758" y="4876006"/>
            <a:ext cx="216024" cy="126763"/>
          </a:xfrm>
        </p:spPr>
        <p:txBody>
          <a:bodyPr/>
          <a:lstStyle/>
          <a:p>
            <a:fld id="{DA169597-45FD-48FB-A612-024FC3ACB8EE}" type="slidenum">
              <a:rPr lang="en-NZ" smtClean="0"/>
              <a:pPr/>
              <a:t>3</a:t>
            </a:fld>
            <a:endParaRPr lang="en-NZ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Content Placeholder 6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8281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69597-45FD-48FB-A612-024FC3ACB8EE}" type="slidenum">
              <a:rPr lang="en-NZ" smtClean="0"/>
              <a:pPr/>
              <a:t>4</a:t>
            </a:fld>
            <a:endParaRPr lang="en-NZ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648921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69597-45FD-48FB-A612-024FC3ACB8EE}" type="slidenum">
              <a:rPr lang="en-NZ" smtClean="0"/>
              <a:pPr/>
              <a:t>5</a:t>
            </a:fld>
            <a:endParaRPr lang="en-NZ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28959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69597-45FD-48FB-A612-024FC3ACB8EE}" type="slidenum">
              <a:rPr lang="en-NZ" smtClean="0"/>
              <a:pPr/>
              <a:t>6</a:t>
            </a:fld>
            <a:endParaRPr lang="en-NZ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363202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69597-45FD-48FB-A612-024FC3ACB8EE}" type="slidenum">
              <a:rPr lang="en-NZ" smtClean="0"/>
              <a:pPr/>
              <a:t>7</a:t>
            </a:fld>
            <a:endParaRPr lang="en-NZ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26744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>
          <a:xfrm>
            <a:off x="8711758" y="4876006"/>
            <a:ext cx="216024" cy="126763"/>
          </a:xfrm>
        </p:spPr>
        <p:txBody>
          <a:bodyPr/>
          <a:lstStyle/>
          <a:p>
            <a:fld id="{DA169597-45FD-48FB-A612-024FC3ACB8EE}" type="slidenum">
              <a:rPr lang="en-NZ" smtClean="0"/>
              <a:pPr/>
              <a:t>8</a:t>
            </a:fld>
            <a:endParaRPr lang="en-NZ" dirty="0"/>
          </a:p>
        </p:txBody>
      </p:sp>
      <p:sp>
        <p:nvSpPr>
          <p:cNvPr id="7" name="Content Placeholder 6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882814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A169597-45FD-48FB-A612-024FC3ACB8EE}" type="slidenum">
              <a:rPr lang="en-NZ" smtClean="0"/>
              <a:pPr/>
              <a:t>9</a:t>
            </a:fld>
            <a:endParaRPr lang="en-NZ" dirty="0"/>
          </a:p>
        </p:txBody>
      </p:sp>
      <p:sp>
        <p:nvSpPr>
          <p:cNvPr id="5" name="Content Placeholder 4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882814189"/>
      </p:ext>
    </p:extLst>
  </p:cSld>
  <p:clrMapOvr>
    <a:masterClrMapping/>
  </p:clrMapOvr>
</p:sld>
</file>

<file path=ppt/theme/theme1.xml><?xml version="1.0" encoding="utf-8"?>
<a:theme xmlns:a="http://schemas.openxmlformats.org/drawingml/2006/main" name="NeSI MASTER">
  <a:themeElements>
    <a:clrScheme name="NeSI">
      <a:dk1>
        <a:sysClr val="windowText" lastClr="000000"/>
      </a:dk1>
      <a:lt1>
        <a:sysClr val="window" lastClr="FFFFFF"/>
      </a:lt1>
      <a:dk2>
        <a:srgbClr val="515C66"/>
      </a:dk2>
      <a:lt2>
        <a:srgbClr val="A4AEB6"/>
      </a:lt2>
      <a:accent1>
        <a:srgbClr val="C7B0D3"/>
      </a:accent1>
      <a:accent2>
        <a:srgbClr val="C9445B"/>
      </a:accent2>
      <a:accent3>
        <a:srgbClr val="D88632"/>
      </a:accent3>
      <a:accent4>
        <a:srgbClr val="F3CF11"/>
      </a:accent4>
      <a:accent5>
        <a:srgbClr val="DBDA22"/>
      </a:accent5>
      <a:accent6>
        <a:srgbClr val="69B1E5"/>
      </a:accent6>
      <a:hlink>
        <a:srgbClr val="C9445B"/>
      </a:hlink>
      <a:folHlink>
        <a:srgbClr val="C9445B"/>
      </a:folHlink>
    </a:clrScheme>
    <a:fontScheme name="NeSI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1401</TotalTime>
  <Words>19</Words>
  <Application>Microsoft Office PowerPoint</Application>
  <PresentationFormat>On-screen Show (16:9)</PresentationFormat>
  <Paragraphs>19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Lato Light</vt:lpstr>
      <vt:lpstr>Lato Black</vt:lpstr>
      <vt:lpstr>Calibri</vt:lpstr>
      <vt:lpstr>Lato</vt:lpstr>
      <vt:lpstr>NeSI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Admin5</dc:creator>
  <cp:lastModifiedBy>Kirsten Brown</cp:lastModifiedBy>
  <cp:revision>63</cp:revision>
  <dcterms:created xsi:type="dcterms:W3CDTF">2014-06-16T02:17:23Z</dcterms:created>
  <dcterms:modified xsi:type="dcterms:W3CDTF">2015-02-22T21:58:13Z</dcterms:modified>
</cp:coreProperties>
</file>