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6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55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2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6988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78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81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4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87DA83-5663-4C9C-B9AA-0B40A3DAFF8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9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8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Exploring, visualizing, questioning and cleaning the data is 160% of the effort…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…the model is the other NAN%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Cameron Kerr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92C5E-C297-4EB2-BB68-A2A09A0A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NZ" sz="3200" dirty="0">
                <a:solidFill>
                  <a:schemeClr val="bg1"/>
                </a:solidFill>
              </a:rPr>
              <a:t>Pathological </a:t>
            </a:r>
            <a:r>
              <a:rPr lang="en-NZ" sz="3200" dirty="0" err="1">
                <a:solidFill>
                  <a:schemeClr val="bg1"/>
                </a:solidFill>
              </a:rPr>
              <a:t>n_sub</a:t>
            </a:r>
            <a:r>
              <a:rPr lang="en-NZ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A0D6-151C-4BB3-B42D-6D36B91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We can see where the highest level of </a:t>
            </a:r>
            <a:r>
              <a:rPr lang="en-NZ" sz="1600" dirty="0" err="1">
                <a:solidFill>
                  <a:schemeClr val="bg1"/>
                </a:solidFill>
              </a:rPr>
              <a:t>n_sub</a:t>
            </a:r>
            <a:r>
              <a:rPr lang="en-NZ" sz="1600" dirty="0">
                <a:solidFill>
                  <a:schemeClr val="bg1"/>
                </a:solidFill>
              </a:rPr>
              <a:t> have been used.</a:t>
            </a:r>
          </a:p>
          <a:p>
            <a:r>
              <a:rPr lang="en-NZ" sz="1600" dirty="0">
                <a:solidFill>
                  <a:schemeClr val="bg1"/>
                </a:solidFill>
              </a:rPr>
              <a:t>Using alpha as a poor-mans </a:t>
            </a:r>
            <a:r>
              <a:rPr lang="en-NZ" sz="1600" dirty="0" err="1">
                <a:solidFill>
                  <a:schemeClr val="bg1"/>
                </a:solidFill>
              </a:rPr>
              <a:t>densibility</a:t>
            </a:r>
            <a:r>
              <a:rPr lang="en-NZ" sz="1600" dirty="0">
                <a:solidFill>
                  <a:schemeClr val="bg1"/>
                </a:solidFill>
              </a:rPr>
              <a:t> indicator</a:t>
            </a:r>
          </a:p>
          <a:p>
            <a:r>
              <a:rPr lang="en-NZ" sz="1600" dirty="0">
                <a:solidFill>
                  <a:schemeClr val="bg1"/>
                </a:solidFill>
              </a:rPr>
              <a:t>More insight around that outlier in the top-left needed</a:t>
            </a:r>
          </a:p>
          <a:p>
            <a:endParaRPr lang="en-NZ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B73DB-A782-4961-BAF4-19A563A5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08" y="1228318"/>
            <a:ext cx="7527368" cy="43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0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F24A2-5B30-4606-A25D-C50EE7144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20"/>
          <a:stretch/>
        </p:blipFill>
        <p:spPr>
          <a:xfrm>
            <a:off x="2062410" y="3500539"/>
            <a:ext cx="8067180" cy="2078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FD11C-B875-493D-B7CD-95B6928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Outlier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6DA7-D0AE-4CA4-9908-64CE28B5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train[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core_hours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n_sub_bins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'&lt;3M'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][[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nz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n_cores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core_hours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NZ" dirty="0"/>
          </a:p>
          <a:p>
            <a:r>
              <a:rPr lang="en-NZ" dirty="0"/>
              <a:t>That output was cased by identical inputs (yeah, so?)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But do the same inputs give the same output?</a:t>
            </a:r>
          </a:p>
        </p:txBody>
      </p:sp>
    </p:spTree>
    <p:extLst>
      <p:ext uri="{BB962C8B-B14F-4D97-AF65-F5344CB8AC3E}">
        <p14:creationId xmlns:p14="http://schemas.microsoft.com/office/powerpoint/2010/main" val="420625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F65D-4FE8-402D-A0DA-A45D2CDF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48229-6C24-44A0-AB1C-1D452F3F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674055"/>
            <a:ext cx="5401994" cy="4544630"/>
          </a:xfrm>
        </p:spPr>
        <p:txBody>
          <a:bodyPr/>
          <a:lstStyle/>
          <a:p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train[</a:t>
            </a:r>
            <a:b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11408.0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b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1208.0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b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1831.0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b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nz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150.0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b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2035075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b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n_cores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320.0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][[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nz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n_cores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core_hours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A1195-3B64-49D3-99E0-25FEBC7F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90" y="-47524"/>
            <a:ext cx="5815702" cy="650655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88AEEE05-DA95-44B9-A2DC-F526DF8C497E}"/>
              </a:ext>
            </a:extLst>
          </p:cNvPr>
          <p:cNvSpPr/>
          <p:nvPr/>
        </p:nvSpPr>
        <p:spPr>
          <a:xfrm>
            <a:off x="3056972" y="4134340"/>
            <a:ext cx="3938952" cy="263065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SYSTEM ERROR?</a:t>
            </a:r>
            <a:br>
              <a:rPr lang="en-NZ" dirty="0"/>
            </a:br>
            <a:r>
              <a:rPr lang="en-NZ" dirty="0"/>
              <a:t>APPLICATION ERROR?</a:t>
            </a:r>
            <a:br>
              <a:rPr lang="en-NZ" dirty="0"/>
            </a:br>
            <a:r>
              <a:rPr lang="en-NZ" dirty="0"/>
              <a:t>ABORTED?</a:t>
            </a:r>
          </a:p>
        </p:txBody>
      </p:sp>
    </p:spTree>
    <p:extLst>
      <p:ext uri="{BB962C8B-B14F-4D97-AF65-F5344CB8AC3E}">
        <p14:creationId xmlns:p14="http://schemas.microsoft.com/office/powerpoint/2010/main" val="136135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7344-A936-4321-9427-4EE76466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bad is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01E3-B2CE-4669-BD44-20EEC72B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input data lacks:</a:t>
            </a:r>
          </a:p>
          <a:p>
            <a:pPr lvl="1"/>
            <a:r>
              <a:rPr lang="en-NZ" dirty="0"/>
              <a:t>Timing information (was there a systemic error at a particular time(s))</a:t>
            </a:r>
          </a:p>
          <a:p>
            <a:pPr lvl="1"/>
            <a:r>
              <a:rPr lang="en-NZ" dirty="0"/>
              <a:t>Process result (aborted due to time-exceeded, crashed, operator interrupt, or completed)</a:t>
            </a:r>
          </a:p>
          <a:p>
            <a:r>
              <a:rPr lang="en-NZ" dirty="0"/>
              <a:t>Group data into similar inputs (“fingerprints”); get standard deviation for each finger-print.</a:t>
            </a:r>
          </a:p>
          <a:p>
            <a:r>
              <a:rPr lang="en-NZ" dirty="0"/>
              <a:t>Drop all data points with fingerprint standard-deviation over a threshold</a:t>
            </a:r>
          </a:p>
        </p:txBody>
      </p:sp>
    </p:spTree>
    <p:extLst>
      <p:ext uri="{BB962C8B-B14F-4D97-AF65-F5344CB8AC3E}">
        <p14:creationId xmlns:p14="http://schemas.microsoft.com/office/powerpoint/2010/main" val="218541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2A6DC-2AB1-4E3C-AB51-71E5AE7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68498" y="3119001"/>
            <a:ext cx="5697416" cy="9008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3200" dirty="0" err="1"/>
              <a:t>StdDev</a:t>
            </a:r>
            <a:r>
              <a:rPr lang="en-NZ" sz="3200" dirty="0"/>
              <a:t> of each fingerprint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2A24-AC61-48B9-9E6A-4B1CBE19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NZ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D387A-DB18-4C22-B6E2-D2168C3D2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4619" y="-234730"/>
            <a:ext cx="13074162" cy="70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385C-4434-4055-A55F-5F100CD0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764373"/>
            <a:ext cx="2226365" cy="1600200"/>
          </a:xfrm>
        </p:spPr>
        <p:txBody>
          <a:bodyPr anchor="b">
            <a:normAutofit/>
          </a:bodyPr>
          <a:lstStyle/>
          <a:p>
            <a:pPr algn="l"/>
            <a:r>
              <a:rPr lang="en-NZ" sz="3200" dirty="0"/>
              <a:t>Cleaner</a:t>
            </a:r>
            <a:br>
              <a:rPr lang="en-NZ" sz="3200" dirty="0"/>
            </a:br>
            <a:r>
              <a:rPr lang="en-NZ" sz="32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C516-8D27-40B5-8087-59D2C1D9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" y="2364573"/>
            <a:ext cx="200107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600" dirty="0"/>
              <a:t>Outlier in top-left removed</a:t>
            </a:r>
          </a:p>
          <a:p>
            <a:pPr marL="0" indent="0">
              <a:buNone/>
            </a:pPr>
            <a:r>
              <a:rPr lang="en-NZ" sz="1600" dirty="0"/>
              <a:t>Still plenty of good data</a:t>
            </a:r>
          </a:p>
          <a:p>
            <a:pPr marL="0" indent="0">
              <a:buNone/>
            </a:pPr>
            <a:endParaRPr lang="en-NZ" sz="1600" dirty="0"/>
          </a:p>
          <a:p>
            <a:pPr marL="0" indent="0">
              <a:buNone/>
            </a:pPr>
            <a:r>
              <a:rPr lang="en-NZ" sz="1600" dirty="0"/>
              <a:t>Perhaps a linear or polynomial regression depending on </a:t>
            </a:r>
            <a:r>
              <a:rPr lang="en-NZ" sz="1600" dirty="0" err="1"/>
              <a:t>n_sub_bin</a:t>
            </a:r>
            <a:endParaRPr lang="en-NZ" sz="1600" dirty="0"/>
          </a:p>
          <a:p>
            <a:pPr marL="0" indent="0">
              <a:buNone/>
            </a:pPr>
            <a:r>
              <a:rPr lang="en-NZ" sz="1600" dirty="0"/>
              <a:t>Maybe something different for mega </a:t>
            </a:r>
            <a:r>
              <a:rPr lang="en-NZ" sz="1600" dirty="0" err="1"/>
              <a:t>n_subs</a:t>
            </a:r>
            <a:endParaRPr lang="en-N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7CA5-02B2-4E1F-9EB8-F5155FB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80044"/>
            <a:ext cx="9753599" cy="56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E5C1-398F-4C32-8268-B8C568F8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9A94-A61D-490E-AA1A-C5AFC2FC7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Expectation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C8127-4872-449E-9B1A-3325ACDC2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Play with data</a:t>
            </a:r>
          </a:p>
          <a:p>
            <a:r>
              <a:rPr lang="en-NZ" dirty="0"/>
              <a:t>Learn some seaborn and pandas</a:t>
            </a:r>
          </a:p>
          <a:p>
            <a:r>
              <a:rPr lang="en-NZ" dirty="0"/>
              <a:t>Learn some scikit-learn</a:t>
            </a:r>
          </a:p>
          <a:p>
            <a:r>
              <a:rPr lang="en-NZ" dirty="0"/>
              <a:t>Generate a model</a:t>
            </a:r>
          </a:p>
          <a:p>
            <a:r>
              <a:rPr lang="en-NZ" dirty="0"/>
              <a:t>10 hours they said…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FFD97-2FA5-41FA-8583-D3C43957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CC34F0-224D-4E37-BA1D-01795F2AD5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Practiced a lot of Pandas</a:t>
            </a:r>
          </a:p>
          <a:p>
            <a:r>
              <a:rPr lang="en-NZ" dirty="0"/>
              <a:t>Practiced a good amount of Seaborn</a:t>
            </a:r>
          </a:p>
          <a:p>
            <a:r>
              <a:rPr lang="en-NZ" dirty="0"/>
              <a:t>Caught up a bit on my Udemy courses</a:t>
            </a:r>
          </a:p>
          <a:p>
            <a:r>
              <a:rPr lang="en-NZ" dirty="0"/>
              <a:t>Made some good clean data</a:t>
            </a:r>
          </a:p>
          <a:p>
            <a:r>
              <a:rPr lang="en-NZ" dirty="0"/>
              <a:t>Had a lot of fun</a:t>
            </a:r>
          </a:p>
          <a:p>
            <a:endParaRPr lang="en-NZ" dirty="0"/>
          </a:p>
          <a:p>
            <a:r>
              <a:rPr lang="en-NZ" dirty="0"/>
              <a:t>… but Hackathon is not the best format for discovering Stats/ML on your own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5D9382AA-BF98-471B-A230-FC4421D20CCE}"/>
              </a:ext>
            </a:extLst>
          </p:cNvPr>
          <p:cNvSpPr/>
          <p:nvPr/>
        </p:nvSpPr>
        <p:spPr>
          <a:xfrm>
            <a:off x="3862568" y="762000"/>
            <a:ext cx="2370915" cy="2113486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8841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3AA6-D1DD-4FFA-BCD5-5A69F91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5020-8779-471D-B560-350C185A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I’m not a statistician, but I have an interest in Data Science (look out!)</a:t>
            </a:r>
          </a:p>
          <a:p>
            <a:r>
              <a:rPr lang="en-NZ" dirty="0"/>
              <a:t>I do have a background in Computer Science; more from systems and networking.</a:t>
            </a:r>
          </a:p>
          <a:p>
            <a:r>
              <a:rPr lang="en-NZ" dirty="0"/>
              <a:t>I do use Python regularly and I’ve used Pandas a bit.</a:t>
            </a:r>
          </a:p>
          <a:p>
            <a:endParaRPr lang="en-NZ" dirty="0"/>
          </a:p>
          <a:p>
            <a:r>
              <a:rPr lang="en-NZ" dirty="0"/>
              <a:t>…. Let’s hack!</a:t>
            </a:r>
          </a:p>
        </p:txBody>
      </p:sp>
    </p:spTree>
    <p:extLst>
      <p:ext uri="{BB962C8B-B14F-4D97-AF65-F5344CB8AC3E}">
        <p14:creationId xmlns:p14="http://schemas.microsoft.com/office/powerpoint/2010/main" val="195189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D6F0-9924-4608-B2ED-01C4241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420C-A9FD-46F6-9658-FF2C9B17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seaborn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798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E1036-F0F7-49DD-8262-856AC300E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950169"/>
            <a:ext cx="11226018" cy="57085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CC4BC-6A02-49DB-9513-4E0BBD97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Seaborn has </a:t>
            </a:r>
            <a:r>
              <a:rPr lang="en-NZ" dirty="0" err="1"/>
              <a:t>PairPlot</a:t>
            </a:r>
            <a:r>
              <a:rPr lang="en-N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41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62389-961C-457D-B8CD-25641E3D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887"/>
            <a:ext cx="8229497" cy="6993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A58E4-8FEF-43C7-9020-C330D718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058" y="117859"/>
            <a:ext cx="8610600" cy="1293028"/>
          </a:xfrm>
        </p:spPr>
        <p:txBody>
          <a:bodyPr/>
          <a:lstStyle/>
          <a:p>
            <a:r>
              <a:rPr lang="en-NZ" dirty="0" err="1"/>
              <a:t>N_sub</a:t>
            </a:r>
            <a:r>
              <a:rPr lang="en-NZ" dirty="0"/>
              <a:t> is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3919-9AD6-4A70-9DEE-E840FE01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548" y="1097280"/>
            <a:ext cx="3079652" cy="5121406"/>
          </a:xfrm>
        </p:spPr>
        <p:txBody>
          <a:bodyPr>
            <a:normAutofit/>
          </a:bodyPr>
          <a:lstStyle/>
          <a:p>
            <a:r>
              <a:rPr lang="en-NZ" dirty="0"/>
              <a:t>I wanted to explore the outliers, and so wanted to show the effect of different values of </a:t>
            </a:r>
            <a:r>
              <a:rPr lang="en-NZ" dirty="0" err="1"/>
              <a:t>n_sub</a:t>
            </a:r>
            <a:r>
              <a:rPr lang="en-NZ" dirty="0"/>
              <a:t>.</a:t>
            </a:r>
          </a:p>
          <a:p>
            <a:r>
              <a:rPr lang="en-NZ" dirty="0"/>
              <a:t>Enter </a:t>
            </a:r>
            <a:r>
              <a:rPr lang="en-NZ" dirty="0" err="1"/>
              <a:t>seaborn’s</a:t>
            </a:r>
            <a:r>
              <a:rPr lang="en-NZ" dirty="0"/>
              <a:t>  ‘hue’, and panda’s cut/</a:t>
            </a:r>
            <a:r>
              <a:rPr lang="en-NZ" dirty="0" err="1"/>
              <a:t>qcut</a:t>
            </a:r>
            <a:r>
              <a:rPr lang="en-NZ" dirty="0"/>
              <a:t> to explore deciles of </a:t>
            </a:r>
            <a:r>
              <a:rPr lang="en-NZ" dirty="0" err="1"/>
              <a:t>n_sub</a:t>
            </a:r>
            <a:endParaRPr lang="en-NZ" dirty="0"/>
          </a:p>
          <a:p>
            <a:r>
              <a:rPr lang="en-NZ" dirty="0"/>
              <a:t>Similarly for </a:t>
            </a:r>
            <a:r>
              <a:rPr lang="en-NZ" dirty="0" err="1"/>
              <a:t>n_cores</a:t>
            </a:r>
            <a:endParaRPr lang="en-NZ" dirty="0"/>
          </a:p>
          <a:p>
            <a:r>
              <a:rPr lang="en-NZ" dirty="0" err="1"/>
              <a:t>n_sub</a:t>
            </a:r>
            <a:r>
              <a:rPr lang="en-NZ" dirty="0"/>
              <a:t> last decile is very </a:t>
            </a:r>
            <a:r>
              <a:rPr lang="en-NZ" dirty="0" err="1"/>
              <a:t>very</a:t>
            </a:r>
            <a:r>
              <a:rPr lang="en-NZ" dirty="0"/>
              <a:t> wide, and </a:t>
            </a:r>
            <a:r>
              <a:rPr lang="en-NZ" dirty="0" err="1"/>
              <a:t>core_hours</a:t>
            </a:r>
            <a:r>
              <a:rPr lang="en-NZ" dirty="0"/>
              <a:t> go crazy!</a:t>
            </a:r>
          </a:p>
        </p:txBody>
      </p:sp>
    </p:spTree>
    <p:extLst>
      <p:ext uri="{BB962C8B-B14F-4D97-AF65-F5344CB8AC3E}">
        <p14:creationId xmlns:p14="http://schemas.microsoft.com/office/powerpoint/2010/main" val="384421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B2AC2-CA39-4DAE-988C-7D2D9461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71" y="4016308"/>
            <a:ext cx="9073612" cy="2339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E6513-4033-402A-B8E0-FECDC3A0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One Key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393D-D54B-4A58-BF45-53BF7870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Initially expected (early assumption warning) that I might use a Multiple [Linear] Regression …. but features are not linear</a:t>
            </a:r>
          </a:p>
          <a:p>
            <a:r>
              <a:rPr lang="en-NZ" dirty="0"/>
              <a:t>Realisation: number of data-points ~= </a:t>
            </a:r>
            <a:r>
              <a:rPr lang="en-NZ" dirty="0" err="1"/>
              <a:t>nt</a:t>
            </a:r>
            <a:r>
              <a:rPr lang="en-NZ" dirty="0"/>
              <a:t>*</a:t>
            </a:r>
            <a:r>
              <a:rPr lang="en-NZ" dirty="0" err="1"/>
              <a:t>nx</a:t>
            </a:r>
            <a:r>
              <a:rPr lang="en-NZ" dirty="0"/>
              <a:t>*</a:t>
            </a:r>
            <a:r>
              <a:rPr lang="en-NZ" dirty="0" err="1"/>
              <a:t>ny</a:t>
            </a:r>
            <a:r>
              <a:rPr lang="en-NZ" dirty="0"/>
              <a:t>*</a:t>
            </a:r>
            <a:r>
              <a:rPr lang="en-NZ" dirty="0" err="1"/>
              <a:t>nz</a:t>
            </a:r>
            <a:r>
              <a:rPr lang="en-NZ" dirty="0"/>
              <a:t>, and is pretty linear </a:t>
            </a:r>
            <a:r>
              <a:rPr lang="en-NZ" dirty="0" err="1"/>
              <a:t>wrt</a:t>
            </a:r>
            <a:r>
              <a:rPr lang="en-NZ" dirty="0"/>
              <a:t> </a:t>
            </a:r>
            <a:r>
              <a:rPr lang="en-NZ" dirty="0" err="1"/>
              <a:t>core_hours</a:t>
            </a:r>
            <a:endParaRPr lang="en-NZ" dirty="0"/>
          </a:p>
          <a:p>
            <a:r>
              <a:rPr lang="en-NZ" dirty="0"/>
              <a:t>… but </a:t>
            </a:r>
            <a:r>
              <a:rPr lang="en-NZ" dirty="0" err="1"/>
              <a:t>n_cores</a:t>
            </a:r>
            <a:r>
              <a:rPr lang="en-NZ" dirty="0"/>
              <a:t> won’t be linear, so that’s still wrong, and </a:t>
            </a:r>
            <a:r>
              <a:rPr lang="en-NZ" dirty="0" err="1"/>
              <a:t>n_sub</a:t>
            </a:r>
            <a:r>
              <a:rPr lang="en-NZ" dirty="0"/>
              <a:t> is a mystery at this stage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08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5FA8-832E-4ECD-9C6F-280117B8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Explore different </a:t>
            </a:r>
            <a:r>
              <a:rPr lang="en-NZ" dirty="0" err="1"/>
              <a:t>n_sub</a:t>
            </a:r>
            <a:r>
              <a:rPr lang="en-NZ" dirty="0"/>
              <a:t>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246F-5D35-41C7-990E-B526C619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93034"/>
            <a:ext cx="10820400" cy="3925652"/>
          </a:xfrm>
        </p:spPr>
        <p:txBody>
          <a:bodyPr>
            <a:normAutofit/>
          </a:bodyPr>
          <a:lstStyle/>
          <a:p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n_sub_deciles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N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pd.qcut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(train[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=10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N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sns.pairplot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train_samp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ntxyz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n_cores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core_hours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 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n_sub_deciles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N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sns.lmplot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train, 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ntxyz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core_hours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n_sub_deciles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=None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=10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N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scatter_kws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N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.1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N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N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=2</a:t>
            </a:r>
            <a:r>
              <a:rPr lang="en-N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589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0B355-3D8C-47CF-8F87-F62AB055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NZ" sz="3600" dirty="0">
                <a:solidFill>
                  <a:schemeClr val="bg1"/>
                </a:solidFill>
              </a:rPr>
              <a:t>Aha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B1FC-8B8C-400E-AB47-730441B8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Small values of </a:t>
            </a:r>
            <a:r>
              <a:rPr lang="en-NZ" sz="1600" dirty="0" err="1">
                <a:solidFill>
                  <a:schemeClr val="bg1"/>
                </a:solidFill>
              </a:rPr>
              <a:t>n_sub</a:t>
            </a:r>
            <a:r>
              <a:rPr lang="en-NZ" sz="1600" dirty="0">
                <a:solidFill>
                  <a:schemeClr val="bg1"/>
                </a:solidFill>
              </a:rPr>
              <a:t> look to be very predictable</a:t>
            </a:r>
          </a:p>
          <a:p>
            <a:r>
              <a:rPr lang="en-NZ" sz="1600" dirty="0">
                <a:solidFill>
                  <a:schemeClr val="bg1"/>
                </a:solidFill>
              </a:rPr>
              <a:t>Very large values much less so</a:t>
            </a:r>
          </a:p>
          <a:p>
            <a:r>
              <a:rPr lang="en-NZ" sz="1600" dirty="0">
                <a:solidFill>
                  <a:schemeClr val="bg1"/>
                </a:solidFill>
              </a:rPr>
              <a:t>We can minimise loss on the small jobs; maybe do something a bit different for other parts of </a:t>
            </a:r>
            <a:r>
              <a:rPr lang="en-NZ" sz="1600" dirty="0" err="1">
                <a:solidFill>
                  <a:schemeClr val="bg1"/>
                </a:solidFill>
              </a:rPr>
              <a:t>n_sub</a:t>
            </a:r>
            <a:endParaRPr lang="en-NZ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051FA-6319-4A6C-AC44-73CFDBAB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904" y="583487"/>
            <a:ext cx="7555991" cy="57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418A-0DF1-4826-8EC0-5ED1357D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Explore top range of </a:t>
            </a:r>
            <a:r>
              <a:rPr lang="en-NZ" dirty="0" err="1"/>
              <a:t>n_sub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66628-5113-4C3E-AB01-8B6140F4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4" y="1686339"/>
            <a:ext cx="10619935" cy="5136439"/>
          </a:xfrm>
        </p:spPr>
      </p:pic>
    </p:spTree>
    <p:extLst>
      <p:ext uri="{BB962C8B-B14F-4D97-AF65-F5344CB8AC3E}">
        <p14:creationId xmlns:p14="http://schemas.microsoft.com/office/powerpoint/2010/main" val="37309809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Vapor Trail</vt:lpstr>
      <vt:lpstr>Exploring, visualizing, questioning and cleaning the data is 160% of the effort…  …the model is the other NAN%</vt:lpstr>
      <vt:lpstr>Background</vt:lpstr>
      <vt:lpstr>The plan</vt:lpstr>
      <vt:lpstr>Seaborn has PairPlot!</vt:lpstr>
      <vt:lpstr>N_sub is interesting</vt:lpstr>
      <vt:lpstr>One Key Relationship</vt:lpstr>
      <vt:lpstr>Explore different n_sub bins</vt:lpstr>
      <vt:lpstr>Aha #1</vt:lpstr>
      <vt:lpstr>Explore top range of n_sub</vt:lpstr>
      <vt:lpstr>Pathological n_sub?</vt:lpstr>
      <vt:lpstr>Outlier data</vt:lpstr>
      <vt:lpstr>PowerPoint Presentation</vt:lpstr>
      <vt:lpstr>How bad is this problem?</vt:lpstr>
      <vt:lpstr>StdDev of each fingerprint</vt:lpstr>
      <vt:lpstr>Cleaner Data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Exploring, visualizing, questioning and cleaning the data is 160% of the effort…  …the model is the other NAN%</dc:title>
  <dc:creator>Cameron Kerr</dc:creator>
  <cp:lastModifiedBy>Cameron Kerr</cp:lastModifiedBy>
  <cp:revision>1</cp:revision>
  <dcterms:created xsi:type="dcterms:W3CDTF">2020-09-08T01:53:59Z</dcterms:created>
  <dcterms:modified xsi:type="dcterms:W3CDTF">2020-09-08T02:31:28Z</dcterms:modified>
</cp:coreProperties>
</file>