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7473950"/>
  <p:notesSz cx="9144000" cy="74739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078" y="412445"/>
            <a:ext cx="8549843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11540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11540" y="160578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12"/>
                </a:moveTo>
                <a:lnTo>
                  <a:pt x="0" y="12"/>
                </a:lnTo>
                <a:lnTo>
                  <a:pt x="0" y="207822"/>
                </a:lnTo>
              </a:path>
              <a:path w="154940" h="208279">
                <a:moveTo>
                  <a:pt x="0" y="207822"/>
                </a:moveTo>
                <a:lnTo>
                  <a:pt x="0" y="12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11540" y="368401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0"/>
                </a:moveTo>
                <a:lnTo>
                  <a:pt x="0" y="0"/>
                </a:lnTo>
                <a:lnTo>
                  <a:pt x="0" y="207822"/>
                </a:lnTo>
              </a:path>
              <a:path w="154940" h="208279">
                <a:moveTo>
                  <a:pt x="0" y="207822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11540" y="576224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207810"/>
                </a:moveTo>
                <a:lnTo>
                  <a:pt x="0" y="207810"/>
                </a:lnTo>
                <a:lnTo>
                  <a:pt x="0" y="207822"/>
                </a:lnTo>
              </a:path>
              <a:path w="154940" h="208279">
                <a:moveTo>
                  <a:pt x="0" y="207822"/>
                </a:moveTo>
                <a:lnTo>
                  <a:pt x="0" y="207810"/>
                </a:lnTo>
              </a:path>
              <a:path w="154940" h="208279">
                <a:moveTo>
                  <a:pt x="0" y="207810"/>
                </a:moveTo>
                <a:lnTo>
                  <a:pt x="154635" y="207810"/>
                </a:lnTo>
              </a:path>
              <a:path w="154940" h="208279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79">
                <a:moveTo>
                  <a:pt x="0" y="20781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111540" y="784034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80">
                <a:moveTo>
                  <a:pt x="0" y="20781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11540" y="991844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12"/>
                </a:moveTo>
                <a:lnTo>
                  <a:pt x="0" y="12"/>
                </a:lnTo>
                <a:lnTo>
                  <a:pt x="0" y="207835"/>
                </a:lnTo>
              </a:path>
              <a:path w="154940" h="208280">
                <a:moveTo>
                  <a:pt x="0" y="207835"/>
                </a:moveTo>
                <a:lnTo>
                  <a:pt x="0" y="12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11540" y="1199679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80">
                <a:moveTo>
                  <a:pt x="0" y="20781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111540" y="1407490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80">
                <a:moveTo>
                  <a:pt x="0" y="20781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111540" y="1615300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12"/>
                </a:moveTo>
                <a:lnTo>
                  <a:pt x="0" y="12"/>
                </a:lnTo>
                <a:lnTo>
                  <a:pt x="0" y="207835"/>
                </a:lnTo>
              </a:path>
              <a:path w="154940" h="208280">
                <a:moveTo>
                  <a:pt x="0" y="207835"/>
                </a:moveTo>
                <a:lnTo>
                  <a:pt x="0" y="12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111540" y="1823135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80">
                <a:moveTo>
                  <a:pt x="0" y="20781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111540" y="2030933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12"/>
                </a:moveTo>
                <a:lnTo>
                  <a:pt x="0" y="12"/>
                </a:lnTo>
                <a:lnTo>
                  <a:pt x="0" y="207835"/>
                </a:lnTo>
              </a:path>
              <a:path w="154940" h="208280">
                <a:moveTo>
                  <a:pt x="0" y="207835"/>
                </a:moveTo>
                <a:lnTo>
                  <a:pt x="0" y="12"/>
                </a:lnTo>
              </a:path>
              <a:path w="154940" h="208280">
                <a:moveTo>
                  <a:pt x="0" y="12"/>
                </a:moveTo>
                <a:lnTo>
                  <a:pt x="154635" y="12"/>
                </a:lnTo>
              </a:path>
              <a:path w="154940" h="208280">
                <a:moveTo>
                  <a:pt x="0" y="0"/>
                </a:moveTo>
                <a:lnTo>
                  <a:pt x="0" y="12"/>
                </a:lnTo>
              </a:path>
              <a:path w="154940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111540" y="2238768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80">
                <a:moveTo>
                  <a:pt x="0" y="20781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111540" y="2446578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12"/>
                </a:moveTo>
                <a:lnTo>
                  <a:pt x="0" y="12"/>
                </a:lnTo>
                <a:lnTo>
                  <a:pt x="0" y="207822"/>
                </a:lnTo>
              </a:path>
              <a:path w="154940" h="208280">
                <a:moveTo>
                  <a:pt x="0" y="207822"/>
                </a:moveTo>
                <a:lnTo>
                  <a:pt x="0" y="12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111540" y="2654401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0"/>
                </a:moveTo>
                <a:lnTo>
                  <a:pt x="0" y="0"/>
                </a:lnTo>
                <a:lnTo>
                  <a:pt x="0" y="207822"/>
                </a:lnTo>
              </a:path>
              <a:path w="154940" h="208280">
                <a:moveTo>
                  <a:pt x="0" y="207822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111540" y="2862224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80">
                <a:moveTo>
                  <a:pt x="154635" y="207810"/>
                </a:moveTo>
                <a:lnTo>
                  <a:pt x="0" y="207810"/>
                </a:lnTo>
                <a:lnTo>
                  <a:pt x="0" y="207822"/>
                </a:lnTo>
              </a:path>
              <a:path w="154940" h="208280">
                <a:moveTo>
                  <a:pt x="0" y="207822"/>
                </a:moveTo>
                <a:lnTo>
                  <a:pt x="0" y="207810"/>
                </a:lnTo>
              </a:path>
              <a:path w="154940" h="208280">
                <a:moveTo>
                  <a:pt x="0" y="207810"/>
                </a:moveTo>
                <a:lnTo>
                  <a:pt x="154635" y="207810"/>
                </a:lnTo>
              </a:path>
              <a:path w="154940" h="208280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80">
                <a:moveTo>
                  <a:pt x="0" y="20781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154635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  <a:path w="15494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8111540" y="3070034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79">
                <a:moveTo>
                  <a:pt x="0" y="20781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8111540" y="3277844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12"/>
                </a:moveTo>
                <a:lnTo>
                  <a:pt x="0" y="12"/>
                </a:lnTo>
                <a:lnTo>
                  <a:pt x="0" y="207835"/>
                </a:lnTo>
              </a:path>
              <a:path w="154940" h="208279">
                <a:moveTo>
                  <a:pt x="0" y="207835"/>
                </a:moveTo>
                <a:lnTo>
                  <a:pt x="0" y="12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8111540" y="3485679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79">
                <a:moveTo>
                  <a:pt x="0" y="20781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8111540" y="3693490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0" y="207822"/>
                </a:moveTo>
                <a:lnTo>
                  <a:pt x="154635" y="207822"/>
                </a:lnTo>
              </a:path>
              <a:path w="154940" h="208279">
                <a:moveTo>
                  <a:pt x="154635" y="0"/>
                </a:moveTo>
                <a:lnTo>
                  <a:pt x="0" y="0"/>
                </a:lnTo>
                <a:lnTo>
                  <a:pt x="0" y="207822"/>
                </a:lnTo>
              </a:path>
              <a:path w="154940" h="208279">
                <a:moveTo>
                  <a:pt x="0" y="207822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8111540" y="3901325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111540" y="4109135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79">
                <a:moveTo>
                  <a:pt x="0" y="20781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111540" y="4316933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12"/>
                </a:moveTo>
                <a:lnTo>
                  <a:pt x="0" y="12"/>
                </a:lnTo>
                <a:lnTo>
                  <a:pt x="0" y="207835"/>
                </a:lnTo>
              </a:path>
              <a:path w="154940" h="208279">
                <a:moveTo>
                  <a:pt x="0" y="207835"/>
                </a:moveTo>
                <a:lnTo>
                  <a:pt x="0" y="12"/>
                </a:lnTo>
              </a:path>
              <a:path w="154940" h="208279">
                <a:moveTo>
                  <a:pt x="0" y="12"/>
                </a:moveTo>
                <a:lnTo>
                  <a:pt x="154635" y="12"/>
                </a:lnTo>
              </a:path>
              <a:path w="154940" h="208279">
                <a:moveTo>
                  <a:pt x="0" y="0"/>
                </a:moveTo>
                <a:lnTo>
                  <a:pt x="0" y="12"/>
                </a:lnTo>
              </a:path>
              <a:path w="154940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111540" y="4524768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0"/>
                </a:moveTo>
                <a:lnTo>
                  <a:pt x="0" y="0"/>
                </a:lnTo>
                <a:lnTo>
                  <a:pt x="0" y="207810"/>
                </a:lnTo>
              </a:path>
              <a:path w="154940" h="208279">
                <a:moveTo>
                  <a:pt x="0" y="20781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111540" y="4732578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12"/>
                </a:moveTo>
                <a:lnTo>
                  <a:pt x="0" y="12"/>
                </a:lnTo>
                <a:lnTo>
                  <a:pt x="0" y="207822"/>
                </a:lnTo>
              </a:path>
              <a:path w="154940" h="208279">
                <a:moveTo>
                  <a:pt x="0" y="207822"/>
                </a:moveTo>
                <a:lnTo>
                  <a:pt x="0" y="12"/>
                </a:lnTo>
              </a:path>
              <a:path w="154940" h="208279">
                <a:moveTo>
                  <a:pt x="0" y="0"/>
                </a:moveTo>
                <a:lnTo>
                  <a:pt x="154635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  <a:path w="15494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111540" y="4940401"/>
            <a:ext cx="154940" cy="208279"/>
          </a:xfrm>
          <a:custGeom>
            <a:avLst/>
            <a:gdLst/>
            <a:ahLst/>
            <a:cxnLst/>
            <a:rect l="l" t="t" r="r" b="b"/>
            <a:pathLst>
              <a:path w="154940" h="208279">
                <a:moveTo>
                  <a:pt x="154635" y="207822"/>
                </a:moveTo>
                <a:lnTo>
                  <a:pt x="0" y="207822"/>
                </a:lnTo>
                <a:lnTo>
                  <a:pt x="0" y="207822"/>
                </a:lnTo>
              </a:path>
              <a:path w="154940" h="208279">
                <a:moveTo>
                  <a:pt x="0" y="207822"/>
                </a:moveTo>
                <a:lnTo>
                  <a:pt x="0" y="207822"/>
                </a:lnTo>
              </a:path>
              <a:path w="154940" h="208279">
                <a:moveTo>
                  <a:pt x="0" y="207822"/>
                </a:moveTo>
                <a:lnTo>
                  <a:pt x="154635" y="207822"/>
                </a:lnTo>
              </a:path>
              <a:path w="154940" h="208279">
                <a:moveTo>
                  <a:pt x="0" y="0"/>
                </a:moveTo>
                <a:lnTo>
                  <a:pt x="0" y="207822"/>
                </a:lnTo>
              </a:path>
              <a:path w="154940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8111540" y="514822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5"/>
                </a:lnTo>
              </a:path>
              <a:path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8111540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7903718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7903718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7903718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7903718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7903718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903718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903718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7903718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7903718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7903718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7903718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7903718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7903718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7903718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7903718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7903718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7903718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7903718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7903718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7903718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7903718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7903718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7903718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7903718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7903718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7903718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22" y="0"/>
                </a:moveTo>
                <a:lnTo>
                  <a:pt x="207822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7903718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7695907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7695895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7695895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7695895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7695895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7695895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7695895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7695895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7695895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7695895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7695895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7695895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7695895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7695895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7695895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7695895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7695895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7695895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7695895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7695895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7695895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7695895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7695895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7695895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7695895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7695908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10" y="18135"/>
                </a:moveTo>
                <a:lnTo>
                  <a:pt x="207810" y="0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7695895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4" h="160655">
                <a:moveTo>
                  <a:pt x="0" y="0"/>
                </a:moveTo>
                <a:lnTo>
                  <a:pt x="0" y="160578"/>
                </a:lnTo>
              </a:path>
              <a:path w="634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7488084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7488084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7488084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7488084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207810"/>
                </a:moveTo>
                <a:lnTo>
                  <a:pt x="207822" y="207810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7488084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7488084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7488084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7488084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7488084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7488084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488084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12"/>
                </a:moveTo>
                <a:lnTo>
                  <a:pt x="207822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488084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488084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488084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488084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207810"/>
                </a:moveTo>
                <a:lnTo>
                  <a:pt x="207822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488084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488084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488084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488084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488084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488084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488084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12"/>
                </a:moveTo>
                <a:lnTo>
                  <a:pt x="207822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488084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7488084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7488084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488084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7488084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728027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7280262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7280262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7280262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207810"/>
                </a:moveTo>
                <a:lnTo>
                  <a:pt x="207835" y="207810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7280262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7280262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7280262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7280262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7280262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7280262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7280262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12"/>
                </a:moveTo>
                <a:lnTo>
                  <a:pt x="207835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7280262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7280262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g object 137"/>
          <p:cNvSpPr/>
          <p:nvPr/>
        </p:nvSpPr>
        <p:spPr>
          <a:xfrm>
            <a:off x="7280262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g object 138"/>
          <p:cNvSpPr/>
          <p:nvPr/>
        </p:nvSpPr>
        <p:spPr>
          <a:xfrm>
            <a:off x="7280262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207810"/>
                </a:moveTo>
                <a:lnTo>
                  <a:pt x="207835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g object 139"/>
          <p:cNvSpPr/>
          <p:nvPr/>
        </p:nvSpPr>
        <p:spPr>
          <a:xfrm>
            <a:off x="7280262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g object 140"/>
          <p:cNvSpPr/>
          <p:nvPr/>
        </p:nvSpPr>
        <p:spPr>
          <a:xfrm>
            <a:off x="7280262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g object 141"/>
          <p:cNvSpPr/>
          <p:nvPr/>
        </p:nvSpPr>
        <p:spPr>
          <a:xfrm>
            <a:off x="7280262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g object 142"/>
          <p:cNvSpPr/>
          <p:nvPr/>
        </p:nvSpPr>
        <p:spPr>
          <a:xfrm>
            <a:off x="7280262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g object 143"/>
          <p:cNvSpPr/>
          <p:nvPr/>
        </p:nvSpPr>
        <p:spPr>
          <a:xfrm>
            <a:off x="7280262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g object 144"/>
          <p:cNvSpPr/>
          <p:nvPr/>
        </p:nvSpPr>
        <p:spPr>
          <a:xfrm>
            <a:off x="7280262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g object 145"/>
          <p:cNvSpPr/>
          <p:nvPr/>
        </p:nvSpPr>
        <p:spPr>
          <a:xfrm>
            <a:off x="7280262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12"/>
                </a:moveTo>
                <a:lnTo>
                  <a:pt x="207835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g object 146"/>
          <p:cNvSpPr/>
          <p:nvPr/>
        </p:nvSpPr>
        <p:spPr>
          <a:xfrm>
            <a:off x="7280262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g object 147"/>
          <p:cNvSpPr/>
          <p:nvPr/>
        </p:nvSpPr>
        <p:spPr>
          <a:xfrm>
            <a:off x="7280262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g object 148"/>
          <p:cNvSpPr/>
          <p:nvPr/>
        </p:nvSpPr>
        <p:spPr>
          <a:xfrm>
            <a:off x="7280262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</a:path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g object 149"/>
          <p:cNvSpPr/>
          <p:nvPr/>
        </p:nvSpPr>
        <p:spPr>
          <a:xfrm>
            <a:off x="7280275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10" y="18135"/>
                </a:moveTo>
                <a:lnTo>
                  <a:pt x="207810" y="0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g object 150"/>
          <p:cNvSpPr/>
          <p:nvPr/>
        </p:nvSpPr>
        <p:spPr>
          <a:xfrm>
            <a:off x="7280262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4" h="160655">
                <a:moveTo>
                  <a:pt x="0" y="0"/>
                </a:moveTo>
                <a:lnTo>
                  <a:pt x="0" y="160578"/>
                </a:lnTo>
              </a:path>
              <a:path w="634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g object 151"/>
          <p:cNvSpPr/>
          <p:nvPr/>
        </p:nvSpPr>
        <p:spPr>
          <a:xfrm>
            <a:off x="707245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g object 152"/>
          <p:cNvSpPr/>
          <p:nvPr/>
        </p:nvSpPr>
        <p:spPr>
          <a:xfrm>
            <a:off x="7072452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g object 153"/>
          <p:cNvSpPr/>
          <p:nvPr/>
        </p:nvSpPr>
        <p:spPr>
          <a:xfrm>
            <a:off x="7072452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g object 154"/>
          <p:cNvSpPr/>
          <p:nvPr/>
        </p:nvSpPr>
        <p:spPr>
          <a:xfrm>
            <a:off x="7072452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207810"/>
                </a:moveTo>
                <a:lnTo>
                  <a:pt x="207822" y="207810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g object 155"/>
          <p:cNvSpPr/>
          <p:nvPr/>
        </p:nvSpPr>
        <p:spPr>
          <a:xfrm>
            <a:off x="7072452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g object 156"/>
          <p:cNvSpPr/>
          <p:nvPr/>
        </p:nvSpPr>
        <p:spPr>
          <a:xfrm>
            <a:off x="7072452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g object 157"/>
          <p:cNvSpPr/>
          <p:nvPr/>
        </p:nvSpPr>
        <p:spPr>
          <a:xfrm>
            <a:off x="7072452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g object 158"/>
          <p:cNvSpPr/>
          <p:nvPr/>
        </p:nvSpPr>
        <p:spPr>
          <a:xfrm>
            <a:off x="7072452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7072452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7072452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7072452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12"/>
                </a:moveTo>
                <a:lnTo>
                  <a:pt x="207822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7072452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g object 163"/>
          <p:cNvSpPr/>
          <p:nvPr/>
        </p:nvSpPr>
        <p:spPr>
          <a:xfrm>
            <a:off x="7072452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g object 164"/>
          <p:cNvSpPr/>
          <p:nvPr/>
        </p:nvSpPr>
        <p:spPr>
          <a:xfrm>
            <a:off x="7072452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g object 165"/>
          <p:cNvSpPr/>
          <p:nvPr/>
        </p:nvSpPr>
        <p:spPr>
          <a:xfrm>
            <a:off x="7072452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207810"/>
                </a:moveTo>
                <a:lnTo>
                  <a:pt x="207822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g object 166"/>
          <p:cNvSpPr/>
          <p:nvPr/>
        </p:nvSpPr>
        <p:spPr>
          <a:xfrm>
            <a:off x="7072452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g object 167"/>
          <p:cNvSpPr/>
          <p:nvPr/>
        </p:nvSpPr>
        <p:spPr>
          <a:xfrm>
            <a:off x="7072452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g object 168"/>
          <p:cNvSpPr/>
          <p:nvPr/>
        </p:nvSpPr>
        <p:spPr>
          <a:xfrm>
            <a:off x="7072452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g object 169"/>
          <p:cNvSpPr/>
          <p:nvPr/>
        </p:nvSpPr>
        <p:spPr>
          <a:xfrm>
            <a:off x="7072452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g object 170"/>
          <p:cNvSpPr/>
          <p:nvPr/>
        </p:nvSpPr>
        <p:spPr>
          <a:xfrm>
            <a:off x="7072452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g object 171"/>
          <p:cNvSpPr/>
          <p:nvPr/>
        </p:nvSpPr>
        <p:spPr>
          <a:xfrm>
            <a:off x="7072452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g object 172"/>
          <p:cNvSpPr/>
          <p:nvPr/>
        </p:nvSpPr>
        <p:spPr>
          <a:xfrm>
            <a:off x="7072452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12"/>
                </a:moveTo>
                <a:lnTo>
                  <a:pt x="207822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g object 173"/>
          <p:cNvSpPr/>
          <p:nvPr/>
        </p:nvSpPr>
        <p:spPr>
          <a:xfrm>
            <a:off x="7072452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g object 174"/>
          <p:cNvSpPr/>
          <p:nvPr/>
        </p:nvSpPr>
        <p:spPr>
          <a:xfrm>
            <a:off x="7072452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g object 175"/>
          <p:cNvSpPr/>
          <p:nvPr/>
        </p:nvSpPr>
        <p:spPr>
          <a:xfrm>
            <a:off x="7072452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g object 176"/>
          <p:cNvSpPr/>
          <p:nvPr/>
        </p:nvSpPr>
        <p:spPr>
          <a:xfrm>
            <a:off x="7072452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g object 177"/>
          <p:cNvSpPr/>
          <p:nvPr/>
        </p:nvSpPr>
        <p:spPr>
          <a:xfrm>
            <a:off x="707245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g object 178"/>
          <p:cNvSpPr/>
          <p:nvPr/>
        </p:nvSpPr>
        <p:spPr>
          <a:xfrm>
            <a:off x="6864629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g object 179"/>
          <p:cNvSpPr/>
          <p:nvPr/>
        </p:nvSpPr>
        <p:spPr>
          <a:xfrm>
            <a:off x="6864629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g object 180"/>
          <p:cNvSpPr/>
          <p:nvPr/>
        </p:nvSpPr>
        <p:spPr>
          <a:xfrm>
            <a:off x="6864629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g object 181"/>
          <p:cNvSpPr/>
          <p:nvPr/>
        </p:nvSpPr>
        <p:spPr>
          <a:xfrm>
            <a:off x="6864629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g object 182"/>
          <p:cNvSpPr/>
          <p:nvPr/>
        </p:nvSpPr>
        <p:spPr>
          <a:xfrm>
            <a:off x="6864629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g object 183"/>
          <p:cNvSpPr/>
          <p:nvPr/>
        </p:nvSpPr>
        <p:spPr>
          <a:xfrm>
            <a:off x="6864629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g object 184"/>
          <p:cNvSpPr/>
          <p:nvPr/>
        </p:nvSpPr>
        <p:spPr>
          <a:xfrm>
            <a:off x="6864629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g object 185"/>
          <p:cNvSpPr/>
          <p:nvPr/>
        </p:nvSpPr>
        <p:spPr>
          <a:xfrm>
            <a:off x="6864629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g object 186"/>
          <p:cNvSpPr/>
          <p:nvPr/>
        </p:nvSpPr>
        <p:spPr>
          <a:xfrm>
            <a:off x="6864629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g object 187"/>
          <p:cNvSpPr/>
          <p:nvPr/>
        </p:nvSpPr>
        <p:spPr>
          <a:xfrm>
            <a:off x="6864629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g object 188"/>
          <p:cNvSpPr/>
          <p:nvPr/>
        </p:nvSpPr>
        <p:spPr>
          <a:xfrm>
            <a:off x="6864629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g object 189"/>
          <p:cNvSpPr/>
          <p:nvPr/>
        </p:nvSpPr>
        <p:spPr>
          <a:xfrm>
            <a:off x="6864629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g object 190"/>
          <p:cNvSpPr/>
          <p:nvPr/>
        </p:nvSpPr>
        <p:spPr>
          <a:xfrm>
            <a:off x="6864629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g object 191"/>
          <p:cNvSpPr/>
          <p:nvPr/>
        </p:nvSpPr>
        <p:spPr>
          <a:xfrm>
            <a:off x="6864629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g object 192"/>
          <p:cNvSpPr/>
          <p:nvPr/>
        </p:nvSpPr>
        <p:spPr>
          <a:xfrm>
            <a:off x="6864629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g object 193"/>
          <p:cNvSpPr/>
          <p:nvPr/>
        </p:nvSpPr>
        <p:spPr>
          <a:xfrm>
            <a:off x="6864629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g object 194"/>
          <p:cNvSpPr/>
          <p:nvPr/>
        </p:nvSpPr>
        <p:spPr>
          <a:xfrm>
            <a:off x="6864629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g object 195"/>
          <p:cNvSpPr/>
          <p:nvPr/>
        </p:nvSpPr>
        <p:spPr>
          <a:xfrm>
            <a:off x="6864629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g object 196"/>
          <p:cNvSpPr/>
          <p:nvPr/>
        </p:nvSpPr>
        <p:spPr>
          <a:xfrm>
            <a:off x="6864629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g object 197"/>
          <p:cNvSpPr/>
          <p:nvPr/>
        </p:nvSpPr>
        <p:spPr>
          <a:xfrm>
            <a:off x="6864629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g object 198"/>
          <p:cNvSpPr/>
          <p:nvPr/>
        </p:nvSpPr>
        <p:spPr>
          <a:xfrm>
            <a:off x="6864629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g object 199"/>
          <p:cNvSpPr/>
          <p:nvPr/>
        </p:nvSpPr>
        <p:spPr>
          <a:xfrm>
            <a:off x="6864629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g object 200"/>
          <p:cNvSpPr/>
          <p:nvPr/>
        </p:nvSpPr>
        <p:spPr>
          <a:xfrm>
            <a:off x="6864629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g object 201"/>
          <p:cNvSpPr/>
          <p:nvPr/>
        </p:nvSpPr>
        <p:spPr>
          <a:xfrm>
            <a:off x="6864629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g object 202"/>
          <p:cNvSpPr/>
          <p:nvPr/>
        </p:nvSpPr>
        <p:spPr>
          <a:xfrm>
            <a:off x="6864629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g object 203"/>
          <p:cNvSpPr/>
          <p:nvPr/>
        </p:nvSpPr>
        <p:spPr>
          <a:xfrm>
            <a:off x="6864629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22" y="0"/>
                </a:moveTo>
                <a:lnTo>
                  <a:pt x="207822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g object 204"/>
          <p:cNvSpPr/>
          <p:nvPr/>
        </p:nvSpPr>
        <p:spPr>
          <a:xfrm>
            <a:off x="6864629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g object 205"/>
          <p:cNvSpPr/>
          <p:nvPr/>
        </p:nvSpPr>
        <p:spPr>
          <a:xfrm>
            <a:off x="6656806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4" h="160655">
                <a:moveTo>
                  <a:pt x="0" y="0"/>
                </a:moveTo>
                <a:lnTo>
                  <a:pt x="0" y="160578"/>
                </a:lnTo>
              </a:path>
              <a:path w="634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g object 206"/>
          <p:cNvSpPr/>
          <p:nvPr/>
        </p:nvSpPr>
        <p:spPr>
          <a:xfrm>
            <a:off x="6656806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g object 207"/>
          <p:cNvSpPr/>
          <p:nvPr/>
        </p:nvSpPr>
        <p:spPr>
          <a:xfrm>
            <a:off x="6656806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g object 208"/>
          <p:cNvSpPr/>
          <p:nvPr/>
        </p:nvSpPr>
        <p:spPr>
          <a:xfrm>
            <a:off x="6656806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g object 209"/>
          <p:cNvSpPr/>
          <p:nvPr/>
        </p:nvSpPr>
        <p:spPr>
          <a:xfrm>
            <a:off x="6656806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6656806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6656806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6656806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6656806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g object 214"/>
          <p:cNvSpPr/>
          <p:nvPr/>
        </p:nvSpPr>
        <p:spPr>
          <a:xfrm>
            <a:off x="6656806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g object 215"/>
          <p:cNvSpPr/>
          <p:nvPr/>
        </p:nvSpPr>
        <p:spPr>
          <a:xfrm>
            <a:off x="6656806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g object 216"/>
          <p:cNvSpPr/>
          <p:nvPr/>
        </p:nvSpPr>
        <p:spPr>
          <a:xfrm>
            <a:off x="6656806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g object 217"/>
          <p:cNvSpPr/>
          <p:nvPr/>
        </p:nvSpPr>
        <p:spPr>
          <a:xfrm>
            <a:off x="6656806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g object 218"/>
          <p:cNvSpPr/>
          <p:nvPr/>
        </p:nvSpPr>
        <p:spPr>
          <a:xfrm>
            <a:off x="6656806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g object 219"/>
          <p:cNvSpPr/>
          <p:nvPr/>
        </p:nvSpPr>
        <p:spPr>
          <a:xfrm>
            <a:off x="6656806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g object 220"/>
          <p:cNvSpPr/>
          <p:nvPr/>
        </p:nvSpPr>
        <p:spPr>
          <a:xfrm>
            <a:off x="6656806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g object 221"/>
          <p:cNvSpPr/>
          <p:nvPr/>
        </p:nvSpPr>
        <p:spPr>
          <a:xfrm>
            <a:off x="6656806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g object 222"/>
          <p:cNvSpPr/>
          <p:nvPr/>
        </p:nvSpPr>
        <p:spPr>
          <a:xfrm>
            <a:off x="6656806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g object 223"/>
          <p:cNvSpPr/>
          <p:nvPr/>
        </p:nvSpPr>
        <p:spPr>
          <a:xfrm>
            <a:off x="6656806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g object 224"/>
          <p:cNvSpPr/>
          <p:nvPr/>
        </p:nvSpPr>
        <p:spPr>
          <a:xfrm>
            <a:off x="6656806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g object 225"/>
          <p:cNvSpPr/>
          <p:nvPr/>
        </p:nvSpPr>
        <p:spPr>
          <a:xfrm>
            <a:off x="6656806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g object 226"/>
          <p:cNvSpPr/>
          <p:nvPr/>
        </p:nvSpPr>
        <p:spPr>
          <a:xfrm>
            <a:off x="6656806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g object 227"/>
          <p:cNvSpPr/>
          <p:nvPr/>
        </p:nvSpPr>
        <p:spPr>
          <a:xfrm>
            <a:off x="6656806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g object 228"/>
          <p:cNvSpPr/>
          <p:nvPr/>
        </p:nvSpPr>
        <p:spPr>
          <a:xfrm>
            <a:off x="6656806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g object 229"/>
          <p:cNvSpPr/>
          <p:nvPr/>
        </p:nvSpPr>
        <p:spPr>
          <a:xfrm>
            <a:off x="6656806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20782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g object 230"/>
          <p:cNvSpPr/>
          <p:nvPr/>
        </p:nvSpPr>
        <p:spPr>
          <a:xfrm>
            <a:off x="6656806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22" y="0"/>
                </a:moveTo>
                <a:lnTo>
                  <a:pt x="207822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12" y="18135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g object 231"/>
          <p:cNvSpPr/>
          <p:nvPr/>
        </p:nvSpPr>
        <p:spPr>
          <a:xfrm>
            <a:off x="6656806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g object 232"/>
          <p:cNvSpPr/>
          <p:nvPr/>
        </p:nvSpPr>
        <p:spPr>
          <a:xfrm>
            <a:off x="6448996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g object 233"/>
          <p:cNvSpPr/>
          <p:nvPr/>
        </p:nvSpPr>
        <p:spPr>
          <a:xfrm>
            <a:off x="6448996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12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g object 234"/>
          <p:cNvSpPr/>
          <p:nvPr/>
        </p:nvSpPr>
        <p:spPr>
          <a:xfrm>
            <a:off x="6448996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g object 235"/>
          <p:cNvSpPr/>
          <p:nvPr/>
        </p:nvSpPr>
        <p:spPr>
          <a:xfrm>
            <a:off x="6448996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10"/>
                </a:moveTo>
                <a:lnTo>
                  <a:pt x="207810" y="207822"/>
                </a:lnTo>
              </a:path>
              <a:path w="208279" h="208279">
                <a:moveTo>
                  <a:pt x="207810" y="207810"/>
                </a:moveTo>
                <a:lnTo>
                  <a:pt x="0" y="207810"/>
                </a:ln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g object 236"/>
          <p:cNvSpPr/>
          <p:nvPr/>
        </p:nvSpPr>
        <p:spPr>
          <a:xfrm>
            <a:off x="6448996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g object 237"/>
          <p:cNvSpPr/>
          <p:nvPr/>
        </p:nvSpPr>
        <p:spPr>
          <a:xfrm>
            <a:off x="6448996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12"/>
                </a:move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g object 238"/>
          <p:cNvSpPr/>
          <p:nvPr/>
        </p:nvSpPr>
        <p:spPr>
          <a:xfrm>
            <a:off x="6448996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g object 239"/>
          <p:cNvSpPr/>
          <p:nvPr/>
        </p:nvSpPr>
        <p:spPr>
          <a:xfrm>
            <a:off x="6448996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g object 240"/>
          <p:cNvSpPr/>
          <p:nvPr/>
        </p:nvSpPr>
        <p:spPr>
          <a:xfrm>
            <a:off x="6448996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12"/>
                </a:move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g object 241"/>
          <p:cNvSpPr/>
          <p:nvPr/>
        </p:nvSpPr>
        <p:spPr>
          <a:xfrm>
            <a:off x="6448996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g object 242"/>
          <p:cNvSpPr/>
          <p:nvPr/>
        </p:nvSpPr>
        <p:spPr>
          <a:xfrm>
            <a:off x="6448996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12"/>
                </a:move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10" y="12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g object 243"/>
          <p:cNvSpPr/>
          <p:nvPr/>
        </p:nvSpPr>
        <p:spPr>
          <a:xfrm>
            <a:off x="6448996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g object 244"/>
          <p:cNvSpPr/>
          <p:nvPr/>
        </p:nvSpPr>
        <p:spPr>
          <a:xfrm>
            <a:off x="6448996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12"/>
                </a:move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g object 245"/>
          <p:cNvSpPr/>
          <p:nvPr/>
        </p:nvSpPr>
        <p:spPr>
          <a:xfrm>
            <a:off x="6448996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g object 246"/>
          <p:cNvSpPr/>
          <p:nvPr/>
        </p:nvSpPr>
        <p:spPr>
          <a:xfrm>
            <a:off x="6448996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207810"/>
                </a:moveTo>
                <a:lnTo>
                  <a:pt x="207810" y="207822"/>
                </a:lnTo>
              </a:path>
              <a:path w="208279" h="208280">
                <a:moveTo>
                  <a:pt x="207810" y="207810"/>
                </a:moveTo>
                <a:lnTo>
                  <a:pt x="0" y="207810"/>
                </a:lnTo>
                <a:lnTo>
                  <a:pt x="0" y="207822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g object 247"/>
          <p:cNvSpPr/>
          <p:nvPr/>
        </p:nvSpPr>
        <p:spPr>
          <a:xfrm>
            <a:off x="6448996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g object 248"/>
          <p:cNvSpPr/>
          <p:nvPr/>
        </p:nvSpPr>
        <p:spPr>
          <a:xfrm>
            <a:off x="6448996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12"/>
                </a:move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g object 249"/>
          <p:cNvSpPr/>
          <p:nvPr/>
        </p:nvSpPr>
        <p:spPr>
          <a:xfrm>
            <a:off x="6448996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g object 250"/>
          <p:cNvSpPr/>
          <p:nvPr/>
        </p:nvSpPr>
        <p:spPr>
          <a:xfrm>
            <a:off x="6448996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g object 251"/>
          <p:cNvSpPr/>
          <p:nvPr/>
        </p:nvSpPr>
        <p:spPr>
          <a:xfrm>
            <a:off x="6448996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g object 252"/>
          <p:cNvSpPr/>
          <p:nvPr/>
        </p:nvSpPr>
        <p:spPr>
          <a:xfrm>
            <a:off x="6448996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g object 253"/>
          <p:cNvSpPr/>
          <p:nvPr/>
        </p:nvSpPr>
        <p:spPr>
          <a:xfrm>
            <a:off x="6448996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12"/>
                </a:move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10" y="12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g object 254"/>
          <p:cNvSpPr/>
          <p:nvPr/>
        </p:nvSpPr>
        <p:spPr>
          <a:xfrm>
            <a:off x="6448996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g object 255"/>
          <p:cNvSpPr/>
          <p:nvPr/>
        </p:nvSpPr>
        <p:spPr>
          <a:xfrm>
            <a:off x="6448996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12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g object 256"/>
          <p:cNvSpPr/>
          <p:nvPr/>
        </p:nvSpPr>
        <p:spPr>
          <a:xfrm>
            <a:off x="6448996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10" y="207822"/>
                </a:lnTo>
              </a:path>
              <a:path w="208279" h="208279">
                <a:moveTo>
                  <a:pt x="207810" y="207822"/>
                </a:moveTo>
                <a:lnTo>
                  <a:pt x="0" y="207822"/>
                </a:ln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g object 257"/>
          <p:cNvSpPr/>
          <p:nvPr/>
        </p:nvSpPr>
        <p:spPr>
          <a:xfrm>
            <a:off x="6448996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g object 258"/>
          <p:cNvSpPr/>
          <p:nvPr/>
        </p:nvSpPr>
        <p:spPr>
          <a:xfrm>
            <a:off x="6448996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g object 259"/>
          <p:cNvSpPr/>
          <p:nvPr/>
        </p:nvSpPr>
        <p:spPr>
          <a:xfrm>
            <a:off x="6241173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g object 260"/>
          <p:cNvSpPr/>
          <p:nvPr/>
        </p:nvSpPr>
        <p:spPr>
          <a:xfrm>
            <a:off x="6241173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g object 261"/>
          <p:cNvSpPr/>
          <p:nvPr/>
        </p:nvSpPr>
        <p:spPr>
          <a:xfrm>
            <a:off x="6241173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g object 262"/>
          <p:cNvSpPr/>
          <p:nvPr/>
        </p:nvSpPr>
        <p:spPr>
          <a:xfrm>
            <a:off x="6241173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g object 263"/>
          <p:cNvSpPr/>
          <p:nvPr/>
        </p:nvSpPr>
        <p:spPr>
          <a:xfrm>
            <a:off x="6241173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g object 264"/>
          <p:cNvSpPr/>
          <p:nvPr/>
        </p:nvSpPr>
        <p:spPr>
          <a:xfrm>
            <a:off x="6241173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g object 265"/>
          <p:cNvSpPr/>
          <p:nvPr/>
        </p:nvSpPr>
        <p:spPr>
          <a:xfrm>
            <a:off x="6241173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g object 266"/>
          <p:cNvSpPr/>
          <p:nvPr/>
        </p:nvSpPr>
        <p:spPr>
          <a:xfrm>
            <a:off x="6241173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g object 267"/>
          <p:cNvSpPr/>
          <p:nvPr/>
        </p:nvSpPr>
        <p:spPr>
          <a:xfrm>
            <a:off x="6241173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g object 268"/>
          <p:cNvSpPr/>
          <p:nvPr/>
        </p:nvSpPr>
        <p:spPr>
          <a:xfrm>
            <a:off x="6241173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g object 269"/>
          <p:cNvSpPr/>
          <p:nvPr/>
        </p:nvSpPr>
        <p:spPr>
          <a:xfrm>
            <a:off x="6241173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g object 270"/>
          <p:cNvSpPr/>
          <p:nvPr/>
        </p:nvSpPr>
        <p:spPr>
          <a:xfrm>
            <a:off x="6241173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g object 271"/>
          <p:cNvSpPr/>
          <p:nvPr/>
        </p:nvSpPr>
        <p:spPr>
          <a:xfrm>
            <a:off x="6241173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g object 272"/>
          <p:cNvSpPr/>
          <p:nvPr/>
        </p:nvSpPr>
        <p:spPr>
          <a:xfrm>
            <a:off x="6241173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g object 273"/>
          <p:cNvSpPr/>
          <p:nvPr/>
        </p:nvSpPr>
        <p:spPr>
          <a:xfrm>
            <a:off x="6241173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g object 274"/>
          <p:cNvSpPr/>
          <p:nvPr/>
        </p:nvSpPr>
        <p:spPr>
          <a:xfrm>
            <a:off x="6241173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g object 275"/>
          <p:cNvSpPr/>
          <p:nvPr/>
        </p:nvSpPr>
        <p:spPr>
          <a:xfrm>
            <a:off x="6241173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g object 276"/>
          <p:cNvSpPr/>
          <p:nvPr/>
        </p:nvSpPr>
        <p:spPr>
          <a:xfrm>
            <a:off x="6241173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g object 277"/>
          <p:cNvSpPr/>
          <p:nvPr/>
        </p:nvSpPr>
        <p:spPr>
          <a:xfrm>
            <a:off x="6241173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g object 278"/>
          <p:cNvSpPr/>
          <p:nvPr/>
        </p:nvSpPr>
        <p:spPr>
          <a:xfrm>
            <a:off x="6241173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g object 279"/>
          <p:cNvSpPr/>
          <p:nvPr/>
        </p:nvSpPr>
        <p:spPr>
          <a:xfrm>
            <a:off x="6241173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g object 280"/>
          <p:cNvSpPr/>
          <p:nvPr/>
        </p:nvSpPr>
        <p:spPr>
          <a:xfrm>
            <a:off x="6241173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g object 281"/>
          <p:cNvSpPr/>
          <p:nvPr/>
        </p:nvSpPr>
        <p:spPr>
          <a:xfrm>
            <a:off x="6241173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g object 282"/>
          <p:cNvSpPr/>
          <p:nvPr/>
        </p:nvSpPr>
        <p:spPr>
          <a:xfrm>
            <a:off x="6241173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g object 283"/>
          <p:cNvSpPr/>
          <p:nvPr/>
        </p:nvSpPr>
        <p:spPr>
          <a:xfrm>
            <a:off x="6241173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g object 284"/>
          <p:cNvSpPr/>
          <p:nvPr/>
        </p:nvSpPr>
        <p:spPr>
          <a:xfrm>
            <a:off x="6241173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22" y="0"/>
                </a:moveTo>
                <a:lnTo>
                  <a:pt x="207822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g object 285"/>
          <p:cNvSpPr/>
          <p:nvPr/>
        </p:nvSpPr>
        <p:spPr>
          <a:xfrm>
            <a:off x="6241173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g object 286"/>
          <p:cNvSpPr/>
          <p:nvPr/>
        </p:nvSpPr>
        <p:spPr>
          <a:xfrm>
            <a:off x="6033363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g object 287"/>
          <p:cNvSpPr/>
          <p:nvPr/>
        </p:nvSpPr>
        <p:spPr>
          <a:xfrm>
            <a:off x="6033350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g object 288"/>
          <p:cNvSpPr/>
          <p:nvPr/>
        </p:nvSpPr>
        <p:spPr>
          <a:xfrm>
            <a:off x="6033350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g object 289"/>
          <p:cNvSpPr/>
          <p:nvPr/>
        </p:nvSpPr>
        <p:spPr>
          <a:xfrm>
            <a:off x="6033350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207810"/>
                </a:moveTo>
                <a:lnTo>
                  <a:pt x="207835" y="207810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g object 290"/>
          <p:cNvSpPr/>
          <p:nvPr/>
        </p:nvSpPr>
        <p:spPr>
          <a:xfrm>
            <a:off x="6033350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g object 291"/>
          <p:cNvSpPr/>
          <p:nvPr/>
        </p:nvSpPr>
        <p:spPr>
          <a:xfrm>
            <a:off x="6033350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g object 292"/>
          <p:cNvSpPr/>
          <p:nvPr/>
        </p:nvSpPr>
        <p:spPr>
          <a:xfrm>
            <a:off x="6033350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g object 293"/>
          <p:cNvSpPr/>
          <p:nvPr/>
        </p:nvSpPr>
        <p:spPr>
          <a:xfrm>
            <a:off x="6033350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g object 294"/>
          <p:cNvSpPr/>
          <p:nvPr/>
        </p:nvSpPr>
        <p:spPr>
          <a:xfrm>
            <a:off x="6033350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g object 295"/>
          <p:cNvSpPr/>
          <p:nvPr/>
        </p:nvSpPr>
        <p:spPr>
          <a:xfrm>
            <a:off x="6033350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g object 296"/>
          <p:cNvSpPr/>
          <p:nvPr/>
        </p:nvSpPr>
        <p:spPr>
          <a:xfrm>
            <a:off x="6033350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12"/>
                </a:moveTo>
                <a:lnTo>
                  <a:pt x="207835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g object 297"/>
          <p:cNvSpPr/>
          <p:nvPr/>
        </p:nvSpPr>
        <p:spPr>
          <a:xfrm>
            <a:off x="6033350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g object 298"/>
          <p:cNvSpPr/>
          <p:nvPr/>
        </p:nvSpPr>
        <p:spPr>
          <a:xfrm>
            <a:off x="6033350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g object 299"/>
          <p:cNvSpPr/>
          <p:nvPr/>
        </p:nvSpPr>
        <p:spPr>
          <a:xfrm>
            <a:off x="6033350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g object 300"/>
          <p:cNvSpPr/>
          <p:nvPr/>
        </p:nvSpPr>
        <p:spPr>
          <a:xfrm>
            <a:off x="6033350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207810"/>
                </a:moveTo>
                <a:lnTo>
                  <a:pt x="207835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g object 301"/>
          <p:cNvSpPr/>
          <p:nvPr/>
        </p:nvSpPr>
        <p:spPr>
          <a:xfrm>
            <a:off x="6033350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g object 302"/>
          <p:cNvSpPr/>
          <p:nvPr/>
        </p:nvSpPr>
        <p:spPr>
          <a:xfrm>
            <a:off x="6033350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g object 303"/>
          <p:cNvSpPr/>
          <p:nvPr/>
        </p:nvSpPr>
        <p:spPr>
          <a:xfrm>
            <a:off x="6033350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g object 304"/>
          <p:cNvSpPr/>
          <p:nvPr/>
        </p:nvSpPr>
        <p:spPr>
          <a:xfrm>
            <a:off x="6033350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g object 305"/>
          <p:cNvSpPr/>
          <p:nvPr/>
        </p:nvSpPr>
        <p:spPr>
          <a:xfrm>
            <a:off x="6033350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g object 306"/>
          <p:cNvSpPr/>
          <p:nvPr/>
        </p:nvSpPr>
        <p:spPr>
          <a:xfrm>
            <a:off x="6033350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g object 307"/>
          <p:cNvSpPr/>
          <p:nvPr/>
        </p:nvSpPr>
        <p:spPr>
          <a:xfrm>
            <a:off x="6033350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12"/>
                </a:moveTo>
                <a:lnTo>
                  <a:pt x="207835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g object 308"/>
          <p:cNvSpPr/>
          <p:nvPr/>
        </p:nvSpPr>
        <p:spPr>
          <a:xfrm>
            <a:off x="6033350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g object 309"/>
          <p:cNvSpPr/>
          <p:nvPr/>
        </p:nvSpPr>
        <p:spPr>
          <a:xfrm>
            <a:off x="6033350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g object 310"/>
          <p:cNvSpPr/>
          <p:nvPr/>
        </p:nvSpPr>
        <p:spPr>
          <a:xfrm>
            <a:off x="6033350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</a:path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g object 311"/>
          <p:cNvSpPr/>
          <p:nvPr/>
        </p:nvSpPr>
        <p:spPr>
          <a:xfrm>
            <a:off x="6033363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10" y="18135"/>
                </a:moveTo>
                <a:lnTo>
                  <a:pt x="207810" y="0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g object 312"/>
          <p:cNvSpPr/>
          <p:nvPr/>
        </p:nvSpPr>
        <p:spPr>
          <a:xfrm>
            <a:off x="6033350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g object 313"/>
          <p:cNvSpPr/>
          <p:nvPr/>
        </p:nvSpPr>
        <p:spPr>
          <a:xfrm>
            <a:off x="5825540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g object 314"/>
          <p:cNvSpPr/>
          <p:nvPr/>
        </p:nvSpPr>
        <p:spPr>
          <a:xfrm>
            <a:off x="5825540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g object 315"/>
          <p:cNvSpPr/>
          <p:nvPr/>
        </p:nvSpPr>
        <p:spPr>
          <a:xfrm>
            <a:off x="5825540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g object 316"/>
          <p:cNvSpPr/>
          <p:nvPr/>
        </p:nvSpPr>
        <p:spPr>
          <a:xfrm>
            <a:off x="5825540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207810"/>
                </a:moveTo>
                <a:lnTo>
                  <a:pt x="207822" y="207810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g object 317"/>
          <p:cNvSpPr/>
          <p:nvPr/>
        </p:nvSpPr>
        <p:spPr>
          <a:xfrm>
            <a:off x="5825540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g object 318"/>
          <p:cNvSpPr/>
          <p:nvPr/>
        </p:nvSpPr>
        <p:spPr>
          <a:xfrm>
            <a:off x="5825540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g object 319"/>
          <p:cNvSpPr/>
          <p:nvPr/>
        </p:nvSpPr>
        <p:spPr>
          <a:xfrm>
            <a:off x="5825540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g object 320"/>
          <p:cNvSpPr/>
          <p:nvPr/>
        </p:nvSpPr>
        <p:spPr>
          <a:xfrm>
            <a:off x="5825540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g object 321"/>
          <p:cNvSpPr/>
          <p:nvPr/>
        </p:nvSpPr>
        <p:spPr>
          <a:xfrm>
            <a:off x="5825540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g object 322"/>
          <p:cNvSpPr/>
          <p:nvPr/>
        </p:nvSpPr>
        <p:spPr>
          <a:xfrm>
            <a:off x="5825540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g object 323"/>
          <p:cNvSpPr/>
          <p:nvPr/>
        </p:nvSpPr>
        <p:spPr>
          <a:xfrm>
            <a:off x="5825540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12"/>
                </a:moveTo>
                <a:lnTo>
                  <a:pt x="207822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g object 324"/>
          <p:cNvSpPr/>
          <p:nvPr/>
        </p:nvSpPr>
        <p:spPr>
          <a:xfrm>
            <a:off x="5825540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g object 325"/>
          <p:cNvSpPr/>
          <p:nvPr/>
        </p:nvSpPr>
        <p:spPr>
          <a:xfrm>
            <a:off x="5825540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g object 326"/>
          <p:cNvSpPr/>
          <p:nvPr/>
        </p:nvSpPr>
        <p:spPr>
          <a:xfrm>
            <a:off x="5825540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g object 327"/>
          <p:cNvSpPr/>
          <p:nvPr/>
        </p:nvSpPr>
        <p:spPr>
          <a:xfrm>
            <a:off x="5825540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207810"/>
                </a:moveTo>
                <a:lnTo>
                  <a:pt x="207822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g object 328"/>
          <p:cNvSpPr/>
          <p:nvPr/>
        </p:nvSpPr>
        <p:spPr>
          <a:xfrm>
            <a:off x="5825540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g object 329"/>
          <p:cNvSpPr/>
          <p:nvPr/>
        </p:nvSpPr>
        <p:spPr>
          <a:xfrm>
            <a:off x="5825540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g object 330"/>
          <p:cNvSpPr/>
          <p:nvPr/>
        </p:nvSpPr>
        <p:spPr>
          <a:xfrm>
            <a:off x="5825540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g object 331"/>
          <p:cNvSpPr/>
          <p:nvPr/>
        </p:nvSpPr>
        <p:spPr>
          <a:xfrm>
            <a:off x="5825540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g object 332"/>
          <p:cNvSpPr/>
          <p:nvPr/>
        </p:nvSpPr>
        <p:spPr>
          <a:xfrm>
            <a:off x="5825540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g object 333"/>
          <p:cNvSpPr/>
          <p:nvPr/>
        </p:nvSpPr>
        <p:spPr>
          <a:xfrm>
            <a:off x="5825540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g object 334"/>
          <p:cNvSpPr/>
          <p:nvPr/>
        </p:nvSpPr>
        <p:spPr>
          <a:xfrm>
            <a:off x="5825540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12"/>
                </a:moveTo>
                <a:lnTo>
                  <a:pt x="207822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g object 335"/>
          <p:cNvSpPr/>
          <p:nvPr/>
        </p:nvSpPr>
        <p:spPr>
          <a:xfrm>
            <a:off x="5825540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g object 336"/>
          <p:cNvSpPr/>
          <p:nvPr/>
        </p:nvSpPr>
        <p:spPr>
          <a:xfrm>
            <a:off x="5825540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g object 337"/>
          <p:cNvSpPr/>
          <p:nvPr/>
        </p:nvSpPr>
        <p:spPr>
          <a:xfrm>
            <a:off x="5825540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g object 338"/>
          <p:cNvSpPr/>
          <p:nvPr/>
        </p:nvSpPr>
        <p:spPr>
          <a:xfrm>
            <a:off x="5825540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g object 339"/>
          <p:cNvSpPr/>
          <p:nvPr/>
        </p:nvSpPr>
        <p:spPr>
          <a:xfrm>
            <a:off x="5825540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g object 340"/>
          <p:cNvSpPr/>
          <p:nvPr/>
        </p:nvSpPr>
        <p:spPr>
          <a:xfrm>
            <a:off x="5617717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g object 341"/>
          <p:cNvSpPr/>
          <p:nvPr/>
        </p:nvSpPr>
        <p:spPr>
          <a:xfrm>
            <a:off x="5617717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g object 342"/>
          <p:cNvSpPr/>
          <p:nvPr/>
        </p:nvSpPr>
        <p:spPr>
          <a:xfrm>
            <a:off x="5617717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g object 343"/>
          <p:cNvSpPr/>
          <p:nvPr/>
        </p:nvSpPr>
        <p:spPr>
          <a:xfrm>
            <a:off x="5617717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g object 344"/>
          <p:cNvSpPr/>
          <p:nvPr/>
        </p:nvSpPr>
        <p:spPr>
          <a:xfrm>
            <a:off x="5617717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g object 345"/>
          <p:cNvSpPr/>
          <p:nvPr/>
        </p:nvSpPr>
        <p:spPr>
          <a:xfrm>
            <a:off x="5617717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g object 346"/>
          <p:cNvSpPr/>
          <p:nvPr/>
        </p:nvSpPr>
        <p:spPr>
          <a:xfrm>
            <a:off x="5617717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g object 347"/>
          <p:cNvSpPr/>
          <p:nvPr/>
        </p:nvSpPr>
        <p:spPr>
          <a:xfrm>
            <a:off x="5617717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g object 348"/>
          <p:cNvSpPr/>
          <p:nvPr/>
        </p:nvSpPr>
        <p:spPr>
          <a:xfrm>
            <a:off x="5617717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g object 349"/>
          <p:cNvSpPr/>
          <p:nvPr/>
        </p:nvSpPr>
        <p:spPr>
          <a:xfrm>
            <a:off x="5617717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g object 350"/>
          <p:cNvSpPr/>
          <p:nvPr/>
        </p:nvSpPr>
        <p:spPr>
          <a:xfrm>
            <a:off x="5617717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g object 351"/>
          <p:cNvSpPr/>
          <p:nvPr/>
        </p:nvSpPr>
        <p:spPr>
          <a:xfrm>
            <a:off x="5617717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g object 352"/>
          <p:cNvSpPr/>
          <p:nvPr/>
        </p:nvSpPr>
        <p:spPr>
          <a:xfrm>
            <a:off x="5617717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g object 353"/>
          <p:cNvSpPr/>
          <p:nvPr/>
        </p:nvSpPr>
        <p:spPr>
          <a:xfrm>
            <a:off x="5617717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g object 354"/>
          <p:cNvSpPr/>
          <p:nvPr/>
        </p:nvSpPr>
        <p:spPr>
          <a:xfrm>
            <a:off x="5617717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g object 355"/>
          <p:cNvSpPr/>
          <p:nvPr/>
        </p:nvSpPr>
        <p:spPr>
          <a:xfrm>
            <a:off x="5617717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g object 356"/>
          <p:cNvSpPr/>
          <p:nvPr/>
        </p:nvSpPr>
        <p:spPr>
          <a:xfrm>
            <a:off x="5617717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g object 357"/>
          <p:cNvSpPr/>
          <p:nvPr/>
        </p:nvSpPr>
        <p:spPr>
          <a:xfrm>
            <a:off x="5617717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g object 358"/>
          <p:cNvSpPr/>
          <p:nvPr/>
        </p:nvSpPr>
        <p:spPr>
          <a:xfrm>
            <a:off x="5617717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g object 359"/>
          <p:cNvSpPr/>
          <p:nvPr/>
        </p:nvSpPr>
        <p:spPr>
          <a:xfrm>
            <a:off x="5617717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g object 360"/>
          <p:cNvSpPr/>
          <p:nvPr/>
        </p:nvSpPr>
        <p:spPr>
          <a:xfrm>
            <a:off x="5617717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g object 361"/>
          <p:cNvSpPr/>
          <p:nvPr/>
        </p:nvSpPr>
        <p:spPr>
          <a:xfrm>
            <a:off x="5617717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g object 362"/>
          <p:cNvSpPr/>
          <p:nvPr/>
        </p:nvSpPr>
        <p:spPr>
          <a:xfrm>
            <a:off x="5617717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g object 363"/>
          <p:cNvSpPr/>
          <p:nvPr/>
        </p:nvSpPr>
        <p:spPr>
          <a:xfrm>
            <a:off x="5617717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g object 364"/>
          <p:cNvSpPr/>
          <p:nvPr/>
        </p:nvSpPr>
        <p:spPr>
          <a:xfrm>
            <a:off x="5617717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g object 365"/>
          <p:cNvSpPr/>
          <p:nvPr/>
        </p:nvSpPr>
        <p:spPr>
          <a:xfrm>
            <a:off x="5617717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22" y="0"/>
                </a:moveTo>
                <a:lnTo>
                  <a:pt x="207822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g object 366"/>
          <p:cNvSpPr/>
          <p:nvPr/>
        </p:nvSpPr>
        <p:spPr>
          <a:xfrm>
            <a:off x="5617717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g object 367"/>
          <p:cNvSpPr/>
          <p:nvPr/>
        </p:nvSpPr>
        <p:spPr>
          <a:xfrm>
            <a:off x="5409895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g object 368"/>
          <p:cNvSpPr/>
          <p:nvPr/>
        </p:nvSpPr>
        <p:spPr>
          <a:xfrm>
            <a:off x="5409895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g object 369"/>
          <p:cNvSpPr/>
          <p:nvPr/>
        </p:nvSpPr>
        <p:spPr>
          <a:xfrm>
            <a:off x="5409895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g object 370"/>
          <p:cNvSpPr/>
          <p:nvPr/>
        </p:nvSpPr>
        <p:spPr>
          <a:xfrm>
            <a:off x="5409895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g object 371"/>
          <p:cNvSpPr/>
          <p:nvPr/>
        </p:nvSpPr>
        <p:spPr>
          <a:xfrm>
            <a:off x="5409895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g object 372"/>
          <p:cNvSpPr/>
          <p:nvPr/>
        </p:nvSpPr>
        <p:spPr>
          <a:xfrm>
            <a:off x="5409895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g object 373"/>
          <p:cNvSpPr/>
          <p:nvPr/>
        </p:nvSpPr>
        <p:spPr>
          <a:xfrm>
            <a:off x="5409895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g object 374"/>
          <p:cNvSpPr/>
          <p:nvPr/>
        </p:nvSpPr>
        <p:spPr>
          <a:xfrm>
            <a:off x="5409895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g object 375"/>
          <p:cNvSpPr/>
          <p:nvPr/>
        </p:nvSpPr>
        <p:spPr>
          <a:xfrm>
            <a:off x="5409895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g object 376"/>
          <p:cNvSpPr/>
          <p:nvPr/>
        </p:nvSpPr>
        <p:spPr>
          <a:xfrm>
            <a:off x="5409895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g object 377"/>
          <p:cNvSpPr/>
          <p:nvPr/>
        </p:nvSpPr>
        <p:spPr>
          <a:xfrm>
            <a:off x="5409895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g object 378"/>
          <p:cNvSpPr/>
          <p:nvPr/>
        </p:nvSpPr>
        <p:spPr>
          <a:xfrm>
            <a:off x="5409895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g object 379"/>
          <p:cNvSpPr/>
          <p:nvPr/>
        </p:nvSpPr>
        <p:spPr>
          <a:xfrm>
            <a:off x="5409895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g object 380"/>
          <p:cNvSpPr/>
          <p:nvPr/>
        </p:nvSpPr>
        <p:spPr>
          <a:xfrm>
            <a:off x="5409895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g object 381"/>
          <p:cNvSpPr/>
          <p:nvPr/>
        </p:nvSpPr>
        <p:spPr>
          <a:xfrm>
            <a:off x="5409895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g object 382"/>
          <p:cNvSpPr/>
          <p:nvPr/>
        </p:nvSpPr>
        <p:spPr>
          <a:xfrm>
            <a:off x="5409895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g object 383"/>
          <p:cNvSpPr/>
          <p:nvPr/>
        </p:nvSpPr>
        <p:spPr>
          <a:xfrm>
            <a:off x="5409895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g object 384"/>
          <p:cNvSpPr/>
          <p:nvPr/>
        </p:nvSpPr>
        <p:spPr>
          <a:xfrm>
            <a:off x="5409895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g object 385"/>
          <p:cNvSpPr/>
          <p:nvPr/>
        </p:nvSpPr>
        <p:spPr>
          <a:xfrm>
            <a:off x="5409895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g object 386"/>
          <p:cNvSpPr/>
          <p:nvPr/>
        </p:nvSpPr>
        <p:spPr>
          <a:xfrm>
            <a:off x="5409895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g object 387"/>
          <p:cNvSpPr/>
          <p:nvPr/>
        </p:nvSpPr>
        <p:spPr>
          <a:xfrm>
            <a:off x="5409895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g object 388"/>
          <p:cNvSpPr/>
          <p:nvPr/>
        </p:nvSpPr>
        <p:spPr>
          <a:xfrm>
            <a:off x="5409895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g object 389"/>
          <p:cNvSpPr/>
          <p:nvPr/>
        </p:nvSpPr>
        <p:spPr>
          <a:xfrm>
            <a:off x="5409895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g object 390"/>
          <p:cNvSpPr/>
          <p:nvPr/>
        </p:nvSpPr>
        <p:spPr>
          <a:xfrm>
            <a:off x="5409895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g object 391"/>
          <p:cNvSpPr/>
          <p:nvPr/>
        </p:nvSpPr>
        <p:spPr>
          <a:xfrm>
            <a:off x="5409895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20782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g object 392"/>
          <p:cNvSpPr/>
          <p:nvPr/>
        </p:nvSpPr>
        <p:spPr>
          <a:xfrm>
            <a:off x="5409895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22" y="0"/>
                </a:moveTo>
                <a:lnTo>
                  <a:pt x="207822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12" y="18135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g object 393"/>
          <p:cNvSpPr/>
          <p:nvPr/>
        </p:nvSpPr>
        <p:spPr>
          <a:xfrm>
            <a:off x="540989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g object 394"/>
          <p:cNvSpPr/>
          <p:nvPr/>
        </p:nvSpPr>
        <p:spPr>
          <a:xfrm>
            <a:off x="520208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g object 395"/>
          <p:cNvSpPr/>
          <p:nvPr/>
        </p:nvSpPr>
        <p:spPr>
          <a:xfrm>
            <a:off x="5202085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12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g object 396"/>
          <p:cNvSpPr/>
          <p:nvPr/>
        </p:nvSpPr>
        <p:spPr>
          <a:xfrm>
            <a:off x="5202085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g object 397"/>
          <p:cNvSpPr/>
          <p:nvPr/>
        </p:nvSpPr>
        <p:spPr>
          <a:xfrm>
            <a:off x="5202085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10"/>
                </a:moveTo>
                <a:lnTo>
                  <a:pt x="207810" y="207822"/>
                </a:lnTo>
              </a:path>
              <a:path w="208279" h="208279">
                <a:moveTo>
                  <a:pt x="207810" y="207810"/>
                </a:moveTo>
                <a:lnTo>
                  <a:pt x="0" y="207810"/>
                </a:ln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g object 398"/>
          <p:cNvSpPr/>
          <p:nvPr/>
        </p:nvSpPr>
        <p:spPr>
          <a:xfrm>
            <a:off x="5202085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g object 399"/>
          <p:cNvSpPr/>
          <p:nvPr/>
        </p:nvSpPr>
        <p:spPr>
          <a:xfrm>
            <a:off x="5202085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12"/>
                </a:move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g object 400"/>
          <p:cNvSpPr/>
          <p:nvPr/>
        </p:nvSpPr>
        <p:spPr>
          <a:xfrm>
            <a:off x="5202085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g object 401"/>
          <p:cNvSpPr/>
          <p:nvPr/>
        </p:nvSpPr>
        <p:spPr>
          <a:xfrm>
            <a:off x="5202085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g object 402"/>
          <p:cNvSpPr/>
          <p:nvPr/>
        </p:nvSpPr>
        <p:spPr>
          <a:xfrm>
            <a:off x="5202085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12"/>
                </a:move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g object 403"/>
          <p:cNvSpPr/>
          <p:nvPr/>
        </p:nvSpPr>
        <p:spPr>
          <a:xfrm>
            <a:off x="5202085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g object 404"/>
          <p:cNvSpPr/>
          <p:nvPr/>
        </p:nvSpPr>
        <p:spPr>
          <a:xfrm>
            <a:off x="5202085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12"/>
                </a:move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10" y="12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g object 405"/>
          <p:cNvSpPr/>
          <p:nvPr/>
        </p:nvSpPr>
        <p:spPr>
          <a:xfrm>
            <a:off x="5202085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g object 406"/>
          <p:cNvSpPr/>
          <p:nvPr/>
        </p:nvSpPr>
        <p:spPr>
          <a:xfrm>
            <a:off x="5202085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12"/>
                </a:move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g object 407"/>
          <p:cNvSpPr/>
          <p:nvPr/>
        </p:nvSpPr>
        <p:spPr>
          <a:xfrm>
            <a:off x="5202085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0"/>
                </a:move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g object 408"/>
          <p:cNvSpPr/>
          <p:nvPr/>
        </p:nvSpPr>
        <p:spPr>
          <a:xfrm>
            <a:off x="5202085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207810"/>
                </a:moveTo>
                <a:lnTo>
                  <a:pt x="207810" y="207822"/>
                </a:lnTo>
              </a:path>
              <a:path w="208279" h="208280">
                <a:moveTo>
                  <a:pt x="207810" y="207810"/>
                </a:moveTo>
                <a:lnTo>
                  <a:pt x="0" y="207810"/>
                </a:lnTo>
                <a:lnTo>
                  <a:pt x="0" y="207822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0"/>
                </a:move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g object 409"/>
          <p:cNvSpPr/>
          <p:nvPr/>
        </p:nvSpPr>
        <p:spPr>
          <a:xfrm>
            <a:off x="5202085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g object 410"/>
          <p:cNvSpPr/>
          <p:nvPr/>
        </p:nvSpPr>
        <p:spPr>
          <a:xfrm>
            <a:off x="5202085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12"/>
                </a:move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g object 411"/>
          <p:cNvSpPr/>
          <p:nvPr/>
        </p:nvSpPr>
        <p:spPr>
          <a:xfrm>
            <a:off x="5202085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g object 412"/>
          <p:cNvSpPr/>
          <p:nvPr/>
        </p:nvSpPr>
        <p:spPr>
          <a:xfrm>
            <a:off x="5202085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g object 413"/>
          <p:cNvSpPr/>
          <p:nvPr/>
        </p:nvSpPr>
        <p:spPr>
          <a:xfrm>
            <a:off x="5202085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g object 414"/>
          <p:cNvSpPr/>
          <p:nvPr/>
        </p:nvSpPr>
        <p:spPr>
          <a:xfrm>
            <a:off x="5202085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g object 415"/>
          <p:cNvSpPr/>
          <p:nvPr/>
        </p:nvSpPr>
        <p:spPr>
          <a:xfrm>
            <a:off x="5202085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12"/>
                </a:move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10" y="12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g object 416"/>
          <p:cNvSpPr/>
          <p:nvPr/>
        </p:nvSpPr>
        <p:spPr>
          <a:xfrm>
            <a:off x="5202085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0"/>
                </a:move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g object 417"/>
          <p:cNvSpPr/>
          <p:nvPr/>
        </p:nvSpPr>
        <p:spPr>
          <a:xfrm>
            <a:off x="5202085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12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g object 418"/>
          <p:cNvSpPr/>
          <p:nvPr/>
        </p:nvSpPr>
        <p:spPr>
          <a:xfrm>
            <a:off x="5202085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10" y="207822"/>
                </a:lnTo>
              </a:path>
              <a:path w="208279" h="208279">
                <a:moveTo>
                  <a:pt x="207810" y="207822"/>
                </a:moveTo>
                <a:lnTo>
                  <a:pt x="0" y="207822"/>
                </a:ln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g object 419"/>
          <p:cNvSpPr/>
          <p:nvPr/>
        </p:nvSpPr>
        <p:spPr>
          <a:xfrm>
            <a:off x="5202085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g object 420"/>
          <p:cNvSpPr/>
          <p:nvPr/>
        </p:nvSpPr>
        <p:spPr>
          <a:xfrm>
            <a:off x="520208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g object 421"/>
          <p:cNvSpPr/>
          <p:nvPr/>
        </p:nvSpPr>
        <p:spPr>
          <a:xfrm>
            <a:off x="4994262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g object 422"/>
          <p:cNvSpPr/>
          <p:nvPr/>
        </p:nvSpPr>
        <p:spPr>
          <a:xfrm>
            <a:off x="4994262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g object 423"/>
          <p:cNvSpPr/>
          <p:nvPr/>
        </p:nvSpPr>
        <p:spPr>
          <a:xfrm>
            <a:off x="4994262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22" y="207810"/>
                </a:moveTo>
                <a:lnTo>
                  <a:pt x="207835" y="207810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g object 424"/>
          <p:cNvSpPr/>
          <p:nvPr/>
        </p:nvSpPr>
        <p:spPr>
          <a:xfrm>
            <a:off x="4994262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g object 425"/>
          <p:cNvSpPr/>
          <p:nvPr/>
        </p:nvSpPr>
        <p:spPr>
          <a:xfrm>
            <a:off x="4994262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g object 426"/>
          <p:cNvSpPr/>
          <p:nvPr/>
        </p:nvSpPr>
        <p:spPr>
          <a:xfrm>
            <a:off x="4994262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g object 427"/>
          <p:cNvSpPr/>
          <p:nvPr/>
        </p:nvSpPr>
        <p:spPr>
          <a:xfrm>
            <a:off x="4994262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g object 428"/>
          <p:cNvSpPr/>
          <p:nvPr/>
        </p:nvSpPr>
        <p:spPr>
          <a:xfrm>
            <a:off x="4994262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g object 429"/>
          <p:cNvSpPr/>
          <p:nvPr/>
        </p:nvSpPr>
        <p:spPr>
          <a:xfrm>
            <a:off x="4994262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g object 430"/>
          <p:cNvSpPr/>
          <p:nvPr/>
        </p:nvSpPr>
        <p:spPr>
          <a:xfrm>
            <a:off x="4994262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207822" y="12"/>
                </a:moveTo>
                <a:lnTo>
                  <a:pt x="207835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g object 431"/>
          <p:cNvSpPr/>
          <p:nvPr/>
        </p:nvSpPr>
        <p:spPr>
          <a:xfrm>
            <a:off x="4994262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g object 432"/>
          <p:cNvSpPr/>
          <p:nvPr/>
        </p:nvSpPr>
        <p:spPr>
          <a:xfrm>
            <a:off x="4994262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g object 433"/>
          <p:cNvSpPr/>
          <p:nvPr/>
        </p:nvSpPr>
        <p:spPr>
          <a:xfrm>
            <a:off x="4994262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g object 434"/>
          <p:cNvSpPr/>
          <p:nvPr/>
        </p:nvSpPr>
        <p:spPr>
          <a:xfrm>
            <a:off x="4994262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22" y="207810"/>
                </a:moveTo>
                <a:lnTo>
                  <a:pt x="207835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g object 435"/>
          <p:cNvSpPr/>
          <p:nvPr/>
        </p:nvSpPr>
        <p:spPr>
          <a:xfrm>
            <a:off x="4994262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g object 436"/>
          <p:cNvSpPr/>
          <p:nvPr/>
        </p:nvSpPr>
        <p:spPr>
          <a:xfrm>
            <a:off x="4994262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g object 437"/>
          <p:cNvSpPr/>
          <p:nvPr/>
        </p:nvSpPr>
        <p:spPr>
          <a:xfrm>
            <a:off x="4994262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g object 438"/>
          <p:cNvSpPr/>
          <p:nvPr/>
        </p:nvSpPr>
        <p:spPr>
          <a:xfrm>
            <a:off x="4994262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g object 439"/>
          <p:cNvSpPr/>
          <p:nvPr/>
        </p:nvSpPr>
        <p:spPr>
          <a:xfrm>
            <a:off x="4994262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g object 440"/>
          <p:cNvSpPr/>
          <p:nvPr/>
        </p:nvSpPr>
        <p:spPr>
          <a:xfrm>
            <a:off x="4994262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g object 441"/>
          <p:cNvSpPr/>
          <p:nvPr/>
        </p:nvSpPr>
        <p:spPr>
          <a:xfrm>
            <a:off x="4994262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207822" y="12"/>
                </a:moveTo>
                <a:lnTo>
                  <a:pt x="207835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g object 442"/>
          <p:cNvSpPr/>
          <p:nvPr/>
        </p:nvSpPr>
        <p:spPr>
          <a:xfrm>
            <a:off x="4994262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g object 443"/>
          <p:cNvSpPr/>
          <p:nvPr/>
        </p:nvSpPr>
        <p:spPr>
          <a:xfrm>
            <a:off x="4994262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g object 444"/>
          <p:cNvSpPr/>
          <p:nvPr/>
        </p:nvSpPr>
        <p:spPr>
          <a:xfrm>
            <a:off x="4994262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g object 445"/>
          <p:cNvSpPr/>
          <p:nvPr/>
        </p:nvSpPr>
        <p:spPr>
          <a:xfrm>
            <a:off x="5202085" y="514822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5"/>
                </a:lnTo>
              </a:path>
              <a:path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g object 446"/>
          <p:cNvSpPr/>
          <p:nvPr/>
        </p:nvSpPr>
        <p:spPr>
          <a:xfrm>
            <a:off x="499426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g object 447"/>
          <p:cNvSpPr/>
          <p:nvPr/>
        </p:nvSpPr>
        <p:spPr>
          <a:xfrm>
            <a:off x="478645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g object 448"/>
          <p:cNvSpPr/>
          <p:nvPr/>
        </p:nvSpPr>
        <p:spPr>
          <a:xfrm>
            <a:off x="4786439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g object 449"/>
          <p:cNvSpPr/>
          <p:nvPr/>
        </p:nvSpPr>
        <p:spPr>
          <a:xfrm>
            <a:off x="4786439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g object 450"/>
          <p:cNvSpPr/>
          <p:nvPr/>
        </p:nvSpPr>
        <p:spPr>
          <a:xfrm>
            <a:off x="4786439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207810"/>
                </a:moveTo>
                <a:lnTo>
                  <a:pt x="207835" y="207810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g object 451"/>
          <p:cNvSpPr/>
          <p:nvPr/>
        </p:nvSpPr>
        <p:spPr>
          <a:xfrm>
            <a:off x="4786439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g object 452"/>
          <p:cNvSpPr/>
          <p:nvPr/>
        </p:nvSpPr>
        <p:spPr>
          <a:xfrm>
            <a:off x="4786439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g object 453"/>
          <p:cNvSpPr/>
          <p:nvPr/>
        </p:nvSpPr>
        <p:spPr>
          <a:xfrm>
            <a:off x="4786439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g object 454"/>
          <p:cNvSpPr/>
          <p:nvPr/>
        </p:nvSpPr>
        <p:spPr>
          <a:xfrm>
            <a:off x="4786439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g object 455"/>
          <p:cNvSpPr/>
          <p:nvPr/>
        </p:nvSpPr>
        <p:spPr>
          <a:xfrm>
            <a:off x="4786439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g object 456"/>
          <p:cNvSpPr/>
          <p:nvPr/>
        </p:nvSpPr>
        <p:spPr>
          <a:xfrm>
            <a:off x="4786439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g object 457"/>
          <p:cNvSpPr/>
          <p:nvPr/>
        </p:nvSpPr>
        <p:spPr>
          <a:xfrm>
            <a:off x="4786439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12"/>
                </a:moveTo>
                <a:lnTo>
                  <a:pt x="207835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g object 458"/>
          <p:cNvSpPr/>
          <p:nvPr/>
        </p:nvSpPr>
        <p:spPr>
          <a:xfrm>
            <a:off x="4786439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g object 459"/>
          <p:cNvSpPr/>
          <p:nvPr/>
        </p:nvSpPr>
        <p:spPr>
          <a:xfrm>
            <a:off x="4786439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g object 460"/>
          <p:cNvSpPr/>
          <p:nvPr/>
        </p:nvSpPr>
        <p:spPr>
          <a:xfrm>
            <a:off x="4786439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g object 461"/>
          <p:cNvSpPr/>
          <p:nvPr/>
        </p:nvSpPr>
        <p:spPr>
          <a:xfrm>
            <a:off x="4786439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207810"/>
                </a:moveTo>
                <a:lnTo>
                  <a:pt x="207835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g object 462"/>
          <p:cNvSpPr/>
          <p:nvPr/>
        </p:nvSpPr>
        <p:spPr>
          <a:xfrm>
            <a:off x="4786439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g object 463"/>
          <p:cNvSpPr/>
          <p:nvPr/>
        </p:nvSpPr>
        <p:spPr>
          <a:xfrm>
            <a:off x="4786439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g object 464"/>
          <p:cNvSpPr/>
          <p:nvPr/>
        </p:nvSpPr>
        <p:spPr>
          <a:xfrm>
            <a:off x="4786439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g object 465"/>
          <p:cNvSpPr/>
          <p:nvPr/>
        </p:nvSpPr>
        <p:spPr>
          <a:xfrm>
            <a:off x="4786439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g object 466"/>
          <p:cNvSpPr/>
          <p:nvPr/>
        </p:nvSpPr>
        <p:spPr>
          <a:xfrm>
            <a:off x="4786439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g object 467"/>
          <p:cNvSpPr/>
          <p:nvPr/>
        </p:nvSpPr>
        <p:spPr>
          <a:xfrm>
            <a:off x="4786439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g object 468"/>
          <p:cNvSpPr/>
          <p:nvPr/>
        </p:nvSpPr>
        <p:spPr>
          <a:xfrm>
            <a:off x="4786439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12"/>
                </a:moveTo>
                <a:lnTo>
                  <a:pt x="207835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g object 469"/>
          <p:cNvSpPr/>
          <p:nvPr/>
        </p:nvSpPr>
        <p:spPr>
          <a:xfrm>
            <a:off x="4786439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g object 470"/>
          <p:cNvSpPr/>
          <p:nvPr/>
        </p:nvSpPr>
        <p:spPr>
          <a:xfrm>
            <a:off x="4786439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g object 471"/>
          <p:cNvSpPr/>
          <p:nvPr/>
        </p:nvSpPr>
        <p:spPr>
          <a:xfrm>
            <a:off x="4786439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</a:path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g object 472"/>
          <p:cNvSpPr/>
          <p:nvPr/>
        </p:nvSpPr>
        <p:spPr>
          <a:xfrm>
            <a:off x="4786452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10" y="18135"/>
                </a:moveTo>
                <a:lnTo>
                  <a:pt x="207810" y="0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g object 473"/>
          <p:cNvSpPr/>
          <p:nvPr/>
        </p:nvSpPr>
        <p:spPr>
          <a:xfrm>
            <a:off x="4786439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g object 474"/>
          <p:cNvSpPr/>
          <p:nvPr/>
        </p:nvSpPr>
        <p:spPr>
          <a:xfrm>
            <a:off x="4578629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g object 475"/>
          <p:cNvSpPr/>
          <p:nvPr/>
        </p:nvSpPr>
        <p:spPr>
          <a:xfrm>
            <a:off x="4578629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g object 476"/>
          <p:cNvSpPr/>
          <p:nvPr/>
        </p:nvSpPr>
        <p:spPr>
          <a:xfrm>
            <a:off x="4578629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g object 477"/>
          <p:cNvSpPr/>
          <p:nvPr/>
        </p:nvSpPr>
        <p:spPr>
          <a:xfrm>
            <a:off x="4578629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207810"/>
                </a:moveTo>
                <a:lnTo>
                  <a:pt x="207822" y="207810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g object 478"/>
          <p:cNvSpPr/>
          <p:nvPr/>
        </p:nvSpPr>
        <p:spPr>
          <a:xfrm>
            <a:off x="4578629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g object 479"/>
          <p:cNvSpPr/>
          <p:nvPr/>
        </p:nvSpPr>
        <p:spPr>
          <a:xfrm>
            <a:off x="4578629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g object 480"/>
          <p:cNvSpPr/>
          <p:nvPr/>
        </p:nvSpPr>
        <p:spPr>
          <a:xfrm>
            <a:off x="4578629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g object 481"/>
          <p:cNvSpPr/>
          <p:nvPr/>
        </p:nvSpPr>
        <p:spPr>
          <a:xfrm>
            <a:off x="4578629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g object 482"/>
          <p:cNvSpPr/>
          <p:nvPr/>
        </p:nvSpPr>
        <p:spPr>
          <a:xfrm>
            <a:off x="4578629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g object 483"/>
          <p:cNvSpPr/>
          <p:nvPr/>
        </p:nvSpPr>
        <p:spPr>
          <a:xfrm>
            <a:off x="4578629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g object 484"/>
          <p:cNvSpPr/>
          <p:nvPr/>
        </p:nvSpPr>
        <p:spPr>
          <a:xfrm>
            <a:off x="4578629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12"/>
                </a:moveTo>
                <a:lnTo>
                  <a:pt x="207822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g object 485"/>
          <p:cNvSpPr/>
          <p:nvPr/>
        </p:nvSpPr>
        <p:spPr>
          <a:xfrm>
            <a:off x="4578629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g object 486"/>
          <p:cNvSpPr/>
          <p:nvPr/>
        </p:nvSpPr>
        <p:spPr>
          <a:xfrm>
            <a:off x="4578629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g object 487"/>
          <p:cNvSpPr/>
          <p:nvPr/>
        </p:nvSpPr>
        <p:spPr>
          <a:xfrm>
            <a:off x="4578629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g object 488"/>
          <p:cNvSpPr/>
          <p:nvPr/>
        </p:nvSpPr>
        <p:spPr>
          <a:xfrm>
            <a:off x="4578629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207810"/>
                </a:moveTo>
                <a:lnTo>
                  <a:pt x="207822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g object 489"/>
          <p:cNvSpPr/>
          <p:nvPr/>
        </p:nvSpPr>
        <p:spPr>
          <a:xfrm>
            <a:off x="4578629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g object 490"/>
          <p:cNvSpPr/>
          <p:nvPr/>
        </p:nvSpPr>
        <p:spPr>
          <a:xfrm>
            <a:off x="4578629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g object 491"/>
          <p:cNvSpPr/>
          <p:nvPr/>
        </p:nvSpPr>
        <p:spPr>
          <a:xfrm>
            <a:off x="4578629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g object 492"/>
          <p:cNvSpPr/>
          <p:nvPr/>
        </p:nvSpPr>
        <p:spPr>
          <a:xfrm>
            <a:off x="4578629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g object 493"/>
          <p:cNvSpPr/>
          <p:nvPr/>
        </p:nvSpPr>
        <p:spPr>
          <a:xfrm>
            <a:off x="4578629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g object 494"/>
          <p:cNvSpPr/>
          <p:nvPr/>
        </p:nvSpPr>
        <p:spPr>
          <a:xfrm>
            <a:off x="4578629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g object 495"/>
          <p:cNvSpPr/>
          <p:nvPr/>
        </p:nvSpPr>
        <p:spPr>
          <a:xfrm>
            <a:off x="4578629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12"/>
                </a:moveTo>
                <a:lnTo>
                  <a:pt x="207822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g object 496"/>
          <p:cNvSpPr/>
          <p:nvPr/>
        </p:nvSpPr>
        <p:spPr>
          <a:xfrm>
            <a:off x="4578629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g object 497"/>
          <p:cNvSpPr/>
          <p:nvPr/>
        </p:nvSpPr>
        <p:spPr>
          <a:xfrm>
            <a:off x="4578629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g object 498"/>
          <p:cNvSpPr/>
          <p:nvPr/>
        </p:nvSpPr>
        <p:spPr>
          <a:xfrm>
            <a:off x="4578629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g object 499"/>
          <p:cNvSpPr/>
          <p:nvPr/>
        </p:nvSpPr>
        <p:spPr>
          <a:xfrm>
            <a:off x="4578629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g object 500"/>
          <p:cNvSpPr/>
          <p:nvPr/>
        </p:nvSpPr>
        <p:spPr>
          <a:xfrm>
            <a:off x="4578629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g object 501"/>
          <p:cNvSpPr/>
          <p:nvPr/>
        </p:nvSpPr>
        <p:spPr>
          <a:xfrm>
            <a:off x="4370806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g object 502"/>
          <p:cNvSpPr/>
          <p:nvPr/>
        </p:nvSpPr>
        <p:spPr>
          <a:xfrm>
            <a:off x="4370806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g object 503"/>
          <p:cNvSpPr/>
          <p:nvPr/>
        </p:nvSpPr>
        <p:spPr>
          <a:xfrm>
            <a:off x="4370806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g object 504"/>
          <p:cNvSpPr/>
          <p:nvPr/>
        </p:nvSpPr>
        <p:spPr>
          <a:xfrm>
            <a:off x="4370806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g object 505"/>
          <p:cNvSpPr/>
          <p:nvPr/>
        </p:nvSpPr>
        <p:spPr>
          <a:xfrm>
            <a:off x="4370806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g object 506"/>
          <p:cNvSpPr/>
          <p:nvPr/>
        </p:nvSpPr>
        <p:spPr>
          <a:xfrm>
            <a:off x="4370806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g object 507"/>
          <p:cNvSpPr/>
          <p:nvPr/>
        </p:nvSpPr>
        <p:spPr>
          <a:xfrm>
            <a:off x="4370806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g object 508"/>
          <p:cNvSpPr/>
          <p:nvPr/>
        </p:nvSpPr>
        <p:spPr>
          <a:xfrm>
            <a:off x="4370806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g object 509"/>
          <p:cNvSpPr/>
          <p:nvPr/>
        </p:nvSpPr>
        <p:spPr>
          <a:xfrm>
            <a:off x="4370806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g object 510"/>
          <p:cNvSpPr/>
          <p:nvPr/>
        </p:nvSpPr>
        <p:spPr>
          <a:xfrm>
            <a:off x="4370806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g object 511"/>
          <p:cNvSpPr/>
          <p:nvPr/>
        </p:nvSpPr>
        <p:spPr>
          <a:xfrm>
            <a:off x="4370806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g object 512"/>
          <p:cNvSpPr/>
          <p:nvPr/>
        </p:nvSpPr>
        <p:spPr>
          <a:xfrm>
            <a:off x="4370806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g object 513"/>
          <p:cNvSpPr/>
          <p:nvPr/>
        </p:nvSpPr>
        <p:spPr>
          <a:xfrm>
            <a:off x="4370806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g object 514"/>
          <p:cNvSpPr/>
          <p:nvPr/>
        </p:nvSpPr>
        <p:spPr>
          <a:xfrm>
            <a:off x="4370806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g object 515"/>
          <p:cNvSpPr/>
          <p:nvPr/>
        </p:nvSpPr>
        <p:spPr>
          <a:xfrm>
            <a:off x="4370806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g object 516"/>
          <p:cNvSpPr/>
          <p:nvPr/>
        </p:nvSpPr>
        <p:spPr>
          <a:xfrm>
            <a:off x="4370806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g object 517"/>
          <p:cNvSpPr/>
          <p:nvPr/>
        </p:nvSpPr>
        <p:spPr>
          <a:xfrm>
            <a:off x="4370806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g object 518"/>
          <p:cNvSpPr/>
          <p:nvPr/>
        </p:nvSpPr>
        <p:spPr>
          <a:xfrm>
            <a:off x="4370806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g object 519"/>
          <p:cNvSpPr/>
          <p:nvPr/>
        </p:nvSpPr>
        <p:spPr>
          <a:xfrm>
            <a:off x="4370806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g object 520"/>
          <p:cNvSpPr/>
          <p:nvPr/>
        </p:nvSpPr>
        <p:spPr>
          <a:xfrm>
            <a:off x="4370806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g object 521"/>
          <p:cNvSpPr/>
          <p:nvPr/>
        </p:nvSpPr>
        <p:spPr>
          <a:xfrm>
            <a:off x="4370806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g object 522"/>
          <p:cNvSpPr/>
          <p:nvPr/>
        </p:nvSpPr>
        <p:spPr>
          <a:xfrm>
            <a:off x="4370806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g object 523"/>
          <p:cNvSpPr/>
          <p:nvPr/>
        </p:nvSpPr>
        <p:spPr>
          <a:xfrm>
            <a:off x="4370806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g object 524"/>
          <p:cNvSpPr/>
          <p:nvPr/>
        </p:nvSpPr>
        <p:spPr>
          <a:xfrm>
            <a:off x="4370806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g object 525"/>
          <p:cNvSpPr/>
          <p:nvPr/>
        </p:nvSpPr>
        <p:spPr>
          <a:xfrm>
            <a:off x="4370806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20782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g object 526"/>
          <p:cNvSpPr/>
          <p:nvPr/>
        </p:nvSpPr>
        <p:spPr>
          <a:xfrm>
            <a:off x="4370806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22" y="0"/>
                </a:moveTo>
                <a:lnTo>
                  <a:pt x="207822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12" y="18135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g object 527"/>
          <p:cNvSpPr/>
          <p:nvPr/>
        </p:nvSpPr>
        <p:spPr>
          <a:xfrm>
            <a:off x="4370806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g object 528"/>
          <p:cNvSpPr/>
          <p:nvPr/>
        </p:nvSpPr>
        <p:spPr>
          <a:xfrm>
            <a:off x="4162996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g object 529"/>
          <p:cNvSpPr/>
          <p:nvPr/>
        </p:nvSpPr>
        <p:spPr>
          <a:xfrm>
            <a:off x="4162983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12" y="207822"/>
                </a:moveTo>
                <a:lnTo>
                  <a:pt x="207835" y="207822"/>
                </a:lnTo>
                <a:lnTo>
                  <a:pt x="207835" y="12"/>
                </a:lnTo>
                <a:lnTo>
                  <a:pt x="12" y="12"/>
                </a:lnTo>
                <a:lnTo>
                  <a:pt x="12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g object 530"/>
          <p:cNvSpPr/>
          <p:nvPr/>
        </p:nvSpPr>
        <p:spPr>
          <a:xfrm>
            <a:off x="4162983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12" y="207822"/>
                </a:moveTo>
                <a:lnTo>
                  <a:pt x="207835" y="207822"/>
                </a:lnTo>
                <a:lnTo>
                  <a:pt x="207835" y="0"/>
                </a:lnTo>
                <a:lnTo>
                  <a:pt x="12" y="0"/>
                </a:lnTo>
                <a:lnTo>
                  <a:pt x="12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g object 531"/>
          <p:cNvSpPr/>
          <p:nvPr/>
        </p:nvSpPr>
        <p:spPr>
          <a:xfrm>
            <a:off x="4162983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10"/>
                </a:moveTo>
                <a:lnTo>
                  <a:pt x="12" y="207810"/>
                </a:lnTo>
                <a:lnTo>
                  <a:pt x="12" y="207822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g object 532"/>
          <p:cNvSpPr/>
          <p:nvPr/>
        </p:nvSpPr>
        <p:spPr>
          <a:xfrm>
            <a:off x="4162983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g object 533"/>
          <p:cNvSpPr/>
          <p:nvPr/>
        </p:nvSpPr>
        <p:spPr>
          <a:xfrm>
            <a:off x="4162983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12" y="207835"/>
                </a:moveTo>
                <a:lnTo>
                  <a:pt x="207835" y="207835"/>
                </a:lnTo>
                <a:lnTo>
                  <a:pt x="207835" y="12"/>
                </a:lnTo>
                <a:lnTo>
                  <a:pt x="12" y="12"/>
                </a:lnTo>
                <a:lnTo>
                  <a:pt x="12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g object 534"/>
          <p:cNvSpPr/>
          <p:nvPr/>
        </p:nvSpPr>
        <p:spPr>
          <a:xfrm>
            <a:off x="4162983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g object 535"/>
          <p:cNvSpPr/>
          <p:nvPr/>
        </p:nvSpPr>
        <p:spPr>
          <a:xfrm>
            <a:off x="4162983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g object 536"/>
          <p:cNvSpPr/>
          <p:nvPr/>
        </p:nvSpPr>
        <p:spPr>
          <a:xfrm>
            <a:off x="4162983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12" y="207835"/>
                </a:moveTo>
                <a:lnTo>
                  <a:pt x="207835" y="207835"/>
                </a:lnTo>
                <a:lnTo>
                  <a:pt x="207835" y="12"/>
                </a:lnTo>
                <a:lnTo>
                  <a:pt x="12" y="12"/>
                </a:lnTo>
                <a:lnTo>
                  <a:pt x="12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g object 537"/>
          <p:cNvSpPr/>
          <p:nvPr/>
        </p:nvSpPr>
        <p:spPr>
          <a:xfrm>
            <a:off x="4162983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g object 538"/>
          <p:cNvSpPr/>
          <p:nvPr/>
        </p:nvSpPr>
        <p:spPr>
          <a:xfrm>
            <a:off x="4162983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12" y="207835"/>
                </a:moveTo>
                <a:lnTo>
                  <a:pt x="207835" y="207835"/>
                </a:lnTo>
                <a:lnTo>
                  <a:pt x="207835" y="12"/>
                </a:lnTo>
                <a:lnTo>
                  <a:pt x="12" y="12"/>
                </a:lnTo>
                <a:lnTo>
                  <a:pt x="12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</a:path>
              <a:path w="208279" h="208280">
                <a:moveTo>
                  <a:pt x="12" y="0"/>
                </a:moveTo>
                <a:lnTo>
                  <a:pt x="12" y="12"/>
                </a:lnTo>
              </a:path>
              <a:path w="208279" h="208280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g object 539"/>
          <p:cNvSpPr/>
          <p:nvPr/>
        </p:nvSpPr>
        <p:spPr>
          <a:xfrm>
            <a:off x="4162983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g object 540"/>
          <p:cNvSpPr/>
          <p:nvPr/>
        </p:nvSpPr>
        <p:spPr>
          <a:xfrm>
            <a:off x="4162983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12" y="207822"/>
                </a:moveTo>
                <a:lnTo>
                  <a:pt x="207835" y="207822"/>
                </a:lnTo>
                <a:lnTo>
                  <a:pt x="207835" y="12"/>
                </a:lnTo>
                <a:lnTo>
                  <a:pt x="12" y="12"/>
                </a:lnTo>
                <a:lnTo>
                  <a:pt x="12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g object 541"/>
          <p:cNvSpPr/>
          <p:nvPr/>
        </p:nvSpPr>
        <p:spPr>
          <a:xfrm>
            <a:off x="4162983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12" y="207822"/>
                </a:moveTo>
                <a:lnTo>
                  <a:pt x="207835" y="207822"/>
                </a:lnTo>
                <a:lnTo>
                  <a:pt x="207835" y="0"/>
                </a:lnTo>
                <a:lnTo>
                  <a:pt x="12" y="0"/>
                </a:lnTo>
                <a:lnTo>
                  <a:pt x="12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g object 542"/>
          <p:cNvSpPr/>
          <p:nvPr/>
        </p:nvSpPr>
        <p:spPr>
          <a:xfrm>
            <a:off x="4162983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10"/>
                </a:moveTo>
                <a:lnTo>
                  <a:pt x="12" y="207810"/>
                </a:lnTo>
                <a:lnTo>
                  <a:pt x="12" y="207822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g object 543"/>
          <p:cNvSpPr/>
          <p:nvPr/>
        </p:nvSpPr>
        <p:spPr>
          <a:xfrm>
            <a:off x="4162983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g object 544"/>
          <p:cNvSpPr/>
          <p:nvPr/>
        </p:nvSpPr>
        <p:spPr>
          <a:xfrm>
            <a:off x="4162983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12" y="207835"/>
                </a:moveTo>
                <a:lnTo>
                  <a:pt x="207835" y="207835"/>
                </a:lnTo>
                <a:lnTo>
                  <a:pt x="207835" y="12"/>
                </a:lnTo>
                <a:lnTo>
                  <a:pt x="12" y="12"/>
                </a:lnTo>
                <a:lnTo>
                  <a:pt x="12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g object 545"/>
          <p:cNvSpPr/>
          <p:nvPr/>
        </p:nvSpPr>
        <p:spPr>
          <a:xfrm>
            <a:off x="4162983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g object 546"/>
          <p:cNvSpPr/>
          <p:nvPr/>
        </p:nvSpPr>
        <p:spPr>
          <a:xfrm>
            <a:off x="4162983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12" y="207822"/>
                </a:moveTo>
                <a:lnTo>
                  <a:pt x="207835" y="207822"/>
                </a:lnTo>
                <a:lnTo>
                  <a:pt x="207835" y="0"/>
                </a:lnTo>
                <a:lnTo>
                  <a:pt x="12" y="0"/>
                </a:lnTo>
                <a:lnTo>
                  <a:pt x="12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g object 547"/>
          <p:cNvSpPr/>
          <p:nvPr/>
        </p:nvSpPr>
        <p:spPr>
          <a:xfrm>
            <a:off x="4162983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g object 548"/>
          <p:cNvSpPr/>
          <p:nvPr/>
        </p:nvSpPr>
        <p:spPr>
          <a:xfrm>
            <a:off x="4162983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g object 549"/>
          <p:cNvSpPr/>
          <p:nvPr/>
        </p:nvSpPr>
        <p:spPr>
          <a:xfrm>
            <a:off x="4162983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12" y="207835"/>
                </a:moveTo>
                <a:lnTo>
                  <a:pt x="207835" y="207835"/>
                </a:lnTo>
                <a:lnTo>
                  <a:pt x="207835" y="12"/>
                </a:lnTo>
                <a:lnTo>
                  <a:pt x="12" y="12"/>
                </a:lnTo>
                <a:lnTo>
                  <a:pt x="12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</a:path>
              <a:path w="208279" h="208279">
                <a:moveTo>
                  <a:pt x="12" y="0"/>
                </a:moveTo>
                <a:lnTo>
                  <a:pt x="12" y="12"/>
                </a:lnTo>
              </a:path>
              <a:path w="208279" h="208279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g object 550"/>
          <p:cNvSpPr/>
          <p:nvPr/>
        </p:nvSpPr>
        <p:spPr>
          <a:xfrm>
            <a:off x="4162983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12" y="207810"/>
                </a:moveTo>
                <a:lnTo>
                  <a:pt x="207835" y="207810"/>
                </a:lnTo>
                <a:lnTo>
                  <a:pt x="207835" y="0"/>
                </a:lnTo>
                <a:lnTo>
                  <a:pt x="12" y="0"/>
                </a:lnTo>
                <a:lnTo>
                  <a:pt x="12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g object 551"/>
          <p:cNvSpPr/>
          <p:nvPr/>
        </p:nvSpPr>
        <p:spPr>
          <a:xfrm>
            <a:off x="4162983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12" y="207822"/>
                </a:moveTo>
                <a:lnTo>
                  <a:pt x="207835" y="207822"/>
                </a:lnTo>
                <a:lnTo>
                  <a:pt x="207835" y="12"/>
                </a:lnTo>
                <a:lnTo>
                  <a:pt x="12" y="12"/>
                </a:lnTo>
                <a:lnTo>
                  <a:pt x="12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g object 552"/>
          <p:cNvSpPr/>
          <p:nvPr/>
        </p:nvSpPr>
        <p:spPr>
          <a:xfrm>
            <a:off x="4162983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12" y="207822"/>
                </a:lnTo>
                <a:lnTo>
                  <a:pt x="12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12" y="207822"/>
                </a:moveTo>
                <a:lnTo>
                  <a:pt x="207835" y="207822"/>
                </a:lnTo>
                <a:lnTo>
                  <a:pt x="207835" y="0"/>
                </a:lnTo>
                <a:lnTo>
                  <a:pt x="12" y="0"/>
                </a:lnTo>
                <a:lnTo>
                  <a:pt x="12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20782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g object 553"/>
          <p:cNvSpPr/>
          <p:nvPr/>
        </p:nvSpPr>
        <p:spPr>
          <a:xfrm>
            <a:off x="4162996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g object 554"/>
          <p:cNvSpPr/>
          <p:nvPr/>
        </p:nvSpPr>
        <p:spPr>
          <a:xfrm>
            <a:off x="3955173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g object 555"/>
          <p:cNvSpPr/>
          <p:nvPr/>
        </p:nvSpPr>
        <p:spPr>
          <a:xfrm>
            <a:off x="3955173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g object 556"/>
          <p:cNvSpPr/>
          <p:nvPr/>
        </p:nvSpPr>
        <p:spPr>
          <a:xfrm>
            <a:off x="3955173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g object 557"/>
          <p:cNvSpPr/>
          <p:nvPr/>
        </p:nvSpPr>
        <p:spPr>
          <a:xfrm>
            <a:off x="3955173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10"/>
                </a:moveTo>
                <a:lnTo>
                  <a:pt x="0" y="207810"/>
                </a:ln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g object 558"/>
          <p:cNvSpPr/>
          <p:nvPr/>
        </p:nvSpPr>
        <p:spPr>
          <a:xfrm>
            <a:off x="3955173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g object 559"/>
          <p:cNvSpPr/>
          <p:nvPr/>
        </p:nvSpPr>
        <p:spPr>
          <a:xfrm>
            <a:off x="3955173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g object 560"/>
          <p:cNvSpPr/>
          <p:nvPr/>
        </p:nvSpPr>
        <p:spPr>
          <a:xfrm>
            <a:off x="3955173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g object 561"/>
          <p:cNvSpPr/>
          <p:nvPr/>
        </p:nvSpPr>
        <p:spPr>
          <a:xfrm>
            <a:off x="3955173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g object 562"/>
          <p:cNvSpPr/>
          <p:nvPr/>
        </p:nvSpPr>
        <p:spPr>
          <a:xfrm>
            <a:off x="3955173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g object 563"/>
          <p:cNvSpPr/>
          <p:nvPr/>
        </p:nvSpPr>
        <p:spPr>
          <a:xfrm>
            <a:off x="3955173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g object 564"/>
          <p:cNvSpPr/>
          <p:nvPr/>
        </p:nvSpPr>
        <p:spPr>
          <a:xfrm>
            <a:off x="3955173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207810" y="12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g object 565"/>
          <p:cNvSpPr/>
          <p:nvPr/>
        </p:nvSpPr>
        <p:spPr>
          <a:xfrm>
            <a:off x="3955173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g object 566"/>
          <p:cNvSpPr/>
          <p:nvPr/>
        </p:nvSpPr>
        <p:spPr>
          <a:xfrm>
            <a:off x="3955173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g object 567"/>
          <p:cNvSpPr/>
          <p:nvPr/>
        </p:nvSpPr>
        <p:spPr>
          <a:xfrm>
            <a:off x="3955173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g object 568"/>
          <p:cNvSpPr/>
          <p:nvPr/>
        </p:nvSpPr>
        <p:spPr>
          <a:xfrm>
            <a:off x="3955173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10" y="207810"/>
                </a:moveTo>
                <a:lnTo>
                  <a:pt x="0" y="207810"/>
                </a:lnTo>
                <a:lnTo>
                  <a:pt x="0" y="207822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g object 569"/>
          <p:cNvSpPr/>
          <p:nvPr/>
        </p:nvSpPr>
        <p:spPr>
          <a:xfrm>
            <a:off x="3955173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g object 570"/>
          <p:cNvSpPr/>
          <p:nvPr/>
        </p:nvSpPr>
        <p:spPr>
          <a:xfrm>
            <a:off x="3955173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g object 571"/>
          <p:cNvSpPr/>
          <p:nvPr/>
        </p:nvSpPr>
        <p:spPr>
          <a:xfrm>
            <a:off x="3955173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g object 572"/>
          <p:cNvSpPr/>
          <p:nvPr/>
        </p:nvSpPr>
        <p:spPr>
          <a:xfrm>
            <a:off x="3955173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g object 573"/>
          <p:cNvSpPr/>
          <p:nvPr/>
        </p:nvSpPr>
        <p:spPr>
          <a:xfrm>
            <a:off x="3955173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g object 574"/>
          <p:cNvSpPr/>
          <p:nvPr/>
        </p:nvSpPr>
        <p:spPr>
          <a:xfrm>
            <a:off x="3955173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g object 575"/>
          <p:cNvSpPr/>
          <p:nvPr/>
        </p:nvSpPr>
        <p:spPr>
          <a:xfrm>
            <a:off x="3955173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207810" y="12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g object 576"/>
          <p:cNvSpPr/>
          <p:nvPr/>
        </p:nvSpPr>
        <p:spPr>
          <a:xfrm>
            <a:off x="3955173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g object 577"/>
          <p:cNvSpPr/>
          <p:nvPr/>
        </p:nvSpPr>
        <p:spPr>
          <a:xfrm>
            <a:off x="3955173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g object 578"/>
          <p:cNvSpPr/>
          <p:nvPr/>
        </p:nvSpPr>
        <p:spPr>
          <a:xfrm>
            <a:off x="3955173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0" y="207822"/>
                </a:ln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g object 579"/>
          <p:cNvSpPr/>
          <p:nvPr/>
        </p:nvSpPr>
        <p:spPr>
          <a:xfrm>
            <a:off x="3955173" y="514822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5"/>
                </a:lnTo>
              </a:path>
              <a:path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g object 580"/>
          <p:cNvSpPr/>
          <p:nvPr/>
        </p:nvSpPr>
        <p:spPr>
          <a:xfrm>
            <a:off x="3955173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g object 581"/>
          <p:cNvSpPr/>
          <p:nvPr/>
        </p:nvSpPr>
        <p:spPr>
          <a:xfrm>
            <a:off x="3747350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g object 582"/>
          <p:cNvSpPr/>
          <p:nvPr/>
        </p:nvSpPr>
        <p:spPr>
          <a:xfrm>
            <a:off x="3747350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g object 583"/>
          <p:cNvSpPr/>
          <p:nvPr/>
        </p:nvSpPr>
        <p:spPr>
          <a:xfrm>
            <a:off x="3747350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22" y="207810"/>
                </a:moveTo>
                <a:lnTo>
                  <a:pt x="207835" y="207810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g object 584"/>
          <p:cNvSpPr/>
          <p:nvPr/>
        </p:nvSpPr>
        <p:spPr>
          <a:xfrm>
            <a:off x="3747350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g object 585"/>
          <p:cNvSpPr/>
          <p:nvPr/>
        </p:nvSpPr>
        <p:spPr>
          <a:xfrm>
            <a:off x="3747350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g object 586"/>
          <p:cNvSpPr/>
          <p:nvPr/>
        </p:nvSpPr>
        <p:spPr>
          <a:xfrm>
            <a:off x="3747350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g object 587"/>
          <p:cNvSpPr/>
          <p:nvPr/>
        </p:nvSpPr>
        <p:spPr>
          <a:xfrm>
            <a:off x="3747350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g object 588"/>
          <p:cNvSpPr/>
          <p:nvPr/>
        </p:nvSpPr>
        <p:spPr>
          <a:xfrm>
            <a:off x="3747350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g object 589"/>
          <p:cNvSpPr/>
          <p:nvPr/>
        </p:nvSpPr>
        <p:spPr>
          <a:xfrm>
            <a:off x="3747350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g object 590"/>
          <p:cNvSpPr/>
          <p:nvPr/>
        </p:nvSpPr>
        <p:spPr>
          <a:xfrm>
            <a:off x="3747350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207822" y="12"/>
                </a:moveTo>
                <a:lnTo>
                  <a:pt x="207835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g object 591"/>
          <p:cNvSpPr/>
          <p:nvPr/>
        </p:nvSpPr>
        <p:spPr>
          <a:xfrm>
            <a:off x="3747350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g object 592"/>
          <p:cNvSpPr/>
          <p:nvPr/>
        </p:nvSpPr>
        <p:spPr>
          <a:xfrm>
            <a:off x="3747350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g object 593"/>
          <p:cNvSpPr/>
          <p:nvPr/>
        </p:nvSpPr>
        <p:spPr>
          <a:xfrm>
            <a:off x="3747350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g object 594"/>
          <p:cNvSpPr/>
          <p:nvPr/>
        </p:nvSpPr>
        <p:spPr>
          <a:xfrm>
            <a:off x="3747350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22" y="207810"/>
                </a:moveTo>
                <a:lnTo>
                  <a:pt x="207835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g object 595"/>
          <p:cNvSpPr/>
          <p:nvPr/>
        </p:nvSpPr>
        <p:spPr>
          <a:xfrm>
            <a:off x="3747350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g object 596"/>
          <p:cNvSpPr/>
          <p:nvPr/>
        </p:nvSpPr>
        <p:spPr>
          <a:xfrm>
            <a:off x="3747350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g object 597"/>
          <p:cNvSpPr/>
          <p:nvPr/>
        </p:nvSpPr>
        <p:spPr>
          <a:xfrm>
            <a:off x="3747350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g object 598"/>
          <p:cNvSpPr/>
          <p:nvPr/>
        </p:nvSpPr>
        <p:spPr>
          <a:xfrm>
            <a:off x="3747350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g object 599"/>
          <p:cNvSpPr/>
          <p:nvPr/>
        </p:nvSpPr>
        <p:spPr>
          <a:xfrm>
            <a:off x="3747350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g object 600"/>
          <p:cNvSpPr/>
          <p:nvPr/>
        </p:nvSpPr>
        <p:spPr>
          <a:xfrm>
            <a:off x="3747350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g object 601"/>
          <p:cNvSpPr/>
          <p:nvPr/>
        </p:nvSpPr>
        <p:spPr>
          <a:xfrm>
            <a:off x="3747350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207822" y="12"/>
                </a:moveTo>
                <a:lnTo>
                  <a:pt x="207835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g object 602"/>
          <p:cNvSpPr/>
          <p:nvPr/>
        </p:nvSpPr>
        <p:spPr>
          <a:xfrm>
            <a:off x="3747350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g object 603"/>
          <p:cNvSpPr/>
          <p:nvPr/>
        </p:nvSpPr>
        <p:spPr>
          <a:xfrm>
            <a:off x="3747350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g object 604"/>
          <p:cNvSpPr/>
          <p:nvPr/>
        </p:nvSpPr>
        <p:spPr>
          <a:xfrm>
            <a:off x="3747350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g object 605"/>
          <p:cNvSpPr/>
          <p:nvPr/>
        </p:nvSpPr>
        <p:spPr>
          <a:xfrm>
            <a:off x="3955173" y="514822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5"/>
                </a:lnTo>
              </a:path>
              <a:path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g object 606"/>
          <p:cNvSpPr/>
          <p:nvPr/>
        </p:nvSpPr>
        <p:spPr>
          <a:xfrm>
            <a:off x="3747350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g object 607"/>
          <p:cNvSpPr/>
          <p:nvPr/>
        </p:nvSpPr>
        <p:spPr>
          <a:xfrm>
            <a:off x="3539540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g object 608"/>
          <p:cNvSpPr/>
          <p:nvPr/>
        </p:nvSpPr>
        <p:spPr>
          <a:xfrm>
            <a:off x="3539528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g object 609"/>
          <p:cNvSpPr/>
          <p:nvPr/>
        </p:nvSpPr>
        <p:spPr>
          <a:xfrm>
            <a:off x="3539528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g object 610"/>
          <p:cNvSpPr/>
          <p:nvPr/>
        </p:nvSpPr>
        <p:spPr>
          <a:xfrm>
            <a:off x="3539528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207810"/>
                </a:moveTo>
                <a:lnTo>
                  <a:pt x="207835" y="207810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g object 611"/>
          <p:cNvSpPr/>
          <p:nvPr/>
        </p:nvSpPr>
        <p:spPr>
          <a:xfrm>
            <a:off x="3539528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g object 612"/>
          <p:cNvSpPr/>
          <p:nvPr/>
        </p:nvSpPr>
        <p:spPr>
          <a:xfrm>
            <a:off x="3539528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g object 613"/>
          <p:cNvSpPr/>
          <p:nvPr/>
        </p:nvSpPr>
        <p:spPr>
          <a:xfrm>
            <a:off x="3539528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g object 614"/>
          <p:cNvSpPr/>
          <p:nvPr/>
        </p:nvSpPr>
        <p:spPr>
          <a:xfrm>
            <a:off x="3539528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g object 615"/>
          <p:cNvSpPr/>
          <p:nvPr/>
        </p:nvSpPr>
        <p:spPr>
          <a:xfrm>
            <a:off x="3539528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g object 616"/>
          <p:cNvSpPr/>
          <p:nvPr/>
        </p:nvSpPr>
        <p:spPr>
          <a:xfrm>
            <a:off x="3539528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g object 617"/>
          <p:cNvSpPr/>
          <p:nvPr/>
        </p:nvSpPr>
        <p:spPr>
          <a:xfrm>
            <a:off x="3539528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12"/>
                </a:moveTo>
                <a:lnTo>
                  <a:pt x="207835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g object 618"/>
          <p:cNvSpPr/>
          <p:nvPr/>
        </p:nvSpPr>
        <p:spPr>
          <a:xfrm>
            <a:off x="3539528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g object 619"/>
          <p:cNvSpPr/>
          <p:nvPr/>
        </p:nvSpPr>
        <p:spPr>
          <a:xfrm>
            <a:off x="3539528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g object 620"/>
          <p:cNvSpPr/>
          <p:nvPr/>
        </p:nvSpPr>
        <p:spPr>
          <a:xfrm>
            <a:off x="3539528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g object 621"/>
          <p:cNvSpPr/>
          <p:nvPr/>
        </p:nvSpPr>
        <p:spPr>
          <a:xfrm>
            <a:off x="3539528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207810"/>
                </a:moveTo>
                <a:lnTo>
                  <a:pt x="207835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g object 622"/>
          <p:cNvSpPr/>
          <p:nvPr/>
        </p:nvSpPr>
        <p:spPr>
          <a:xfrm>
            <a:off x="3539528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g object 623"/>
          <p:cNvSpPr/>
          <p:nvPr/>
        </p:nvSpPr>
        <p:spPr>
          <a:xfrm>
            <a:off x="3539528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g object 624"/>
          <p:cNvSpPr/>
          <p:nvPr/>
        </p:nvSpPr>
        <p:spPr>
          <a:xfrm>
            <a:off x="3539528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g object 625"/>
          <p:cNvSpPr/>
          <p:nvPr/>
        </p:nvSpPr>
        <p:spPr>
          <a:xfrm>
            <a:off x="3539528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g object 626"/>
          <p:cNvSpPr/>
          <p:nvPr/>
        </p:nvSpPr>
        <p:spPr>
          <a:xfrm>
            <a:off x="3539528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g object 627"/>
          <p:cNvSpPr/>
          <p:nvPr/>
        </p:nvSpPr>
        <p:spPr>
          <a:xfrm>
            <a:off x="3539528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g object 628"/>
          <p:cNvSpPr/>
          <p:nvPr/>
        </p:nvSpPr>
        <p:spPr>
          <a:xfrm>
            <a:off x="3539528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12"/>
                </a:moveTo>
                <a:lnTo>
                  <a:pt x="207835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g object 629"/>
          <p:cNvSpPr/>
          <p:nvPr/>
        </p:nvSpPr>
        <p:spPr>
          <a:xfrm>
            <a:off x="3539528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g object 630"/>
          <p:cNvSpPr/>
          <p:nvPr/>
        </p:nvSpPr>
        <p:spPr>
          <a:xfrm>
            <a:off x="3539528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g object 631"/>
          <p:cNvSpPr/>
          <p:nvPr/>
        </p:nvSpPr>
        <p:spPr>
          <a:xfrm>
            <a:off x="3539528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</a:path>
              <a:path w="208279" h="208279">
                <a:moveTo>
                  <a:pt x="207822" y="207822"/>
                </a:moveTo>
                <a:lnTo>
                  <a:pt x="207835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g object 632"/>
          <p:cNvSpPr/>
          <p:nvPr/>
        </p:nvSpPr>
        <p:spPr>
          <a:xfrm>
            <a:off x="3539540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10" y="18135"/>
                </a:moveTo>
                <a:lnTo>
                  <a:pt x="207810" y="0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g object 633"/>
          <p:cNvSpPr/>
          <p:nvPr/>
        </p:nvSpPr>
        <p:spPr>
          <a:xfrm>
            <a:off x="3539528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g object 634"/>
          <p:cNvSpPr/>
          <p:nvPr/>
        </p:nvSpPr>
        <p:spPr>
          <a:xfrm>
            <a:off x="3331717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g object 635"/>
          <p:cNvSpPr/>
          <p:nvPr/>
        </p:nvSpPr>
        <p:spPr>
          <a:xfrm>
            <a:off x="3331717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g object 636"/>
          <p:cNvSpPr/>
          <p:nvPr/>
        </p:nvSpPr>
        <p:spPr>
          <a:xfrm>
            <a:off x="3331717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g object 637"/>
          <p:cNvSpPr/>
          <p:nvPr/>
        </p:nvSpPr>
        <p:spPr>
          <a:xfrm>
            <a:off x="3331717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207810"/>
                </a:moveTo>
                <a:lnTo>
                  <a:pt x="207822" y="207810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g object 638"/>
          <p:cNvSpPr/>
          <p:nvPr/>
        </p:nvSpPr>
        <p:spPr>
          <a:xfrm>
            <a:off x="3331717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g object 639"/>
          <p:cNvSpPr/>
          <p:nvPr/>
        </p:nvSpPr>
        <p:spPr>
          <a:xfrm>
            <a:off x="3331717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g object 640"/>
          <p:cNvSpPr/>
          <p:nvPr/>
        </p:nvSpPr>
        <p:spPr>
          <a:xfrm>
            <a:off x="3331717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g object 641"/>
          <p:cNvSpPr/>
          <p:nvPr/>
        </p:nvSpPr>
        <p:spPr>
          <a:xfrm>
            <a:off x="3331717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g object 642"/>
          <p:cNvSpPr/>
          <p:nvPr/>
        </p:nvSpPr>
        <p:spPr>
          <a:xfrm>
            <a:off x="3331717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g object 643"/>
          <p:cNvSpPr/>
          <p:nvPr/>
        </p:nvSpPr>
        <p:spPr>
          <a:xfrm>
            <a:off x="3331717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g object 644"/>
          <p:cNvSpPr/>
          <p:nvPr/>
        </p:nvSpPr>
        <p:spPr>
          <a:xfrm>
            <a:off x="3331717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12"/>
                </a:moveTo>
                <a:lnTo>
                  <a:pt x="207822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g object 645"/>
          <p:cNvSpPr/>
          <p:nvPr/>
        </p:nvSpPr>
        <p:spPr>
          <a:xfrm>
            <a:off x="3331717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g object 646"/>
          <p:cNvSpPr/>
          <p:nvPr/>
        </p:nvSpPr>
        <p:spPr>
          <a:xfrm>
            <a:off x="3331717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g object 647"/>
          <p:cNvSpPr/>
          <p:nvPr/>
        </p:nvSpPr>
        <p:spPr>
          <a:xfrm>
            <a:off x="3331717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g object 648"/>
          <p:cNvSpPr/>
          <p:nvPr/>
        </p:nvSpPr>
        <p:spPr>
          <a:xfrm>
            <a:off x="3331717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207810"/>
                </a:moveTo>
                <a:lnTo>
                  <a:pt x="207822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g object 649"/>
          <p:cNvSpPr/>
          <p:nvPr/>
        </p:nvSpPr>
        <p:spPr>
          <a:xfrm>
            <a:off x="3331717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g object 650"/>
          <p:cNvSpPr/>
          <p:nvPr/>
        </p:nvSpPr>
        <p:spPr>
          <a:xfrm>
            <a:off x="3331717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g object 651"/>
          <p:cNvSpPr/>
          <p:nvPr/>
        </p:nvSpPr>
        <p:spPr>
          <a:xfrm>
            <a:off x="3331717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g object 652"/>
          <p:cNvSpPr/>
          <p:nvPr/>
        </p:nvSpPr>
        <p:spPr>
          <a:xfrm>
            <a:off x="3331717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g object 653"/>
          <p:cNvSpPr/>
          <p:nvPr/>
        </p:nvSpPr>
        <p:spPr>
          <a:xfrm>
            <a:off x="3331717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g object 654"/>
          <p:cNvSpPr/>
          <p:nvPr/>
        </p:nvSpPr>
        <p:spPr>
          <a:xfrm>
            <a:off x="3331717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g object 655"/>
          <p:cNvSpPr/>
          <p:nvPr/>
        </p:nvSpPr>
        <p:spPr>
          <a:xfrm>
            <a:off x="3331717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12"/>
                </a:moveTo>
                <a:lnTo>
                  <a:pt x="207822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g object 656"/>
          <p:cNvSpPr/>
          <p:nvPr/>
        </p:nvSpPr>
        <p:spPr>
          <a:xfrm>
            <a:off x="3331717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g object 657"/>
          <p:cNvSpPr/>
          <p:nvPr/>
        </p:nvSpPr>
        <p:spPr>
          <a:xfrm>
            <a:off x="3331717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g object 658"/>
          <p:cNvSpPr/>
          <p:nvPr/>
        </p:nvSpPr>
        <p:spPr>
          <a:xfrm>
            <a:off x="3331717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g object 659"/>
          <p:cNvSpPr/>
          <p:nvPr/>
        </p:nvSpPr>
        <p:spPr>
          <a:xfrm>
            <a:off x="3331717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g object 660"/>
          <p:cNvSpPr/>
          <p:nvPr/>
        </p:nvSpPr>
        <p:spPr>
          <a:xfrm>
            <a:off x="3331717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g object 661"/>
          <p:cNvSpPr/>
          <p:nvPr/>
        </p:nvSpPr>
        <p:spPr>
          <a:xfrm>
            <a:off x="3123895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g object 662"/>
          <p:cNvSpPr/>
          <p:nvPr/>
        </p:nvSpPr>
        <p:spPr>
          <a:xfrm>
            <a:off x="3123895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g object 663"/>
          <p:cNvSpPr/>
          <p:nvPr/>
        </p:nvSpPr>
        <p:spPr>
          <a:xfrm>
            <a:off x="3123895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g object 664"/>
          <p:cNvSpPr/>
          <p:nvPr/>
        </p:nvSpPr>
        <p:spPr>
          <a:xfrm>
            <a:off x="3123895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g object 665"/>
          <p:cNvSpPr/>
          <p:nvPr/>
        </p:nvSpPr>
        <p:spPr>
          <a:xfrm>
            <a:off x="3123895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g object 666"/>
          <p:cNvSpPr/>
          <p:nvPr/>
        </p:nvSpPr>
        <p:spPr>
          <a:xfrm>
            <a:off x="3123895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g object 667"/>
          <p:cNvSpPr/>
          <p:nvPr/>
        </p:nvSpPr>
        <p:spPr>
          <a:xfrm>
            <a:off x="3123895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g object 668"/>
          <p:cNvSpPr/>
          <p:nvPr/>
        </p:nvSpPr>
        <p:spPr>
          <a:xfrm>
            <a:off x="3123895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g object 669"/>
          <p:cNvSpPr/>
          <p:nvPr/>
        </p:nvSpPr>
        <p:spPr>
          <a:xfrm>
            <a:off x="3123895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g object 670"/>
          <p:cNvSpPr/>
          <p:nvPr/>
        </p:nvSpPr>
        <p:spPr>
          <a:xfrm>
            <a:off x="3123895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g object 671"/>
          <p:cNvSpPr/>
          <p:nvPr/>
        </p:nvSpPr>
        <p:spPr>
          <a:xfrm>
            <a:off x="3123895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g object 672"/>
          <p:cNvSpPr/>
          <p:nvPr/>
        </p:nvSpPr>
        <p:spPr>
          <a:xfrm>
            <a:off x="3123895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g object 673"/>
          <p:cNvSpPr/>
          <p:nvPr/>
        </p:nvSpPr>
        <p:spPr>
          <a:xfrm>
            <a:off x="3123895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g object 674"/>
          <p:cNvSpPr/>
          <p:nvPr/>
        </p:nvSpPr>
        <p:spPr>
          <a:xfrm>
            <a:off x="3123895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g object 675"/>
          <p:cNvSpPr/>
          <p:nvPr/>
        </p:nvSpPr>
        <p:spPr>
          <a:xfrm>
            <a:off x="3123895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g object 676"/>
          <p:cNvSpPr/>
          <p:nvPr/>
        </p:nvSpPr>
        <p:spPr>
          <a:xfrm>
            <a:off x="3123895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g object 677"/>
          <p:cNvSpPr/>
          <p:nvPr/>
        </p:nvSpPr>
        <p:spPr>
          <a:xfrm>
            <a:off x="3123895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g object 678"/>
          <p:cNvSpPr/>
          <p:nvPr/>
        </p:nvSpPr>
        <p:spPr>
          <a:xfrm>
            <a:off x="3123895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g object 679"/>
          <p:cNvSpPr/>
          <p:nvPr/>
        </p:nvSpPr>
        <p:spPr>
          <a:xfrm>
            <a:off x="3123895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g object 680"/>
          <p:cNvSpPr/>
          <p:nvPr/>
        </p:nvSpPr>
        <p:spPr>
          <a:xfrm>
            <a:off x="3123895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g object 681"/>
          <p:cNvSpPr/>
          <p:nvPr/>
        </p:nvSpPr>
        <p:spPr>
          <a:xfrm>
            <a:off x="3123895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2" name="bg object 682"/>
          <p:cNvSpPr/>
          <p:nvPr/>
        </p:nvSpPr>
        <p:spPr>
          <a:xfrm>
            <a:off x="3123895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3" name="bg object 683"/>
          <p:cNvSpPr/>
          <p:nvPr/>
        </p:nvSpPr>
        <p:spPr>
          <a:xfrm>
            <a:off x="3123895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4" name="bg object 684"/>
          <p:cNvSpPr/>
          <p:nvPr/>
        </p:nvSpPr>
        <p:spPr>
          <a:xfrm>
            <a:off x="3123895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5" name="bg object 685"/>
          <p:cNvSpPr/>
          <p:nvPr/>
        </p:nvSpPr>
        <p:spPr>
          <a:xfrm>
            <a:off x="3123895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  <a:lnTo>
                  <a:pt x="0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12" y="20782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6" name="bg object 686"/>
          <p:cNvSpPr/>
          <p:nvPr/>
        </p:nvSpPr>
        <p:spPr>
          <a:xfrm>
            <a:off x="3123895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22" y="0"/>
                </a:moveTo>
                <a:lnTo>
                  <a:pt x="207822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12" y="18135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7" name="bg object 687"/>
          <p:cNvSpPr/>
          <p:nvPr/>
        </p:nvSpPr>
        <p:spPr>
          <a:xfrm>
            <a:off x="3123895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8" name="bg object 688"/>
          <p:cNvSpPr/>
          <p:nvPr/>
        </p:nvSpPr>
        <p:spPr>
          <a:xfrm>
            <a:off x="291608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9" name="bg object 689"/>
          <p:cNvSpPr/>
          <p:nvPr/>
        </p:nvSpPr>
        <p:spPr>
          <a:xfrm>
            <a:off x="2916085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0" name="bg object 690"/>
          <p:cNvSpPr/>
          <p:nvPr/>
        </p:nvSpPr>
        <p:spPr>
          <a:xfrm>
            <a:off x="2916085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1" name="bg object 691"/>
          <p:cNvSpPr/>
          <p:nvPr/>
        </p:nvSpPr>
        <p:spPr>
          <a:xfrm>
            <a:off x="2916085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10" y="207810"/>
                </a:moveTo>
                <a:lnTo>
                  <a:pt x="207822" y="207810"/>
                </a:lnTo>
              </a:path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2" name="bg object 692"/>
          <p:cNvSpPr/>
          <p:nvPr/>
        </p:nvSpPr>
        <p:spPr>
          <a:xfrm>
            <a:off x="2916085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3" name="bg object 693"/>
          <p:cNvSpPr/>
          <p:nvPr/>
        </p:nvSpPr>
        <p:spPr>
          <a:xfrm>
            <a:off x="2916085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4" name="bg object 694"/>
          <p:cNvSpPr/>
          <p:nvPr/>
        </p:nvSpPr>
        <p:spPr>
          <a:xfrm>
            <a:off x="2916085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5" name="bg object 695"/>
          <p:cNvSpPr/>
          <p:nvPr/>
        </p:nvSpPr>
        <p:spPr>
          <a:xfrm>
            <a:off x="2916085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6" name="bg object 696"/>
          <p:cNvSpPr/>
          <p:nvPr/>
        </p:nvSpPr>
        <p:spPr>
          <a:xfrm>
            <a:off x="2916085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7" name="bg object 697"/>
          <p:cNvSpPr/>
          <p:nvPr/>
        </p:nvSpPr>
        <p:spPr>
          <a:xfrm>
            <a:off x="2916085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8" name="bg object 698"/>
          <p:cNvSpPr/>
          <p:nvPr/>
        </p:nvSpPr>
        <p:spPr>
          <a:xfrm>
            <a:off x="2916085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12"/>
                </a:moveTo>
                <a:lnTo>
                  <a:pt x="207822" y="12"/>
                </a:lnTo>
              </a:path>
              <a:path w="208280" h="208280">
                <a:moveTo>
                  <a:pt x="207810" y="0"/>
                </a:moveTo>
                <a:lnTo>
                  <a:pt x="207810" y="12"/>
                </a:lnTo>
              </a:path>
              <a:path w="208280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12"/>
                </a:lnTo>
              </a:path>
              <a:path w="208280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9" name="bg object 699"/>
          <p:cNvSpPr/>
          <p:nvPr/>
        </p:nvSpPr>
        <p:spPr>
          <a:xfrm>
            <a:off x="2916085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0" name="bg object 700"/>
          <p:cNvSpPr/>
          <p:nvPr/>
        </p:nvSpPr>
        <p:spPr>
          <a:xfrm>
            <a:off x="2916085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1" name="bg object 701"/>
          <p:cNvSpPr/>
          <p:nvPr/>
        </p:nvSpPr>
        <p:spPr>
          <a:xfrm>
            <a:off x="2916085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2" name="bg object 702"/>
          <p:cNvSpPr/>
          <p:nvPr/>
        </p:nvSpPr>
        <p:spPr>
          <a:xfrm>
            <a:off x="2916085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10" y="207810"/>
                </a:moveTo>
                <a:lnTo>
                  <a:pt x="207822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3" name="bg object 703"/>
          <p:cNvSpPr/>
          <p:nvPr/>
        </p:nvSpPr>
        <p:spPr>
          <a:xfrm>
            <a:off x="2916085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4" name="bg object 704"/>
          <p:cNvSpPr/>
          <p:nvPr/>
        </p:nvSpPr>
        <p:spPr>
          <a:xfrm>
            <a:off x="2916085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5" name="bg object 705"/>
          <p:cNvSpPr/>
          <p:nvPr/>
        </p:nvSpPr>
        <p:spPr>
          <a:xfrm>
            <a:off x="2916085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6" name="bg object 706"/>
          <p:cNvSpPr/>
          <p:nvPr/>
        </p:nvSpPr>
        <p:spPr>
          <a:xfrm>
            <a:off x="2916085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10" y="207822"/>
                </a:moveTo>
                <a:lnTo>
                  <a:pt x="207822" y="207822"/>
                </a:lnTo>
              </a:path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7" name="bg object 707"/>
          <p:cNvSpPr/>
          <p:nvPr/>
        </p:nvSpPr>
        <p:spPr>
          <a:xfrm>
            <a:off x="2916085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8" name="bg object 708"/>
          <p:cNvSpPr/>
          <p:nvPr/>
        </p:nvSpPr>
        <p:spPr>
          <a:xfrm>
            <a:off x="2916085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9" name="bg object 709"/>
          <p:cNvSpPr/>
          <p:nvPr/>
        </p:nvSpPr>
        <p:spPr>
          <a:xfrm>
            <a:off x="2916085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10" y="12"/>
                </a:moveTo>
                <a:lnTo>
                  <a:pt x="207822" y="12"/>
                </a:lnTo>
              </a:path>
              <a:path w="208280" h="208279">
                <a:moveTo>
                  <a:pt x="207810" y="0"/>
                </a:moveTo>
                <a:lnTo>
                  <a:pt x="207810" y="12"/>
                </a:lnTo>
              </a:path>
              <a:path w="208280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12"/>
                </a:lnTo>
              </a:path>
              <a:path w="208280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0" name="bg object 710"/>
          <p:cNvSpPr/>
          <p:nvPr/>
        </p:nvSpPr>
        <p:spPr>
          <a:xfrm>
            <a:off x="2916085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1" name="bg object 711"/>
          <p:cNvSpPr/>
          <p:nvPr/>
        </p:nvSpPr>
        <p:spPr>
          <a:xfrm>
            <a:off x="2916085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bg object 712"/>
          <p:cNvSpPr/>
          <p:nvPr/>
        </p:nvSpPr>
        <p:spPr>
          <a:xfrm>
            <a:off x="2916085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22"/>
                </a:lnTo>
              </a:path>
              <a:path w="208280" h="208279">
                <a:moveTo>
                  <a:pt x="0" y="207822"/>
                </a:moveTo>
                <a:lnTo>
                  <a:pt x="0" y="207822"/>
                </a:lnTo>
              </a:path>
              <a:path w="208280" h="208279">
                <a:moveTo>
                  <a:pt x="207810" y="207822"/>
                </a:moveTo>
                <a:lnTo>
                  <a:pt x="207822" y="207822"/>
                </a:lnTo>
              </a:path>
              <a:path w="208280" h="208279">
                <a:moveTo>
                  <a:pt x="207810" y="0"/>
                </a:move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3" name="bg object 713"/>
          <p:cNvSpPr/>
          <p:nvPr/>
        </p:nvSpPr>
        <p:spPr>
          <a:xfrm>
            <a:off x="2916085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10" y="0"/>
                </a:moveTo>
                <a:lnTo>
                  <a:pt x="207810" y="18135"/>
                </a:lnTo>
              </a:path>
              <a:path w="208280" h="18414">
                <a:moveTo>
                  <a:pt x="207822" y="18135"/>
                </a:moveTo>
                <a:lnTo>
                  <a:pt x="207822" y="0"/>
                </a:lnTo>
              </a:path>
              <a:path w="208280" h="18414">
                <a:moveTo>
                  <a:pt x="0" y="0"/>
                </a:moveTo>
                <a:lnTo>
                  <a:pt x="0" y="18135"/>
                </a:lnTo>
              </a:path>
              <a:path w="208280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4" name="bg object 714"/>
          <p:cNvSpPr/>
          <p:nvPr/>
        </p:nvSpPr>
        <p:spPr>
          <a:xfrm>
            <a:off x="291608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5" name="bg object 715"/>
          <p:cNvSpPr/>
          <p:nvPr/>
        </p:nvSpPr>
        <p:spPr>
          <a:xfrm>
            <a:off x="2708262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6" name="bg object 716"/>
          <p:cNvSpPr/>
          <p:nvPr/>
        </p:nvSpPr>
        <p:spPr>
          <a:xfrm>
            <a:off x="2708262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7" name="bg object 717"/>
          <p:cNvSpPr/>
          <p:nvPr/>
        </p:nvSpPr>
        <p:spPr>
          <a:xfrm>
            <a:off x="2708262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8" name="bg object 718"/>
          <p:cNvSpPr/>
          <p:nvPr/>
        </p:nvSpPr>
        <p:spPr>
          <a:xfrm>
            <a:off x="2708262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9" name="bg object 719"/>
          <p:cNvSpPr/>
          <p:nvPr/>
        </p:nvSpPr>
        <p:spPr>
          <a:xfrm>
            <a:off x="2708262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0" name="bg object 720"/>
          <p:cNvSpPr/>
          <p:nvPr/>
        </p:nvSpPr>
        <p:spPr>
          <a:xfrm>
            <a:off x="2708262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1" name="bg object 721"/>
          <p:cNvSpPr/>
          <p:nvPr/>
        </p:nvSpPr>
        <p:spPr>
          <a:xfrm>
            <a:off x="2708262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2" name="bg object 722"/>
          <p:cNvSpPr/>
          <p:nvPr/>
        </p:nvSpPr>
        <p:spPr>
          <a:xfrm>
            <a:off x="2708262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3" name="bg object 723"/>
          <p:cNvSpPr/>
          <p:nvPr/>
        </p:nvSpPr>
        <p:spPr>
          <a:xfrm>
            <a:off x="2708262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4" name="bg object 724"/>
          <p:cNvSpPr/>
          <p:nvPr/>
        </p:nvSpPr>
        <p:spPr>
          <a:xfrm>
            <a:off x="2708262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12"/>
                </a:lnTo>
              </a:path>
              <a:path w="208280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5" name="bg object 725"/>
          <p:cNvSpPr/>
          <p:nvPr/>
        </p:nvSpPr>
        <p:spPr>
          <a:xfrm>
            <a:off x="2708262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6" name="bg object 726"/>
          <p:cNvSpPr/>
          <p:nvPr/>
        </p:nvSpPr>
        <p:spPr>
          <a:xfrm>
            <a:off x="2708262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7" name="bg object 727"/>
          <p:cNvSpPr/>
          <p:nvPr/>
        </p:nvSpPr>
        <p:spPr>
          <a:xfrm>
            <a:off x="2708262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8" name="bg object 728"/>
          <p:cNvSpPr/>
          <p:nvPr/>
        </p:nvSpPr>
        <p:spPr>
          <a:xfrm>
            <a:off x="2708262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9" name="bg object 729"/>
          <p:cNvSpPr/>
          <p:nvPr/>
        </p:nvSpPr>
        <p:spPr>
          <a:xfrm>
            <a:off x="2708262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0" name="bg object 730"/>
          <p:cNvSpPr/>
          <p:nvPr/>
        </p:nvSpPr>
        <p:spPr>
          <a:xfrm>
            <a:off x="2708262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1" name="bg object 731"/>
          <p:cNvSpPr/>
          <p:nvPr/>
        </p:nvSpPr>
        <p:spPr>
          <a:xfrm>
            <a:off x="2708262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2" name="bg object 732"/>
          <p:cNvSpPr/>
          <p:nvPr/>
        </p:nvSpPr>
        <p:spPr>
          <a:xfrm>
            <a:off x="2708262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3" name="bg object 733"/>
          <p:cNvSpPr/>
          <p:nvPr/>
        </p:nvSpPr>
        <p:spPr>
          <a:xfrm>
            <a:off x="2708262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4" name="bg object 734"/>
          <p:cNvSpPr/>
          <p:nvPr/>
        </p:nvSpPr>
        <p:spPr>
          <a:xfrm>
            <a:off x="2708262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5" name="bg object 735"/>
          <p:cNvSpPr/>
          <p:nvPr/>
        </p:nvSpPr>
        <p:spPr>
          <a:xfrm>
            <a:off x="2708262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12"/>
                </a:lnTo>
              </a:path>
              <a:path w="208280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6" name="bg object 736"/>
          <p:cNvSpPr/>
          <p:nvPr/>
        </p:nvSpPr>
        <p:spPr>
          <a:xfrm>
            <a:off x="2708262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7" name="bg object 737"/>
          <p:cNvSpPr/>
          <p:nvPr/>
        </p:nvSpPr>
        <p:spPr>
          <a:xfrm>
            <a:off x="2708262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8" name="bg object 738"/>
          <p:cNvSpPr/>
          <p:nvPr/>
        </p:nvSpPr>
        <p:spPr>
          <a:xfrm>
            <a:off x="2708262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9" name="bg object 739"/>
          <p:cNvSpPr/>
          <p:nvPr/>
        </p:nvSpPr>
        <p:spPr>
          <a:xfrm>
            <a:off x="2916085" y="514822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5"/>
                </a:lnTo>
              </a:path>
              <a:path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0" name="bg object 740"/>
          <p:cNvSpPr/>
          <p:nvPr/>
        </p:nvSpPr>
        <p:spPr>
          <a:xfrm>
            <a:off x="270826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1" name="bg object 741"/>
          <p:cNvSpPr/>
          <p:nvPr/>
        </p:nvSpPr>
        <p:spPr>
          <a:xfrm>
            <a:off x="250045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2" name="bg object 742"/>
          <p:cNvSpPr/>
          <p:nvPr/>
        </p:nvSpPr>
        <p:spPr>
          <a:xfrm>
            <a:off x="2500439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2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3" name="bg object 743"/>
          <p:cNvSpPr/>
          <p:nvPr/>
        </p:nvSpPr>
        <p:spPr>
          <a:xfrm>
            <a:off x="2500439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4" name="bg object 744"/>
          <p:cNvSpPr/>
          <p:nvPr/>
        </p:nvSpPr>
        <p:spPr>
          <a:xfrm>
            <a:off x="2500439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22" y="207810"/>
                </a:moveTo>
                <a:lnTo>
                  <a:pt x="207835" y="207810"/>
                </a:lnTo>
              </a:path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5" name="bg object 745"/>
          <p:cNvSpPr/>
          <p:nvPr/>
        </p:nvSpPr>
        <p:spPr>
          <a:xfrm>
            <a:off x="2500439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6" name="bg object 746"/>
          <p:cNvSpPr/>
          <p:nvPr/>
        </p:nvSpPr>
        <p:spPr>
          <a:xfrm>
            <a:off x="2500439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7" name="bg object 747"/>
          <p:cNvSpPr/>
          <p:nvPr/>
        </p:nvSpPr>
        <p:spPr>
          <a:xfrm>
            <a:off x="2500439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8" name="bg object 748"/>
          <p:cNvSpPr/>
          <p:nvPr/>
        </p:nvSpPr>
        <p:spPr>
          <a:xfrm>
            <a:off x="2500439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9" name="bg object 749"/>
          <p:cNvSpPr/>
          <p:nvPr/>
        </p:nvSpPr>
        <p:spPr>
          <a:xfrm>
            <a:off x="2500439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0" name="bg object 750"/>
          <p:cNvSpPr/>
          <p:nvPr/>
        </p:nvSpPr>
        <p:spPr>
          <a:xfrm>
            <a:off x="2500439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1" name="bg object 751"/>
          <p:cNvSpPr/>
          <p:nvPr/>
        </p:nvSpPr>
        <p:spPr>
          <a:xfrm>
            <a:off x="2500439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</a:path>
              <a:path w="208280" h="208280">
                <a:moveTo>
                  <a:pt x="207822" y="12"/>
                </a:moveTo>
                <a:lnTo>
                  <a:pt x="207835" y="12"/>
                </a:lnTo>
              </a:path>
              <a:path w="208280" h="208280">
                <a:moveTo>
                  <a:pt x="207822" y="0"/>
                </a:moveTo>
                <a:lnTo>
                  <a:pt x="207822" y="12"/>
                </a:lnTo>
              </a:path>
              <a:path w="208280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2" name="bg object 752"/>
          <p:cNvSpPr/>
          <p:nvPr/>
        </p:nvSpPr>
        <p:spPr>
          <a:xfrm>
            <a:off x="2500439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3" name="bg object 753"/>
          <p:cNvSpPr/>
          <p:nvPr/>
        </p:nvSpPr>
        <p:spPr>
          <a:xfrm>
            <a:off x="2500439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12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bg object 754"/>
          <p:cNvSpPr/>
          <p:nvPr/>
        </p:nvSpPr>
        <p:spPr>
          <a:xfrm>
            <a:off x="2500439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5" name="bg object 755"/>
          <p:cNvSpPr/>
          <p:nvPr/>
        </p:nvSpPr>
        <p:spPr>
          <a:xfrm>
            <a:off x="2500439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22" y="207810"/>
                </a:moveTo>
                <a:lnTo>
                  <a:pt x="207835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6" name="bg object 756"/>
          <p:cNvSpPr/>
          <p:nvPr/>
        </p:nvSpPr>
        <p:spPr>
          <a:xfrm>
            <a:off x="2500439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7" name="bg object 757"/>
          <p:cNvSpPr/>
          <p:nvPr/>
        </p:nvSpPr>
        <p:spPr>
          <a:xfrm>
            <a:off x="2500439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12" y="207835"/>
                </a:moveTo>
                <a:lnTo>
                  <a:pt x="12" y="12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8" name="bg object 758"/>
          <p:cNvSpPr/>
          <p:nvPr/>
        </p:nvSpPr>
        <p:spPr>
          <a:xfrm>
            <a:off x="2500439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9" name="bg object 759"/>
          <p:cNvSpPr/>
          <p:nvPr/>
        </p:nvSpPr>
        <p:spPr>
          <a:xfrm>
            <a:off x="2500439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35" y="207822"/>
                </a:lnTo>
              </a:path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0" name="bg object 760"/>
          <p:cNvSpPr/>
          <p:nvPr/>
        </p:nvSpPr>
        <p:spPr>
          <a:xfrm>
            <a:off x="2500439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1" name="bg object 761"/>
          <p:cNvSpPr/>
          <p:nvPr/>
        </p:nvSpPr>
        <p:spPr>
          <a:xfrm>
            <a:off x="2500439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2" name="bg object 762"/>
          <p:cNvSpPr/>
          <p:nvPr/>
        </p:nvSpPr>
        <p:spPr>
          <a:xfrm>
            <a:off x="2500439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12" y="207835"/>
                </a:moveTo>
                <a:lnTo>
                  <a:pt x="12" y="12"/>
                </a:lnTo>
              </a:path>
              <a:path w="208280" h="208279">
                <a:moveTo>
                  <a:pt x="207822" y="12"/>
                </a:moveTo>
                <a:lnTo>
                  <a:pt x="207835" y="12"/>
                </a:lnTo>
              </a:path>
              <a:path w="208280" h="208279">
                <a:moveTo>
                  <a:pt x="207822" y="0"/>
                </a:moveTo>
                <a:lnTo>
                  <a:pt x="207822" y="12"/>
                </a:lnTo>
              </a:path>
              <a:path w="208280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3" name="bg object 763"/>
          <p:cNvSpPr/>
          <p:nvPr/>
        </p:nvSpPr>
        <p:spPr>
          <a:xfrm>
            <a:off x="2500439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4" name="bg object 764"/>
          <p:cNvSpPr/>
          <p:nvPr/>
        </p:nvSpPr>
        <p:spPr>
          <a:xfrm>
            <a:off x="2500439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2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5" name="bg object 765"/>
          <p:cNvSpPr/>
          <p:nvPr/>
        </p:nvSpPr>
        <p:spPr>
          <a:xfrm>
            <a:off x="2500439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80" h="208279">
                <a:moveTo>
                  <a:pt x="12" y="207822"/>
                </a:moveTo>
                <a:lnTo>
                  <a:pt x="12" y="207822"/>
                </a:lnTo>
              </a:path>
              <a:path w="208280" h="208279">
                <a:moveTo>
                  <a:pt x="207822" y="207822"/>
                </a:moveTo>
                <a:lnTo>
                  <a:pt x="207835" y="207822"/>
                </a:lnTo>
              </a:path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6" name="bg object 766"/>
          <p:cNvSpPr/>
          <p:nvPr/>
        </p:nvSpPr>
        <p:spPr>
          <a:xfrm>
            <a:off x="2500452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10" y="0"/>
                </a:moveTo>
                <a:lnTo>
                  <a:pt x="207810" y="18135"/>
                </a:lnTo>
              </a:path>
              <a:path w="208280" h="18414">
                <a:moveTo>
                  <a:pt x="207810" y="18135"/>
                </a:moveTo>
                <a:lnTo>
                  <a:pt x="207810" y="0"/>
                </a:lnTo>
              </a:path>
              <a:path w="208280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7" name="bg object 767"/>
          <p:cNvSpPr/>
          <p:nvPr/>
        </p:nvSpPr>
        <p:spPr>
          <a:xfrm>
            <a:off x="2500439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8" name="bg object 768"/>
          <p:cNvSpPr/>
          <p:nvPr/>
        </p:nvSpPr>
        <p:spPr>
          <a:xfrm>
            <a:off x="2292629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9" name="bg object 769"/>
          <p:cNvSpPr/>
          <p:nvPr/>
        </p:nvSpPr>
        <p:spPr>
          <a:xfrm>
            <a:off x="2292629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0" name="bg object 770"/>
          <p:cNvSpPr/>
          <p:nvPr/>
        </p:nvSpPr>
        <p:spPr>
          <a:xfrm>
            <a:off x="2292629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1" name="bg object 771"/>
          <p:cNvSpPr/>
          <p:nvPr/>
        </p:nvSpPr>
        <p:spPr>
          <a:xfrm>
            <a:off x="2292629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10" y="207810"/>
                </a:moveTo>
                <a:lnTo>
                  <a:pt x="207822" y="207810"/>
                </a:lnTo>
              </a:path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2" name="bg object 772"/>
          <p:cNvSpPr/>
          <p:nvPr/>
        </p:nvSpPr>
        <p:spPr>
          <a:xfrm>
            <a:off x="2292629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3" name="bg object 773"/>
          <p:cNvSpPr/>
          <p:nvPr/>
        </p:nvSpPr>
        <p:spPr>
          <a:xfrm>
            <a:off x="2292629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4" name="bg object 774"/>
          <p:cNvSpPr/>
          <p:nvPr/>
        </p:nvSpPr>
        <p:spPr>
          <a:xfrm>
            <a:off x="2292629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5" name="bg object 775"/>
          <p:cNvSpPr/>
          <p:nvPr/>
        </p:nvSpPr>
        <p:spPr>
          <a:xfrm>
            <a:off x="2292629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6" name="bg object 776"/>
          <p:cNvSpPr/>
          <p:nvPr/>
        </p:nvSpPr>
        <p:spPr>
          <a:xfrm>
            <a:off x="2292629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7" name="bg object 777"/>
          <p:cNvSpPr/>
          <p:nvPr/>
        </p:nvSpPr>
        <p:spPr>
          <a:xfrm>
            <a:off x="2292629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8" name="bg object 778"/>
          <p:cNvSpPr/>
          <p:nvPr/>
        </p:nvSpPr>
        <p:spPr>
          <a:xfrm>
            <a:off x="2292629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12"/>
                </a:moveTo>
                <a:lnTo>
                  <a:pt x="207822" y="12"/>
                </a:lnTo>
              </a:path>
              <a:path w="208280" h="208280">
                <a:moveTo>
                  <a:pt x="207810" y="0"/>
                </a:moveTo>
                <a:lnTo>
                  <a:pt x="207810" y="12"/>
                </a:lnTo>
              </a:path>
              <a:path w="208280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12"/>
                </a:lnTo>
              </a:path>
              <a:path w="208280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9" name="bg object 779"/>
          <p:cNvSpPr/>
          <p:nvPr/>
        </p:nvSpPr>
        <p:spPr>
          <a:xfrm>
            <a:off x="2292629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0" name="bg object 780"/>
          <p:cNvSpPr/>
          <p:nvPr/>
        </p:nvSpPr>
        <p:spPr>
          <a:xfrm>
            <a:off x="2292629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1" name="bg object 781"/>
          <p:cNvSpPr/>
          <p:nvPr/>
        </p:nvSpPr>
        <p:spPr>
          <a:xfrm>
            <a:off x="2292629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2" name="bg object 782"/>
          <p:cNvSpPr/>
          <p:nvPr/>
        </p:nvSpPr>
        <p:spPr>
          <a:xfrm>
            <a:off x="2292629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10" y="207810"/>
                </a:moveTo>
                <a:lnTo>
                  <a:pt x="207822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3" name="bg object 783"/>
          <p:cNvSpPr/>
          <p:nvPr/>
        </p:nvSpPr>
        <p:spPr>
          <a:xfrm>
            <a:off x="2292629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4" name="bg object 784"/>
          <p:cNvSpPr/>
          <p:nvPr/>
        </p:nvSpPr>
        <p:spPr>
          <a:xfrm>
            <a:off x="2292629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5" name="bg object 785"/>
          <p:cNvSpPr/>
          <p:nvPr/>
        </p:nvSpPr>
        <p:spPr>
          <a:xfrm>
            <a:off x="2292629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6" name="bg object 786"/>
          <p:cNvSpPr/>
          <p:nvPr/>
        </p:nvSpPr>
        <p:spPr>
          <a:xfrm>
            <a:off x="2292629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10" y="207822"/>
                </a:moveTo>
                <a:lnTo>
                  <a:pt x="207822" y="207822"/>
                </a:lnTo>
              </a:path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7" name="bg object 787"/>
          <p:cNvSpPr/>
          <p:nvPr/>
        </p:nvSpPr>
        <p:spPr>
          <a:xfrm>
            <a:off x="2292629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8" name="bg object 788"/>
          <p:cNvSpPr/>
          <p:nvPr/>
        </p:nvSpPr>
        <p:spPr>
          <a:xfrm>
            <a:off x="2292629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9" name="bg object 789"/>
          <p:cNvSpPr/>
          <p:nvPr/>
        </p:nvSpPr>
        <p:spPr>
          <a:xfrm>
            <a:off x="2292629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10" y="12"/>
                </a:moveTo>
                <a:lnTo>
                  <a:pt x="207822" y="12"/>
                </a:lnTo>
              </a:path>
              <a:path w="208280" h="208279">
                <a:moveTo>
                  <a:pt x="207810" y="0"/>
                </a:moveTo>
                <a:lnTo>
                  <a:pt x="207810" y="12"/>
                </a:lnTo>
              </a:path>
              <a:path w="208280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12"/>
                </a:lnTo>
              </a:path>
              <a:path w="208280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0" name="bg object 790"/>
          <p:cNvSpPr/>
          <p:nvPr/>
        </p:nvSpPr>
        <p:spPr>
          <a:xfrm>
            <a:off x="2292629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1" name="bg object 791"/>
          <p:cNvSpPr/>
          <p:nvPr/>
        </p:nvSpPr>
        <p:spPr>
          <a:xfrm>
            <a:off x="2292629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2" name="bg object 792"/>
          <p:cNvSpPr/>
          <p:nvPr/>
        </p:nvSpPr>
        <p:spPr>
          <a:xfrm>
            <a:off x="2292629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22"/>
                </a:lnTo>
              </a:path>
              <a:path w="208280" h="208279">
                <a:moveTo>
                  <a:pt x="0" y="207822"/>
                </a:moveTo>
                <a:lnTo>
                  <a:pt x="0" y="207822"/>
                </a:lnTo>
              </a:path>
              <a:path w="208280" h="208279">
                <a:moveTo>
                  <a:pt x="207810" y="207822"/>
                </a:moveTo>
                <a:lnTo>
                  <a:pt x="207822" y="207822"/>
                </a:lnTo>
              </a:path>
              <a:path w="208280" h="208279">
                <a:moveTo>
                  <a:pt x="207810" y="0"/>
                </a:move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3" name="bg object 793"/>
          <p:cNvSpPr/>
          <p:nvPr/>
        </p:nvSpPr>
        <p:spPr>
          <a:xfrm>
            <a:off x="2292629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10" y="0"/>
                </a:moveTo>
                <a:lnTo>
                  <a:pt x="207810" y="18135"/>
                </a:lnTo>
              </a:path>
              <a:path w="208280" h="18414">
                <a:moveTo>
                  <a:pt x="207822" y="18135"/>
                </a:moveTo>
                <a:lnTo>
                  <a:pt x="207822" y="0"/>
                </a:lnTo>
              </a:path>
              <a:path w="208280" h="18414">
                <a:moveTo>
                  <a:pt x="0" y="0"/>
                </a:moveTo>
                <a:lnTo>
                  <a:pt x="0" y="18135"/>
                </a:lnTo>
              </a:path>
              <a:path w="208280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4" name="bg object 794"/>
          <p:cNvSpPr/>
          <p:nvPr/>
        </p:nvSpPr>
        <p:spPr>
          <a:xfrm>
            <a:off x="2292629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5" name="bg object 795"/>
          <p:cNvSpPr/>
          <p:nvPr/>
        </p:nvSpPr>
        <p:spPr>
          <a:xfrm>
            <a:off x="2084806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bg object 796"/>
          <p:cNvSpPr/>
          <p:nvPr/>
        </p:nvSpPr>
        <p:spPr>
          <a:xfrm>
            <a:off x="2084806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7" name="bg object 797"/>
          <p:cNvSpPr/>
          <p:nvPr/>
        </p:nvSpPr>
        <p:spPr>
          <a:xfrm>
            <a:off x="2084806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8" name="bg object 798"/>
          <p:cNvSpPr/>
          <p:nvPr/>
        </p:nvSpPr>
        <p:spPr>
          <a:xfrm>
            <a:off x="2084806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9" name="bg object 799"/>
          <p:cNvSpPr/>
          <p:nvPr/>
        </p:nvSpPr>
        <p:spPr>
          <a:xfrm>
            <a:off x="2084806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0" name="bg object 800"/>
          <p:cNvSpPr/>
          <p:nvPr/>
        </p:nvSpPr>
        <p:spPr>
          <a:xfrm>
            <a:off x="2084806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1" name="bg object 801"/>
          <p:cNvSpPr/>
          <p:nvPr/>
        </p:nvSpPr>
        <p:spPr>
          <a:xfrm>
            <a:off x="2084806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2" name="bg object 802"/>
          <p:cNvSpPr/>
          <p:nvPr/>
        </p:nvSpPr>
        <p:spPr>
          <a:xfrm>
            <a:off x="2084806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3" name="bg object 803"/>
          <p:cNvSpPr/>
          <p:nvPr/>
        </p:nvSpPr>
        <p:spPr>
          <a:xfrm>
            <a:off x="2084806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4" name="bg object 804"/>
          <p:cNvSpPr/>
          <p:nvPr/>
        </p:nvSpPr>
        <p:spPr>
          <a:xfrm>
            <a:off x="2084806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5" name="bg object 805"/>
          <p:cNvSpPr/>
          <p:nvPr/>
        </p:nvSpPr>
        <p:spPr>
          <a:xfrm>
            <a:off x="2084806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12"/>
                </a:lnTo>
              </a:path>
              <a:path w="208280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12"/>
                </a:lnTo>
              </a:path>
              <a:path w="208280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6" name="bg object 806"/>
          <p:cNvSpPr/>
          <p:nvPr/>
        </p:nvSpPr>
        <p:spPr>
          <a:xfrm>
            <a:off x="2084806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7" name="bg object 807"/>
          <p:cNvSpPr/>
          <p:nvPr/>
        </p:nvSpPr>
        <p:spPr>
          <a:xfrm>
            <a:off x="2084806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8" name="bg object 808"/>
          <p:cNvSpPr/>
          <p:nvPr/>
        </p:nvSpPr>
        <p:spPr>
          <a:xfrm>
            <a:off x="2084806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9" name="bg object 809"/>
          <p:cNvSpPr/>
          <p:nvPr/>
        </p:nvSpPr>
        <p:spPr>
          <a:xfrm>
            <a:off x="2084806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0" name="bg object 810"/>
          <p:cNvSpPr/>
          <p:nvPr/>
        </p:nvSpPr>
        <p:spPr>
          <a:xfrm>
            <a:off x="2084806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1" name="bg object 811"/>
          <p:cNvSpPr/>
          <p:nvPr/>
        </p:nvSpPr>
        <p:spPr>
          <a:xfrm>
            <a:off x="2084806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2" name="bg object 812"/>
          <p:cNvSpPr/>
          <p:nvPr/>
        </p:nvSpPr>
        <p:spPr>
          <a:xfrm>
            <a:off x="2084806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3" name="bg object 813"/>
          <p:cNvSpPr/>
          <p:nvPr/>
        </p:nvSpPr>
        <p:spPr>
          <a:xfrm>
            <a:off x="2084806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4" name="bg object 814"/>
          <p:cNvSpPr/>
          <p:nvPr/>
        </p:nvSpPr>
        <p:spPr>
          <a:xfrm>
            <a:off x="2084806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5" name="bg object 815"/>
          <p:cNvSpPr/>
          <p:nvPr/>
        </p:nvSpPr>
        <p:spPr>
          <a:xfrm>
            <a:off x="2084806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6" name="bg object 816"/>
          <p:cNvSpPr/>
          <p:nvPr/>
        </p:nvSpPr>
        <p:spPr>
          <a:xfrm>
            <a:off x="2084806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12"/>
                </a:lnTo>
              </a:path>
              <a:path w="208280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12"/>
                </a:lnTo>
              </a:path>
              <a:path w="208280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7" name="bg object 817"/>
          <p:cNvSpPr/>
          <p:nvPr/>
        </p:nvSpPr>
        <p:spPr>
          <a:xfrm>
            <a:off x="2084806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8" name="bg object 818"/>
          <p:cNvSpPr/>
          <p:nvPr/>
        </p:nvSpPr>
        <p:spPr>
          <a:xfrm>
            <a:off x="2084806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9" name="bg object 819"/>
          <p:cNvSpPr/>
          <p:nvPr/>
        </p:nvSpPr>
        <p:spPr>
          <a:xfrm>
            <a:off x="2084806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22"/>
                </a:lnTo>
              </a:path>
              <a:path w="208280" h="208279">
                <a:moveTo>
                  <a:pt x="0" y="207822"/>
                </a:moveTo>
                <a:lnTo>
                  <a:pt x="0" y="207822"/>
                </a:lnTo>
              </a:path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0" name="bg object 820"/>
          <p:cNvSpPr/>
          <p:nvPr/>
        </p:nvSpPr>
        <p:spPr>
          <a:xfrm>
            <a:off x="2084806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22" y="0"/>
                </a:moveTo>
                <a:lnTo>
                  <a:pt x="207822" y="18135"/>
                </a:lnTo>
              </a:path>
              <a:path w="208280" h="18414">
                <a:moveTo>
                  <a:pt x="207822" y="18135"/>
                </a:moveTo>
                <a:lnTo>
                  <a:pt x="207822" y="0"/>
                </a:lnTo>
              </a:path>
              <a:path w="208280" h="18414">
                <a:moveTo>
                  <a:pt x="0" y="0"/>
                </a:moveTo>
                <a:lnTo>
                  <a:pt x="0" y="18135"/>
                </a:lnTo>
              </a:path>
              <a:path w="208280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1" name="bg object 821"/>
          <p:cNvSpPr/>
          <p:nvPr/>
        </p:nvSpPr>
        <p:spPr>
          <a:xfrm>
            <a:off x="2084806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2" name="bg object 822"/>
          <p:cNvSpPr/>
          <p:nvPr/>
        </p:nvSpPr>
        <p:spPr>
          <a:xfrm>
            <a:off x="1876983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3" name="bg object 823"/>
          <p:cNvSpPr/>
          <p:nvPr/>
        </p:nvSpPr>
        <p:spPr>
          <a:xfrm>
            <a:off x="1876983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4" name="bg object 824"/>
          <p:cNvSpPr/>
          <p:nvPr/>
        </p:nvSpPr>
        <p:spPr>
          <a:xfrm>
            <a:off x="1876983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5" name="bg object 825"/>
          <p:cNvSpPr/>
          <p:nvPr/>
        </p:nvSpPr>
        <p:spPr>
          <a:xfrm>
            <a:off x="1876983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6" name="bg object 826"/>
          <p:cNvSpPr/>
          <p:nvPr/>
        </p:nvSpPr>
        <p:spPr>
          <a:xfrm>
            <a:off x="1876983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7" name="bg object 827"/>
          <p:cNvSpPr/>
          <p:nvPr/>
        </p:nvSpPr>
        <p:spPr>
          <a:xfrm>
            <a:off x="1876983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8" name="bg object 828"/>
          <p:cNvSpPr/>
          <p:nvPr/>
        </p:nvSpPr>
        <p:spPr>
          <a:xfrm>
            <a:off x="1876983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9" name="bg object 829"/>
          <p:cNvSpPr/>
          <p:nvPr/>
        </p:nvSpPr>
        <p:spPr>
          <a:xfrm>
            <a:off x="1876983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0" name="bg object 830"/>
          <p:cNvSpPr/>
          <p:nvPr/>
        </p:nvSpPr>
        <p:spPr>
          <a:xfrm>
            <a:off x="1876983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1" name="bg object 831"/>
          <p:cNvSpPr/>
          <p:nvPr/>
        </p:nvSpPr>
        <p:spPr>
          <a:xfrm>
            <a:off x="1876983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2" name="bg object 832"/>
          <p:cNvSpPr/>
          <p:nvPr/>
        </p:nvSpPr>
        <p:spPr>
          <a:xfrm>
            <a:off x="1876983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12"/>
                </a:lnTo>
              </a:path>
              <a:path w="208280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12"/>
                </a:lnTo>
              </a:path>
              <a:path w="208280" h="208280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3" name="bg object 833"/>
          <p:cNvSpPr/>
          <p:nvPr/>
        </p:nvSpPr>
        <p:spPr>
          <a:xfrm>
            <a:off x="1876983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4" name="bg object 834"/>
          <p:cNvSpPr/>
          <p:nvPr/>
        </p:nvSpPr>
        <p:spPr>
          <a:xfrm>
            <a:off x="1876983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5" name="bg object 835"/>
          <p:cNvSpPr/>
          <p:nvPr/>
        </p:nvSpPr>
        <p:spPr>
          <a:xfrm>
            <a:off x="1876983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6" name="bg object 836"/>
          <p:cNvSpPr/>
          <p:nvPr/>
        </p:nvSpPr>
        <p:spPr>
          <a:xfrm>
            <a:off x="1876983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bg object 837"/>
          <p:cNvSpPr/>
          <p:nvPr/>
        </p:nvSpPr>
        <p:spPr>
          <a:xfrm>
            <a:off x="1876983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8" name="bg object 838"/>
          <p:cNvSpPr/>
          <p:nvPr/>
        </p:nvSpPr>
        <p:spPr>
          <a:xfrm>
            <a:off x="1876983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9" name="bg object 839"/>
          <p:cNvSpPr/>
          <p:nvPr/>
        </p:nvSpPr>
        <p:spPr>
          <a:xfrm>
            <a:off x="1876983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0" name="bg object 840"/>
          <p:cNvSpPr/>
          <p:nvPr/>
        </p:nvSpPr>
        <p:spPr>
          <a:xfrm>
            <a:off x="1876983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1" name="bg object 841"/>
          <p:cNvSpPr/>
          <p:nvPr/>
        </p:nvSpPr>
        <p:spPr>
          <a:xfrm>
            <a:off x="1876983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2" name="bg object 842"/>
          <p:cNvSpPr/>
          <p:nvPr/>
        </p:nvSpPr>
        <p:spPr>
          <a:xfrm>
            <a:off x="1876983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3" name="bg object 843"/>
          <p:cNvSpPr/>
          <p:nvPr/>
        </p:nvSpPr>
        <p:spPr>
          <a:xfrm>
            <a:off x="1876983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12" y="207835"/>
                </a:moveTo>
                <a:lnTo>
                  <a:pt x="12" y="12"/>
                </a:ln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12"/>
                </a:lnTo>
              </a:path>
              <a:path w="208280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12"/>
                </a:lnTo>
              </a:path>
              <a:path w="208280" h="208279">
                <a:moveTo>
                  <a:pt x="0" y="12"/>
                </a:moveTo>
                <a:lnTo>
                  <a:pt x="12" y="1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4" name="bg object 844"/>
          <p:cNvSpPr/>
          <p:nvPr/>
        </p:nvSpPr>
        <p:spPr>
          <a:xfrm>
            <a:off x="1876983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5" name="bg object 845"/>
          <p:cNvSpPr/>
          <p:nvPr/>
        </p:nvSpPr>
        <p:spPr>
          <a:xfrm>
            <a:off x="1876983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2"/>
                </a:ln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12" y="0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6" name="bg object 846"/>
          <p:cNvSpPr/>
          <p:nvPr/>
        </p:nvSpPr>
        <p:spPr>
          <a:xfrm>
            <a:off x="1876983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22"/>
                </a:lnTo>
              </a:path>
              <a:path w="208280" h="208279">
                <a:moveTo>
                  <a:pt x="12" y="207822"/>
                </a:moveTo>
                <a:lnTo>
                  <a:pt x="12" y="207822"/>
                </a:lnTo>
                <a:lnTo>
                  <a:pt x="0" y="207822"/>
                </a:lnTo>
              </a:path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12" y="207822"/>
                </a:ln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7" name="bg object 847"/>
          <p:cNvSpPr/>
          <p:nvPr/>
        </p:nvSpPr>
        <p:spPr>
          <a:xfrm>
            <a:off x="1876983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22" y="0"/>
                </a:moveTo>
                <a:lnTo>
                  <a:pt x="207822" y="18135"/>
                </a:lnTo>
              </a:path>
              <a:path w="208280" h="18414">
                <a:moveTo>
                  <a:pt x="207822" y="18135"/>
                </a:moveTo>
                <a:lnTo>
                  <a:pt x="207822" y="0"/>
                </a:lnTo>
              </a:path>
              <a:path w="208280" h="18414">
                <a:moveTo>
                  <a:pt x="0" y="0"/>
                </a:moveTo>
                <a:lnTo>
                  <a:pt x="0" y="18135"/>
                </a:lnTo>
              </a:path>
              <a:path w="208280" h="18414">
                <a:moveTo>
                  <a:pt x="12" y="18135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8" name="bg object 848"/>
          <p:cNvSpPr/>
          <p:nvPr/>
        </p:nvSpPr>
        <p:spPr>
          <a:xfrm>
            <a:off x="1876983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9" name="bg object 849"/>
          <p:cNvSpPr/>
          <p:nvPr/>
        </p:nvSpPr>
        <p:spPr>
          <a:xfrm>
            <a:off x="1669173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0" name="bg object 850"/>
          <p:cNvSpPr/>
          <p:nvPr/>
        </p:nvSpPr>
        <p:spPr>
          <a:xfrm>
            <a:off x="1669173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1" name="bg object 851"/>
          <p:cNvSpPr/>
          <p:nvPr/>
        </p:nvSpPr>
        <p:spPr>
          <a:xfrm>
            <a:off x="1669173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2" name="bg object 852"/>
          <p:cNvSpPr/>
          <p:nvPr/>
        </p:nvSpPr>
        <p:spPr>
          <a:xfrm>
            <a:off x="1669173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10" y="207810"/>
                </a:moveTo>
                <a:lnTo>
                  <a:pt x="207822" y="207810"/>
                </a:lnTo>
              </a:path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3" name="bg object 853"/>
          <p:cNvSpPr/>
          <p:nvPr/>
        </p:nvSpPr>
        <p:spPr>
          <a:xfrm>
            <a:off x="1669173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4" name="bg object 854"/>
          <p:cNvSpPr/>
          <p:nvPr/>
        </p:nvSpPr>
        <p:spPr>
          <a:xfrm>
            <a:off x="1669173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5" name="bg object 855"/>
          <p:cNvSpPr/>
          <p:nvPr/>
        </p:nvSpPr>
        <p:spPr>
          <a:xfrm>
            <a:off x="1669173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6" name="bg object 856"/>
          <p:cNvSpPr/>
          <p:nvPr/>
        </p:nvSpPr>
        <p:spPr>
          <a:xfrm>
            <a:off x="1669173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7" name="bg object 857"/>
          <p:cNvSpPr/>
          <p:nvPr/>
        </p:nvSpPr>
        <p:spPr>
          <a:xfrm>
            <a:off x="1669173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8" name="bg object 858"/>
          <p:cNvSpPr/>
          <p:nvPr/>
        </p:nvSpPr>
        <p:spPr>
          <a:xfrm>
            <a:off x="1669173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9" name="bg object 859"/>
          <p:cNvSpPr/>
          <p:nvPr/>
        </p:nvSpPr>
        <p:spPr>
          <a:xfrm>
            <a:off x="1669173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12"/>
                </a:moveTo>
                <a:lnTo>
                  <a:pt x="207822" y="12"/>
                </a:lnTo>
              </a:path>
              <a:path w="208280" h="208280">
                <a:moveTo>
                  <a:pt x="207810" y="0"/>
                </a:moveTo>
                <a:lnTo>
                  <a:pt x="207810" y="12"/>
                </a:lnTo>
              </a:path>
              <a:path w="208280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12"/>
                </a:lnTo>
              </a:path>
              <a:path w="208280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0" name="bg object 860"/>
          <p:cNvSpPr/>
          <p:nvPr/>
        </p:nvSpPr>
        <p:spPr>
          <a:xfrm>
            <a:off x="1669173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1" name="bg object 861"/>
          <p:cNvSpPr/>
          <p:nvPr/>
        </p:nvSpPr>
        <p:spPr>
          <a:xfrm>
            <a:off x="1669173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2" name="bg object 862"/>
          <p:cNvSpPr/>
          <p:nvPr/>
        </p:nvSpPr>
        <p:spPr>
          <a:xfrm>
            <a:off x="1669173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3" name="bg object 863"/>
          <p:cNvSpPr/>
          <p:nvPr/>
        </p:nvSpPr>
        <p:spPr>
          <a:xfrm>
            <a:off x="1669173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10" y="207810"/>
                </a:moveTo>
                <a:lnTo>
                  <a:pt x="207822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4" name="bg object 864"/>
          <p:cNvSpPr/>
          <p:nvPr/>
        </p:nvSpPr>
        <p:spPr>
          <a:xfrm>
            <a:off x="1669173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5" name="bg object 865"/>
          <p:cNvSpPr/>
          <p:nvPr/>
        </p:nvSpPr>
        <p:spPr>
          <a:xfrm>
            <a:off x="1669173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6" name="bg object 866"/>
          <p:cNvSpPr/>
          <p:nvPr/>
        </p:nvSpPr>
        <p:spPr>
          <a:xfrm>
            <a:off x="1669173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7" name="bg object 867"/>
          <p:cNvSpPr/>
          <p:nvPr/>
        </p:nvSpPr>
        <p:spPr>
          <a:xfrm>
            <a:off x="1669173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10" y="207822"/>
                </a:moveTo>
                <a:lnTo>
                  <a:pt x="207822" y="207822"/>
                </a:lnTo>
              </a:path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8" name="bg object 868"/>
          <p:cNvSpPr/>
          <p:nvPr/>
        </p:nvSpPr>
        <p:spPr>
          <a:xfrm>
            <a:off x="1669173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9" name="bg object 869"/>
          <p:cNvSpPr/>
          <p:nvPr/>
        </p:nvSpPr>
        <p:spPr>
          <a:xfrm>
            <a:off x="1669173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0" name="bg object 870"/>
          <p:cNvSpPr/>
          <p:nvPr/>
        </p:nvSpPr>
        <p:spPr>
          <a:xfrm>
            <a:off x="1669173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10" y="12"/>
                </a:moveTo>
                <a:lnTo>
                  <a:pt x="207822" y="12"/>
                </a:lnTo>
              </a:path>
              <a:path w="208280" h="208279">
                <a:moveTo>
                  <a:pt x="207810" y="0"/>
                </a:moveTo>
                <a:lnTo>
                  <a:pt x="207810" y="12"/>
                </a:lnTo>
              </a:path>
              <a:path w="208280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12"/>
                </a:lnTo>
              </a:path>
              <a:path w="208280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1" name="bg object 871"/>
          <p:cNvSpPr/>
          <p:nvPr/>
        </p:nvSpPr>
        <p:spPr>
          <a:xfrm>
            <a:off x="1669173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2" name="bg object 872"/>
          <p:cNvSpPr/>
          <p:nvPr/>
        </p:nvSpPr>
        <p:spPr>
          <a:xfrm>
            <a:off x="1669173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3" name="bg object 873"/>
          <p:cNvSpPr/>
          <p:nvPr/>
        </p:nvSpPr>
        <p:spPr>
          <a:xfrm>
            <a:off x="1669173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22"/>
                </a:lnTo>
              </a:path>
              <a:path w="208280" h="208279">
                <a:moveTo>
                  <a:pt x="0" y="207822"/>
                </a:moveTo>
                <a:lnTo>
                  <a:pt x="0" y="207822"/>
                </a:lnTo>
              </a:path>
              <a:path w="208280" h="208279">
                <a:moveTo>
                  <a:pt x="207810" y="207822"/>
                </a:moveTo>
                <a:lnTo>
                  <a:pt x="207822" y="207822"/>
                </a:lnTo>
              </a:path>
              <a:path w="208280" h="208279">
                <a:moveTo>
                  <a:pt x="207810" y="0"/>
                </a:move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4" name="bg object 874"/>
          <p:cNvSpPr/>
          <p:nvPr/>
        </p:nvSpPr>
        <p:spPr>
          <a:xfrm>
            <a:off x="1669173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10" y="0"/>
                </a:moveTo>
                <a:lnTo>
                  <a:pt x="207810" y="18135"/>
                </a:lnTo>
              </a:path>
              <a:path w="208280" h="18414">
                <a:moveTo>
                  <a:pt x="207822" y="18135"/>
                </a:moveTo>
                <a:lnTo>
                  <a:pt x="207822" y="0"/>
                </a:lnTo>
              </a:path>
              <a:path w="208280" h="18414">
                <a:moveTo>
                  <a:pt x="0" y="0"/>
                </a:moveTo>
                <a:lnTo>
                  <a:pt x="0" y="18135"/>
                </a:lnTo>
              </a:path>
              <a:path w="208280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5" name="bg object 875"/>
          <p:cNvSpPr/>
          <p:nvPr/>
        </p:nvSpPr>
        <p:spPr>
          <a:xfrm>
            <a:off x="1669173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6" name="bg object 876"/>
          <p:cNvSpPr/>
          <p:nvPr/>
        </p:nvSpPr>
        <p:spPr>
          <a:xfrm>
            <a:off x="1461350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7" name="bg object 877"/>
          <p:cNvSpPr/>
          <p:nvPr/>
        </p:nvSpPr>
        <p:spPr>
          <a:xfrm>
            <a:off x="1461350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bg object 878"/>
          <p:cNvSpPr/>
          <p:nvPr/>
        </p:nvSpPr>
        <p:spPr>
          <a:xfrm>
            <a:off x="1461350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9" name="bg object 879"/>
          <p:cNvSpPr/>
          <p:nvPr/>
        </p:nvSpPr>
        <p:spPr>
          <a:xfrm>
            <a:off x="1461350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0" name="bg object 880"/>
          <p:cNvSpPr/>
          <p:nvPr/>
        </p:nvSpPr>
        <p:spPr>
          <a:xfrm>
            <a:off x="1461350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1" name="bg object 881"/>
          <p:cNvSpPr/>
          <p:nvPr/>
        </p:nvSpPr>
        <p:spPr>
          <a:xfrm>
            <a:off x="1461350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2" name="bg object 882"/>
          <p:cNvSpPr/>
          <p:nvPr/>
        </p:nvSpPr>
        <p:spPr>
          <a:xfrm>
            <a:off x="1461350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3" name="bg object 883"/>
          <p:cNvSpPr/>
          <p:nvPr/>
        </p:nvSpPr>
        <p:spPr>
          <a:xfrm>
            <a:off x="1461350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4" name="bg object 884"/>
          <p:cNvSpPr/>
          <p:nvPr/>
        </p:nvSpPr>
        <p:spPr>
          <a:xfrm>
            <a:off x="1461350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5" name="bg object 885"/>
          <p:cNvSpPr/>
          <p:nvPr/>
        </p:nvSpPr>
        <p:spPr>
          <a:xfrm>
            <a:off x="1461350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12"/>
                </a:lnTo>
              </a:path>
              <a:path w="208280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6" name="bg object 886"/>
          <p:cNvSpPr/>
          <p:nvPr/>
        </p:nvSpPr>
        <p:spPr>
          <a:xfrm>
            <a:off x="1461350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7" name="bg object 887"/>
          <p:cNvSpPr/>
          <p:nvPr/>
        </p:nvSpPr>
        <p:spPr>
          <a:xfrm>
            <a:off x="1461350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8" name="bg object 888"/>
          <p:cNvSpPr/>
          <p:nvPr/>
        </p:nvSpPr>
        <p:spPr>
          <a:xfrm>
            <a:off x="1461350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9" name="bg object 889"/>
          <p:cNvSpPr/>
          <p:nvPr/>
        </p:nvSpPr>
        <p:spPr>
          <a:xfrm>
            <a:off x="1461350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0" name="bg object 890"/>
          <p:cNvSpPr/>
          <p:nvPr/>
        </p:nvSpPr>
        <p:spPr>
          <a:xfrm>
            <a:off x="1461350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1" name="bg object 891"/>
          <p:cNvSpPr/>
          <p:nvPr/>
        </p:nvSpPr>
        <p:spPr>
          <a:xfrm>
            <a:off x="1461350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2" name="bg object 892"/>
          <p:cNvSpPr/>
          <p:nvPr/>
        </p:nvSpPr>
        <p:spPr>
          <a:xfrm>
            <a:off x="1461350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3" name="bg object 893"/>
          <p:cNvSpPr/>
          <p:nvPr/>
        </p:nvSpPr>
        <p:spPr>
          <a:xfrm>
            <a:off x="1461350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4" name="bg object 894"/>
          <p:cNvSpPr/>
          <p:nvPr/>
        </p:nvSpPr>
        <p:spPr>
          <a:xfrm>
            <a:off x="1461350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5" name="bg object 895"/>
          <p:cNvSpPr/>
          <p:nvPr/>
        </p:nvSpPr>
        <p:spPr>
          <a:xfrm>
            <a:off x="1461350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6" name="bg object 896"/>
          <p:cNvSpPr/>
          <p:nvPr/>
        </p:nvSpPr>
        <p:spPr>
          <a:xfrm>
            <a:off x="1461350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12"/>
                </a:lnTo>
              </a:path>
              <a:path w="208280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7" name="bg object 897"/>
          <p:cNvSpPr/>
          <p:nvPr/>
        </p:nvSpPr>
        <p:spPr>
          <a:xfrm>
            <a:off x="1461350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8" name="bg object 898"/>
          <p:cNvSpPr/>
          <p:nvPr/>
        </p:nvSpPr>
        <p:spPr>
          <a:xfrm>
            <a:off x="1461350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9" name="bg object 899"/>
          <p:cNvSpPr/>
          <p:nvPr/>
        </p:nvSpPr>
        <p:spPr>
          <a:xfrm>
            <a:off x="1461350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0" name="bg object 900"/>
          <p:cNvSpPr/>
          <p:nvPr/>
        </p:nvSpPr>
        <p:spPr>
          <a:xfrm>
            <a:off x="1669173" y="514822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5"/>
                </a:lnTo>
              </a:path>
              <a:path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1" name="bg object 901"/>
          <p:cNvSpPr/>
          <p:nvPr/>
        </p:nvSpPr>
        <p:spPr>
          <a:xfrm>
            <a:off x="1461350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2" name="bg object 902"/>
          <p:cNvSpPr/>
          <p:nvPr/>
        </p:nvSpPr>
        <p:spPr>
          <a:xfrm>
            <a:off x="1253528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3" name="bg object 903"/>
          <p:cNvSpPr/>
          <p:nvPr/>
        </p:nvSpPr>
        <p:spPr>
          <a:xfrm>
            <a:off x="1253528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4" name="bg object 904"/>
          <p:cNvSpPr/>
          <p:nvPr/>
        </p:nvSpPr>
        <p:spPr>
          <a:xfrm>
            <a:off x="1253528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207822" y="207810"/>
                </a:moveTo>
                <a:lnTo>
                  <a:pt x="207835" y="207810"/>
                </a:lnTo>
              </a:path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5" name="bg object 905"/>
          <p:cNvSpPr/>
          <p:nvPr/>
        </p:nvSpPr>
        <p:spPr>
          <a:xfrm>
            <a:off x="1253528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6" name="bg object 906"/>
          <p:cNvSpPr/>
          <p:nvPr/>
        </p:nvSpPr>
        <p:spPr>
          <a:xfrm>
            <a:off x="1253528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7" name="bg object 907"/>
          <p:cNvSpPr/>
          <p:nvPr/>
        </p:nvSpPr>
        <p:spPr>
          <a:xfrm>
            <a:off x="1253528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8" name="bg object 908"/>
          <p:cNvSpPr/>
          <p:nvPr/>
        </p:nvSpPr>
        <p:spPr>
          <a:xfrm>
            <a:off x="1253528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9" name="bg object 909"/>
          <p:cNvSpPr/>
          <p:nvPr/>
        </p:nvSpPr>
        <p:spPr>
          <a:xfrm>
            <a:off x="1253528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0" name="bg object 910"/>
          <p:cNvSpPr/>
          <p:nvPr/>
        </p:nvSpPr>
        <p:spPr>
          <a:xfrm>
            <a:off x="1253528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1" name="bg object 911"/>
          <p:cNvSpPr/>
          <p:nvPr/>
        </p:nvSpPr>
        <p:spPr>
          <a:xfrm>
            <a:off x="1253528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207822" y="12"/>
                </a:moveTo>
                <a:lnTo>
                  <a:pt x="207835" y="12"/>
                </a:lnTo>
              </a:path>
              <a:path w="208280" h="208280">
                <a:moveTo>
                  <a:pt x="207822" y="0"/>
                </a:moveTo>
                <a:lnTo>
                  <a:pt x="207822" y="12"/>
                </a:lnTo>
              </a:path>
              <a:path w="208280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2" name="bg object 912"/>
          <p:cNvSpPr/>
          <p:nvPr/>
        </p:nvSpPr>
        <p:spPr>
          <a:xfrm>
            <a:off x="1253528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3" name="bg object 913"/>
          <p:cNvSpPr/>
          <p:nvPr/>
        </p:nvSpPr>
        <p:spPr>
          <a:xfrm>
            <a:off x="1253528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4" name="bg object 914"/>
          <p:cNvSpPr/>
          <p:nvPr/>
        </p:nvSpPr>
        <p:spPr>
          <a:xfrm>
            <a:off x="1253528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5" name="bg object 915"/>
          <p:cNvSpPr/>
          <p:nvPr/>
        </p:nvSpPr>
        <p:spPr>
          <a:xfrm>
            <a:off x="1253528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207822" y="207810"/>
                </a:moveTo>
                <a:lnTo>
                  <a:pt x="207835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6" name="bg object 916"/>
          <p:cNvSpPr/>
          <p:nvPr/>
        </p:nvSpPr>
        <p:spPr>
          <a:xfrm>
            <a:off x="1253528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7" name="bg object 917"/>
          <p:cNvSpPr/>
          <p:nvPr/>
        </p:nvSpPr>
        <p:spPr>
          <a:xfrm>
            <a:off x="1253528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8" name="bg object 918"/>
          <p:cNvSpPr/>
          <p:nvPr/>
        </p:nvSpPr>
        <p:spPr>
          <a:xfrm>
            <a:off x="1253528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9" name="bg object 919"/>
          <p:cNvSpPr/>
          <p:nvPr/>
        </p:nvSpPr>
        <p:spPr>
          <a:xfrm>
            <a:off x="1253528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35" y="207822"/>
                </a:lnTo>
              </a:path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bg object 920"/>
          <p:cNvSpPr/>
          <p:nvPr/>
        </p:nvSpPr>
        <p:spPr>
          <a:xfrm>
            <a:off x="1253528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1" name="bg object 921"/>
          <p:cNvSpPr/>
          <p:nvPr/>
        </p:nvSpPr>
        <p:spPr>
          <a:xfrm>
            <a:off x="1253528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2" name="bg object 922"/>
          <p:cNvSpPr/>
          <p:nvPr/>
        </p:nvSpPr>
        <p:spPr>
          <a:xfrm>
            <a:off x="1253528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207822" y="12"/>
                </a:moveTo>
                <a:lnTo>
                  <a:pt x="207835" y="12"/>
                </a:lnTo>
              </a:path>
              <a:path w="208280" h="208279">
                <a:moveTo>
                  <a:pt x="207822" y="0"/>
                </a:moveTo>
                <a:lnTo>
                  <a:pt x="207822" y="12"/>
                </a:lnTo>
              </a:path>
              <a:path w="208280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3" name="bg object 923"/>
          <p:cNvSpPr/>
          <p:nvPr/>
        </p:nvSpPr>
        <p:spPr>
          <a:xfrm>
            <a:off x="1253528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4" name="bg object 924"/>
          <p:cNvSpPr/>
          <p:nvPr/>
        </p:nvSpPr>
        <p:spPr>
          <a:xfrm>
            <a:off x="1253528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5" name="bg object 925"/>
          <p:cNvSpPr/>
          <p:nvPr/>
        </p:nvSpPr>
        <p:spPr>
          <a:xfrm>
            <a:off x="1253528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80" h="208279">
                <a:moveTo>
                  <a:pt x="207822" y="207822"/>
                </a:moveTo>
                <a:lnTo>
                  <a:pt x="207835" y="207822"/>
                </a:lnTo>
              </a:path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6" name="bg object 926"/>
          <p:cNvSpPr/>
          <p:nvPr/>
        </p:nvSpPr>
        <p:spPr>
          <a:xfrm>
            <a:off x="1461350" y="514822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5"/>
                </a:lnTo>
              </a:path>
              <a:path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7" name="bg object 927"/>
          <p:cNvSpPr/>
          <p:nvPr/>
        </p:nvSpPr>
        <p:spPr>
          <a:xfrm>
            <a:off x="1253528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4" h="160655">
                <a:moveTo>
                  <a:pt x="0" y="0"/>
                </a:moveTo>
                <a:lnTo>
                  <a:pt x="0" y="160578"/>
                </a:lnTo>
              </a:path>
              <a:path w="634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8" name="bg object 928"/>
          <p:cNvSpPr/>
          <p:nvPr/>
        </p:nvSpPr>
        <p:spPr>
          <a:xfrm>
            <a:off x="1045717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9" name="bg object 929"/>
          <p:cNvSpPr/>
          <p:nvPr/>
        </p:nvSpPr>
        <p:spPr>
          <a:xfrm>
            <a:off x="1045717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0" name="bg object 930"/>
          <p:cNvSpPr/>
          <p:nvPr/>
        </p:nvSpPr>
        <p:spPr>
          <a:xfrm>
            <a:off x="1045717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1" name="bg object 931"/>
          <p:cNvSpPr/>
          <p:nvPr/>
        </p:nvSpPr>
        <p:spPr>
          <a:xfrm>
            <a:off x="1045717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10" y="207810"/>
                </a:moveTo>
                <a:lnTo>
                  <a:pt x="207822" y="207810"/>
                </a:lnTo>
              </a:path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2" name="bg object 932"/>
          <p:cNvSpPr/>
          <p:nvPr/>
        </p:nvSpPr>
        <p:spPr>
          <a:xfrm>
            <a:off x="1045717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3" name="bg object 933"/>
          <p:cNvSpPr/>
          <p:nvPr/>
        </p:nvSpPr>
        <p:spPr>
          <a:xfrm>
            <a:off x="1045717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4" name="bg object 934"/>
          <p:cNvSpPr/>
          <p:nvPr/>
        </p:nvSpPr>
        <p:spPr>
          <a:xfrm>
            <a:off x="1045717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5" name="bg object 935"/>
          <p:cNvSpPr/>
          <p:nvPr/>
        </p:nvSpPr>
        <p:spPr>
          <a:xfrm>
            <a:off x="1045717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6" name="bg object 936"/>
          <p:cNvSpPr/>
          <p:nvPr/>
        </p:nvSpPr>
        <p:spPr>
          <a:xfrm>
            <a:off x="1045717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7" name="bg object 937"/>
          <p:cNvSpPr/>
          <p:nvPr/>
        </p:nvSpPr>
        <p:spPr>
          <a:xfrm>
            <a:off x="1045717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8" name="bg object 938"/>
          <p:cNvSpPr/>
          <p:nvPr/>
        </p:nvSpPr>
        <p:spPr>
          <a:xfrm>
            <a:off x="1045717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10" y="12"/>
                </a:moveTo>
                <a:lnTo>
                  <a:pt x="207822" y="12"/>
                </a:lnTo>
              </a:path>
              <a:path w="208280" h="208280">
                <a:moveTo>
                  <a:pt x="207810" y="0"/>
                </a:moveTo>
                <a:lnTo>
                  <a:pt x="207810" y="12"/>
                </a:lnTo>
              </a:path>
              <a:path w="208280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12"/>
                </a:lnTo>
              </a:path>
              <a:path w="208280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9" name="bg object 939"/>
          <p:cNvSpPr/>
          <p:nvPr/>
        </p:nvSpPr>
        <p:spPr>
          <a:xfrm>
            <a:off x="1045717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0" name="bg object 940"/>
          <p:cNvSpPr/>
          <p:nvPr/>
        </p:nvSpPr>
        <p:spPr>
          <a:xfrm>
            <a:off x="1045717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12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1" name="bg object 941"/>
          <p:cNvSpPr/>
          <p:nvPr/>
        </p:nvSpPr>
        <p:spPr>
          <a:xfrm>
            <a:off x="1045717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2" name="bg object 942"/>
          <p:cNvSpPr/>
          <p:nvPr/>
        </p:nvSpPr>
        <p:spPr>
          <a:xfrm>
            <a:off x="1045717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10" y="207810"/>
                </a:moveTo>
                <a:lnTo>
                  <a:pt x="207822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3" name="bg object 943"/>
          <p:cNvSpPr/>
          <p:nvPr/>
        </p:nvSpPr>
        <p:spPr>
          <a:xfrm>
            <a:off x="1045717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4" name="bg object 944"/>
          <p:cNvSpPr/>
          <p:nvPr/>
        </p:nvSpPr>
        <p:spPr>
          <a:xfrm>
            <a:off x="1045717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5" name="bg object 945"/>
          <p:cNvSpPr/>
          <p:nvPr/>
        </p:nvSpPr>
        <p:spPr>
          <a:xfrm>
            <a:off x="1045717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6" name="bg object 946"/>
          <p:cNvSpPr/>
          <p:nvPr/>
        </p:nvSpPr>
        <p:spPr>
          <a:xfrm>
            <a:off x="1045717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10" y="207822"/>
                </a:moveTo>
                <a:lnTo>
                  <a:pt x="207822" y="207822"/>
                </a:lnTo>
              </a:path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7" name="bg object 947"/>
          <p:cNvSpPr/>
          <p:nvPr/>
        </p:nvSpPr>
        <p:spPr>
          <a:xfrm>
            <a:off x="1045717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8" name="bg object 948"/>
          <p:cNvSpPr/>
          <p:nvPr/>
        </p:nvSpPr>
        <p:spPr>
          <a:xfrm>
            <a:off x="1045717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9" name="bg object 949"/>
          <p:cNvSpPr/>
          <p:nvPr/>
        </p:nvSpPr>
        <p:spPr>
          <a:xfrm>
            <a:off x="1045717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10" y="12"/>
                </a:moveTo>
                <a:lnTo>
                  <a:pt x="207822" y="12"/>
                </a:lnTo>
              </a:path>
              <a:path w="208280" h="208279">
                <a:moveTo>
                  <a:pt x="207810" y="0"/>
                </a:moveTo>
                <a:lnTo>
                  <a:pt x="207810" y="12"/>
                </a:lnTo>
              </a:path>
              <a:path w="208280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12"/>
                </a:lnTo>
              </a:path>
              <a:path w="208280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0" name="bg object 950"/>
          <p:cNvSpPr/>
          <p:nvPr/>
        </p:nvSpPr>
        <p:spPr>
          <a:xfrm>
            <a:off x="1045717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1" name="bg object 951"/>
          <p:cNvSpPr/>
          <p:nvPr/>
        </p:nvSpPr>
        <p:spPr>
          <a:xfrm>
            <a:off x="1045717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2" name="bg object 952"/>
          <p:cNvSpPr/>
          <p:nvPr/>
        </p:nvSpPr>
        <p:spPr>
          <a:xfrm>
            <a:off x="1045717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22"/>
                </a:lnTo>
              </a:path>
              <a:path w="208280" h="208279">
                <a:moveTo>
                  <a:pt x="0" y="207822"/>
                </a:moveTo>
                <a:lnTo>
                  <a:pt x="0" y="207822"/>
                </a:lnTo>
              </a:path>
              <a:path w="208280" h="208279">
                <a:moveTo>
                  <a:pt x="207810" y="207822"/>
                </a:moveTo>
                <a:lnTo>
                  <a:pt x="207822" y="207822"/>
                </a:lnTo>
              </a:path>
              <a:path w="208280" h="208279">
                <a:moveTo>
                  <a:pt x="207810" y="0"/>
                </a:moveTo>
                <a:lnTo>
                  <a:pt x="207810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3" name="bg object 953"/>
          <p:cNvSpPr/>
          <p:nvPr/>
        </p:nvSpPr>
        <p:spPr>
          <a:xfrm>
            <a:off x="1045717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10" y="0"/>
                </a:moveTo>
                <a:lnTo>
                  <a:pt x="207810" y="18135"/>
                </a:lnTo>
              </a:path>
              <a:path w="208280" h="18414">
                <a:moveTo>
                  <a:pt x="207822" y="18135"/>
                </a:moveTo>
                <a:lnTo>
                  <a:pt x="207822" y="0"/>
                </a:lnTo>
              </a:path>
              <a:path w="208280" h="18414">
                <a:moveTo>
                  <a:pt x="0" y="0"/>
                </a:moveTo>
                <a:lnTo>
                  <a:pt x="0" y="18135"/>
                </a:lnTo>
              </a:path>
              <a:path w="208280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4" name="bg object 954"/>
          <p:cNvSpPr/>
          <p:nvPr/>
        </p:nvSpPr>
        <p:spPr>
          <a:xfrm>
            <a:off x="1045717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5" name="bg object 955"/>
          <p:cNvSpPr/>
          <p:nvPr/>
        </p:nvSpPr>
        <p:spPr>
          <a:xfrm>
            <a:off x="83789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6" name="bg object 956"/>
          <p:cNvSpPr/>
          <p:nvPr/>
        </p:nvSpPr>
        <p:spPr>
          <a:xfrm>
            <a:off x="837895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7" name="bg object 957"/>
          <p:cNvSpPr/>
          <p:nvPr/>
        </p:nvSpPr>
        <p:spPr>
          <a:xfrm>
            <a:off x="837895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8" name="bg object 958"/>
          <p:cNvSpPr/>
          <p:nvPr/>
        </p:nvSpPr>
        <p:spPr>
          <a:xfrm>
            <a:off x="837895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9" name="bg object 959"/>
          <p:cNvSpPr/>
          <p:nvPr/>
        </p:nvSpPr>
        <p:spPr>
          <a:xfrm>
            <a:off x="837895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0" name="bg object 960"/>
          <p:cNvSpPr/>
          <p:nvPr/>
        </p:nvSpPr>
        <p:spPr>
          <a:xfrm>
            <a:off x="837895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1" name="bg object 961"/>
          <p:cNvSpPr/>
          <p:nvPr/>
        </p:nvSpPr>
        <p:spPr>
          <a:xfrm>
            <a:off x="837895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bg object 962"/>
          <p:cNvSpPr/>
          <p:nvPr/>
        </p:nvSpPr>
        <p:spPr>
          <a:xfrm>
            <a:off x="837895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3" name="bg object 963"/>
          <p:cNvSpPr/>
          <p:nvPr/>
        </p:nvSpPr>
        <p:spPr>
          <a:xfrm>
            <a:off x="837895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4" name="bg object 964"/>
          <p:cNvSpPr/>
          <p:nvPr/>
        </p:nvSpPr>
        <p:spPr>
          <a:xfrm>
            <a:off x="837895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5" name="bg object 965"/>
          <p:cNvSpPr/>
          <p:nvPr/>
        </p:nvSpPr>
        <p:spPr>
          <a:xfrm>
            <a:off x="837895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0" y="207835"/>
                </a:move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12"/>
                </a:lnTo>
              </a:path>
              <a:path w="208280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12"/>
                </a:lnTo>
              </a:path>
              <a:path w="208280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6" name="bg object 966"/>
          <p:cNvSpPr/>
          <p:nvPr/>
        </p:nvSpPr>
        <p:spPr>
          <a:xfrm>
            <a:off x="837895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7" name="bg object 967"/>
          <p:cNvSpPr/>
          <p:nvPr/>
        </p:nvSpPr>
        <p:spPr>
          <a:xfrm>
            <a:off x="837895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12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12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8" name="bg object 968"/>
          <p:cNvSpPr/>
          <p:nvPr/>
        </p:nvSpPr>
        <p:spPr>
          <a:xfrm>
            <a:off x="837895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9" name="bg object 969"/>
          <p:cNvSpPr/>
          <p:nvPr/>
        </p:nvSpPr>
        <p:spPr>
          <a:xfrm>
            <a:off x="837895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0" y="207810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0" name="bg object 970"/>
          <p:cNvSpPr/>
          <p:nvPr/>
        </p:nvSpPr>
        <p:spPr>
          <a:xfrm>
            <a:off x="837895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1" name="bg object 971"/>
          <p:cNvSpPr/>
          <p:nvPr/>
        </p:nvSpPr>
        <p:spPr>
          <a:xfrm>
            <a:off x="837895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2" name="bg object 972"/>
          <p:cNvSpPr/>
          <p:nvPr/>
        </p:nvSpPr>
        <p:spPr>
          <a:xfrm>
            <a:off x="837895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3" name="bg object 973"/>
          <p:cNvSpPr/>
          <p:nvPr/>
        </p:nvSpPr>
        <p:spPr>
          <a:xfrm>
            <a:off x="837895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4" name="bg object 974"/>
          <p:cNvSpPr/>
          <p:nvPr/>
        </p:nvSpPr>
        <p:spPr>
          <a:xfrm>
            <a:off x="837895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5" name="bg object 975"/>
          <p:cNvSpPr/>
          <p:nvPr/>
        </p:nvSpPr>
        <p:spPr>
          <a:xfrm>
            <a:off x="837895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6" name="bg object 976"/>
          <p:cNvSpPr/>
          <p:nvPr/>
        </p:nvSpPr>
        <p:spPr>
          <a:xfrm>
            <a:off x="837895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0" y="207835"/>
                </a:move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12"/>
                </a:lnTo>
              </a:path>
              <a:path w="208280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12"/>
                </a:lnTo>
              </a:path>
              <a:path w="208280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7" name="bg object 977"/>
          <p:cNvSpPr/>
          <p:nvPr/>
        </p:nvSpPr>
        <p:spPr>
          <a:xfrm>
            <a:off x="837895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0"/>
                </a:move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0" y="207810"/>
                </a:moveTo>
                <a:lnTo>
                  <a:pt x="0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8" name="bg object 978"/>
          <p:cNvSpPr/>
          <p:nvPr/>
        </p:nvSpPr>
        <p:spPr>
          <a:xfrm>
            <a:off x="837895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12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2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9" name="bg object 979"/>
          <p:cNvSpPr/>
          <p:nvPr/>
        </p:nvSpPr>
        <p:spPr>
          <a:xfrm>
            <a:off x="837895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22"/>
                </a:lnTo>
              </a:path>
              <a:path w="208280" h="208279">
                <a:moveTo>
                  <a:pt x="0" y="207822"/>
                </a:moveTo>
                <a:lnTo>
                  <a:pt x="0" y="207822"/>
                </a:lnTo>
              </a:path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0" name="bg object 980"/>
          <p:cNvSpPr/>
          <p:nvPr/>
        </p:nvSpPr>
        <p:spPr>
          <a:xfrm>
            <a:off x="837895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22" y="0"/>
                </a:moveTo>
                <a:lnTo>
                  <a:pt x="207822" y="18135"/>
                </a:lnTo>
              </a:path>
              <a:path w="208280" h="18414">
                <a:moveTo>
                  <a:pt x="207822" y="18135"/>
                </a:moveTo>
                <a:lnTo>
                  <a:pt x="207822" y="0"/>
                </a:lnTo>
              </a:path>
              <a:path w="208280" h="18414">
                <a:moveTo>
                  <a:pt x="0" y="0"/>
                </a:moveTo>
                <a:lnTo>
                  <a:pt x="0" y="18135"/>
                </a:lnTo>
              </a:path>
              <a:path w="208280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1" name="bg object 981"/>
          <p:cNvSpPr/>
          <p:nvPr/>
        </p:nvSpPr>
        <p:spPr>
          <a:xfrm>
            <a:off x="83789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2" name="bg object 982"/>
          <p:cNvSpPr/>
          <p:nvPr/>
        </p:nvSpPr>
        <p:spPr>
          <a:xfrm>
            <a:off x="630085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3" name="bg object 983"/>
          <p:cNvSpPr/>
          <p:nvPr/>
        </p:nvSpPr>
        <p:spPr>
          <a:xfrm>
            <a:off x="630072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2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4" name="bg object 984"/>
          <p:cNvSpPr/>
          <p:nvPr/>
        </p:nvSpPr>
        <p:spPr>
          <a:xfrm>
            <a:off x="630072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5" name="bg object 985"/>
          <p:cNvSpPr/>
          <p:nvPr/>
        </p:nvSpPr>
        <p:spPr>
          <a:xfrm>
            <a:off x="630072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22" y="207810"/>
                </a:moveTo>
                <a:lnTo>
                  <a:pt x="207835" y="207810"/>
                </a:lnTo>
              </a:path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6" name="bg object 986"/>
          <p:cNvSpPr/>
          <p:nvPr/>
        </p:nvSpPr>
        <p:spPr>
          <a:xfrm>
            <a:off x="630072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7" name="bg object 987"/>
          <p:cNvSpPr/>
          <p:nvPr/>
        </p:nvSpPr>
        <p:spPr>
          <a:xfrm>
            <a:off x="630072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8" name="bg object 988"/>
          <p:cNvSpPr/>
          <p:nvPr/>
        </p:nvSpPr>
        <p:spPr>
          <a:xfrm>
            <a:off x="630072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9" name="bg object 989"/>
          <p:cNvSpPr/>
          <p:nvPr/>
        </p:nvSpPr>
        <p:spPr>
          <a:xfrm>
            <a:off x="630072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0" name="bg object 990"/>
          <p:cNvSpPr/>
          <p:nvPr/>
        </p:nvSpPr>
        <p:spPr>
          <a:xfrm>
            <a:off x="630072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1" name="bg object 991"/>
          <p:cNvSpPr/>
          <p:nvPr/>
        </p:nvSpPr>
        <p:spPr>
          <a:xfrm>
            <a:off x="630072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2" name="bg object 992"/>
          <p:cNvSpPr/>
          <p:nvPr/>
        </p:nvSpPr>
        <p:spPr>
          <a:xfrm>
            <a:off x="630072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80">
                <a:moveTo>
                  <a:pt x="12" y="207835"/>
                </a:moveTo>
                <a:lnTo>
                  <a:pt x="12" y="12"/>
                </a:lnTo>
              </a:path>
              <a:path w="208280" h="208280">
                <a:moveTo>
                  <a:pt x="207822" y="12"/>
                </a:moveTo>
                <a:lnTo>
                  <a:pt x="207835" y="12"/>
                </a:lnTo>
              </a:path>
              <a:path w="208280" h="208280">
                <a:moveTo>
                  <a:pt x="207822" y="0"/>
                </a:moveTo>
                <a:lnTo>
                  <a:pt x="207822" y="12"/>
                </a:lnTo>
              </a:path>
              <a:path w="208280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80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3" name="bg object 993"/>
          <p:cNvSpPr/>
          <p:nvPr/>
        </p:nvSpPr>
        <p:spPr>
          <a:xfrm>
            <a:off x="630072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4" name="bg object 994"/>
          <p:cNvSpPr/>
          <p:nvPr/>
        </p:nvSpPr>
        <p:spPr>
          <a:xfrm>
            <a:off x="630072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12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5" name="bg object 995"/>
          <p:cNvSpPr/>
          <p:nvPr/>
        </p:nvSpPr>
        <p:spPr>
          <a:xfrm>
            <a:off x="630072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6" name="bg object 996"/>
          <p:cNvSpPr/>
          <p:nvPr/>
        </p:nvSpPr>
        <p:spPr>
          <a:xfrm>
            <a:off x="630072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22" y="207810"/>
                </a:moveTo>
                <a:lnTo>
                  <a:pt x="207835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80">
                <a:moveTo>
                  <a:pt x="12" y="207810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7" name="bg object 997"/>
          <p:cNvSpPr/>
          <p:nvPr/>
        </p:nvSpPr>
        <p:spPr>
          <a:xfrm>
            <a:off x="630072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8" name="bg object 998"/>
          <p:cNvSpPr/>
          <p:nvPr/>
        </p:nvSpPr>
        <p:spPr>
          <a:xfrm>
            <a:off x="630072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12" y="207835"/>
                </a:moveTo>
                <a:lnTo>
                  <a:pt x="12" y="12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9" name="bg object 999"/>
          <p:cNvSpPr/>
          <p:nvPr/>
        </p:nvSpPr>
        <p:spPr>
          <a:xfrm>
            <a:off x="630072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0" name="bg object 1000"/>
          <p:cNvSpPr/>
          <p:nvPr/>
        </p:nvSpPr>
        <p:spPr>
          <a:xfrm>
            <a:off x="630072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22"/>
                </a:moveTo>
                <a:lnTo>
                  <a:pt x="207835" y="207822"/>
                </a:lnTo>
              </a:path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1" name="bg object 1001"/>
          <p:cNvSpPr/>
          <p:nvPr/>
        </p:nvSpPr>
        <p:spPr>
          <a:xfrm>
            <a:off x="630072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2" name="bg object 1002"/>
          <p:cNvSpPr/>
          <p:nvPr/>
        </p:nvSpPr>
        <p:spPr>
          <a:xfrm>
            <a:off x="630072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3" name="bg object 1003"/>
          <p:cNvSpPr/>
          <p:nvPr/>
        </p:nvSpPr>
        <p:spPr>
          <a:xfrm>
            <a:off x="630072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35"/>
                </a:lnTo>
              </a:path>
              <a:path w="208280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80" h="208279">
                <a:moveTo>
                  <a:pt x="12" y="207835"/>
                </a:moveTo>
                <a:lnTo>
                  <a:pt x="12" y="12"/>
                </a:lnTo>
              </a:path>
              <a:path w="208280" h="208279">
                <a:moveTo>
                  <a:pt x="207822" y="12"/>
                </a:moveTo>
                <a:lnTo>
                  <a:pt x="207835" y="12"/>
                </a:lnTo>
              </a:path>
              <a:path w="208280" h="208279">
                <a:moveTo>
                  <a:pt x="207822" y="0"/>
                </a:moveTo>
                <a:lnTo>
                  <a:pt x="207822" y="12"/>
                </a:lnTo>
              </a:path>
              <a:path w="208280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80" h="208279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bg object 1004"/>
          <p:cNvSpPr/>
          <p:nvPr/>
        </p:nvSpPr>
        <p:spPr>
          <a:xfrm>
            <a:off x="630072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0"/>
                </a:moveTo>
                <a:lnTo>
                  <a:pt x="207822" y="0"/>
                </a:lnTo>
                <a:lnTo>
                  <a:pt x="207822" y="207810"/>
                </a:lnTo>
              </a:path>
              <a:path w="208280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80" h="208279">
                <a:moveTo>
                  <a:pt x="12" y="207810"/>
                </a:moveTo>
                <a:lnTo>
                  <a:pt x="12" y="0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5" name="bg object 1005"/>
          <p:cNvSpPr/>
          <p:nvPr/>
        </p:nvSpPr>
        <p:spPr>
          <a:xfrm>
            <a:off x="630072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12"/>
                </a:moveTo>
                <a:lnTo>
                  <a:pt x="207822" y="12"/>
                </a:ln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2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6" name="bg object 1006"/>
          <p:cNvSpPr/>
          <p:nvPr/>
        </p:nvSpPr>
        <p:spPr>
          <a:xfrm>
            <a:off x="630072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22"/>
                </a:moveTo>
                <a:lnTo>
                  <a:pt x="207822" y="207822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80" h="208279">
                <a:moveTo>
                  <a:pt x="12" y="207822"/>
                </a:moveTo>
                <a:lnTo>
                  <a:pt x="12" y="207822"/>
                </a:lnTo>
              </a:path>
              <a:path w="208280" h="208279">
                <a:moveTo>
                  <a:pt x="207822" y="207822"/>
                </a:moveTo>
                <a:lnTo>
                  <a:pt x="207835" y="207822"/>
                </a:lnTo>
              </a:path>
              <a:path w="208280" h="208279">
                <a:moveTo>
                  <a:pt x="207822" y="0"/>
                </a:moveTo>
                <a:lnTo>
                  <a:pt x="207822" y="207822"/>
                </a:lnTo>
              </a:path>
              <a:path w="208280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7" name="bg object 1007"/>
          <p:cNvSpPr/>
          <p:nvPr/>
        </p:nvSpPr>
        <p:spPr>
          <a:xfrm>
            <a:off x="630085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80" h="18414">
                <a:moveTo>
                  <a:pt x="207810" y="0"/>
                </a:moveTo>
                <a:lnTo>
                  <a:pt x="207810" y="18135"/>
                </a:lnTo>
              </a:path>
              <a:path w="208280" h="18414">
                <a:moveTo>
                  <a:pt x="207810" y="18135"/>
                </a:moveTo>
                <a:lnTo>
                  <a:pt x="207810" y="0"/>
                </a:lnTo>
              </a:path>
              <a:path w="208280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8" name="bg object 1008"/>
          <p:cNvSpPr/>
          <p:nvPr/>
        </p:nvSpPr>
        <p:spPr>
          <a:xfrm>
            <a:off x="630072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4" h="160655">
                <a:moveTo>
                  <a:pt x="0" y="0"/>
                </a:moveTo>
                <a:lnTo>
                  <a:pt x="0" y="160578"/>
                </a:lnTo>
              </a:path>
              <a:path w="634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9" name="bg object 1009"/>
          <p:cNvSpPr/>
          <p:nvPr/>
        </p:nvSpPr>
        <p:spPr>
          <a:xfrm>
            <a:off x="42226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0" name="bg object 1010"/>
          <p:cNvSpPr/>
          <p:nvPr/>
        </p:nvSpPr>
        <p:spPr>
          <a:xfrm>
            <a:off x="422262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1" name="bg object 1011"/>
          <p:cNvSpPr/>
          <p:nvPr/>
        </p:nvSpPr>
        <p:spPr>
          <a:xfrm>
            <a:off x="422262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2" name="bg object 1012"/>
          <p:cNvSpPr/>
          <p:nvPr/>
        </p:nvSpPr>
        <p:spPr>
          <a:xfrm>
            <a:off x="422262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207810"/>
                </a:moveTo>
                <a:lnTo>
                  <a:pt x="207822" y="207810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3" name="bg object 1013"/>
          <p:cNvSpPr/>
          <p:nvPr/>
        </p:nvSpPr>
        <p:spPr>
          <a:xfrm>
            <a:off x="422262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4" name="bg object 1014"/>
          <p:cNvSpPr/>
          <p:nvPr/>
        </p:nvSpPr>
        <p:spPr>
          <a:xfrm>
            <a:off x="422262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5" name="bg object 1015"/>
          <p:cNvSpPr/>
          <p:nvPr/>
        </p:nvSpPr>
        <p:spPr>
          <a:xfrm>
            <a:off x="422262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6" name="bg object 1016"/>
          <p:cNvSpPr/>
          <p:nvPr/>
        </p:nvSpPr>
        <p:spPr>
          <a:xfrm>
            <a:off x="422262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7" name="bg object 1017"/>
          <p:cNvSpPr/>
          <p:nvPr/>
        </p:nvSpPr>
        <p:spPr>
          <a:xfrm>
            <a:off x="422262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8" name="bg object 1018"/>
          <p:cNvSpPr/>
          <p:nvPr/>
        </p:nvSpPr>
        <p:spPr>
          <a:xfrm>
            <a:off x="422262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9" name="bg object 1019"/>
          <p:cNvSpPr/>
          <p:nvPr/>
        </p:nvSpPr>
        <p:spPr>
          <a:xfrm>
            <a:off x="422262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12"/>
                </a:moveTo>
                <a:lnTo>
                  <a:pt x="207822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0" name="bg object 1020"/>
          <p:cNvSpPr/>
          <p:nvPr/>
        </p:nvSpPr>
        <p:spPr>
          <a:xfrm>
            <a:off x="422262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1" name="bg object 1021"/>
          <p:cNvSpPr/>
          <p:nvPr/>
        </p:nvSpPr>
        <p:spPr>
          <a:xfrm>
            <a:off x="422262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2" name="bg object 1022"/>
          <p:cNvSpPr/>
          <p:nvPr/>
        </p:nvSpPr>
        <p:spPr>
          <a:xfrm>
            <a:off x="422262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3" name="bg object 1023"/>
          <p:cNvSpPr/>
          <p:nvPr/>
        </p:nvSpPr>
        <p:spPr>
          <a:xfrm>
            <a:off x="422262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207810"/>
                </a:moveTo>
                <a:lnTo>
                  <a:pt x="207822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4" name="bg object 1024"/>
          <p:cNvSpPr/>
          <p:nvPr/>
        </p:nvSpPr>
        <p:spPr>
          <a:xfrm>
            <a:off x="422262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5" name="bg object 1025"/>
          <p:cNvSpPr/>
          <p:nvPr/>
        </p:nvSpPr>
        <p:spPr>
          <a:xfrm>
            <a:off x="422262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bg object 1026"/>
          <p:cNvSpPr/>
          <p:nvPr/>
        </p:nvSpPr>
        <p:spPr>
          <a:xfrm>
            <a:off x="422262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7" name="bg object 1027"/>
          <p:cNvSpPr/>
          <p:nvPr/>
        </p:nvSpPr>
        <p:spPr>
          <a:xfrm>
            <a:off x="422262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8" name="bg object 1028"/>
          <p:cNvSpPr/>
          <p:nvPr/>
        </p:nvSpPr>
        <p:spPr>
          <a:xfrm>
            <a:off x="422262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9" name="bg object 1029"/>
          <p:cNvSpPr/>
          <p:nvPr/>
        </p:nvSpPr>
        <p:spPr>
          <a:xfrm>
            <a:off x="422262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0" name="bg object 1030"/>
          <p:cNvSpPr/>
          <p:nvPr/>
        </p:nvSpPr>
        <p:spPr>
          <a:xfrm>
            <a:off x="422262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12"/>
                </a:moveTo>
                <a:lnTo>
                  <a:pt x="207822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1" name="bg object 1031"/>
          <p:cNvSpPr/>
          <p:nvPr/>
        </p:nvSpPr>
        <p:spPr>
          <a:xfrm>
            <a:off x="422262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2" name="bg object 1032"/>
          <p:cNvSpPr/>
          <p:nvPr/>
        </p:nvSpPr>
        <p:spPr>
          <a:xfrm>
            <a:off x="422262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3" name="bg object 1033"/>
          <p:cNvSpPr/>
          <p:nvPr/>
        </p:nvSpPr>
        <p:spPr>
          <a:xfrm>
            <a:off x="422262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4" name="bg object 1034"/>
          <p:cNvSpPr/>
          <p:nvPr/>
        </p:nvSpPr>
        <p:spPr>
          <a:xfrm>
            <a:off x="422262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5" name="bg object 1035"/>
          <p:cNvSpPr/>
          <p:nvPr/>
        </p:nvSpPr>
        <p:spPr>
          <a:xfrm>
            <a:off x="42226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6" name="bg object 1036"/>
          <p:cNvSpPr/>
          <p:nvPr/>
        </p:nvSpPr>
        <p:spPr>
          <a:xfrm>
            <a:off x="214452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7" name="bg object 1037"/>
          <p:cNvSpPr/>
          <p:nvPr/>
        </p:nvSpPr>
        <p:spPr>
          <a:xfrm>
            <a:off x="214439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8" name="bg object 1038"/>
          <p:cNvSpPr/>
          <p:nvPr/>
        </p:nvSpPr>
        <p:spPr>
          <a:xfrm>
            <a:off x="214439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9" name="bg object 1039"/>
          <p:cNvSpPr/>
          <p:nvPr/>
        </p:nvSpPr>
        <p:spPr>
          <a:xfrm>
            <a:off x="214439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0" name="bg object 1040"/>
          <p:cNvSpPr/>
          <p:nvPr/>
        </p:nvSpPr>
        <p:spPr>
          <a:xfrm>
            <a:off x="214439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1" name="bg object 1041"/>
          <p:cNvSpPr/>
          <p:nvPr/>
        </p:nvSpPr>
        <p:spPr>
          <a:xfrm>
            <a:off x="214439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2" name="bg object 1042"/>
          <p:cNvSpPr/>
          <p:nvPr/>
        </p:nvSpPr>
        <p:spPr>
          <a:xfrm>
            <a:off x="214439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3" name="bg object 1043"/>
          <p:cNvSpPr/>
          <p:nvPr/>
        </p:nvSpPr>
        <p:spPr>
          <a:xfrm>
            <a:off x="214439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4" name="bg object 1044"/>
          <p:cNvSpPr/>
          <p:nvPr/>
        </p:nvSpPr>
        <p:spPr>
          <a:xfrm>
            <a:off x="214439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bg object 1045"/>
          <p:cNvSpPr/>
          <p:nvPr/>
        </p:nvSpPr>
        <p:spPr>
          <a:xfrm>
            <a:off x="214439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6" name="bg object 1046"/>
          <p:cNvSpPr/>
          <p:nvPr/>
        </p:nvSpPr>
        <p:spPr>
          <a:xfrm>
            <a:off x="214439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12" y="207835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22" y="12"/>
                </a:lnTo>
              </a:path>
              <a:path w="208279" h="208280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7" name="bg object 1047"/>
          <p:cNvSpPr/>
          <p:nvPr/>
        </p:nvSpPr>
        <p:spPr>
          <a:xfrm>
            <a:off x="214439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" name="bg object 1048"/>
          <p:cNvSpPr/>
          <p:nvPr/>
        </p:nvSpPr>
        <p:spPr>
          <a:xfrm>
            <a:off x="214439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12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9" name="bg object 1049"/>
          <p:cNvSpPr/>
          <p:nvPr/>
        </p:nvSpPr>
        <p:spPr>
          <a:xfrm>
            <a:off x="214439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0" name="bg object 1050"/>
          <p:cNvSpPr/>
          <p:nvPr/>
        </p:nvSpPr>
        <p:spPr>
          <a:xfrm>
            <a:off x="214439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12" y="207810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1" name="bg object 1051"/>
          <p:cNvSpPr/>
          <p:nvPr/>
        </p:nvSpPr>
        <p:spPr>
          <a:xfrm>
            <a:off x="214439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2" name="bg object 1052"/>
          <p:cNvSpPr/>
          <p:nvPr/>
        </p:nvSpPr>
        <p:spPr>
          <a:xfrm>
            <a:off x="214439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3" name="bg object 1053"/>
          <p:cNvSpPr/>
          <p:nvPr/>
        </p:nvSpPr>
        <p:spPr>
          <a:xfrm>
            <a:off x="214439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4" name="bg object 1054"/>
          <p:cNvSpPr/>
          <p:nvPr/>
        </p:nvSpPr>
        <p:spPr>
          <a:xfrm>
            <a:off x="214439" y="369348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5" name="bg object 1055"/>
          <p:cNvSpPr/>
          <p:nvPr/>
        </p:nvSpPr>
        <p:spPr>
          <a:xfrm>
            <a:off x="214439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6" name="bg object 1056"/>
          <p:cNvSpPr/>
          <p:nvPr/>
        </p:nvSpPr>
        <p:spPr>
          <a:xfrm>
            <a:off x="214439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7" name="bg object 1057"/>
          <p:cNvSpPr/>
          <p:nvPr/>
        </p:nvSpPr>
        <p:spPr>
          <a:xfrm>
            <a:off x="214439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12" y="207835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22" y="12"/>
                </a:lnTo>
              </a:path>
              <a:path w="208279" h="208279">
                <a:moveTo>
                  <a:pt x="12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12" y="1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8" name="bg object 1058"/>
          <p:cNvSpPr/>
          <p:nvPr/>
        </p:nvSpPr>
        <p:spPr>
          <a:xfrm>
            <a:off x="214439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22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12" y="207810"/>
                </a:moveTo>
                <a:lnTo>
                  <a:pt x="12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9" name="bg object 1059"/>
          <p:cNvSpPr/>
          <p:nvPr/>
        </p:nvSpPr>
        <p:spPr>
          <a:xfrm>
            <a:off x="214439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2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0" name="bg object 1060"/>
          <p:cNvSpPr/>
          <p:nvPr/>
        </p:nvSpPr>
        <p:spPr>
          <a:xfrm>
            <a:off x="214439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22"/>
                </a:lnTo>
                <a:lnTo>
                  <a:pt x="12" y="207822"/>
                </a:lnTo>
              </a:path>
              <a:path w="208279" h="208279">
                <a:moveTo>
                  <a:pt x="12" y="207822"/>
                </a:moveTo>
                <a:lnTo>
                  <a:pt x="12" y="207822"/>
                </a:lnTo>
              </a:path>
              <a:path w="208279" h="208279">
                <a:moveTo>
                  <a:pt x="207822" y="0"/>
                </a:moveTo>
                <a:lnTo>
                  <a:pt x="207822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1" name="bg object 1061"/>
          <p:cNvSpPr/>
          <p:nvPr/>
        </p:nvSpPr>
        <p:spPr>
          <a:xfrm>
            <a:off x="214452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10" y="18135"/>
                </a:moveTo>
                <a:lnTo>
                  <a:pt x="207810" y="0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2" name="bg object 1062"/>
          <p:cNvSpPr/>
          <p:nvPr/>
        </p:nvSpPr>
        <p:spPr>
          <a:xfrm>
            <a:off x="214439" y="0"/>
            <a:ext cx="635" cy="160655"/>
          </a:xfrm>
          <a:custGeom>
            <a:avLst/>
            <a:gdLst/>
            <a:ahLst/>
            <a:cxnLst/>
            <a:rect l="l" t="t" r="r" b="b"/>
            <a:pathLst>
              <a:path w="635" h="160655">
                <a:moveTo>
                  <a:pt x="0" y="0"/>
                </a:moveTo>
                <a:lnTo>
                  <a:pt x="0" y="160578"/>
                </a:lnTo>
              </a:path>
              <a:path w="635" h="160655">
                <a:moveTo>
                  <a:pt x="12" y="160578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3" name="bg object 1063"/>
          <p:cNvSpPr/>
          <p:nvPr/>
        </p:nvSpPr>
        <p:spPr>
          <a:xfrm>
            <a:off x="6629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4" name="bg object 1064"/>
          <p:cNvSpPr/>
          <p:nvPr/>
        </p:nvSpPr>
        <p:spPr>
          <a:xfrm>
            <a:off x="6629" y="160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5" name="bg object 1065"/>
          <p:cNvSpPr/>
          <p:nvPr/>
        </p:nvSpPr>
        <p:spPr>
          <a:xfrm>
            <a:off x="6629" y="368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6" name="bg object 1066"/>
          <p:cNvSpPr/>
          <p:nvPr/>
        </p:nvSpPr>
        <p:spPr>
          <a:xfrm>
            <a:off x="6629" y="576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10" y="207810"/>
                </a:moveTo>
                <a:lnTo>
                  <a:pt x="207822" y="207810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7" name="bg object 1067"/>
          <p:cNvSpPr/>
          <p:nvPr/>
        </p:nvSpPr>
        <p:spPr>
          <a:xfrm>
            <a:off x="6629" y="784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8" name="bg object 1068"/>
          <p:cNvSpPr/>
          <p:nvPr/>
        </p:nvSpPr>
        <p:spPr>
          <a:xfrm>
            <a:off x="6629" y="991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9" name="bg object 1069"/>
          <p:cNvSpPr/>
          <p:nvPr/>
        </p:nvSpPr>
        <p:spPr>
          <a:xfrm>
            <a:off x="6629" y="1199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0" name="bg object 1070"/>
          <p:cNvSpPr/>
          <p:nvPr/>
        </p:nvSpPr>
        <p:spPr>
          <a:xfrm>
            <a:off x="6629" y="1407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1" name="bg object 1071"/>
          <p:cNvSpPr/>
          <p:nvPr/>
        </p:nvSpPr>
        <p:spPr>
          <a:xfrm>
            <a:off x="6629" y="161530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2" name="bg object 1072"/>
          <p:cNvSpPr/>
          <p:nvPr/>
        </p:nvSpPr>
        <p:spPr>
          <a:xfrm>
            <a:off x="6629" y="1823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3" name="bg object 1073"/>
          <p:cNvSpPr/>
          <p:nvPr/>
        </p:nvSpPr>
        <p:spPr>
          <a:xfrm>
            <a:off x="6629" y="2030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80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80">
                <a:moveTo>
                  <a:pt x="0" y="207835"/>
                </a:moveTo>
                <a:lnTo>
                  <a:pt x="0" y="12"/>
                </a:lnTo>
              </a:path>
              <a:path w="208279" h="208280">
                <a:moveTo>
                  <a:pt x="207810" y="12"/>
                </a:moveTo>
                <a:lnTo>
                  <a:pt x="207822" y="12"/>
                </a:lnTo>
              </a:path>
              <a:path w="208279" h="208280">
                <a:moveTo>
                  <a:pt x="207810" y="0"/>
                </a:moveTo>
                <a:lnTo>
                  <a:pt x="207810" y="12"/>
                </a:lnTo>
              </a:path>
              <a:path w="208279" h="208280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12"/>
                </a:lnTo>
              </a:path>
              <a:path w="208279" h="208280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4" name="bg object 1074"/>
          <p:cNvSpPr/>
          <p:nvPr/>
        </p:nvSpPr>
        <p:spPr>
          <a:xfrm>
            <a:off x="6629" y="2238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5" name="bg object 1075"/>
          <p:cNvSpPr/>
          <p:nvPr/>
        </p:nvSpPr>
        <p:spPr>
          <a:xfrm>
            <a:off x="6629" y="2446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12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6" name="bg object 1076"/>
          <p:cNvSpPr/>
          <p:nvPr/>
        </p:nvSpPr>
        <p:spPr>
          <a:xfrm>
            <a:off x="6629" y="2654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7" name="bg object 1077"/>
          <p:cNvSpPr/>
          <p:nvPr/>
        </p:nvSpPr>
        <p:spPr>
          <a:xfrm>
            <a:off x="6629" y="286222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10" y="207810"/>
                </a:moveTo>
                <a:lnTo>
                  <a:pt x="207822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80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80">
                <a:moveTo>
                  <a:pt x="0" y="207810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8" name="bg object 1078"/>
          <p:cNvSpPr/>
          <p:nvPr/>
        </p:nvSpPr>
        <p:spPr>
          <a:xfrm>
            <a:off x="6629" y="307003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9" name="bg object 1079"/>
          <p:cNvSpPr/>
          <p:nvPr/>
        </p:nvSpPr>
        <p:spPr>
          <a:xfrm>
            <a:off x="6629" y="3277844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0" name="bg object 1080"/>
          <p:cNvSpPr/>
          <p:nvPr/>
        </p:nvSpPr>
        <p:spPr>
          <a:xfrm>
            <a:off x="6629" y="348567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1" name="bg object 1081"/>
          <p:cNvSpPr/>
          <p:nvPr/>
        </p:nvSpPr>
        <p:spPr>
          <a:xfrm>
            <a:off x="6629" y="3693490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2" name="bg object 1082"/>
          <p:cNvSpPr/>
          <p:nvPr/>
        </p:nvSpPr>
        <p:spPr>
          <a:xfrm>
            <a:off x="6629" y="390132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3" name="bg object 1083"/>
          <p:cNvSpPr/>
          <p:nvPr/>
        </p:nvSpPr>
        <p:spPr>
          <a:xfrm>
            <a:off x="6629" y="4109135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4" name="bg object 1084"/>
          <p:cNvSpPr/>
          <p:nvPr/>
        </p:nvSpPr>
        <p:spPr>
          <a:xfrm>
            <a:off x="6629" y="4316933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35"/>
                </a:lnTo>
              </a:path>
              <a:path w="208279" h="208279">
                <a:moveTo>
                  <a:pt x="0" y="207835"/>
                </a:moveTo>
                <a:lnTo>
                  <a:pt x="207822" y="207835"/>
                </a:lnTo>
                <a:lnTo>
                  <a:pt x="207822" y="12"/>
                </a:lnTo>
                <a:lnTo>
                  <a:pt x="0" y="12"/>
                </a:lnTo>
                <a:lnTo>
                  <a:pt x="0" y="207835"/>
                </a:lnTo>
                <a:close/>
              </a:path>
              <a:path w="208279" h="208279">
                <a:moveTo>
                  <a:pt x="0" y="207835"/>
                </a:moveTo>
                <a:lnTo>
                  <a:pt x="0" y="12"/>
                </a:lnTo>
              </a:path>
              <a:path w="208279" h="208279">
                <a:moveTo>
                  <a:pt x="207810" y="12"/>
                </a:moveTo>
                <a:lnTo>
                  <a:pt x="207822" y="12"/>
                </a:lnTo>
              </a:path>
              <a:path w="208279" h="208279">
                <a:moveTo>
                  <a:pt x="207810" y="0"/>
                </a:moveTo>
                <a:lnTo>
                  <a:pt x="207810" y="12"/>
                </a:lnTo>
              </a:path>
              <a:path w="208279" h="208279">
                <a:moveTo>
                  <a:pt x="0" y="12"/>
                </a:moveTo>
                <a:lnTo>
                  <a:pt x="207822" y="12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12"/>
                </a:lnTo>
              </a:path>
              <a:path w="208279" h="208279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5" name="bg object 1085"/>
          <p:cNvSpPr/>
          <p:nvPr/>
        </p:nvSpPr>
        <p:spPr>
          <a:xfrm>
            <a:off x="6629" y="452476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0"/>
                </a:moveTo>
                <a:lnTo>
                  <a:pt x="207810" y="0"/>
                </a:lnTo>
                <a:lnTo>
                  <a:pt x="207810" y="207810"/>
                </a:lnTo>
              </a:path>
              <a:path w="208279" h="208279">
                <a:moveTo>
                  <a:pt x="0" y="207810"/>
                </a:moveTo>
                <a:lnTo>
                  <a:pt x="207822" y="207810"/>
                </a:lnTo>
                <a:lnTo>
                  <a:pt x="207822" y="0"/>
                </a:lnTo>
                <a:lnTo>
                  <a:pt x="0" y="0"/>
                </a:lnTo>
                <a:lnTo>
                  <a:pt x="0" y="207810"/>
                </a:lnTo>
                <a:close/>
              </a:path>
              <a:path w="208279" h="208279">
                <a:moveTo>
                  <a:pt x="0" y="207810"/>
                </a:moveTo>
                <a:lnTo>
                  <a:pt x="0" y="0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bg object 1086"/>
          <p:cNvSpPr/>
          <p:nvPr/>
        </p:nvSpPr>
        <p:spPr>
          <a:xfrm>
            <a:off x="6629" y="4732578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12"/>
                </a:moveTo>
                <a:lnTo>
                  <a:pt x="207810" y="12"/>
                </a:ln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12"/>
                </a:lnTo>
                <a:lnTo>
                  <a:pt x="0" y="12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2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7" name="bg object 1087"/>
          <p:cNvSpPr/>
          <p:nvPr/>
        </p:nvSpPr>
        <p:spPr>
          <a:xfrm>
            <a:off x="6629" y="4940401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22"/>
                </a:moveTo>
                <a:lnTo>
                  <a:pt x="207810" y="207822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22"/>
                </a:lnTo>
              </a:path>
              <a:path w="208279" h="208279">
                <a:moveTo>
                  <a:pt x="0" y="207822"/>
                </a:moveTo>
                <a:lnTo>
                  <a:pt x="0" y="207822"/>
                </a:lnTo>
              </a:path>
              <a:path w="208279" h="208279">
                <a:moveTo>
                  <a:pt x="207810" y="207822"/>
                </a:moveTo>
                <a:lnTo>
                  <a:pt x="207822" y="207822"/>
                </a:lnTo>
              </a:path>
              <a:path w="208279" h="208279">
                <a:moveTo>
                  <a:pt x="207810" y="0"/>
                </a:moveTo>
                <a:lnTo>
                  <a:pt x="207810" y="207822"/>
                </a:lnTo>
              </a:path>
              <a:path w="208279" h="208279">
                <a:moveTo>
                  <a:pt x="0" y="207822"/>
                </a:moveTo>
                <a:lnTo>
                  <a:pt x="207822" y="207822"/>
                </a:lnTo>
                <a:lnTo>
                  <a:pt x="207822" y="0"/>
                </a:lnTo>
                <a:lnTo>
                  <a:pt x="0" y="0"/>
                </a:lnTo>
                <a:lnTo>
                  <a:pt x="0" y="207822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8" name="bg object 1088"/>
          <p:cNvSpPr/>
          <p:nvPr/>
        </p:nvSpPr>
        <p:spPr>
          <a:xfrm>
            <a:off x="6629" y="5148224"/>
            <a:ext cx="208279" cy="18415"/>
          </a:xfrm>
          <a:custGeom>
            <a:avLst/>
            <a:gdLst/>
            <a:ahLst/>
            <a:cxnLst/>
            <a:rect l="l" t="t" r="r" b="b"/>
            <a:pathLst>
              <a:path w="208279" h="18414">
                <a:moveTo>
                  <a:pt x="207810" y="0"/>
                </a:moveTo>
                <a:lnTo>
                  <a:pt x="207810" y="18135"/>
                </a:lnTo>
              </a:path>
              <a:path w="208279" h="18414">
                <a:moveTo>
                  <a:pt x="207822" y="18135"/>
                </a:moveTo>
                <a:lnTo>
                  <a:pt x="207822" y="0"/>
                </a:lnTo>
              </a:path>
              <a:path w="208279" h="18414">
                <a:moveTo>
                  <a:pt x="0" y="0"/>
                </a:moveTo>
                <a:lnTo>
                  <a:pt x="0" y="18135"/>
                </a:lnTo>
              </a:path>
              <a:path w="208279"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9" name="bg object 1089"/>
          <p:cNvSpPr/>
          <p:nvPr/>
        </p:nvSpPr>
        <p:spPr>
          <a:xfrm>
            <a:off x="6629" y="0"/>
            <a:ext cx="0" cy="160655"/>
          </a:xfrm>
          <a:custGeom>
            <a:avLst/>
            <a:gdLst/>
            <a:ahLst/>
            <a:cxnLst/>
            <a:rect l="l" t="t" r="r" b="b"/>
            <a:pathLst>
              <a:path h="160655">
                <a:moveTo>
                  <a:pt x="0" y="0"/>
                </a:moveTo>
                <a:lnTo>
                  <a:pt x="0" y="160578"/>
                </a:lnTo>
              </a:path>
              <a:path h="160655">
                <a:moveTo>
                  <a:pt x="0" y="160578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0" name="bg object 1090"/>
          <p:cNvSpPr/>
          <p:nvPr/>
        </p:nvSpPr>
        <p:spPr>
          <a:xfrm>
            <a:off x="0" y="160578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12"/>
                </a:moveTo>
                <a:lnTo>
                  <a:pt x="6629" y="207822"/>
                </a:lnTo>
              </a:path>
              <a:path w="6985" h="208279">
                <a:moveTo>
                  <a:pt x="6629" y="207822"/>
                </a:moveTo>
                <a:lnTo>
                  <a:pt x="6629" y="12"/>
                </a:lnTo>
                <a:lnTo>
                  <a:pt x="0" y="12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1" name="bg object 1091"/>
          <p:cNvSpPr/>
          <p:nvPr/>
        </p:nvSpPr>
        <p:spPr>
          <a:xfrm>
            <a:off x="0" y="368401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0"/>
                </a:moveTo>
                <a:lnTo>
                  <a:pt x="6629" y="207822"/>
                </a:lnTo>
              </a:path>
              <a:path w="6985" h="208279">
                <a:moveTo>
                  <a:pt x="6629" y="207822"/>
                </a:moveTo>
                <a:lnTo>
                  <a:pt x="6629" y="0"/>
                </a:lnTo>
                <a:lnTo>
                  <a:pt x="0" y="0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2" name="bg object 1092"/>
          <p:cNvSpPr/>
          <p:nvPr/>
        </p:nvSpPr>
        <p:spPr>
          <a:xfrm>
            <a:off x="0" y="576224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207810"/>
                </a:moveTo>
                <a:lnTo>
                  <a:pt x="6629" y="207822"/>
                </a:lnTo>
              </a:path>
              <a:path w="6985" h="208279">
                <a:moveTo>
                  <a:pt x="6629" y="207822"/>
                </a:moveTo>
                <a:lnTo>
                  <a:pt x="6629" y="207810"/>
                </a:lnTo>
                <a:lnTo>
                  <a:pt x="0" y="207810"/>
                </a:lnTo>
              </a:path>
              <a:path w="6985" h="208279">
                <a:moveTo>
                  <a:pt x="6629" y="0"/>
                </a:moveTo>
                <a:lnTo>
                  <a:pt x="6629" y="207810"/>
                </a:lnTo>
              </a:path>
              <a:path w="6985" h="208279">
                <a:moveTo>
                  <a:pt x="0" y="207810"/>
                </a:moveTo>
                <a:lnTo>
                  <a:pt x="6629" y="207810"/>
                </a:lnTo>
                <a:lnTo>
                  <a:pt x="6629" y="0"/>
                </a:lnTo>
                <a:lnTo>
                  <a:pt x="0" y="0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3" name="bg object 1093"/>
          <p:cNvSpPr/>
          <p:nvPr/>
        </p:nvSpPr>
        <p:spPr>
          <a:xfrm>
            <a:off x="0" y="784034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0"/>
                </a:moveTo>
                <a:lnTo>
                  <a:pt x="6629" y="207810"/>
                </a:lnTo>
              </a:path>
              <a:path w="6985" h="208280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4" name="bg object 1094"/>
          <p:cNvSpPr/>
          <p:nvPr/>
        </p:nvSpPr>
        <p:spPr>
          <a:xfrm>
            <a:off x="0" y="991844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12"/>
                </a:moveTo>
                <a:lnTo>
                  <a:pt x="6629" y="207835"/>
                </a:lnTo>
              </a:path>
              <a:path w="6985" h="208280">
                <a:moveTo>
                  <a:pt x="6629" y="207835"/>
                </a:moveTo>
                <a:lnTo>
                  <a:pt x="6629" y="12"/>
                </a:lnTo>
                <a:lnTo>
                  <a:pt x="0" y="12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5" name="bg object 1095"/>
          <p:cNvSpPr/>
          <p:nvPr/>
        </p:nvSpPr>
        <p:spPr>
          <a:xfrm>
            <a:off x="0" y="1199679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0"/>
                </a:moveTo>
                <a:lnTo>
                  <a:pt x="6629" y="207810"/>
                </a:lnTo>
              </a:path>
              <a:path w="6985" h="208280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6" name="bg object 1096"/>
          <p:cNvSpPr/>
          <p:nvPr/>
        </p:nvSpPr>
        <p:spPr>
          <a:xfrm>
            <a:off x="0" y="1407490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0"/>
                </a:moveTo>
                <a:lnTo>
                  <a:pt x="6629" y="207810"/>
                </a:lnTo>
              </a:path>
              <a:path w="6985" h="208280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7" name="bg object 1097"/>
          <p:cNvSpPr/>
          <p:nvPr/>
        </p:nvSpPr>
        <p:spPr>
          <a:xfrm>
            <a:off x="0" y="1615300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12"/>
                </a:moveTo>
                <a:lnTo>
                  <a:pt x="6629" y="207835"/>
                </a:lnTo>
              </a:path>
              <a:path w="6985" h="208280">
                <a:moveTo>
                  <a:pt x="6629" y="207835"/>
                </a:moveTo>
                <a:lnTo>
                  <a:pt x="6629" y="12"/>
                </a:lnTo>
                <a:lnTo>
                  <a:pt x="0" y="12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8" name="bg object 1098"/>
          <p:cNvSpPr/>
          <p:nvPr/>
        </p:nvSpPr>
        <p:spPr>
          <a:xfrm>
            <a:off x="0" y="1823135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0"/>
                </a:moveTo>
                <a:lnTo>
                  <a:pt x="6629" y="207810"/>
                </a:lnTo>
              </a:path>
              <a:path w="6985" h="208280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9" name="bg object 1099"/>
          <p:cNvSpPr/>
          <p:nvPr/>
        </p:nvSpPr>
        <p:spPr>
          <a:xfrm>
            <a:off x="0" y="2030933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12"/>
                </a:moveTo>
                <a:lnTo>
                  <a:pt x="6629" y="207835"/>
                </a:lnTo>
              </a:path>
              <a:path w="6985" h="208280">
                <a:moveTo>
                  <a:pt x="6629" y="207835"/>
                </a:moveTo>
                <a:lnTo>
                  <a:pt x="6629" y="12"/>
                </a:lnTo>
                <a:lnTo>
                  <a:pt x="0" y="12"/>
                </a:lnTo>
              </a:path>
              <a:path w="6985" h="208280">
                <a:moveTo>
                  <a:pt x="6629" y="0"/>
                </a:moveTo>
                <a:lnTo>
                  <a:pt x="6629" y="12"/>
                </a:lnTo>
              </a:path>
              <a:path w="6985" h="208280">
                <a:moveTo>
                  <a:pt x="0" y="12"/>
                </a:moveTo>
                <a:lnTo>
                  <a:pt x="6629" y="12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0" name="bg object 1100"/>
          <p:cNvSpPr/>
          <p:nvPr/>
        </p:nvSpPr>
        <p:spPr>
          <a:xfrm>
            <a:off x="0" y="2238768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0"/>
                </a:moveTo>
                <a:lnTo>
                  <a:pt x="6629" y="207810"/>
                </a:lnTo>
              </a:path>
              <a:path w="6985" h="208280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1" name="bg object 1101"/>
          <p:cNvSpPr/>
          <p:nvPr/>
        </p:nvSpPr>
        <p:spPr>
          <a:xfrm>
            <a:off x="0" y="2446578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12"/>
                </a:moveTo>
                <a:lnTo>
                  <a:pt x="6629" y="207822"/>
                </a:lnTo>
              </a:path>
              <a:path w="6985" h="208280">
                <a:moveTo>
                  <a:pt x="6629" y="207822"/>
                </a:moveTo>
                <a:lnTo>
                  <a:pt x="6629" y="12"/>
                </a:lnTo>
                <a:lnTo>
                  <a:pt x="0" y="12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2" name="bg object 1102"/>
          <p:cNvSpPr/>
          <p:nvPr/>
        </p:nvSpPr>
        <p:spPr>
          <a:xfrm>
            <a:off x="0" y="2654401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0"/>
                </a:moveTo>
                <a:lnTo>
                  <a:pt x="6629" y="207822"/>
                </a:lnTo>
              </a:path>
              <a:path w="6985" h="208280">
                <a:moveTo>
                  <a:pt x="6629" y="207822"/>
                </a:moveTo>
                <a:lnTo>
                  <a:pt x="6629" y="0"/>
                </a:lnTo>
                <a:lnTo>
                  <a:pt x="0" y="0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3" name="bg object 1103"/>
          <p:cNvSpPr/>
          <p:nvPr/>
        </p:nvSpPr>
        <p:spPr>
          <a:xfrm>
            <a:off x="0" y="2862224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80">
                <a:moveTo>
                  <a:pt x="6629" y="207810"/>
                </a:moveTo>
                <a:lnTo>
                  <a:pt x="6629" y="207822"/>
                </a:lnTo>
              </a:path>
              <a:path w="6985" h="208280">
                <a:moveTo>
                  <a:pt x="6629" y="207822"/>
                </a:moveTo>
                <a:lnTo>
                  <a:pt x="6629" y="207810"/>
                </a:lnTo>
                <a:lnTo>
                  <a:pt x="0" y="207810"/>
                </a:lnTo>
              </a:path>
              <a:path w="6985" h="208280">
                <a:moveTo>
                  <a:pt x="6629" y="0"/>
                </a:moveTo>
                <a:lnTo>
                  <a:pt x="6629" y="207810"/>
                </a:lnTo>
              </a:path>
              <a:path w="6985" h="208280">
                <a:moveTo>
                  <a:pt x="0" y="207810"/>
                </a:moveTo>
                <a:lnTo>
                  <a:pt x="6629" y="207810"/>
                </a:lnTo>
                <a:lnTo>
                  <a:pt x="6629" y="0"/>
                </a:lnTo>
                <a:lnTo>
                  <a:pt x="0" y="0"/>
                </a:lnTo>
              </a:path>
              <a:path w="6985" h="208280">
                <a:moveTo>
                  <a:pt x="6629" y="0"/>
                </a:moveTo>
                <a:lnTo>
                  <a:pt x="6629" y="0"/>
                </a:lnTo>
              </a:path>
              <a:path w="6985" h="208280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4" name="bg object 1104"/>
          <p:cNvSpPr/>
          <p:nvPr/>
        </p:nvSpPr>
        <p:spPr>
          <a:xfrm>
            <a:off x="0" y="3070034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0"/>
                </a:moveTo>
                <a:lnTo>
                  <a:pt x="6629" y="207810"/>
                </a:lnTo>
              </a:path>
              <a:path w="6985" h="208279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5" name="bg object 1105"/>
          <p:cNvSpPr/>
          <p:nvPr/>
        </p:nvSpPr>
        <p:spPr>
          <a:xfrm>
            <a:off x="0" y="3277844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12"/>
                </a:moveTo>
                <a:lnTo>
                  <a:pt x="6629" y="207835"/>
                </a:lnTo>
              </a:path>
              <a:path w="6985" h="208279">
                <a:moveTo>
                  <a:pt x="6629" y="207835"/>
                </a:moveTo>
                <a:lnTo>
                  <a:pt x="6629" y="12"/>
                </a:lnTo>
                <a:lnTo>
                  <a:pt x="0" y="12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6" name="bg object 1106"/>
          <p:cNvSpPr/>
          <p:nvPr/>
        </p:nvSpPr>
        <p:spPr>
          <a:xfrm>
            <a:off x="0" y="3485679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0"/>
                </a:moveTo>
                <a:lnTo>
                  <a:pt x="6629" y="207810"/>
                </a:lnTo>
              </a:path>
              <a:path w="6985" h="208279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7" name="bg object 1107"/>
          <p:cNvSpPr/>
          <p:nvPr/>
        </p:nvSpPr>
        <p:spPr>
          <a:xfrm>
            <a:off x="0" y="3693489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0"/>
                </a:moveTo>
                <a:lnTo>
                  <a:pt x="6629" y="207822"/>
                </a:lnTo>
              </a:path>
              <a:path w="6985" h="208279">
                <a:moveTo>
                  <a:pt x="0" y="207822"/>
                </a:moveTo>
                <a:lnTo>
                  <a:pt x="6629" y="207822"/>
                </a:lnTo>
                <a:lnTo>
                  <a:pt x="6629" y="0"/>
                </a:lnTo>
                <a:lnTo>
                  <a:pt x="0" y="0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8" name="bg object 1108"/>
          <p:cNvSpPr/>
          <p:nvPr/>
        </p:nvSpPr>
        <p:spPr>
          <a:xfrm>
            <a:off x="0" y="3901325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0"/>
                </a:moveTo>
                <a:lnTo>
                  <a:pt x="6629" y="207810"/>
                </a:lnTo>
              </a:path>
              <a:path w="6985" h="208279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9" name="bg object 1109"/>
          <p:cNvSpPr/>
          <p:nvPr/>
        </p:nvSpPr>
        <p:spPr>
          <a:xfrm>
            <a:off x="0" y="4109135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0"/>
                </a:moveTo>
                <a:lnTo>
                  <a:pt x="6629" y="207810"/>
                </a:lnTo>
              </a:path>
              <a:path w="6985" h="208279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0" name="bg object 1110"/>
          <p:cNvSpPr/>
          <p:nvPr/>
        </p:nvSpPr>
        <p:spPr>
          <a:xfrm>
            <a:off x="0" y="4316933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12"/>
                </a:moveTo>
                <a:lnTo>
                  <a:pt x="6629" y="207835"/>
                </a:lnTo>
              </a:path>
              <a:path w="6985" h="208279">
                <a:moveTo>
                  <a:pt x="6629" y="207835"/>
                </a:moveTo>
                <a:lnTo>
                  <a:pt x="6629" y="12"/>
                </a:lnTo>
                <a:lnTo>
                  <a:pt x="0" y="12"/>
                </a:lnTo>
              </a:path>
              <a:path w="6985" h="208279">
                <a:moveTo>
                  <a:pt x="6629" y="0"/>
                </a:moveTo>
                <a:lnTo>
                  <a:pt x="6629" y="12"/>
                </a:lnTo>
              </a:path>
              <a:path w="6985" h="208279">
                <a:moveTo>
                  <a:pt x="0" y="12"/>
                </a:moveTo>
                <a:lnTo>
                  <a:pt x="6629" y="12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1" name="bg object 1111"/>
          <p:cNvSpPr/>
          <p:nvPr/>
        </p:nvSpPr>
        <p:spPr>
          <a:xfrm>
            <a:off x="0" y="4524768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0"/>
                </a:moveTo>
                <a:lnTo>
                  <a:pt x="6629" y="207810"/>
                </a:lnTo>
              </a:path>
              <a:path w="6985" h="208279">
                <a:moveTo>
                  <a:pt x="6629" y="207810"/>
                </a:moveTo>
                <a:lnTo>
                  <a:pt x="6629" y="0"/>
                </a:lnTo>
                <a:lnTo>
                  <a:pt x="0" y="0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2" name="bg object 1112"/>
          <p:cNvSpPr/>
          <p:nvPr/>
        </p:nvSpPr>
        <p:spPr>
          <a:xfrm>
            <a:off x="0" y="4732578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12"/>
                </a:moveTo>
                <a:lnTo>
                  <a:pt x="6629" y="207822"/>
                </a:lnTo>
              </a:path>
              <a:path w="6985" h="208279">
                <a:moveTo>
                  <a:pt x="6629" y="207822"/>
                </a:moveTo>
                <a:lnTo>
                  <a:pt x="6629" y="12"/>
                </a:lnTo>
                <a:lnTo>
                  <a:pt x="0" y="12"/>
                </a:lnTo>
              </a:path>
              <a:path w="6985" h="208279">
                <a:moveTo>
                  <a:pt x="6629" y="0"/>
                </a:moveTo>
                <a:lnTo>
                  <a:pt x="6629" y="0"/>
                </a:lnTo>
              </a:path>
              <a:path w="6985" h="208279">
                <a:moveTo>
                  <a:pt x="0" y="0"/>
                </a:moveTo>
                <a:lnTo>
                  <a:pt x="6629" y="0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3" name="bg object 1113"/>
          <p:cNvSpPr/>
          <p:nvPr/>
        </p:nvSpPr>
        <p:spPr>
          <a:xfrm>
            <a:off x="0" y="4940401"/>
            <a:ext cx="6985" cy="208279"/>
          </a:xfrm>
          <a:custGeom>
            <a:avLst/>
            <a:gdLst/>
            <a:ahLst/>
            <a:cxnLst/>
            <a:rect l="l" t="t" r="r" b="b"/>
            <a:pathLst>
              <a:path w="6985" h="208279">
                <a:moveTo>
                  <a:pt x="6629" y="207822"/>
                </a:moveTo>
                <a:lnTo>
                  <a:pt x="6629" y="207822"/>
                </a:lnTo>
              </a:path>
              <a:path w="6985" h="208279">
                <a:moveTo>
                  <a:pt x="6629" y="207822"/>
                </a:moveTo>
                <a:lnTo>
                  <a:pt x="6629" y="207822"/>
                </a:lnTo>
                <a:lnTo>
                  <a:pt x="0" y="207822"/>
                </a:lnTo>
              </a:path>
              <a:path w="6985" h="208279">
                <a:moveTo>
                  <a:pt x="6629" y="0"/>
                </a:moveTo>
                <a:lnTo>
                  <a:pt x="6629" y="207822"/>
                </a:lnTo>
              </a:path>
              <a:path w="6985" h="208279">
                <a:moveTo>
                  <a:pt x="0" y="207822"/>
                </a:moveTo>
                <a:lnTo>
                  <a:pt x="6629" y="207822"/>
                </a:lnTo>
                <a:lnTo>
                  <a:pt x="662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4" name="bg object 1114"/>
          <p:cNvSpPr/>
          <p:nvPr/>
        </p:nvSpPr>
        <p:spPr>
          <a:xfrm>
            <a:off x="6629" y="514822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135"/>
                </a:lnTo>
              </a:path>
              <a:path h="18414">
                <a:moveTo>
                  <a:pt x="0" y="18135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179" y="68810"/>
            <a:ext cx="1034591" cy="81655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962" y="861822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19050">
            <a:solidFill>
              <a:srgbClr val="33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2286000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4571999"/>
            <a:ext cx="228600" cy="2286000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6000"/>
                </a:lnTo>
                <a:lnTo>
                  <a:pt x="228600" y="2286000"/>
                </a:lnTo>
                <a:lnTo>
                  <a:pt x="228600" y="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73923" y="5850636"/>
            <a:ext cx="1284731" cy="790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7109" y="296037"/>
            <a:ext cx="458978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2576" y="1086104"/>
            <a:ext cx="7438847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668" y="6664677"/>
            <a:ext cx="2546350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684391" y="6648839"/>
            <a:ext cx="232410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45304" y="6674137"/>
            <a:ext cx="29654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21" Type="http://schemas.openxmlformats.org/officeDocument/2006/relationships/image" Target="../media/image37.png"/><Relationship Id="rId7" Type="http://schemas.openxmlformats.org/officeDocument/2006/relationships/image" Target="../media/image6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19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7.png"/><Relationship Id="rId5" Type="http://schemas.openxmlformats.org/officeDocument/2006/relationships/image" Target="../media/image22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jp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4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image" Target="../media/image5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6.png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80.png"/><Relationship Id="rId21" Type="http://schemas.openxmlformats.org/officeDocument/2006/relationships/image" Target="../media/image96.png"/><Relationship Id="rId7" Type="http://schemas.openxmlformats.org/officeDocument/2006/relationships/image" Target="../media/image4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9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6.png"/><Relationship Id="rId5" Type="http://schemas.openxmlformats.org/officeDocument/2006/relationships/image" Target="../media/image82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81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00.png"/><Relationship Id="rId7" Type="http://schemas.openxmlformats.org/officeDocument/2006/relationships/image" Target="../media/image6.png"/><Relationship Id="rId12" Type="http://schemas.openxmlformats.org/officeDocument/2006/relationships/image" Target="../media/image107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06.png"/><Relationship Id="rId5" Type="http://schemas.openxmlformats.org/officeDocument/2006/relationships/image" Target="../media/image102.png"/><Relationship Id="rId10" Type="http://schemas.openxmlformats.org/officeDocument/2006/relationships/image" Target="../media/image10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4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8.png"/><Relationship Id="rId16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4" Type="http://schemas.openxmlformats.org/officeDocument/2006/relationships/image" Target="../media/image5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42" Type="http://schemas.openxmlformats.org/officeDocument/2006/relationships/image" Target="../media/image160.png"/><Relationship Id="rId7" Type="http://schemas.openxmlformats.org/officeDocument/2006/relationships/image" Target="../media/image4.png"/><Relationship Id="rId2" Type="http://schemas.openxmlformats.org/officeDocument/2006/relationships/image" Target="../media/image123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6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5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6.png"/><Relationship Id="rId3" Type="http://schemas.openxmlformats.org/officeDocument/2006/relationships/image" Target="../media/image124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26" Type="http://schemas.openxmlformats.org/officeDocument/2006/relationships/image" Target="../media/image184.png"/><Relationship Id="rId3" Type="http://schemas.openxmlformats.org/officeDocument/2006/relationships/image" Target="../media/image161.png"/><Relationship Id="rId21" Type="http://schemas.openxmlformats.org/officeDocument/2006/relationships/image" Target="../media/image179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5" Type="http://schemas.openxmlformats.org/officeDocument/2006/relationships/image" Target="../media/image183.png"/><Relationship Id="rId2" Type="http://schemas.openxmlformats.org/officeDocument/2006/relationships/image" Target="../media/image17.png"/><Relationship Id="rId16" Type="http://schemas.openxmlformats.org/officeDocument/2006/relationships/image" Target="../media/image174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24" Type="http://schemas.openxmlformats.org/officeDocument/2006/relationships/image" Target="../media/image182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23" Type="http://schemas.openxmlformats.org/officeDocument/2006/relationships/image" Target="../media/image181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Relationship Id="rId27" Type="http://schemas.openxmlformats.org/officeDocument/2006/relationships/image" Target="../media/image18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png"/><Relationship Id="rId13" Type="http://schemas.openxmlformats.org/officeDocument/2006/relationships/image" Target="../media/image198.png"/><Relationship Id="rId18" Type="http://schemas.openxmlformats.org/officeDocument/2006/relationships/image" Target="../media/image203.png"/><Relationship Id="rId26" Type="http://schemas.openxmlformats.org/officeDocument/2006/relationships/image" Target="../media/image211.png"/><Relationship Id="rId3" Type="http://schemas.openxmlformats.org/officeDocument/2006/relationships/image" Target="../media/image188.png"/><Relationship Id="rId21" Type="http://schemas.openxmlformats.org/officeDocument/2006/relationships/image" Target="../media/image206.png"/><Relationship Id="rId7" Type="http://schemas.openxmlformats.org/officeDocument/2006/relationships/image" Target="../media/image192.png"/><Relationship Id="rId12" Type="http://schemas.openxmlformats.org/officeDocument/2006/relationships/image" Target="../media/image197.png"/><Relationship Id="rId17" Type="http://schemas.openxmlformats.org/officeDocument/2006/relationships/image" Target="../media/image202.png"/><Relationship Id="rId25" Type="http://schemas.openxmlformats.org/officeDocument/2006/relationships/image" Target="../media/image210.png"/><Relationship Id="rId2" Type="http://schemas.openxmlformats.org/officeDocument/2006/relationships/image" Target="../media/image187.png"/><Relationship Id="rId16" Type="http://schemas.openxmlformats.org/officeDocument/2006/relationships/image" Target="../media/image201.png"/><Relationship Id="rId20" Type="http://schemas.openxmlformats.org/officeDocument/2006/relationships/image" Target="../media/image2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1.png"/><Relationship Id="rId11" Type="http://schemas.openxmlformats.org/officeDocument/2006/relationships/image" Target="../media/image196.png"/><Relationship Id="rId24" Type="http://schemas.openxmlformats.org/officeDocument/2006/relationships/image" Target="../media/image209.png"/><Relationship Id="rId5" Type="http://schemas.openxmlformats.org/officeDocument/2006/relationships/image" Target="../media/image190.png"/><Relationship Id="rId15" Type="http://schemas.openxmlformats.org/officeDocument/2006/relationships/image" Target="../media/image200.png"/><Relationship Id="rId23" Type="http://schemas.openxmlformats.org/officeDocument/2006/relationships/image" Target="../media/image208.png"/><Relationship Id="rId28" Type="http://schemas.openxmlformats.org/officeDocument/2006/relationships/image" Target="../media/image213.png"/><Relationship Id="rId10" Type="http://schemas.openxmlformats.org/officeDocument/2006/relationships/image" Target="../media/image195.png"/><Relationship Id="rId19" Type="http://schemas.openxmlformats.org/officeDocument/2006/relationships/image" Target="../media/image204.png"/><Relationship Id="rId4" Type="http://schemas.openxmlformats.org/officeDocument/2006/relationships/image" Target="../media/image189.png"/><Relationship Id="rId9" Type="http://schemas.openxmlformats.org/officeDocument/2006/relationships/image" Target="../media/image194.png"/><Relationship Id="rId14" Type="http://schemas.openxmlformats.org/officeDocument/2006/relationships/image" Target="../media/image199.png"/><Relationship Id="rId22" Type="http://schemas.openxmlformats.org/officeDocument/2006/relationships/image" Target="../media/image207.png"/><Relationship Id="rId27" Type="http://schemas.openxmlformats.org/officeDocument/2006/relationships/image" Target="../media/image2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84391" y="6619748"/>
            <a:ext cx="2324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sz="1000" b="1" spc="-2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sz="1000" b="1" spc="-3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Gagne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©2018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67" y="6645047"/>
            <a:ext cx="2596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3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96208" y="3977640"/>
            <a:ext cx="2393950" cy="1945639"/>
            <a:chOff x="3196208" y="3977640"/>
            <a:chExt cx="2393950" cy="19456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1"/>
              <a:ext cx="2025396" cy="13284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4"/>
                  </a:moveTo>
                  <a:lnTo>
                    <a:pt x="2138172" y="1670304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4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6209" y="3977640"/>
              <a:ext cx="2393950" cy="1945639"/>
            </a:xfrm>
            <a:custGeom>
              <a:avLst/>
              <a:gdLst/>
              <a:ahLst/>
              <a:cxnLst/>
              <a:rect l="l" t="t" r="r" b="b"/>
              <a:pathLst>
                <a:path w="2393950" h="1945639">
                  <a:moveTo>
                    <a:pt x="2370582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1888490"/>
                  </a:lnTo>
                  <a:lnTo>
                    <a:pt x="22860" y="1922780"/>
                  </a:lnTo>
                  <a:lnTo>
                    <a:pt x="2370582" y="1922780"/>
                  </a:lnTo>
                  <a:lnTo>
                    <a:pt x="2370582" y="1888629"/>
                  </a:lnTo>
                  <a:lnTo>
                    <a:pt x="2370582" y="1888490"/>
                  </a:lnTo>
                  <a:lnTo>
                    <a:pt x="2370582" y="57531"/>
                  </a:lnTo>
                  <a:lnTo>
                    <a:pt x="2336292" y="57531"/>
                  </a:lnTo>
                  <a:lnTo>
                    <a:pt x="2336292" y="1888490"/>
                  </a:lnTo>
                  <a:lnTo>
                    <a:pt x="57150" y="1888490"/>
                  </a:lnTo>
                  <a:lnTo>
                    <a:pt x="57150" y="57150"/>
                  </a:lnTo>
                  <a:lnTo>
                    <a:pt x="2370582" y="57150"/>
                  </a:lnTo>
                  <a:lnTo>
                    <a:pt x="2370582" y="22860"/>
                  </a:lnTo>
                  <a:close/>
                </a:path>
                <a:path w="2393950" h="1945639">
                  <a:moveTo>
                    <a:pt x="239344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3442" y="1945640"/>
                  </a:lnTo>
                  <a:lnTo>
                    <a:pt x="2393442" y="1934349"/>
                  </a:lnTo>
                  <a:lnTo>
                    <a:pt x="2393442" y="1934210"/>
                  </a:lnTo>
                  <a:lnTo>
                    <a:pt x="2393442" y="11811"/>
                  </a:lnTo>
                  <a:lnTo>
                    <a:pt x="2382012" y="11811"/>
                  </a:lnTo>
                  <a:lnTo>
                    <a:pt x="2382012" y="1934210"/>
                  </a:lnTo>
                  <a:lnTo>
                    <a:pt x="11430" y="1934210"/>
                  </a:lnTo>
                  <a:lnTo>
                    <a:pt x="11430" y="11430"/>
                  </a:lnTo>
                  <a:lnTo>
                    <a:pt x="2393442" y="11430"/>
                  </a:lnTo>
                  <a:lnTo>
                    <a:pt x="239344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27938" y="1429258"/>
            <a:ext cx="7489825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300" spc="-10" dirty="0"/>
              <a:t>Chapter</a:t>
            </a:r>
            <a:r>
              <a:rPr sz="4300" spc="-15" dirty="0"/>
              <a:t> </a:t>
            </a:r>
            <a:r>
              <a:rPr sz="4300" spc="-5" dirty="0"/>
              <a:t>8:</a:t>
            </a:r>
            <a:endParaRPr sz="4300"/>
          </a:p>
          <a:p>
            <a:pPr algn="ctr">
              <a:lnSpc>
                <a:spcPct val="100000"/>
              </a:lnSpc>
            </a:pPr>
            <a:r>
              <a:rPr sz="4300" spc="-5" dirty="0"/>
              <a:t>Virtual-Memory</a:t>
            </a:r>
            <a:r>
              <a:rPr sz="4300" dirty="0"/>
              <a:t> </a:t>
            </a:r>
            <a:r>
              <a:rPr sz="4300" spc="-5" dirty="0"/>
              <a:t>Management</a:t>
            </a:r>
            <a:endParaRPr sz="4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8535" y="412445"/>
            <a:ext cx="79806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Transfer</a:t>
            </a:r>
            <a:r>
              <a:rPr sz="2400" dirty="0"/>
              <a:t> of a</a:t>
            </a:r>
            <a:r>
              <a:rPr sz="2400" spc="-5" dirty="0"/>
              <a:t> Paged</a:t>
            </a:r>
            <a:r>
              <a:rPr sz="2400" spc="-10" dirty="0"/>
              <a:t> </a:t>
            </a:r>
            <a:r>
              <a:rPr sz="2400" dirty="0"/>
              <a:t>Memory</a:t>
            </a:r>
            <a:r>
              <a:rPr sz="2400" spc="5" dirty="0"/>
              <a:t> </a:t>
            </a:r>
            <a:r>
              <a:rPr sz="2400" dirty="0"/>
              <a:t>to</a:t>
            </a:r>
            <a:r>
              <a:rPr sz="2400" spc="-10" dirty="0"/>
              <a:t> </a:t>
            </a:r>
            <a:r>
              <a:rPr sz="2400" spc="-5" dirty="0"/>
              <a:t>Contiguous</a:t>
            </a:r>
            <a:r>
              <a:rPr sz="2400" spc="-25" dirty="0"/>
              <a:t> </a:t>
            </a:r>
            <a:r>
              <a:rPr sz="2400" spc="-5" dirty="0"/>
              <a:t>Disk Space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36029" y="930973"/>
            <a:ext cx="8108315" cy="4784090"/>
            <a:chOff x="236029" y="930973"/>
            <a:chExt cx="8108315" cy="47840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6580" y="1327404"/>
              <a:ext cx="5227320" cy="43875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0791" y="935736"/>
              <a:ext cx="3115310" cy="650875"/>
            </a:xfrm>
            <a:custGeom>
              <a:avLst/>
              <a:gdLst/>
              <a:ahLst/>
              <a:cxnLst/>
              <a:rect l="l" t="t" r="r" b="b"/>
              <a:pathLst>
                <a:path w="3115310" h="650875">
                  <a:moveTo>
                    <a:pt x="0" y="650748"/>
                  </a:moveTo>
                  <a:lnTo>
                    <a:pt x="3115056" y="650748"/>
                  </a:lnTo>
                  <a:lnTo>
                    <a:pt x="3115056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0791" y="935736"/>
            <a:ext cx="3115310" cy="583493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lang="th-TH" dirty="0">
                <a:latin typeface="Arial" panose="020B0604020202020204" pitchFamily="34" charset="0"/>
              </a:rPr>
              <a:t>มี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pager </a:t>
            </a:r>
            <a:r>
              <a:rPr lang="th-TH" dirty="0">
                <a:latin typeface="Arial" panose="020B0604020202020204" pitchFamily="34" charset="0"/>
              </a:rPr>
              <a:t>เป็นตัวย้าย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</a:p>
          <a:p>
            <a:pPr marL="91440">
              <a:lnSpc>
                <a:spcPct val="100000"/>
              </a:lnSpc>
              <a:spcBef>
                <a:spcPts val="130"/>
              </a:spcBef>
            </a:pPr>
            <a:r>
              <a:rPr lang="th-TH" dirty="0">
                <a:latin typeface="Arial" panose="020B0604020202020204" pitchFamily="34" charset="0"/>
              </a:rPr>
              <a:t>เข้า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swap in) </a:t>
            </a:r>
            <a:r>
              <a:rPr lang="th-TH" dirty="0">
                <a:latin typeface="Arial" panose="020B0604020202020204" pitchFamily="34" charset="0"/>
              </a:rPr>
              <a:t>หรือออก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swap out)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102C4-FB37-7FCF-111F-EB771D604BE7}"/>
              </a:ext>
            </a:extLst>
          </p:cNvPr>
          <p:cNvSpPr txBox="1"/>
          <p:nvPr/>
        </p:nvSpPr>
        <p:spPr>
          <a:xfrm>
            <a:off x="1070101" y="23634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การถ่ายโอนหน่วยความจำแบบเพจไปยังพื้นที่ดิสก์ที่อยู่ติดกัน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6570" y="296037"/>
            <a:ext cx="3072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Valid-Invalid</a:t>
            </a:r>
            <a:r>
              <a:rPr spc="-60" dirty="0"/>
              <a:t> </a:t>
            </a:r>
            <a:r>
              <a:rPr spc="-5" dirty="0"/>
              <a:t>Bit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1307591"/>
            <a:ext cx="234696" cy="2438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1831848"/>
            <a:ext cx="234696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2136648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44" y="5953658"/>
            <a:ext cx="234696" cy="24384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896933" y="2537269"/>
            <a:ext cx="1961514" cy="3025775"/>
            <a:chOff x="2896933" y="2537269"/>
            <a:chExt cx="1961514" cy="3025775"/>
          </a:xfrm>
        </p:grpSpPr>
        <p:sp>
          <p:nvSpPr>
            <p:cNvPr id="8" name="object 8"/>
            <p:cNvSpPr/>
            <p:nvPr/>
          </p:nvSpPr>
          <p:spPr>
            <a:xfrm>
              <a:off x="2921889" y="2838449"/>
              <a:ext cx="1936750" cy="2724150"/>
            </a:xfrm>
            <a:custGeom>
              <a:avLst/>
              <a:gdLst/>
              <a:ahLst/>
              <a:cxnLst/>
              <a:rect l="l" t="t" r="r" b="b"/>
              <a:pathLst>
                <a:path w="1936750" h="2724150">
                  <a:moveTo>
                    <a:pt x="1890522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2667000"/>
                  </a:lnTo>
                  <a:lnTo>
                    <a:pt x="45720" y="2678430"/>
                  </a:lnTo>
                  <a:lnTo>
                    <a:pt x="1890522" y="2678430"/>
                  </a:lnTo>
                  <a:lnTo>
                    <a:pt x="1890522" y="2667000"/>
                  </a:lnTo>
                  <a:lnTo>
                    <a:pt x="57150" y="2667000"/>
                  </a:lnTo>
                  <a:lnTo>
                    <a:pt x="57150" y="57150"/>
                  </a:lnTo>
                  <a:lnTo>
                    <a:pt x="1879092" y="57150"/>
                  </a:lnTo>
                  <a:lnTo>
                    <a:pt x="1879092" y="2666619"/>
                  </a:lnTo>
                  <a:lnTo>
                    <a:pt x="1890522" y="2666631"/>
                  </a:lnTo>
                  <a:lnTo>
                    <a:pt x="1890522" y="57150"/>
                  </a:lnTo>
                  <a:lnTo>
                    <a:pt x="1890522" y="56769"/>
                  </a:lnTo>
                  <a:lnTo>
                    <a:pt x="1890522" y="45720"/>
                  </a:lnTo>
                  <a:close/>
                </a:path>
                <a:path w="1936750" h="2724150">
                  <a:moveTo>
                    <a:pt x="1936242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2689860"/>
                  </a:lnTo>
                  <a:lnTo>
                    <a:pt x="0" y="2724150"/>
                  </a:lnTo>
                  <a:lnTo>
                    <a:pt x="1936242" y="2724150"/>
                  </a:lnTo>
                  <a:lnTo>
                    <a:pt x="1936242" y="2689860"/>
                  </a:lnTo>
                  <a:lnTo>
                    <a:pt x="34290" y="2689860"/>
                  </a:lnTo>
                  <a:lnTo>
                    <a:pt x="34290" y="34290"/>
                  </a:lnTo>
                  <a:lnTo>
                    <a:pt x="1901952" y="34290"/>
                  </a:lnTo>
                  <a:lnTo>
                    <a:pt x="1901952" y="2689479"/>
                  </a:lnTo>
                  <a:lnTo>
                    <a:pt x="1936242" y="2689491"/>
                  </a:lnTo>
                  <a:lnTo>
                    <a:pt x="1936242" y="34290"/>
                  </a:lnTo>
                  <a:lnTo>
                    <a:pt x="1936242" y="33909"/>
                  </a:lnTo>
                  <a:lnTo>
                    <a:pt x="19362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1695" y="2542032"/>
              <a:ext cx="1905000" cy="2971800"/>
            </a:xfrm>
            <a:custGeom>
              <a:avLst/>
              <a:gdLst/>
              <a:ahLst/>
              <a:cxnLst/>
              <a:rect l="l" t="t" r="r" b="b"/>
              <a:pathLst>
                <a:path w="1905000" h="2971800">
                  <a:moveTo>
                    <a:pt x="0" y="609600"/>
                  </a:moveTo>
                  <a:lnTo>
                    <a:pt x="1905000" y="609600"/>
                  </a:lnTo>
                </a:path>
                <a:path w="1905000" h="2971800">
                  <a:moveTo>
                    <a:pt x="0" y="914400"/>
                  </a:moveTo>
                  <a:lnTo>
                    <a:pt x="1905000" y="914400"/>
                  </a:lnTo>
                </a:path>
                <a:path w="1905000" h="2971800">
                  <a:moveTo>
                    <a:pt x="0" y="1219199"/>
                  </a:moveTo>
                  <a:lnTo>
                    <a:pt x="1905000" y="1219199"/>
                  </a:lnTo>
                </a:path>
                <a:path w="1905000" h="2971800">
                  <a:moveTo>
                    <a:pt x="0" y="1523999"/>
                  </a:moveTo>
                  <a:lnTo>
                    <a:pt x="1905000" y="1523999"/>
                  </a:lnTo>
                </a:path>
                <a:path w="1905000" h="2971800">
                  <a:moveTo>
                    <a:pt x="0" y="1828799"/>
                  </a:moveTo>
                  <a:lnTo>
                    <a:pt x="1905000" y="1828799"/>
                  </a:lnTo>
                </a:path>
                <a:path w="1905000" h="2971800">
                  <a:moveTo>
                    <a:pt x="0" y="2385060"/>
                  </a:moveTo>
                  <a:lnTo>
                    <a:pt x="1905000" y="2385060"/>
                  </a:lnTo>
                </a:path>
                <a:path w="1905000" h="2971800">
                  <a:moveTo>
                    <a:pt x="0" y="2666999"/>
                  </a:moveTo>
                  <a:lnTo>
                    <a:pt x="1905000" y="2666999"/>
                  </a:lnTo>
                </a:path>
                <a:path w="1905000" h="2971800">
                  <a:moveTo>
                    <a:pt x="1447800" y="0"/>
                  </a:moveTo>
                  <a:lnTo>
                    <a:pt x="1447800" y="297179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83609" y="4475226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….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3744" y="1287272"/>
            <a:ext cx="5274310" cy="31070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latin typeface="Arial MT"/>
                <a:cs typeface="Arial MT"/>
              </a:rPr>
              <a:t>With each </a:t>
            </a:r>
            <a:r>
              <a:rPr sz="1600" spc="-10" dirty="0">
                <a:latin typeface="Arial MT"/>
                <a:cs typeface="Arial MT"/>
              </a:rPr>
              <a:t>page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entry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valid–invalid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associated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Arial MT"/>
                <a:cs typeface="Arial MT"/>
              </a:rPr>
              <a:t>in-memory,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not-in-memory)</a:t>
            </a:r>
            <a:endParaRPr sz="1600" dirty="0">
              <a:latin typeface="Arial MT"/>
              <a:cs typeface="Arial MT"/>
            </a:endParaRPr>
          </a:p>
          <a:p>
            <a:pPr marL="12700" marR="1123315">
              <a:lnSpc>
                <a:spcPts val="2400"/>
              </a:lnSpc>
              <a:spcBef>
                <a:spcPts val="130"/>
              </a:spcBef>
            </a:pPr>
            <a:r>
              <a:rPr sz="1600" spc="-5" dirty="0">
                <a:latin typeface="Arial MT"/>
                <a:cs typeface="Arial MT"/>
              </a:rPr>
              <a:t>Initially valid–invalid bit is set to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 </a:t>
            </a:r>
            <a:r>
              <a:rPr sz="1600" spc="-5" dirty="0">
                <a:latin typeface="Arial MT"/>
                <a:cs typeface="Arial MT"/>
              </a:rPr>
              <a:t>on all entries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page</a:t>
            </a:r>
            <a:r>
              <a:rPr sz="1600" spc="-5" dirty="0">
                <a:latin typeface="Arial MT"/>
                <a:cs typeface="Arial MT"/>
              </a:rPr>
              <a:t> table </a:t>
            </a:r>
            <a:r>
              <a:rPr sz="1600" spc="-10" dirty="0">
                <a:latin typeface="Arial MT"/>
                <a:cs typeface="Arial MT"/>
              </a:rPr>
              <a:t>snapshot: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 MT"/>
              <a:cs typeface="Arial MT"/>
            </a:endParaRPr>
          </a:p>
          <a:p>
            <a:pPr marL="2096135">
              <a:lnSpc>
                <a:spcPct val="100000"/>
              </a:lnSpc>
              <a:tabLst>
                <a:tab pos="3211830" algn="l"/>
              </a:tabLst>
            </a:pPr>
            <a:r>
              <a:rPr sz="1400" spc="-5" dirty="0">
                <a:latin typeface="Arial MT"/>
                <a:cs typeface="Arial MT"/>
              </a:rPr>
              <a:t>Frame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#	</a:t>
            </a:r>
            <a:r>
              <a:rPr sz="1400" spc="-5" dirty="0">
                <a:latin typeface="Arial MT"/>
                <a:cs typeface="Arial MT"/>
              </a:rPr>
              <a:t>valid-invalid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bit</a:t>
            </a:r>
            <a:endParaRPr sz="1400" dirty="0">
              <a:latin typeface="Arial MT"/>
              <a:cs typeface="Arial MT"/>
            </a:endParaRPr>
          </a:p>
          <a:p>
            <a:pPr marL="3266440" marR="1870710" algn="just">
              <a:lnSpc>
                <a:spcPct val="113700"/>
              </a:lnSpc>
              <a:spcBef>
                <a:spcPts val="2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v  v  v  v  i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3744" y="4901692"/>
            <a:ext cx="5768340" cy="1663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6920" marR="2399665" algn="ctr">
              <a:lnSpc>
                <a:spcPct val="1112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i  i</a:t>
            </a:r>
            <a:endParaRPr sz="1800" dirty="0">
              <a:latin typeface="Arial"/>
              <a:cs typeface="Arial"/>
            </a:endParaRPr>
          </a:p>
          <a:p>
            <a:pPr marR="349250" algn="ctr">
              <a:lnSpc>
                <a:spcPct val="100000"/>
              </a:lnSpc>
              <a:spcBef>
                <a:spcPts val="240"/>
              </a:spcBef>
            </a:pPr>
            <a:r>
              <a:rPr sz="1400" spc="-5" dirty="0">
                <a:latin typeface="Arial MT"/>
                <a:cs typeface="Arial MT"/>
              </a:rPr>
              <a:t>page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table</a:t>
            </a:r>
            <a:endParaRPr sz="1400" dirty="0">
              <a:latin typeface="Arial MT"/>
              <a:cs typeface="Arial MT"/>
            </a:endParaRPr>
          </a:p>
          <a:p>
            <a:pPr marL="12700" marR="5080">
              <a:lnSpc>
                <a:spcPct val="123700"/>
              </a:lnSpc>
              <a:spcBef>
                <a:spcPts val="940"/>
              </a:spcBef>
            </a:pPr>
            <a:r>
              <a:rPr sz="1600" spc="-10" dirty="0">
                <a:latin typeface="Arial MT"/>
                <a:cs typeface="Arial MT"/>
              </a:rPr>
              <a:t>During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address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translation,</a:t>
            </a:r>
            <a:r>
              <a:rPr sz="1600" dirty="0">
                <a:latin typeface="Arial MT"/>
                <a:cs typeface="Arial MT"/>
              </a:rPr>
              <a:t> if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valid–invalid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page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table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entry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page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fault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lang="th-TH" sz="2000" dirty="0">
                <a:latin typeface="Arial MT"/>
              </a:rPr>
              <a:t>(การอ้างอิงผิดหน้าหรือไม่พบหน้าที่ต้องการ).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58817" y="4072890"/>
            <a:ext cx="685800" cy="1629410"/>
          </a:xfrm>
          <a:custGeom>
            <a:avLst/>
            <a:gdLst/>
            <a:ahLst/>
            <a:cxnLst/>
            <a:rect l="l" t="t" r="r" b="b"/>
            <a:pathLst>
              <a:path w="685800" h="1629410">
                <a:moveTo>
                  <a:pt x="0" y="814578"/>
                </a:moveTo>
                <a:lnTo>
                  <a:pt x="1136" y="747776"/>
                </a:lnTo>
                <a:lnTo>
                  <a:pt x="4488" y="682460"/>
                </a:lnTo>
                <a:lnTo>
                  <a:pt x="9966" y="618840"/>
                </a:lnTo>
                <a:lnTo>
                  <a:pt x="17483" y="557125"/>
                </a:lnTo>
                <a:lnTo>
                  <a:pt x="26949" y="497526"/>
                </a:lnTo>
                <a:lnTo>
                  <a:pt x="38277" y="440252"/>
                </a:lnTo>
                <a:lnTo>
                  <a:pt x="51379" y="385513"/>
                </a:lnTo>
                <a:lnTo>
                  <a:pt x="66165" y="333518"/>
                </a:lnTo>
                <a:lnTo>
                  <a:pt x="82549" y="284478"/>
                </a:lnTo>
                <a:lnTo>
                  <a:pt x="100441" y="238601"/>
                </a:lnTo>
                <a:lnTo>
                  <a:pt x="119753" y="196098"/>
                </a:lnTo>
                <a:lnTo>
                  <a:pt x="140396" y="157179"/>
                </a:lnTo>
                <a:lnTo>
                  <a:pt x="162284" y="122053"/>
                </a:lnTo>
                <a:lnTo>
                  <a:pt x="185327" y="90930"/>
                </a:lnTo>
                <a:lnTo>
                  <a:pt x="234525" y="41532"/>
                </a:lnTo>
                <a:lnTo>
                  <a:pt x="287285" y="10663"/>
                </a:lnTo>
                <a:lnTo>
                  <a:pt x="342900" y="0"/>
                </a:lnTo>
                <a:lnTo>
                  <a:pt x="371020" y="2700"/>
                </a:lnTo>
                <a:lnTo>
                  <a:pt x="425295" y="23676"/>
                </a:lnTo>
                <a:lnTo>
                  <a:pt x="476363" y="64020"/>
                </a:lnTo>
                <a:lnTo>
                  <a:pt x="523515" y="122053"/>
                </a:lnTo>
                <a:lnTo>
                  <a:pt x="545403" y="157179"/>
                </a:lnTo>
                <a:lnTo>
                  <a:pt x="566046" y="196098"/>
                </a:lnTo>
                <a:lnTo>
                  <a:pt x="585358" y="238601"/>
                </a:lnTo>
                <a:lnTo>
                  <a:pt x="603250" y="284478"/>
                </a:lnTo>
                <a:lnTo>
                  <a:pt x="619634" y="333518"/>
                </a:lnTo>
                <a:lnTo>
                  <a:pt x="634420" y="385513"/>
                </a:lnTo>
                <a:lnTo>
                  <a:pt x="647522" y="440252"/>
                </a:lnTo>
                <a:lnTo>
                  <a:pt x="658850" y="497526"/>
                </a:lnTo>
                <a:lnTo>
                  <a:pt x="668316" y="557125"/>
                </a:lnTo>
                <a:lnTo>
                  <a:pt x="675833" y="618840"/>
                </a:lnTo>
                <a:lnTo>
                  <a:pt x="681311" y="682460"/>
                </a:lnTo>
                <a:lnTo>
                  <a:pt x="684663" y="747776"/>
                </a:lnTo>
                <a:lnTo>
                  <a:pt x="685800" y="814578"/>
                </a:lnTo>
                <a:lnTo>
                  <a:pt x="684663" y="881380"/>
                </a:lnTo>
                <a:lnTo>
                  <a:pt x="681311" y="946696"/>
                </a:lnTo>
                <a:lnTo>
                  <a:pt x="675833" y="1010316"/>
                </a:lnTo>
                <a:lnTo>
                  <a:pt x="668316" y="1072030"/>
                </a:lnTo>
                <a:lnTo>
                  <a:pt x="658850" y="1131629"/>
                </a:lnTo>
                <a:lnTo>
                  <a:pt x="647522" y="1188903"/>
                </a:lnTo>
                <a:lnTo>
                  <a:pt x="634420" y="1243643"/>
                </a:lnTo>
                <a:lnTo>
                  <a:pt x="619634" y="1295638"/>
                </a:lnTo>
                <a:lnTo>
                  <a:pt x="603250" y="1344678"/>
                </a:lnTo>
                <a:lnTo>
                  <a:pt x="585358" y="1390555"/>
                </a:lnTo>
                <a:lnTo>
                  <a:pt x="566046" y="1433057"/>
                </a:lnTo>
                <a:lnTo>
                  <a:pt x="545403" y="1471977"/>
                </a:lnTo>
                <a:lnTo>
                  <a:pt x="523515" y="1507103"/>
                </a:lnTo>
                <a:lnTo>
                  <a:pt x="500472" y="1538226"/>
                </a:lnTo>
                <a:lnTo>
                  <a:pt x="451274" y="1587624"/>
                </a:lnTo>
                <a:lnTo>
                  <a:pt x="398514" y="1618493"/>
                </a:lnTo>
                <a:lnTo>
                  <a:pt x="342900" y="1629156"/>
                </a:lnTo>
                <a:lnTo>
                  <a:pt x="314779" y="1626455"/>
                </a:lnTo>
                <a:lnTo>
                  <a:pt x="260504" y="1605479"/>
                </a:lnTo>
                <a:lnTo>
                  <a:pt x="209436" y="1565136"/>
                </a:lnTo>
                <a:lnTo>
                  <a:pt x="162284" y="1507103"/>
                </a:lnTo>
                <a:lnTo>
                  <a:pt x="140396" y="1471977"/>
                </a:lnTo>
                <a:lnTo>
                  <a:pt x="119753" y="1433057"/>
                </a:lnTo>
                <a:lnTo>
                  <a:pt x="100441" y="1390555"/>
                </a:lnTo>
                <a:lnTo>
                  <a:pt x="82549" y="1344678"/>
                </a:lnTo>
                <a:lnTo>
                  <a:pt x="66165" y="1295638"/>
                </a:lnTo>
                <a:lnTo>
                  <a:pt x="51379" y="1243643"/>
                </a:lnTo>
                <a:lnTo>
                  <a:pt x="38277" y="1188903"/>
                </a:lnTo>
                <a:lnTo>
                  <a:pt x="26949" y="1131629"/>
                </a:lnTo>
                <a:lnTo>
                  <a:pt x="17483" y="1072030"/>
                </a:lnTo>
                <a:lnTo>
                  <a:pt x="9966" y="1010316"/>
                </a:lnTo>
                <a:lnTo>
                  <a:pt x="4488" y="946696"/>
                </a:lnTo>
                <a:lnTo>
                  <a:pt x="1136" y="881380"/>
                </a:lnTo>
                <a:lnTo>
                  <a:pt x="0" y="814578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282946" y="4481321"/>
            <a:ext cx="1411605" cy="42545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300"/>
              </a:spcBef>
            </a:pPr>
            <a:r>
              <a:rPr sz="2000" b="1" dirty="0">
                <a:latin typeface="Arial"/>
                <a:cs typeface="Arial"/>
              </a:rPr>
              <a:t>page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fault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15534" y="4477130"/>
            <a:ext cx="374015" cy="132080"/>
          </a:xfrm>
          <a:custGeom>
            <a:avLst/>
            <a:gdLst/>
            <a:ahLst/>
            <a:cxnLst/>
            <a:rect l="l" t="t" r="r" b="b"/>
            <a:pathLst>
              <a:path w="374014" h="132079">
                <a:moveTo>
                  <a:pt x="120523" y="0"/>
                </a:moveTo>
                <a:lnTo>
                  <a:pt x="0" y="52959"/>
                </a:lnTo>
                <a:lnTo>
                  <a:pt x="105410" y="131826"/>
                </a:lnTo>
                <a:lnTo>
                  <a:pt x="114426" y="130556"/>
                </a:lnTo>
                <a:lnTo>
                  <a:pt x="123825" y="117856"/>
                </a:lnTo>
                <a:lnTo>
                  <a:pt x="122554" y="108966"/>
                </a:lnTo>
                <a:lnTo>
                  <a:pt x="116204" y="104140"/>
                </a:lnTo>
                <a:lnTo>
                  <a:pt x="79163" y="76403"/>
                </a:lnTo>
                <a:lnTo>
                  <a:pt x="26542" y="70358"/>
                </a:lnTo>
                <a:lnTo>
                  <a:pt x="29844" y="42037"/>
                </a:lnTo>
                <a:lnTo>
                  <a:pt x="95928" y="42037"/>
                </a:lnTo>
                <a:lnTo>
                  <a:pt x="132079" y="26162"/>
                </a:lnTo>
                <a:lnTo>
                  <a:pt x="135381" y="17780"/>
                </a:lnTo>
                <a:lnTo>
                  <a:pt x="129031" y="3302"/>
                </a:lnTo>
                <a:lnTo>
                  <a:pt x="120523" y="0"/>
                </a:lnTo>
                <a:close/>
              </a:path>
              <a:path w="374014" h="132079">
                <a:moveTo>
                  <a:pt x="82259" y="48039"/>
                </a:moveTo>
                <a:lnTo>
                  <a:pt x="56430" y="59381"/>
                </a:lnTo>
                <a:lnTo>
                  <a:pt x="79163" y="76403"/>
                </a:lnTo>
                <a:lnTo>
                  <a:pt x="370331" y="109855"/>
                </a:lnTo>
                <a:lnTo>
                  <a:pt x="373634" y="81407"/>
                </a:lnTo>
                <a:lnTo>
                  <a:pt x="82259" y="48039"/>
                </a:lnTo>
                <a:close/>
              </a:path>
              <a:path w="374014" h="132079">
                <a:moveTo>
                  <a:pt x="29844" y="42037"/>
                </a:moveTo>
                <a:lnTo>
                  <a:pt x="26542" y="70358"/>
                </a:lnTo>
                <a:lnTo>
                  <a:pt x="79163" y="76403"/>
                </a:lnTo>
                <a:lnTo>
                  <a:pt x="69563" y="69215"/>
                </a:lnTo>
                <a:lnTo>
                  <a:pt x="34036" y="69215"/>
                </a:lnTo>
                <a:lnTo>
                  <a:pt x="36829" y="44704"/>
                </a:lnTo>
                <a:lnTo>
                  <a:pt x="53133" y="44704"/>
                </a:lnTo>
                <a:lnTo>
                  <a:pt x="29844" y="42037"/>
                </a:lnTo>
                <a:close/>
              </a:path>
              <a:path w="374014" h="132079">
                <a:moveTo>
                  <a:pt x="36829" y="44704"/>
                </a:moveTo>
                <a:lnTo>
                  <a:pt x="34036" y="69215"/>
                </a:lnTo>
                <a:lnTo>
                  <a:pt x="56430" y="59381"/>
                </a:lnTo>
                <a:lnTo>
                  <a:pt x="36829" y="44704"/>
                </a:lnTo>
                <a:close/>
              </a:path>
              <a:path w="374014" h="132079">
                <a:moveTo>
                  <a:pt x="56430" y="59381"/>
                </a:moveTo>
                <a:lnTo>
                  <a:pt x="34036" y="69215"/>
                </a:lnTo>
                <a:lnTo>
                  <a:pt x="69563" y="69215"/>
                </a:lnTo>
                <a:lnTo>
                  <a:pt x="56430" y="59381"/>
                </a:lnTo>
                <a:close/>
              </a:path>
              <a:path w="374014" h="132079">
                <a:moveTo>
                  <a:pt x="53133" y="44704"/>
                </a:moveTo>
                <a:lnTo>
                  <a:pt x="36829" y="44704"/>
                </a:lnTo>
                <a:lnTo>
                  <a:pt x="56430" y="59381"/>
                </a:lnTo>
                <a:lnTo>
                  <a:pt x="82259" y="48039"/>
                </a:lnTo>
                <a:lnTo>
                  <a:pt x="53133" y="44704"/>
                </a:lnTo>
                <a:close/>
              </a:path>
              <a:path w="374014" h="132079">
                <a:moveTo>
                  <a:pt x="95928" y="42037"/>
                </a:moveTo>
                <a:lnTo>
                  <a:pt x="29844" y="42037"/>
                </a:lnTo>
                <a:lnTo>
                  <a:pt x="82259" y="48039"/>
                </a:lnTo>
                <a:lnTo>
                  <a:pt x="95928" y="420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7" name="object 1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9E4D8-A69D-48EC-EE07-D2E4C6CF337B}"/>
              </a:ext>
            </a:extLst>
          </p:cNvPr>
          <p:cNvSpPr txBox="1"/>
          <p:nvPr/>
        </p:nvSpPr>
        <p:spPr>
          <a:xfrm>
            <a:off x="3124200" y="929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บิตที่ถูกต้อง-ไม่ถูกต้อง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AB10C1-9641-2FEF-B42A-92924CAD0B02}"/>
              </a:ext>
            </a:extLst>
          </p:cNvPr>
          <p:cNvSpPr txBox="1"/>
          <p:nvPr/>
        </p:nvSpPr>
        <p:spPr>
          <a:xfrm>
            <a:off x="923544" y="1039233"/>
            <a:ext cx="8296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chemeClr val="accent1"/>
                </a:solidFill>
              </a:rPr>
              <a:t>แต่ละรายการในตารางเพจจะเชื่อมโยงบิตที่ถูกต้องและไม่ถูกต้อง (</a:t>
            </a:r>
            <a:r>
              <a:rPr lang="en-US" dirty="0">
                <a:solidFill>
                  <a:schemeClr val="accent1"/>
                </a:solidFill>
              </a:rPr>
              <a:t>v </a:t>
            </a:r>
            <a:r>
              <a:rPr lang="en-US" sz="1800" spc="-5" dirty="0">
                <a:solidFill>
                  <a:schemeClr val="accent1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th-TH" dirty="0">
                <a:solidFill>
                  <a:schemeClr val="accent1"/>
                </a:solidFill>
              </a:rPr>
              <a:t>ในหน่วยความจำ,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th-TH" dirty="0">
                <a:solidFill>
                  <a:schemeClr val="accent1"/>
                </a:solidFill>
              </a:rPr>
              <a:t>ไม่ได้อยู่ในหน่วยความจำ)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BDBDF9-E3A4-179A-36B5-141222256E38}"/>
              </a:ext>
            </a:extLst>
          </p:cNvPr>
          <p:cNvSpPr txBox="1"/>
          <p:nvPr/>
        </p:nvSpPr>
        <p:spPr>
          <a:xfrm>
            <a:off x="1158240" y="1618567"/>
            <a:ext cx="4608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บิตที่ถูกต้องในตอนแรกถูกตั้งค่าเป็น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ในทุกรายการ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3C929A-09D5-C657-6ED9-B333F69D0604}"/>
              </a:ext>
            </a:extLst>
          </p:cNvPr>
          <p:cNvSpPr txBox="1"/>
          <p:nvPr/>
        </p:nvSpPr>
        <p:spPr>
          <a:xfrm>
            <a:off x="1158240" y="1908485"/>
            <a:ext cx="4608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ตัวอย่างสแนปชอตตารางหน้า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847DC9-0455-9442-4425-EAA747F1A875}"/>
              </a:ext>
            </a:extLst>
          </p:cNvPr>
          <p:cNvSpPr txBox="1"/>
          <p:nvPr/>
        </p:nvSpPr>
        <p:spPr>
          <a:xfrm>
            <a:off x="1158240" y="5627878"/>
            <a:ext cx="8753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ในระหว่างการแปลที่อยู่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หากบิตที่ถูกต้อง</a:t>
            </a:r>
            <a:r>
              <a:rPr lang="en-US" dirty="0">
                <a:solidFill>
                  <a:schemeClr val="accent1"/>
                </a:solidFill>
              </a:rPr>
              <a:t>–</a:t>
            </a:r>
            <a:r>
              <a:rPr lang="en-US" dirty="0" err="1">
                <a:solidFill>
                  <a:schemeClr val="accent1"/>
                </a:solidFill>
              </a:rPr>
              <a:t>ไม่ถูกต้องในรายการตารางเพจคือ</a:t>
            </a:r>
            <a:r>
              <a:rPr lang="en-US" dirty="0">
                <a:solidFill>
                  <a:schemeClr val="accent1"/>
                </a:solidFill>
              </a:rPr>
              <a:t> I </a:t>
            </a:r>
            <a:r>
              <a:rPr lang="en-US" sz="1800" spc="-5" dirty="0">
                <a:solidFill>
                  <a:schemeClr val="accent1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ข้อบกพร่องของเพจ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537" y="412445"/>
            <a:ext cx="80156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Page</a:t>
            </a:r>
            <a:r>
              <a:rPr sz="2400" spc="-10" dirty="0"/>
              <a:t> </a:t>
            </a:r>
            <a:r>
              <a:rPr sz="2400" spc="-5" dirty="0"/>
              <a:t>Table</a:t>
            </a:r>
            <a:r>
              <a:rPr sz="2400" spc="-10" dirty="0"/>
              <a:t> </a:t>
            </a:r>
            <a:r>
              <a:rPr sz="2400" spc="-5" dirty="0"/>
              <a:t>When</a:t>
            </a:r>
            <a:r>
              <a:rPr sz="2400" spc="-15" dirty="0"/>
              <a:t> </a:t>
            </a:r>
            <a:r>
              <a:rPr sz="2400" spc="-5" dirty="0"/>
              <a:t>Some</a:t>
            </a:r>
            <a:r>
              <a:rPr sz="2400" dirty="0"/>
              <a:t> </a:t>
            </a:r>
            <a:r>
              <a:rPr sz="2400" spc="-5" dirty="0"/>
              <a:t>Pages</a:t>
            </a:r>
            <a:r>
              <a:rPr sz="2400" spc="5" dirty="0"/>
              <a:t> </a:t>
            </a:r>
            <a:r>
              <a:rPr sz="2400" spc="-5" dirty="0"/>
              <a:t>Are</a:t>
            </a:r>
            <a:r>
              <a:rPr sz="2400" spc="5" dirty="0"/>
              <a:t> </a:t>
            </a:r>
            <a:r>
              <a:rPr sz="2400" spc="-5" dirty="0"/>
              <a:t>Not</a:t>
            </a:r>
            <a:r>
              <a:rPr sz="2400" spc="5" dirty="0"/>
              <a:t> </a:t>
            </a:r>
            <a:r>
              <a:rPr sz="2400" dirty="0"/>
              <a:t>in</a:t>
            </a:r>
            <a:r>
              <a:rPr sz="2400" spc="-15" dirty="0"/>
              <a:t> </a:t>
            </a:r>
            <a:r>
              <a:rPr sz="2400" dirty="0"/>
              <a:t>Main</a:t>
            </a:r>
            <a:r>
              <a:rPr sz="2400" spc="-25" dirty="0"/>
              <a:t> </a:t>
            </a:r>
            <a:r>
              <a:rPr sz="2400" dirty="0"/>
              <a:t>Memory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1600390" y="1243584"/>
            <a:ext cx="5271135" cy="4581525"/>
            <a:chOff x="1600390" y="1243584"/>
            <a:chExt cx="5271135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2243" y="1243584"/>
              <a:ext cx="4744211" cy="45811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14677" y="2020062"/>
              <a:ext cx="1243965" cy="338455"/>
            </a:xfrm>
            <a:custGeom>
              <a:avLst/>
              <a:gdLst/>
              <a:ahLst/>
              <a:cxnLst/>
              <a:rect l="l" t="t" r="r" b="b"/>
              <a:pathLst>
                <a:path w="1243964" h="338455">
                  <a:moveTo>
                    <a:pt x="0" y="169164"/>
                  </a:moveTo>
                  <a:lnTo>
                    <a:pt x="16421" y="130362"/>
                  </a:lnTo>
                  <a:lnTo>
                    <a:pt x="63199" y="94750"/>
                  </a:lnTo>
                  <a:lnTo>
                    <a:pt x="136600" y="63341"/>
                  </a:lnTo>
                  <a:lnTo>
                    <a:pt x="182117" y="49530"/>
                  </a:lnTo>
                  <a:lnTo>
                    <a:pt x="232892" y="37149"/>
                  </a:lnTo>
                  <a:lnTo>
                    <a:pt x="288455" y="26326"/>
                  </a:lnTo>
                  <a:lnTo>
                    <a:pt x="348342" y="17186"/>
                  </a:lnTo>
                  <a:lnTo>
                    <a:pt x="412086" y="9857"/>
                  </a:lnTo>
                  <a:lnTo>
                    <a:pt x="479220" y="4465"/>
                  </a:lnTo>
                  <a:lnTo>
                    <a:pt x="549277" y="1137"/>
                  </a:lnTo>
                  <a:lnTo>
                    <a:pt x="621791" y="0"/>
                  </a:lnTo>
                  <a:lnTo>
                    <a:pt x="694306" y="1137"/>
                  </a:lnTo>
                  <a:lnTo>
                    <a:pt x="764363" y="4465"/>
                  </a:lnTo>
                  <a:lnTo>
                    <a:pt x="831497" y="9857"/>
                  </a:lnTo>
                  <a:lnTo>
                    <a:pt x="895241" y="17186"/>
                  </a:lnTo>
                  <a:lnTo>
                    <a:pt x="955128" y="26326"/>
                  </a:lnTo>
                  <a:lnTo>
                    <a:pt x="1010691" y="37149"/>
                  </a:lnTo>
                  <a:lnTo>
                    <a:pt x="1061466" y="49530"/>
                  </a:lnTo>
                  <a:lnTo>
                    <a:pt x="1106983" y="63341"/>
                  </a:lnTo>
                  <a:lnTo>
                    <a:pt x="1146778" y="78457"/>
                  </a:lnTo>
                  <a:lnTo>
                    <a:pt x="1207334" y="112094"/>
                  </a:lnTo>
                  <a:lnTo>
                    <a:pt x="1239400" y="149427"/>
                  </a:lnTo>
                  <a:lnTo>
                    <a:pt x="1243584" y="169164"/>
                  </a:lnTo>
                  <a:lnTo>
                    <a:pt x="1239400" y="188900"/>
                  </a:lnTo>
                  <a:lnTo>
                    <a:pt x="1207334" y="226234"/>
                  </a:lnTo>
                  <a:lnTo>
                    <a:pt x="1146778" y="259871"/>
                  </a:lnTo>
                  <a:lnTo>
                    <a:pt x="1106983" y="274986"/>
                  </a:lnTo>
                  <a:lnTo>
                    <a:pt x="1061466" y="288798"/>
                  </a:lnTo>
                  <a:lnTo>
                    <a:pt x="1010691" y="301179"/>
                  </a:lnTo>
                  <a:lnTo>
                    <a:pt x="955128" y="312002"/>
                  </a:lnTo>
                  <a:lnTo>
                    <a:pt x="895241" y="321142"/>
                  </a:lnTo>
                  <a:lnTo>
                    <a:pt x="831497" y="328471"/>
                  </a:lnTo>
                  <a:lnTo>
                    <a:pt x="764363" y="333862"/>
                  </a:lnTo>
                  <a:lnTo>
                    <a:pt x="694306" y="337190"/>
                  </a:lnTo>
                  <a:lnTo>
                    <a:pt x="621791" y="338328"/>
                  </a:lnTo>
                  <a:lnTo>
                    <a:pt x="549277" y="337190"/>
                  </a:lnTo>
                  <a:lnTo>
                    <a:pt x="479220" y="333862"/>
                  </a:lnTo>
                  <a:lnTo>
                    <a:pt x="412086" y="328471"/>
                  </a:lnTo>
                  <a:lnTo>
                    <a:pt x="348342" y="321142"/>
                  </a:lnTo>
                  <a:lnTo>
                    <a:pt x="288455" y="312002"/>
                  </a:lnTo>
                  <a:lnTo>
                    <a:pt x="232892" y="301179"/>
                  </a:lnTo>
                  <a:lnTo>
                    <a:pt x="182118" y="288798"/>
                  </a:lnTo>
                  <a:lnTo>
                    <a:pt x="136600" y="274986"/>
                  </a:lnTo>
                  <a:lnTo>
                    <a:pt x="96805" y="259871"/>
                  </a:lnTo>
                  <a:lnTo>
                    <a:pt x="36249" y="226234"/>
                  </a:lnTo>
                  <a:lnTo>
                    <a:pt x="4183" y="188900"/>
                  </a:lnTo>
                  <a:lnTo>
                    <a:pt x="0" y="169164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33675" y="2263140"/>
              <a:ext cx="407034" cy="420370"/>
            </a:xfrm>
            <a:custGeom>
              <a:avLst/>
              <a:gdLst/>
              <a:ahLst/>
              <a:cxnLst/>
              <a:rect l="l" t="t" r="r" b="b"/>
              <a:pathLst>
                <a:path w="407035" h="420369">
                  <a:moveTo>
                    <a:pt x="287655" y="356743"/>
                  </a:moveTo>
                  <a:lnTo>
                    <a:pt x="279654" y="361188"/>
                  </a:lnTo>
                  <a:lnTo>
                    <a:pt x="277622" y="368808"/>
                  </a:lnTo>
                  <a:lnTo>
                    <a:pt x="275463" y="376300"/>
                  </a:lnTo>
                  <a:lnTo>
                    <a:pt x="279907" y="384301"/>
                  </a:lnTo>
                  <a:lnTo>
                    <a:pt x="287400" y="386334"/>
                  </a:lnTo>
                  <a:lnTo>
                    <a:pt x="406526" y="419862"/>
                  </a:lnTo>
                  <a:lnTo>
                    <a:pt x="403973" y="409448"/>
                  </a:lnTo>
                  <a:lnTo>
                    <a:pt x="376555" y="409448"/>
                  </a:lnTo>
                  <a:lnTo>
                    <a:pt x="339875" y="371494"/>
                  </a:lnTo>
                  <a:lnTo>
                    <a:pt x="287655" y="356743"/>
                  </a:lnTo>
                  <a:close/>
                </a:path>
                <a:path w="407035" h="420369">
                  <a:moveTo>
                    <a:pt x="339875" y="371494"/>
                  </a:moveTo>
                  <a:lnTo>
                    <a:pt x="376555" y="409448"/>
                  </a:lnTo>
                  <a:lnTo>
                    <a:pt x="383281" y="402971"/>
                  </a:lnTo>
                  <a:lnTo>
                    <a:pt x="372999" y="402971"/>
                  </a:lnTo>
                  <a:lnTo>
                    <a:pt x="367166" y="379178"/>
                  </a:lnTo>
                  <a:lnTo>
                    <a:pt x="339875" y="371494"/>
                  </a:lnTo>
                  <a:close/>
                </a:path>
                <a:path w="407035" h="420369">
                  <a:moveTo>
                    <a:pt x="367538" y="287400"/>
                  </a:moveTo>
                  <a:lnTo>
                    <a:pt x="359791" y="289306"/>
                  </a:lnTo>
                  <a:lnTo>
                    <a:pt x="352170" y="291084"/>
                  </a:lnTo>
                  <a:lnTo>
                    <a:pt x="347472" y="298831"/>
                  </a:lnTo>
                  <a:lnTo>
                    <a:pt x="360419" y="351651"/>
                  </a:lnTo>
                  <a:lnTo>
                    <a:pt x="397129" y="389636"/>
                  </a:lnTo>
                  <a:lnTo>
                    <a:pt x="376555" y="409448"/>
                  </a:lnTo>
                  <a:lnTo>
                    <a:pt x="403973" y="409448"/>
                  </a:lnTo>
                  <a:lnTo>
                    <a:pt x="377063" y="299720"/>
                  </a:lnTo>
                  <a:lnTo>
                    <a:pt x="375285" y="292100"/>
                  </a:lnTo>
                  <a:lnTo>
                    <a:pt x="367538" y="287400"/>
                  </a:lnTo>
                  <a:close/>
                </a:path>
                <a:path w="407035" h="420369">
                  <a:moveTo>
                    <a:pt x="367166" y="379178"/>
                  </a:moveTo>
                  <a:lnTo>
                    <a:pt x="372999" y="402971"/>
                  </a:lnTo>
                  <a:lnTo>
                    <a:pt x="390779" y="385825"/>
                  </a:lnTo>
                  <a:lnTo>
                    <a:pt x="367166" y="379178"/>
                  </a:lnTo>
                  <a:close/>
                </a:path>
                <a:path w="407035" h="420369">
                  <a:moveTo>
                    <a:pt x="360419" y="351651"/>
                  </a:moveTo>
                  <a:lnTo>
                    <a:pt x="367166" y="379178"/>
                  </a:lnTo>
                  <a:lnTo>
                    <a:pt x="390779" y="385825"/>
                  </a:lnTo>
                  <a:lnTo>
                    <a:pt x="372999" y="402971"/>
                  </a:lnTo>
                  <a:lnTo>
                    <a:pt x="383281" y="402971"/>
                  </a:lnTo>
                  <a:lnTo>
                    <a:pt x="397129" y="389636"/>
                  </a:lnTo>
                  <a:lnTo>
                    <a:pt x="360419" y="351651"/>
                  </a:lnTo>
                  <a:close/>
                </a:path>
                <a:path w="407035" h="420369">
                  <a:moveTo>
                    <a:pt x="20574" y="0"/>
                  </a:moveTo>
                  <a:lnTo>
                    <a:pt x="0" y="19812"/>
                  </a:lnTo>
                  <a:lnTo>
                    <a:pt x="339875" y="371494"/>
                  </a:lnTo>
                  <a:lnTo>
                    <a:pt x="367166" y="379178"/>
                  </a:lnTo>
                  <a:lnTo>
                    <a:pt x="360419" y="351651"/>
                  </a:lnTo>
                  <a:lnTo>
                    <a:pt x="205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6861" y="2600706"/>
              <a:ext cx="3770629" cy="646430"/>
            </a:xfrm>
            <a:custGeom>
              <a:avLst/>
              <a:gdLst/>
              <a:ahLst/>
              <a:cxnLst/>
              <a:rect l="l" t="t" r="r" b="b"/>
              <a:pathLst>
                <a:path w="3770629" h="646430">
                  <a:moveTo>
                    <a:pt x="3113532" y="389382"/>
                  </a:moveTo>
                  <a:lnTo>
                    <a:pt x="3117831" y="347720"/>
                  </a:lnTo>
                  <a:lnTo>
                    <a:pt x="3130277" y="308201"/>
                  </a:lnTo>
                  <a:lnTo>
                    <a:pt x="3150194" y="271354"/>
                  </a:lnTo>
                  <a:lnTo>
                    <a:pt x="3176906" y="237707"/>
                  </a:lnTo>
                  <a:lnTo>
                    <a:pt x="3209734" y="207787"/>
                  </a:lnTo>
                  <a:lnTo>
                    <a:pt x="3248003" y="182124"/>
                  </a:lnTo>
                  <a:lnTo>
                    <a:pt x="3291036" y="161244"/>
                  </a:lnTo>
                  <a:lnTo>
                    <a:pt x="3338157" y="145676"/>
                  </a:lnTo>
                  <a:lnTo>
                    <a:pt x="3388688" y="135948"/>
                  </a:lnTo>
                  <a:lnTo>
                    <a:pt x="3441954" y="132588"/>
                  </a:lnTo>
                  <a:lnTo>
                    <a:pt x="3495219" y="135948"/>
                  </a:lnTo>
                  <a:lnTo>
                    <a:pt x="3545750" y="145676"/>
                  </a:lnTo>
                  <a:lnTo>
                    <a:pt x="3592871" y="161244"/>
                  </a:lnTo>
                  <a:lnTo>
                    <a:pt x="3635904" y="182124"/>
                  </a:lnTo>
                  <a:lnTo>
                    <a:pt x="3674173" y="207787"/>
                  </a:lnTo>
                  <a:lnTo>
                    <a:pt x="3707001" y="237707"/>
                  </a:lnTo>
                  <a:lnTo>
                    <a:pt x="3733713" y="271354"/>
                  </a:lnTo>
                  <a:lnTo>
                    <a:pt x="3753630" y="308201"/>
                  </a:lnTo>
                  <a:lnTo>
                    <a:pt x="3766076" y="347720"/>
                  </a:lnTo>
                  <a:lnTo>
                    <a:pt x="3770376" y="389382"/>
                  </a:lnTo>
                  <a:lnTo>
                    <a:pt x="3766076" y="431043"/>
                  </a:lnTo>
                  <a:lnTo>
                    <a:pt x="3753630" y="470562"/>
                  </a:lnTo>
                  <a:lnTo>
                    <a:pt x="3733713" y="507409"/>
                  </a:lnTo>
                  <a:lnTo>
                    <a:pt x="3707001" y="541056"/>
                  </a:lnTo>
                  <a:lnTo>
                    <a:pt x="3674173" y="570976"/>
                  </a:lnTo>
                  <a:lnTo>
                    <a:pt x="3635904" y="596639"/>
                  </a:lnTo>
                  <a:lnTo>
                    <a:pt x="3592871" y="617519"/>
                  </a:lnTo>
                  <a:lnTo>
                    <a:pt x="3545750" y="633087"/>
                  </a:lnTo>
                  <a:lnTo>
                    <a:pt x="3495219" y="642815"/>
                  </a:lnTo>
                  <a:lnTo>
                    <a:pt x="3441954" y="646176"/>
                  </a:lnTo>
                  <a:lnTo>
                    <a:pt x="3388688" y="642815"/>
                  </a:lnTo>
                  <a:lnTo>
                    <a:pt x="3338157" y="633087"/>
                  </a:lnTo>
                  <a:lnTo>
                    <a:pt x="3291036" y="617519"/>
                  </a:lnTo>
                  <a:lnTo>
                    <a:pt x="3248003" y="596639"/>
                  </a:lnTo>
                  <a:lnTo>
                    <a:pt x="3209734" y="570976"/>
                  </a:lnTo>
                  <a:lnTo>
                    <a:pt x="3176906" y="541056"/>
                  </a:lnTo>
                  <a:lnTo>
                    <a:pt x="3150194" y="507409"/>
                  </a:lnTo>
                  <a:lnTo>
                    <a:pt x="3130277" y="470562"/>
                  </a:lnTo>
                  <a:lnTo>
                    <a:pt x="3117831" y="431043"/>
                  </a:lnTo>
                  <a:lnTo>
                    <a:pt x="3113532" y="389382"/>
                  </a:lnTo>
                  <a:close/>
                </a:path>
                <a:path w="3770629" h="646430">
                  <a:moveTo>
                    <a:pt x="0" y="114300"/>
                  </a:moveTo>
                  <a:lnTo>
                    <a:pt x="20260" y="81291"/>
                  </a:lnTo>
                  <a:lnTo>
                    <a:pt x="77095" y="52065"/>
                  </a:lnTo>
                  <a:lnTo>
                    <a:pt x="117377" y="39313"/>
                  </a:lnTo>
                  <a:lnTo>
                    <a:pt x="164581" y="28038"/>
                  </a:lnTo>
                  <a:lnTo>
                    <a:pt x="217968" y="18416"/>
                  </a:lnTo>
                  <a:lnTo>
                    <a:pt x="276797" y="10624"/>
                  </a:lnTo>
                  <a:lnTo>
                    <a:pt x="340328" y="4839"/>
                  </a:lnTo>
                  <a:lnTo>
                    <a:pt x="407821" y="1239"/>
                  </a:lnTo>
                  <a:lnTo>
                    <a:pt x="478536" y="0"/>
                  </a:lnTo>
                  <a:lnTo>
                    <a:pt x="549250" y="1239"/>
                  </a:lnTo>
                  <a:lnTo>
                    <a:pt x="616743" y="4839"/>
                  </a:lnTo>
                  <a:lnTo>
                    <a:pt x="680274" y="10624"/>
                  </a:lnTo>
                  <a:lnTo>
                    <a:pt x="739103" y="18416"/>
                  </a:lnTo>
                  <a:lnTo>
                    <a:pt x="792490" y="28038"/>
                  </a:lnTo>
                  <a:lnTo>
                    <a:pt x="839694" y="39313"/>
                  </a:lnTo>
                  <a:lnTo>
                    <a:pt x="879976" y="52065"/>
                  </a:lnTo>
                  <a:lnTo>
                    <a:pt x="936811" y="81291"/>
                  </a:lnTo>
                  <a:lnTo>
                    <a:pt x="957072" y="114300"/>
                  </a:lnTo>
                  <a:lnTo>
                    <a:pt x="951883" y="131188"/>
                  </a:lnTo>
                  <a:lnTo>
                    <a:pt x="912595" y="162482"/>
                  </a:lnTo>
                  <a:lnTo>
                    <a:pt x="839694" y="189286"/>
                  </a:lnTo>
                  <a:lnTo>
                    <a:pt x="792490" y="200561"/>
                  </a:lnTo>
                  <a:lnTo>
                    <a:pt x="739103" y="210183"/>
                  </a:lnTo>
                  <a:lnTo>
                    <a:pt x="680274" y="217975"/>
                  </a:lnTo>
                  <a:lnTo>
                    <a:pt x="616743" y="223760"/>
                  </a:lnTo>
                  <a:lnTo>
                    <a:pt x="549250" y="227360"/>
                  </a:lnTo>
                  <a:lnTo>
                    <a:pt x="478536" y="228600"/>
                  </a:lnTo>
                  <a:lnTo>
                    <a:pt x="407821" y="227360"/>
                  </a:lnTo>
                  <a:lnTo>
                    <a:pt x="340328" y="223760"/>
                  </a:lnTo>
                  <a:lnTo>
                    <a:pt x="276797" y="217975"/>
                  </a:lnTo>
                  <a:lnTo>
                    <a:pt x="217968" y="210183"/>
                  </a:lnTo>
                  <a:lnTo>
                    <a:pt x="164581" y="200561"/>
                  </a:lnTo>
                  <a:lnTo>
                    <a:pt x="117377" y="189286"/>
                  </a:lnTo>
                  <a:lnTo>
                    <a:pt x="77095" y="176534"/>
                  </a:lnTo>
                  <a:lnTo>
                    <a:pt x="20260" y="147308"/>
                  </a:lnTo>
                  <a:lnTo>
                    <a:pt x="0" y="1143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9F3106-B3FE-07A9-3301-333898975024}"/>
              </a:ext>
            </a:extLst>
          </p:cNvPr>
          <p:cNvSpPr txBox="1"/>
          <p:nvPr/>
        </p:nvSpPr>
        <p:spPr>
          <a:xfrm>
            <a:off x="1219200" y="2189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ตารางเพจเมื่อบางเพจไม่อยู่ในหน่วยความจำหลัก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3394" y="296037"/>
            <a:ext cx="20783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95" dirty="0"/>
              <a:t> </a:t>
            </a:r>
            <a:r>
              <a:rPr spc="-5" dirty="0"/>
              <a:t>Fault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817" y="1370660"/>
            <a:ext cx="265175" cy="274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0042" y="2671013"/>
            <a:ext cx="234696" cy="244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0042" y="3014472"/>
            <a:ext cx="234696" cy="2438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7359" y="864565"/>
            <a:ext cx="8044815" cy="4217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66310" algn="l"/>
              </a:tabLst>
            </a:pPr>
            <a:r>
              <a:rPr lang="th-TH" sz="1350" b="1" dirty="0">
                <a:latin typeface="Tahoma"/>
                <a:cs typeface="Tahoma"/>
              </a:rPr>
              <a:t>เมื่อมีการอ้างอิงผิดหน้าหรือไม่พบหน้าที่ต้องการในหน่วยความจำหลัก </a:t>
            </a:r>
            <a:r>
              <a:rPr lang="th-TH" sz="1350" b="1" dirty="0">
                <a:latin typeface="Arial"/>
                <a:cs typeface="Arial"/>
              </a:rPr>
              <a:t>(</a:t>
            </a:r>
            <a:r>
              <a:rPr lang="en-US" sz="1350" b="1" dirty="0">
                <a:latin typeface="Arial"/>
                <a:cs typeface="Arial"/>
              </a:rPr>
              <a:t>page fault) </a:t>
            </a:r>
            <a:r>
              <a:rPr lang="th-TH" sz="1350" b="1" dirty="0">
                <a:latin typeface="Tahoma"/>
                <a:cs typeface="Tahoma"/>
              </a:rPr>
              <a:t>จะมีขั้นตอนดาเนินการดังนี้</a:t>
            </a:r>
            <a:endParaRPr lang="th-TH" sz="1350" dirty="0">
              <a:latin typeface="Tahoma"/>
              <a:cs typeface="Tahoma"/>
            </a:endParaRPr>
          </a:p>
          <a:p>
            <a:pPr marL="777875">
              <a:lnSpc>
                <a:spcPts val="2055"/>
              </a:lnSpc>
              <a:spcBef>
                <a:spcPts val="1410"/>
              </a:spcBef>
            </a:pPr>
            <a:r>
              <a:rPr lang="en-US" sz="1800" dirty="0">
                <a:latin typeface="Arial MT"/>
                <a:cs typeface="Arial MT"/>
              </a:rPr>
              <a:t>If</a:t>
            </a:r>
            <a:r>
              <a:rPr lang="en-US" sz="1800" spc="-5" dirty="0">
                <a:latin typeface="Arial MT"/>
                <a:cs typeface="Arial MT"/>
              </a:rPr>
              <a:t> there is</a:t>
            </a:r>
            <a:r>
              <a:rPr lang="en-US" sz="1800" dirty="0">
                <a:latin typeface="Arial MT"/>
                <a:cs typeface="Arial MT"/>
              </a:rPr>
              <a:t> a </a:t>
            </a:r>
            <a:r>
              <a:rPr lang="en-US" sz="1800" spc="-5" dirty="0">
                <a:latin typeface="Arial MT"/>
                <a:cs typeface="Arial MT"/>
              </a:rPr>
              <a:t>reference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to a</a:t>
            </a:r>
            <a:r>
              <a:rPr lang="en-US" sz="1800" spc="-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page,</a:t>
            </a:r>
            <a:r>
              <a:rPr lang="en-US" sz="1800" spc="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first</a:t>
            </a:r>
            <a:r>
              <a:rPr lang="en-US" sz="1800" spc="-5" dirty="0">
                <a:latin typeface="Arial MT"/>
                <a:cs typeface="Arial MT"/>
              </a:rPr>
              <a:t> reference</a:t>
            </a:r>
            <a:r>
              <a:rPr lang="en-US" sz="1800" spc="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to </a:t>
            </a:r>
            <a:r>
              <a:rPr lang="en-US" sz="1800" spc="-5" dirty="0">
                <a:latin typeface="Arial MT"/>
                <a:cs typeface="Arial MT"/>
              </a:rPr>
              <a:t>that</a:t>
            </a:r>
            <a:r>
              <a:rPr lang="en-US" sz="1800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page</a:t>
            </a:r>
            <a:r>
              <a:rPr lang="en-US" sz="1800" spc="5" dirty="0">
                <a:latin typeface="Arial MT"/>
                <a:cs typeface="Arial MT"/>
              </a:rPr>
              <a:t> </a:t>
            </a:r>
            <a:r>
              <a:rPr lang="en-US" sz="1800" spc="-15" dirty="0">
                <a:latin typeface="Arial MT"/>
                <a:cs typeface="Arial MT"/>
              </a:rPr>
              <a:t>will</a:t>
            </a:r>
            <a:endParaRPr lang="en-US" sz="1800" dirty="0">
              <a:latin typeface="Arial MT"/>
              <a:cs typeface="Arial MT"/>
            </a:endParaRPr>
          </a:p>
          <a:p>
            <a:pPr marL="777875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trap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system:</a:t>
            </a:r>
            <a:endParaRPr sz="1800" dirty="0">
              <a:latin typeface="Arial MT"/>
              <a:cs typeface="Arial MT"/>
            </a:endParaRPr>
          </a:p>
          <a:p>
            <a:pPr marL="1323975">
              <a:lnSpc>
                <a:spcPct val="100000"/>
              </a:lnSpc>
              <a:spcBef>
                <a:spcPts val="540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page</a:t>
            </a:r>
            <a:r>
              <a:rPr sz="18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fault</a:t>
            </a:r>
            <a:endParaRPr sz="1800" dirty="0">
              <a:latin typeface="Arial"/>
              <a:cs typeface="Arial"/>
            </a:endParaRPr>
          </a:p>
          <a:p>
            <a:pPr marL="777875" indent="-34353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/>
              <a:tabLst>
                <a:tab pos="777875" algn="l"/>
                <a:tab pos="778510" algn="l"/>
              </a:tabLst>
            </a:pPr>
            <a:r>
              <a:rPr sz="1800" spc="-5" dirty="0">
                <a:latin typeface="Arial MT"/>
                <a:cs typeface="Arial MT"/>
              </a:rPr>
              <a:t>Operating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system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looks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decide:</a:t>
            </a:r>
            <a:endParaRPr sz="1800" dirty="0">
              <a:latin typeface="Arial MT"/>
              <a:cs typeface="Arial MT"/>
            </a:endParaRPr>
          </a:p>
          <a:p>
            <a:pPr marL="1235075">
              <a:lnSpc>
                <a:spcPct val="100000"/>
              </a:lnSpc>
              <a:spcBef>
                <a:spcPts val="540"/>
              </a:spcBef>
            </a:pPr>
            <a:r>
              <a:rPr sz="1800" spc="-5" dirty="0">
                <a:latin typeface="Arial MT"/>
                <a:cs typeface="Arial MT"/>
              </a:rPr>
              <a:t>Invalid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abort</a:t>
            </a:r>
            <a:endParaRPr sz="1800" dirty="0">
              <a:latin typeface="Arial MT"/>
              <a:cs typeface="Arial MT"/>
            </a:endParaRPr>
          </a:p>
          <a:p>
            <a:pPr marL="1235075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Arial MT"/>
                <a:cs typeface="Arial MT"/>
              </a:rPr>
              <a:t>Just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endParaRPr sz="1800" dirty="0">
              <a:latin typeface="Arial MT"/>
              <a:cs typeface="Arial MT"/>
            </a:endParaRPr>
          </a:p>
          <a:p>
            <a:pPr marL="777875" indent="-34353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 startAt="2"/>
              <a:tabLst>
                <a:tab pos="777875" algn="l"/>
                <a:tab pos="778510" algn="l"/>
              </a:tabLst>
            </a:pP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empty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frame</a:t>
            </a:r>
          </a:p>
          <a:p>
            <a:pPr marL="777875" indent="-34353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 startAt="2"/>
              <a:tabLst>
                <a:tab pos="777875" algn="l"/>
                <a:tab pos="778510" algn="l"/>
              </a:tabLst>
            </a:pPr>
            <a:r>
              <a:rPr sz="1800" spc="-15" dirty="0">
                <a:latin typeface="Arial MT"/>
                <a:cs typeface="Arial MT"/>
              </a:rPr>
              <a:t>Swap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frame</a:t>
            </a:r>
          </a:p>
          <a:p>
            <a:pPr marL="777875" indent="-34353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 startAt="2"/>
              <a:tabLst>
                <a:tab pos="777875" algn="l"/>
                <a:tab pos="778510" algn="l"/>
              </a:tabLst>
            </a:pPr>
            <a:r>
              <a:rPr sz="1800" spc="-5" dirty="0">
                <a:latin typeface="Arial MT"/>
                <a:cs typeface="Arial MT"/>
              </a:rPr>
              <a:t>Reset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tables</a:t>
            </a:r>
            <a:endParaRPr sz="1800" dirty="0">
              <a:latin typeface="Arial MT"/>
              <a:cs typeface="Arial MT"/>
            </a:endParaRPr>
          </a:p>
          <a:p>
            <a:pPr marL="777875" indent="-343535">
              <a:lnSpc>
                <a:spcPct val="100000"/>
              </a:lnSpc>
              <a:spcBef>
                <a:spcPts val="545"/>
              </a:spcBef>
              <a:buClr>
                <a:srgbClr val="993300"/>
              </a:buClr>
              <a:buSzPct val="88888"/>
              <a:buAutoNum type="arabicPeriod" startAt="2"/>
              <a:tabLst>
                <a:tab pos="777875" algn="l"/>
                <a:tab pos="778510" algn="l"/>
              </a:tabLst>
            </a:pPr>
            <a:r>
              <a:rPr sz="1800" spc="-5" dirty="0">
                <a:latin typeface="Arial MT"/>
                <a:cs typeface="Arial MT"/>
              </a:rPr>
              <a:t>Set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validation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endParaRPr sz="1800" dirty="0">
              <a:latin typeface="Arial"/>
              <a:cs typeface="Arial"/>
            </a:endParaRPr>
          </a:p>
          <a:p>
            <a:pPr marL="777875" indent="-343535">
              <a:lnSpc>
                <a:spcPct val="100000"/>
              </a:lnSpc>
              <a:spcBef>
                <a:spcPts val="540"/>
              </a:spcBef>
              <a:buClr>
                <a:srgbClr val="993300"/>
              </a:buClr>
              <a:buSzPct val="88888"/>
              <a:buAutoNum type="arabicPeriod" startAt="2"/>
              <a:tabLst>
                <a:tab pos="777875" algn="l"/>
                <a:tab pos="778510" algn="l"/>
              </a:tabLst>
            </a:pPr>
            <a:r>
              <a:rPr sz="1800" spc="-5" dirty="0">
                <a:latin typeface="Arial MT"/>
                <a:cs typeface="Arial MT"/>
              </a:rPr>
              <a:t>Restart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caused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5" dirty="0">
                <a:latin typeface="Arial MT"/>
                <a:cs typeface="Arial MT"/>
              </a:rPr>
              <a:t> page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fault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61B75-22C8-533A-EE90-1C0719CA5CE6}"/>
              </a:ext>
            </a:extLst>
          </p:cNvPr>
          <p:cNvSpPr txBox="1"/>
          <p:nvPr/>
        </p:nvSpPr>
        <p:spPr>
          <a:xfrm>
            <a:off x="1167991" y="1191038"/>
            <a:ext cx="784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หากมีการอ้างอิงไปยังเพจ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การอ้างอิงไปยังเพจนั้นเป็นครั้งแรกจะดักกับระบบปฏิบัติการ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A14517-A2AE-0C03-25A2-325C91CDF4C2}"/>
              </a:ext>
            </a:extLst>
          </p:cNvPr>
          <p:cNvSpPr txBox="1"/>
          <p:nvPr/>
        </p:nvSpPr>
        <p:spPr>
          <a:xfrm>
            <a:off x="1752600" y="18868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ความผิดของหน้า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454DD-B22E-846D-97FF-9F39898145B5}"/>
              </a:ext>
            </a:extLst>
          </p:cNvPr>
          <p:cNvSpPr txBox="1"/>
          <p:nvPr/>
        </p:nvSpPr>
        <p:spPr>
          <a:xfrm>
            <a:off x="5572188" y="4951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ความผิดของหน้า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845FBE-3AD6-4605-60F1-2B830539CB1C}"/>
              </a:ext>
            </a:extLst>
          </p:cNvPr>
          <p:cNvSpPr txBox="1"/>
          <p:nvPr/>
        </p:nvSpPr>
        <p:spPr>
          <a:xfrm>
            <a:off x="1154189" y="2219396"/>
            <a:ext cx="50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ระบบปฏิบัติการจะพิจารณาตารางอื่นเพื่อตัดสินใจ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970E7-B9B1-E231-0865-CB1612520C1E}"/>
              </a:ext>
            </a:extLst>
          </p:cNvPr>
          <p:cNvSpPr txBox="1"/>
          <p:nvPr/>
        </p:nvSpPr>
        <p:spPr>
          <a:xfrm>
            <a:off x="1632838" y="2559577"/>
            <a:ext cx="50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การอ้างอิงไม่ถูกต้อง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ยกเลิก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B5FFE4-0D14-9AC5-0A3B-C4C4C67C119E}"/>
              </a:ext>
            </a:extLst>
          </p:cNvPr>
          <p:cNvSpPr txBox="1"/>
          <p:nvPr/>
        </p:nvSpPr>
        <p:spPr>
          <a:xfrm>
            <a:off x="1634411" y="2886050"/>
            <a:ext cx="50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แค่ไม่ได้อยู่ในความทรงจำ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3272FE-5B70-EF66-E5F9-A80DB5F795DC}"/>
              </a:ext>
            </a:extLst>
          </p:cNvPr>
          <p:cNvSpPr txBox="1"/>
          <p:nvPr/>
        </p:nvSpPr>
        <p:spPr>
          <a:xfrm>
            <a:off x="1138095" y="3212523"/>
            <a:ext cx="50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รับกรอบเปล่า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DF1F89-3D99-FD50-08BB-B08A3AF5A30E}"/>
              </a:ext>
            </a:extLst>
          </p:cNvPr>
          <p:cNvSpPr txBox="1"/>
          <p:nvPr/>
        </p:nvSpPr>
        <p:spPr>
          <a:xfrm>
            <a:off x="1138095" y="3558784"/>
            <a:ext cx="50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สลับหน้าเป็นเฟรม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491098-D907-CA79-0BBB-96589F601186}"/>
              </a:ext>
            </a:extLst>
          </p:cNvPr>
          <p:cNvSpPr txBox="1"/>
          <p:nvPr/>
        </p:nvSpPr>
        <p:spPr>
          <a:xfrm>
            <a:off x="1124817" y="3905045"/>
            <a:ext cx="50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รีเซ็ตตาราง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6E3B27-D86D-3E49-EEFD-6F65C8F80F32}"/>
              </a:ext>
            </a:extLst>
          </p:cNvPr>
          <p:cNvSpPr txBox="1"/>
          <p:nvPr/>
        </p:nvSpPr>
        <p:spPr>
          <a:xfrm>
            <a:off x="1131744" y="4236913"/>
            <a:ext cx="50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ตั้งค่าบิตการตรวจสอบ</a:t>
            </a:r>
            <a:r>
              <a:rPr lang="en-US" dirty="0">
                <a:solidFill>
                  <a:schemeClr val="accent1"/>
                </a:solidFill>
              </a:rPr>
              <a:t> = 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E5343C-AAEA-B450-51A9-F57441E461E2}"/>
              </a:ext>
            </a:extLst>
          </p:cNvPr>
          <p:cNvSpPr txBox="1"/>
          <p:nvPr/>
        </p:nvSpPr>
        <p:spPr>
          <a:xfrm>
            <a:off x="1138095" y="4581062"/>
            <a:ext cx="507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รีสตาร์ทคำสั่งที่ทำให้เกิดข้อผิดพลาดของหน้า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685" y="296037"/>
            <a:ext cx="3500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60" dirty="0"/>
              <a:t> </a:t>
            </a:r>
            <a:r>
              <a:rPr spc="-5" dirty="0"/>
              <a:t>Fault</a:t>
            </a:r>
            <a:r>
              <a:rPr spc="-40" dirty="0"/>
              <a:t> </a:t>
            </a:r>
            <a:r>
              <a:rPr dirty="0"/>
              <a:t>(Cont.)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817" y="1284097"/>
            <a:ext cx="234696" cy="2438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0042" y="1637741"/>
            <a:ext cx="210312" cy="2167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08086" y="1205500"/>
            <a:ext cx="7402514" cy="673902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spc="-7" baseline="1736" dirty="0">
                <a:latin typeface="Arial MT"/>
                <a:cs typeface="Arial MT"/>
              </a:rPr>
              <a:t>Restart</a:t>
            </a:r>
            <a:r>
              <a:rPr sz="2400" spc="644" baseline="1736" dirty="0">
                <a:latin typeface="Arial MT"/>
                <a:cs typeface="Arial MT"/>
              </a:rPr>
              <a:t> </a:t>
            </a:r>
            <a:r>
              <a:rPr sz="2400" spc="-7" baseline="1736" dirty="0">
                <a:latin typeface="Arial MT"/>
                <a:cs typeface="Arial MT"/>
              </a:rPr>
              <a:t>instruction </a:t>
            </a:r>
            <a:r>
              <a:rPr sz="2400" baseline="1388" dirty="0">
                <a:latin typeface="Arial MT"/>
                <a:cs typeface="Arial MT"/>
              </a:rPr>
              <a:t>(</a:t>
            </a:r>
            <a:r>
              <a:rPr sz="2400" baseline="1388" dirty="0">
                <a:latin typeface="Microsoft Sans Serif"/>
                <a:cs typeface="Microsoft Sans Serif"/>
              </a:rPr>
              <a:t>ท</a:t>
            </a:r>
            <a:r>
              <a:rPr lang="th-TH" sz="2400" baseline="1388" dirty="0">
                <a:latin typeface="Microsoft Sans Serif"/>
                <a:cs typeface="Microsoft Sans Serif"/>
              </a:rPr>
              <a:t>ำ</a:t>
            </a:r>
            <a:r>
              <a:rPr sz="2400" baseline="1388" dirty="0" err="1">
                <a:latin typeface="Microsoft Sans Serif"/>
                <a:cs typeface="Microsoft Sans Serif"/>
              </a:rPr>
              <a:t>ต่อจากจุดที่ได</a:t>
            </a:r>
            <a:r>
              <a:rPr lang="th-TH" sz="2400" baseline="1388" dirty="0">
                <a:latin typeface="Microsoft Sans Serif"/>
                <a:cs typeface="Microsoft Sans Serif"/>
              </a:rPr>
              <a:t>้</a:t>
            </a:r>
            <a:r>
              <a:rPr sz="2400" baseline="1388" dirty="0">
                <a:latin typeface="Microsoft Sans Serif"/>
                <a:cs typeface="Microsoft Sans Serif"/>
              </a:rPr>
              <a:t>ท</a:t>
            </a:r>
            <a:r>
              <a:rPr lang="th-TH" sz="2400" baseline="1388" dirty="0">
                <a:latin typeface="Microsoft Sans Serif"/>
                <a:cs typeface="Microsoft Sans Serif"/>
              </a:rPr>
              <a:t>ำ</a:t>
            </a:r>
            <a:r>
              <a:rPr sz="2400" baseline="1388" dirty="0" err="1">
                <a:latin typeface="Microsoft Sans Serif"/>
                <a:cs typeface="Microsoft Sans Serif"/>
              </a:rPr>
              <a:t>มาแล</a:t>
            </a:r>
            <a:r>
              <a:rPr lang="th-TH" sz="2400" baseline="1388" dirty="0">
                <a:latin typeface="Microsoft Sans Serif"/>
                <a:cs typeface="Microsoft Sans Serif"/>
              </a:rPr>
              <a:t>้</a:t>
            </a:r>
            <a:r>
              <a:rPr sz="2400" baseline="1388" dirty="0" err="1">
                <a:latin typeface="Microsoft Sans Serif"/>
                <a:cs typeface="Microsoft Sans Serif"/>
              </a:rPr>
              <a:t>วล่าสุด</a:t>
            </a:r>
            <a:r>
              <a:rPr sz="2400" baseline="1388" dirty="0">
                <a:latin typeface="Microsoft Sans Serif"/>
                <a:cs typeface="Microsoft Sans Serif"/>
              </a:rPr>
              <a:t> </a:t>
            </a:r>
            <a:r>
              <a:rPr sz="2400" baseline="1388" dirty="0" err="1">
                <a:latin typeface="Microsoft Sans Serif"/>
                <a:cs typeface="Microsoft Sans Serif"/>
              </a:rPr>
              <a:t>หรือ</a:t>
            </a:r>
            <a:r>
              <a:rPr sz="2400" baseline="1388" dirty="0">
                <a:latin typeface="Microsoft Sans Serif"/>
                <a:cs typeface="Microsoft Sans Serif"/>
              </a:rPr>
              <a:t> ท</a:t>
            </a:r>
            <a:r>
              <a:rPr lang="th-TH" sz="2400" baseline="1388" dirty="0">
                <a:latin typeface="Microsoft Sans Serif"/>
                <a:cs typeface="Microsoft Sans Serif"/>
              </a:rPr>
              <a:t>ำ</a:t>
            </a:r>
            <a:r>
              <a:rPr sz="2400" baseline="1388" dirty="0" err="1">
                <a:latin typeface="Microsoft Sans Serif"/>
                <a:cs typeface="Microsoft Sans Serif"/>
              </a:rPr>
              <a:t>ต่อจากจุดที่เกิด</a:t>
            </a:r>
            <a:r>
              <a:rPr sz="2400" baseline="1388" dirty="0">
                <a:latin typeface="Microsoft Sans Serif"/>
                <a:cs typeface="Microsoft Sans Serif"/>
              </a:rPr>
              <a:t> </a:t>
            </a:r>
            <a:r>
              <a:rPr sz="2400" baseline="1388" dirty="0">
                <a:latin typeface="Arial MT"/>
                <a:cs typeface="Arial MT"/>
              </a:rPr>
              <a:t>page fault  </a:t>
            </a:r>
            <a:r>
              <a:rPr lang="th-TH" sz="2400" baseline="1388" dirty="0">
                <a:latin typeface="Microsoft Sans Serif"/>
                <a:cs typeface="Microsoft Sans Serif"/>
              </a:rPr>
              <a:t>ขึ้</a:t>
            </a:r>
            <a:r>
              <a:rPr sz="2400" baseline="1388" dirty="0">
                <a:latin typeface="Microsoft Sans Serif"/>
                <a:cs typeface="Microsoft Sans Serif"/>
              </a:rPr>
              <a:t>น</a:t>
            </a:r>
            <a:r>
              <a:rPr sz="2400" baseline="1388" dirty="0">
                <a:latin typeface="Arial MT"/>
                <a:cs typeface="Arial MT"/>
              </a:rPr>
              <a:t>)</a:t>
            </a:r>
          </a:p>
          <a:p>
            <a:pPr marL="413384">
              <a:lnSpc>
                <a:spcPct val="100000"/>
              </a:lnSpc>
              <a:spcBef>
                <a:spcPts val="570"/>
              </a:spcBef>
            </a:pPr>
            <a:r>
              <a:rPr sz="1600" spc="-5" dirty="0">
                <a:latin typeface="Arial MT"/>
                <a:cs typeface="Arial MT"/>
              </a:rPr>
              <a:t>block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move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0042" y="3954779"/>
            <a:ext cx="210312" cy="21640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33854" y="3914648"/>
            <a:ext cx="3145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 MT"/>
                <a:cs typeface="Arial MT"/>
              </a:rPr>
              <a:t>auto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increment/decrement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location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76993" y="1999488"/>
            <a:ext cx="1443990" cy="1472565"/>
            <a:chOff x="3376993" y="1999488"/>
            <a:chExt cx="1443990" cy="1472565"/>
          </a:xfrm>
        </p:grpSpPr>
        <p:sp>
          <p:nvSpPr>
            <p:cNvPr id="9" name="object 9"/>
            <p:cNvSpPr/>
            <p:nvPr/>
          </p:nvSpPr>
          <p:spPr>
            <a:xfrm>
              <a:off x="3381755" y="2132076"/>
              <a:ext cx="1428115" cy="1335405"/>
            </a:xfrm>
            <a:custGeom>
              <a:avLst/>
              <a:gdLst/>
              <a:ahLst/>
              <a:cxnLst/>
              <a:rect l="l" t="t" r="r" b="b"/>
              <a:pathLst>
                <a:path w="1428114" h="1335404">
                  <a:moveTo>
                    <a:pt x="0" y="914400"/>
                  </a:moveTo>
                  <a:lnTo>
                    <a:pt x="914400" y="9144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  <a:path w="1428114" h="1335404">
                  <a:moveTo>
                    <a:pt x="513588" y="1335024"/>
                  </a:moveTo>
                  <a:lnTo>
                    <a:pt x="1427988" y="1335024"/>
                  </a:lnTo>
                  <a:lnTo>
                    <a:pt x="1427988" y="420624"/>
                  </a:lnTo>
                  <a:lnTo>
                    <a:pt x="513588" y="420624"/>
                  </a:lnTo>
                  <a:lnTo>
                    <a:pt x="513588" y="1335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0059" y="1999488"/>
              <a:ext cx="530860" cy="500380"/>
            </a:xfrm>
            <a:custGeom>
              <a:avLst/>
              <a:gdLst/>
              <a:ahLst/>
              <a:cxnLst/>
              <a:rect l="l" t="t" r="r" b="b"/>
              <a:pathLst>
                <a:path w="530860" h="500380">
                  <a:moveTo>
                    <a:pt x="441163" y="12700"/>
                  </a:moveTo>
                  <a:lnTo>
                    <a:pt x="377189" y="12700"/>
                  </a:lnTo>
                  <a:lnTo>
                    <a:pt x="388112" y="12826"/>
                  </a:lnTo>
                  <a:lnTo>
                    <a:pt x="398525" y="13462"/>
                  </a:lnTo>
                  <a:lnTo>
                    <a:pt x="442849" y="28321"/>
                  </a:lnTo>
                  <a:lnTo>
                    <a:pt x="475234" y="63500"/>
                  </a:lnTo>
                  <a:lnTo>
                    <a:pt x="493775" y="105917"/>
                  </a:lnTo>
                  <a:lnTo>
                    <a:pt x="503681" y="144652"/>
                  </a:lnTo>
                  <a:lnTo>
                    <a:pt x="512444" y="204597"/>
                  </a:lnTo>
                  <a:lnTo>
                    <a:pt x="516763" y="271907"/>
                  </a:lnTo>
                  <a:lnTo>
                    <a:pt x="517904" y="344804"/>
                  </a:lnTo>
                  <a:lnTo>
                    <a:pt x="517519" y="382904"/>
                  </a:lnTo>
                  <a:lnTo>
                    <a:pt x="516753" y="421639"/>
                  </a:lnTo>
                  <a:lnTo>
                    <a:pt x="514730" y="499745"/>
                  </a:lnTo>
                  <a:lnTo>
                    <a:pt x="527303" y="499999"/>
                  </a:lnTo>
                  <a:lnTo>
                    <a:pt x="529470" y="421259"/>
                  </a:lnTo>
                  <a:lnTo>
                    <a:pt x="530227" y="382650"/>
                  </a:lnTo>
                  <a:lnTo>
                    <a:pt x="530605" y="344677"/>
                  </a:lnTo>
                  <a:lnTo>
                    <a:pt x="530351" y="307721"/>
                  </a:lnTo>
                  <a:lnTo>
                    <a:pt x="527685" y="236854"/>
                  </a:lnTo>
                  <a:lnTo>
                    <a:pt x="521207" y="172085"/>
                  </a:lnTo>
                  <a:lnTo>
                    <a:pt x="513079" y="128397"/>
                  </a:lnTo>
                  <a:lnTo>
                    <a:pt x="501725" y="89915"/>
                  </a:lnTo>
                  <a:lnTo>
                    <a:pt x="480313" y="48006"/>
                  </a:lnTo>
                  <a:lnTo>
                    <a:pt x="450341" y="18161"/>
                  </a:lnTo>
                  <a:lnTo>
                    <a:pt x="441451" y="12826"/>
                  </a:lnTo>
                  <a:lnTo>
                    <a:pt x="441163" y="12700"/>
                  </a:lnTo>
                  <a:close/>
                </a:path>
                <a:path w="530860" h="500380">
                  <a:moveTo>
                    <a:pt x="49275" y="89915"/>
                  </a:moveTo>
                  <a:lnTo>
                    <a:pt x="0" y="159385"/>
                  </a:lnTo>
                  <a:lnTo>
                    <a:pt x="85216" y="157225"/>
                  </a:lnTo>
                  <a:lnTo>
                    <a:pt x="73417" y="135127"/>
                  </a:lnTo>
                  <a:lnTo>
                    <a:pt x="59054" y="135127"/>
                  </a:lnTo>
                  <a:lnTo>
                    <a:pt x="52959" y="123951"/>
                  </a:lnTo>
                  <a:lnTo>
                    <a:pt x="64209" y="117884"/>
                  </a:lnTo>
                  <a:lnTo>
                    <a:pt x="49275" y="89915"/>
                  </a:lnTo>
                  <a:close/>
                </a:path>
                <a:path w="530860" h="500380">
                  <a:moveTo>
                    <a:pt x="64209" y="117884"/>
                  </a:moveTo>
                  <a:lnTo>
                    <a:pt x="52959" y="123951"/>
                  </a:lnTo>
                  <a:lnTo>
                    <a:pt x="59054" y="135127"/>
                  </a:lnTo>
                  <a:lnTo>
                    <a:pt x="70230" y="129159"/>
                  </a:lnTo>
                  <a:lnTo>
                    <a:pt x="64209" y="117884"/>
                  </a:lnTo>
                  <a:close/>
                </a:path>
                <a:path w="530860" h="500380">
                  <a:moveTo>
                    <a:pt x="70230" y="129159"/>
                  </a:moveTo>
                  <a:lnTo>
                    <a:pt x="59054" y="135127"/>
                  </a:lnTo>
                  <a:lnTo>
                    <a:pt x="73417" y="135127"/>
                  </a:lnTo>
                  <a:lnTo>
                    <a:pt x="70230" y="129159"/>
                  </a:lnTo>
                  <a:close/>
                </a:path>
                <a:path w="530860" h="500380">
                  <a:moveTo>
                    <a:pt x="377316" y="0"/>
                  </a:moveTo>
                  <a:lnTo>
                    <a:pt x="326643" y="6476"/>
                  </a:lnTo>
                  <a:lnTo>
                    <a:pt x="285241" y="17779"/>
                  </a:lnTo>
                  <a:lnTo>
                    <a:pt x="226060" y="39750"/>
                  </a:lnTo>
                  <a:lnTo>
                    <a:pt x="163194" y="67817"/>
                  </a:lnTo>
                  <a:lnTo>
                    <a:pt x="64209" y="117884"/>
                  </a:lnTo>
                  <a:lnTo>
                    <a:pt x="70230" y="129159"/>
                  </a:lnTo>
                  <a:lnTo>
                    <a:pt x="92005" y="117856"/>
                  </a:lnTo>
                  <a:lnTo>
                    <a:pt x="136270" y="95123"/>
                  </a:lnTo>
                  <a:lnTo>
                    <a:pt x="200025" y="64770"/>
                  </a:lnTo>
                  <a:lnTo>
                    <a:pt x="260350" y="39877"/>
                  </a:lnTo>
                  <a:lnTo>
                    <a:pt x="316102" y="22098"/>
                  </a:lnTo>
                  <a:lnTo>
                    <a:pt x="354075" y="14604"/>
                  </a:lnTo>
                  <a:lnTo>
                    <a:pt x="377189" y="12700"/>
                  </a:lnTo>
                  <a:lnTo>
                    <a:pt x="441163" y="12700"/>
                  </a:lnTo>
                  <a:lnTo>
                    <a:pt x="431926" y="8636"/>
                  </a:lnTo>
                  <a:lnTo>
                    <a:pt x="421893" y="5079"/>
                  </a:lnTo>
                  <a:lnTo>
                    <a:pt x="411225" y="2666"/>
                  </a:lnTo>
                  <a:lnTo>
                    <a:pt x="400430" y="1015"/>
                  </a:lnTo>
                  <a:lnTo>
                    <a:pt x="389000" y="126"/>
                  </a:lnTo>
                  <a:lnTo>
                    <a:pt x="377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EE2F0-9F2C-197F-A099-0A00B95D8A16}"/>
              </a:ext>
            </a:extLst>
          </p:cNvPr>
          <p:cNvSpPr txBox="1"/>
          <p:nvPr/>
        </p:nvSpPr>
        <p:spPr>
          <a:xfrm>
            <a:off x="2743200" y="111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ความผิดพลาดของหน้า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BB4F8-5850-F008-D194-036CBEB7BFE9}"/>
              </a:ext>
            </a:extLst>
          </p:cNvPr>
          <p:cNvSpPr txBox="1"/>
          <p:nvPr/>
        </p:nvSpPr>
        <p:spPr>
          <a:xfrm>
            <a:off x="1137513" y="10645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รีสตาร์ทคำสั่ง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981C0-2316-FC8F-1C85-DEBD0ADB302F}"/>
              </a:ext>
            </a:extLst>
          </p:cNvPr>
          <p:cNvSpPr txBox="1"/>
          <p:nvPr/>
        </p:nvSpPr>
        <p:spPr>
          <a:xfrm>
            <a:off x="1512842" y="143385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บล็อกย้าย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99AC73-9D15-4F69-F1CA-66877918C490}"/>
              </a:ext>
            </a:extLst>
          </p:cNvPr>
          <p:cNvSpPr txBox="1"/>
          <p:nvPr/>
        </p:nvSpPr>
        <p:spPr>
          <a:xfrm>
            <a:off x="1570354" y="36882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ตำแหน่งเพิ่ม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ลดอัตโนมัติ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485" y="296037"/>
            <a:ext cx="5955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4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spc="-5" dirty="0"/>
              <a:t>Handling</a:t>
            </a:r>
            <a:r>
              <a:rPr spc="-40" dirty="0"/>
              <a:t> </a:t>
            </a:r>
            <a:r>
              <a:rPr dirty="0"/>
              <a:t>a</a:t>
            </a:r>
            <a:r>
              <a:rPr spc="-5" dirty="0"/>
              <a:t> Page</a:t>
            </a:r>
            <a:r>
              <a:rPr spc="-30" dirty="0"/>
              <a:t> </a:t>
            </a:r>
            <a:r>
              <a:rPr spc="-5" dirty="0"/>
              <a:t>Fault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4480" y="1303020"/>
            <a:ext cx="6155435" cy="463600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F5B8F-1338-BF8D-6254-A86E5935794C}"/>
              </a:ext>
            </a:extLst>
          </p:cNvPr>
          <p:cNvSpPr txBox="1"/>
          <p:nvPr/>
        </p:nvSpPr>
        <p:spPr>
          <a:xfrm>
            <a:off x="1537843" y="111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ขั้นตอนในการจัดการกับ</a:t>
            </a:r>
            <a:r>
              <a:rPr lang="en-US" dirty="0">
                <a:solidFill>
                  <a:schemeClr val="accent1"/>
                </a:solidFill>
              </a:rPr>
              <a:t> Page Fault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558" y="360045"/>
            <a:ext cx="67081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What</a:t>
            </a:r>
            <a:r>
              <a:rPr sz="2800" dirty="0"/>
              <a:t> </a:t>
            </a:r>
            <a:r>
              <a:rPr sz="2800" spc="-5" dirty="0"/>
              <a:t>happens</a:t>
            </a:r>
            <a:r>
              <a:rPr sz="2800" spc="30" dirty="0"/>
              <a:t> </a:t>
            </a:r>
            <a:r>
              <a:rPr sz="2800" spc="-5" dirty="0"/>
              <a:t>if</a:t>
            </a:r>
            <a:r>
              <a:rPr sz="2800" spc="5" dirty="0"/>
              <a:t> </a:t>
            </a:r>
            <a:r>
              <a:rPr sz="2800" spc="-5" dirty="0"/>
              <a:t>there </a:t>
            </a:r>
            <a:r>
              <a:rPr sz="2800" dirty="0"/>
              <a:t>is</a:t>
            </a:r>
            <a:r>
              <a:rPr sz="2800" spc="-10" dirty="0"/>
              <a:t> </a:t>
            </a:r>
            <a:r>
              <a:rPr sz="2800" spc="-5" dirty="0"/>
              <a:t>no</a:t>
            </a:r>
            <a:r>
              <a:rPr sz="2800" spc="10" dirty="0"/>
              <a:t> </a:t>
            </a:r>
            <a:r>
              <a:rPr sz="2800" spc="-5" dirty="0"/>
              <a:t>free frame?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667" y="1474292"/>
            <a:ext cx="265175" cy="2746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5917" y="2144014"/>
            <a:ext cx="234696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5917" y="2514345"/>
            <a:ext cx="234696" cy="2438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48867" y="1452448"/>
            <a:ext cx="5753735" cy="196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Page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replacement</a:t>
            </a:r>
            <a:r>
              <a:rPr sz="1800" b="1" spc="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5" dirty="0">
                <a:latin typeface="Arial MT"/>
                <a:cs typeface="Arial MT"/>
              </a:rPr>
              <a:t>find</a:t>
            </a:r>
            <a:r>
              <a:rPr sz="1800" dirty="0">
                <a:latin typeface="Arial MT"/>
                <a:cs typeface="Arial MT"/>
              </a:rPr>
              <a:t> some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not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really 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use, </a:t>
            </a:r>
            <a:r>
              <a:rPr sz="1800" spc="-15" dirty="0">
                <a:latin typeface="Arial MT"/>
                <a:cs typeface="Arial MT"/>
              </a:rPr>
              <a:t>swap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out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10" dirty="0"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performance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want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result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minimum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 faults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Same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brought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667" y="3134867"/>
            <a:ext cx="265175" cy="27432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66B59-9F23-33E8-9433-4F843E089669}"/>
              </a:ext>
            </a:extLst>
          </p:cNvPr>
          <p:cNvSpPr txBox="1"/>
          <p:nvPr/>
        </p:nvSpPr>
        <p:spPr>
          <a:xfrm>
            <a:off x="1355135" y="1753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จะเกิดอะไรขึ้นหากไม่มีเฟรมฟรี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38794D-BC35-032D-6D3E-A6B1E4F589EE}"/>
              </a:ext>
            </a:extLst>
          </p:cNvPr>
          <p:cNvSpPr txBox="1"/>
          <p:nvPr/>
        </p:nvSpPr>
        <p:spPr>
          <a:xfrm>
            <a:off x="1169986" y="1187144"/>
            <a:ext cx="6602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การแทนที่หน้า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ค้นหาหน้าบางหน้าในหน่วยความจำ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แต่ไม่ได้ใช้งานจริง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ให้สลับออก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A778F6-3CF1-5C86-898F-36106B53E3EE}"/>
              </a:ext>
            </a:extLst>
          </p:cNvPr>
          <p:cNvSpPr txBox="1"/>
          <p:nvPr/>
        </p:nvSpPr>
        <p:spPr>
          <a:xfrm>
            <a:off x="1500192" y="2277293"/>
            <a:ext cx="6119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ประสิทธิภาพ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ต้องการอัลกอริธึมที่จะส่งผลให้มีข้อผิดพลาดของหน้าน้อยที่สุด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99509-975A-EDBC-152D-56742907BDD8}"/>
              </a:ext>
            </a:extLst>
          </p:cNvPr>
          <p:cNvSpPr txBox="1"/>
          <p:nvPr/>
        </p:nvSpPr>
        <p:spPr>
          <a:xfrm>
            <a:off x="1607149" y="19235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อัลกอริทึม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73EDD6-DC68-BCF5-9CAC-CB67D021EB47}"/>
              </a:ext>
            </a:extLst>
          </p:cNvPr>
          <p:cNvSpPr txBox="1"/>
          <p:nvPr/>
        </p:nvSpPr>
        <p:spPr>
          <a:xfrm>
            <a:off x="1159595" y="29497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หน้าเดียวกันอาจถูกดึงเข้ามาในความทรงจำหลายครั้ง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629" y="296037"/>
            <a:ext cx="3636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105" dirty="0"/>
              <a:t> </a:t>
            </a:r>
            <a:r>
              <a:rPr spc="-5" dirty="0"/>
              <a:t>Replacement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8445" y="1260729"/>
            <a:ext cx="7708265" cy="268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Prevent</a:t>
            </a:r>
            <a:r>
              <a:rPr sz="1800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over-allocation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memory</a:t>
            </a:r>
            <a:r>
              <a:rPr sz="1800" b="1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modifying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page-fault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service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routine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replacement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modify (dirty)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 bit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reduce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overhead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only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modified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written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disk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 MT"/>
              <a:cs typeface="Arial MT"/>
            </a:endParaRPr>
          </a:p>
          <a:p>
            <a:pPr marL="12700" marR="628015" algn="just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Page replacement completes separation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spc="-5" dirty="0">
                <a:latin typeface="Arial MT"/>
                <a:cs typeface="Arial MT"/>
              </a:rPr>
              <a:t>logical memory and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 </a:t>
            </a:r>
            <a:r>
              <a:rPr sz="1800" spc="-5" dirty="0">
                <a:latin typeface="Arial MT"/>
                <a:cs typeface="Arial MT"/>
              </a:rPr>
              <a:t>memory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5" dirty="0">
                <a:latin typeface="Arial MT"/>
                <a:cs typeface="Arial MT"/>
              </a:rPr>
              <a:t>large virtual memory </a:t>
            </a:r>
            <a:r>
              <a:rPr sz="1800" dirty="0">
                <a:latin typeface="Arial MT"/>
                <a:cs typeface="Arial MT"/>
              </a:rPr>
              <a:t>can </a:t>
            </a:r>
            <a:r>
              <a:rPr sz="1800" spc="-5" dirty="0">
                <a:latin typeface="Arial MT"/>
                <a:cs typeface="Arial MT"/>
              </a:rPr>
              <a:t>be provided on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smaller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2201926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940" y="3121151"/>
            <a:ext cx="265175" cy="2743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CD3A8-7422-6BF9-750F-38DCDCF71056}"/>
              </a:ext>
            </a:extLst>
          </p:cNvPr>
          <p:cNvSpPr txBox="1"/>
          <p:nvPr/>
        </p:nvSpPr>
        <p:spPr>
          <a:xfrm>
            <a:off x="6407957" y="4880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826F0-B204-5784-D521-A4E7B961B4C4}"/>
              </a:ext>
            </a:extLst>
          </p:cNvPr>
          <p:cNvSpPr txBox="1"/>
          <p:nvPr/>
        </p:nvSpPr>
        <p:spPr>
          <a:xfrm>
            <a:off x="1128478" y="1030754"/>
            <a:ext cx="801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ป้องกันการจัดสรรหน่วยความจำมากเกินไปโดยการแก้ไขรูทีนการบริการข้อบกพร่องของเพจเพื่อรวมการแทนที่เพจด้ว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EFB6BF-B83F-6FA9-9AA3-801621B14525}"/>
              </a:ext>
            </a:extLst>
          </p:cNvPr>
          <p:cNvSpPr txBox="1"/>
          <p:nvPr/>
        </p:nvSpPr>
        <p:spPr>
          <a:xfrm>
            <a:off x="1128478" y="1937453"/>
            <a:ext cx="9387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ใช้บิตแก้ไข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สกปรก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เพื่อลดค่าใช้จ่ายในการถ่ายโอนเพจ</a:t>
            </a:r>
            <a:r>
              <a:rPr lang="en-US" dirty="0">
                <a:solidFill>
                  <a:schemeClr val="accent1"/>
                </a:solidFill>
              </a:rPr>
              <a:t> - </a:t>
            </a:r>
            <a:r>
              <a:rPr lang="en-US" dirty="0" err="1">
                <a:solidFill>
                  <a:schemeClr val="accent1"/>
                </a:solidFill>
              </a:rPr>
              <a:t>เฉพาะหน้าที่แก้ไขเท่านั้นที่จะถูกเขียนลงดิสก์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197F1-B2F3-70FB-C3B1-B31DD4AEED5F}"/>
              </a:ext>
            </a:extLst>
          </p:cNvPr>
          <p:cNvSpPr txBox="1"/>
          <p:nvPr/>
        </p:nvSpPr>
        <p:spPr>
          <a:xfrm>
            <a:off x="1139446" y="2665532"/>
            <a:ext cx="7600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การแทนที่หน้าจะทำให้การแยกระหว่างหน่วยความจำลอจิคัลและหน่วยความจำกายภาพสมบูรณ์ - หน่วยความจำเสมือนขนาดใหญ่สามารถจัดเตรียมไว้ในหน่วยความจำกายภาพที่มีขนาดเล็กกว่าได้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8636" y="1187196"/>
            <a:ext cx="6818375" cy="51130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6989" y="296037"/>
            <a:ext cx="5509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Need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Page</a:t>
            </a:r>
            <a:r>
              <a:rPr spc="-20" dirty="0"/>
              <a:t> </a:t>
            </a:r>
            <a:r>
              <a:rPr spc="-10" dirty="0"/>
              <a:t>Replacement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4484" y="1787753"/>
            <a:ext cx="140970" cy="10356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23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38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73882" y="4704689"/>
            <a:ext cx="144145" cy="10356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0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350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270"/>
              </a:spcBef>
            </a:pPr>
            <a:r>
              <a:rPr sz="1400" b="1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29930" y="2458402"/>
            <a:ext cx="6272530" cy="1852930"/>
            <a:chOff x="1729930" y="2458402"/>
            <a:chExt cx="6272530" cy="1852930"/>
          </a:xfrm>
        </p:grpSpPr>
        <p:sp>
          <p:nvSpPr>
            <p:cNvPr id="7" name="object 7"/>
            <p:cNvSpPr/>
            <p:nvPr/>
          </p:nvSpPr>
          <p:spPr>
            <a:xfrm>
              <a:off x="1744217" y="2472689"/>
              <a:ext cx="1186180" cy="356870"/>
            </a:xfrm>
            <a:custGeom>
              <a:avLst/>
              <a:gdLst/>
              <a:ahLst/>
              <a:cxnLst/>
              <a:rect l="l" t="t" r="r" b="b"/>
              <a:pathLst>
                <a:path w="1186180" h="356869">
                  <a:moveTo>
                    <a:pt x="0" y="178308"/>
                  </a:moveTo>
                  <a:lnTo>
                    <a:pt x="15657" y="137440"/>
                  </a:lnTo>
                  <a:lnTo>
                    <a:pt x="60257" y="99915"/>
                  </a:lnTo>
                  <a:lnTo>
                    <a:pt x="130242" y="66807"/>
                  </a:lnTo>
                  <a:lnTo>
                    <a:pt x="173640" y="52244"/>
                  </a:lnTo>
                  <a:lnTo>
                    <a:pt x="222050" y="39188"/>
                  </a:lnTo>
                  <a:lnTo>
                    <a:pt x="275027" y="27773"/>
                  </a:lnTo>
                  <a:lnTo>
                    <a:pt x="332125" y="18132"/>
                  </a:lnTo>
                  <a:lnTo>
                    <a:pt x="392900" y="10401"/>
                  </a:lnTo>
                  <a:lnTo>
                    <a:pt x="456906" y="4712"/>
                  </a:lnTo>
                  <a:lnTo>
                    <a:pt x="523700" y="1200"/>
                  </a:lnTo>
                  <a:lnTo>
                    <a:pt x="592836" y="0"/>
                  </a:lnTo>
                  <a:lnTo>
                    <a:pt x="661971" y="1200"/>
                  </a:lnTo>
                  <a:lnTo>
                    <a:pt x="728765" y="4712"/>
                  </a:lnTo>
                  <a:lnTo>
                    <a:pt x="792771" y="10401"/>
                  </a:lnTo>
                  <a:lnTo>
                    <a:pt x="853546" y="18132"/>
                  </a:lnTo>
                  <a:lnTo>
                    <a:pt x="910644" y="27773"/>
                  </a:lnTo>
                  <a:lnTo>
                    <a:pt x="963621" y="39188"/>
                  </a:lnTo>
                  <a:lnTo>
                    <a:pt x="1012031" y="52244"/>
                  </a:lnTo>
                  <a:lnTo>
                    <a:pt x="1055429" y="66807"/>
                  </a:lnTo>
                  <a:lnTo>
                    <a:pt x="1093372" y="82742"/>
                  </a:lnTo>
                  <a:lnTo>
                    <a:pt x="1151109" y="118192"/>
                  </a:lnTo>
                  <a:lnTo>
                    <a:pt x="1181683" y="157523"/>
                  </a:lnTo>
                  <a:lnTo>
                    <a:pt x="1185671" y="178308"/>
                  </a:lnTo>
                  <a:lnTo>
                    <a:pt x="1181683" y="199093"/>
                  </a:lnTo>
                  <a:lnTo>
                    <a:pt x="1151109" y="238423"/>
                  </a:lnTo>
                  <a:lnTo>
                    <a:pt x="1093372" y="273874"/>
                  </a:lnTo>
                  <a:lnTo>
                    <a:pt x="1055429" y="289809"/>
                  </a:lnTo>
                  <a:lnTo>
                    <a:pt x="1012031" y="304371"/>
                  </a:lnTo>
                  <a:lnTo>
                    <a:pt x="963621" y="317427"/>
                  </a:lnTo>
                  <a:lnTo>
                    <a:pt x="910644" y="328843"/>
                  </a:lnTo>
                  <a:lnTo>
                    <a:pt x="853546" y="338483"/>
                  </a:lnTo>
                  <a:lnTo>
                    <a:pt x="792771" y="346215"/>
                  </a:lnTo>
                  <a:lnTo>
                    <a:pt x="728765" y="351904"/>
                  </a:lnTo>
                  <a:lnTo>
                    <a:pt x="661971" y="355416"/>
                  </a:lnTo>
                  <a:lnTo>
                    <a:pt x="592836" y="356616"/>
                  </a:lnTo>
                  <a:lnTo>
                    <a:pt x="523700" y="355416"/>
                  </a:lnTo>
                  <a:lnTo>
                    <a:pt x="456906" y="351904"/>
                  </a:lnTo>
                  <a:lnTo>
                    <a:pt x="392900" y="346215"/>
                  </a:lnTo>
                  <a:lnTo>
                    <a:pt x="332125" y="338483"/>
                  </a:lnTo>
                  <a:lnTo>
                    <a:pt x="275027" y="328843"/>
                  </a:lnTo>
                  <a:lnTo>
                    <a:pt x="222050" y="317427"/>
                  </a:lnTo>
                  <a:lnTo>
                    <a:pt x="173640" y="304371"/>
                  </a:lnTo>
                  <a:lnTo>
                    <a:pt x="130242" y="289809"/>
                  </a:lnTo>
                  <a:lnTo>
                    <a:pt x="92299" y="273874"/>
                  </a:lnTo>
                  <a:lnTo>
                    <a:pt x="34562" y="238423"/>
                  </a:lnTo>
                  <a:lnTo>
                    <a:pt x="3988" y="199093"/>
                  </a:lnTo>
                  <a:lnTo>
                    <a:pt x="0" y="17830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9889" y="2633471"/>
              <a:ext cx="394970" cy="132715"/>
            </a:xfrm>
            <a:custGeom>
              <a:avLst/>
              <a:gdLst/>
              <a:ahLst/>
              <a:cxnLst/>
              <a:rect l="l" t="t" r="r" b="b"/>
              <a:pathLst>
                <a:path w="394970" h="132714">
                  <a:moveTo>
                    <a:pt x="281051" y="0"/>
                  </a:moveTo>
                  <a:lnTo>
                    <a:pt x="272288" y="2286"/>
                  </a:lnTo>
                  <a:lnTo>
                    <a:pt x="268351" y="9143"/>
                  </a:lnTo>
                  <a:lnTo>
                    <a:pt x="264414" y="15875"/>
                  </a:lnTo>
                  <a:lnTo>
                    <a:pt x="266700" y="24637"/>
                  </a:lnTo>
                  <a:lnTo>
                    <a:pt x="313778" y="52051"/>
                  </a:lnTo>
                  <a:lnTo>
                    <a:pt x="366395" y="52069"/>
                  </a:lnTo>
                  <a:lnTo>
                    <a:pt x="366395" y="80644"/>
                  </a:lnTo>
                  <a:lnTo>
                    <a:pt x="313592" y="80644"/>
                  </a:lnTo>
                  <a:lnTo>
                    <a:pt x="266700" y="107950"/>
                  </a:lnTo>
                  <a:lnTo>
                    <a:pt x="264414" y="116712"/>
                  </a:lnTo>
                  <a:lnTo>
                    <a:pt x="268351" y="123443"/>
                  </a:lnTo>
                  <a:lnTo>
                    <a:pt x="272288" y="130301"/>
                  </a:lnTo>
                  <a:lnTo>
                    <a:pt x="281051" y="132587"/>
                  </a:lnTo>
                  <a:lnTo>
                    <a:pt x="370232" y="80644"/>
                  </a:lnTo>
                  <a:lnTo>
                    <a:pt x="366395" y="80644"/>
                  </a:lnTo>
                  <a:lnTo>
                    <a:pt x="370264" y="80626"/>
                  </a:lnTo>
                  <a:lnTo>
                    <a:pt x="394842" y="66294"/>
                  </a:lnTo>
                  <a:lnTo>
                    <a:pt x="281051" y="0"/>
                  </a:lnTo>
                  <a:close/>
                </a:path>
                <a:path w="394970" h="132714">
                  <a:moveTo>
                    <a:pt x="338178" y="66294"/>
                  </a:moveTo>
                  <a:lnTo>
                    <a:pt x="313623" y="80626"/>
                  </a:lnTo>
                  <a:lnTo>
                    <a:pt x="366395" y="80644"/>
                  </a:lnTo>
                  <a:lnTo>
                    <a:pt x="366395" y="78612"/>
                  </a:lnTo>
                  <a:lnTo>
                    <a:pt x="359283" y="78612"/>
                  </a:lnTo>
                  <a:lnTo>
                    <a:pt x="338178" y="66294"/>
                  </a:lnTo>
                  <a:close/>
                </a:path>
                <a:path w="394970" h="132714">
                  <a:moveTo>
                    <a:pt x="0" y="51942"/>
                  </a:moveTo>
                  <a:lnTo>
                    <a:pt x="0" y="80517"/>
                  </a:lnTo>
                  <a:lnTo>
                    <a:pt x="313623" y="80626"/>
                  </a:lnTo>
                  <a:lnTo>
                    <a:pt x="338178" y="66294"/>
                  </a:lnTo>
                  <a:lnTo>
                    <a:pt x="313778" y="52051"/>
                  </a:lnTo>
                  <a:lnTo>
                    <a:pt x="0" y="51942"/>
                  </a:lnTo>
                  <a:close/>
                </a:path>
                <a:path w="394970" h="132714">
                  <a:moveTo>
                    <a:pt x="359283" y="53975"/>
                  </a:moveTo>
                  <a:lnTo>
                    <a:pt x="338178" y="66294"/>
                  </a:lnTo>
                  <a:lnTo>
                    <a:pt x="359283" y="78612"/>
                  </a:lnTo>
                  <a:lnTo>
                    <a:pt x="359283" y="53975"/>
                  </a:lnTo>
                  <a:close/>
                </a:path>
                <a:path w="394970" h="132714">
                  <a:moveTo>
                    <a:pt x="366395" y="53975"/>
                  </a:moveTo>
                  <a:lnTo>
                    <a:pt x="359283" y="53975"/>
                  </a:lnTo>
                  <a:lnTo>
                    <a:pt x="359283" y="78612"/>
                  </a:lnTo>
                  <a:lnTo>
                    <a:pt x="366395" y="78612"/>
                  </a:lnTo>
                  <a:lnTo>
                    <a:pt x="366395" y="53975"/>
                  </a:lnTo>
                  <a:close/>
                </a:path>
                <a:path w="394970" h="132714">
                  <a:moveTo>
                    <a:pt x="313778" y="52051"/>
                  </a:moveTo>
                  <a:lnTo>
                    <a:pt x="338178" y="66294"/>
                  </a:lnTo>
                  <a:lnTo>
                    <a:pt x="359283" y="53975"/>
                  </a:lnTo>
                  <a:lnTo>
                    <a:pt x="366395" y="53975"/>
                  </a:lnTo>
                  <a:lnTo>
                    <a:pt x="366395" y="52069"/>
                  </a:lnTo>
                  <a:lnTo>
                    <a:pt x="313778" y="520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59573" y="3839717"/>
              <a:ext cx="728980" cy="457200"/>
            </a:xfrm>
            <a:custGeom>
              <a:avLst/>
              <a:gdLst/>
              <a:ahLst/>
              <a:cxnLst/>
              <a:rect l="l" t="t" r="r" b="b"/>
              <a:pathLst>
                <a:path w="728979" h="457200">
                  <a:moveTo>
                    <a:pt x="0" y="228600"/>
                  </a:moveTo>
                  <a:lnTo>
                    <a:pt x="18568" y="156350"/>
                  </a:lnTo>
                  <a:lnTo>
                    <a:pt x="40654" y="123551"/>
                  </a:lnTo>
                  <a:lnTo>
                    <a:pt x="70274" y="93598"/>
                  </a:lnTo>
                  <a:lnTo>
                    <a:pt x="106680" y="66961"/>
                  </a:lnTo>
                  <a:lnTo>
                    <a:pt x="149120" y="44111"/>
                  </a:lnTo>
                  <a:lnTo>
                    <a:pt x="196845" y="25518"/>
                  </a:lnTo>
                  <a:lnTo>
                    <a:pt x="249106" y="11655"/>
                  </a:lnTo>
                  <a:lnTo>
                    <a:pt x="305153" y="2992"/>
                  </a:lnTo>
                  <a:lnTo>
                    <a:pt x="364235" y="0"/>
                  </a:lnTo>
                  <a:lnTo>
                    <a:pt x="423318" y="2992"/>
                  </a:lnTo>
                  <a:lnTo>
                    <a:pt x="479365" y="11655"/>
                  </a:lnTo>
                  <a:lnTo>
                    <a:pt x="531626" y="25518"/>
                  </a:lnTo>
                  <a:lnTo>
                    <a:pt x="579351" y="44111"/>
                  </a:lnTo>
                  <a:lnTo>
                    <a:pt x="621792" y="66961"/>
                  </a:lnTo>
                  <a:lnTo>
                    <a:pt x="658197" y="93598"/>
                  </a:lnTo>
                  <a:lnTo>
                    <a:pt x="687817" y="123551"/>
                  </a:lnTo>
                  <a:lnTo>
                    <a:pt x="709903" y="156350"/>
                  </a:lnTo>
                  <a:lnTo>
                    <a:pt x="728472" y="228600"/>
                  </a:lnTo>
                  <a:lnTo>
                    <a:pt x="723704" y="265676"/>
                  </a:lnTo>
                  <a:lnTo>
                    <a:pt x="687817" y="333648"/>
                  </a:lnTo>
                  <a:lnTo>
                    <a:pt x="658197" y="363602"/>
                  </a:lnTo>
                  <a:lnTo>
                    <a:pt x="621791" y="390239"/>
                  </a:lnTo>
                  <a:lnTo>
                    <a:pt x="579351" y="413089"/>
                  </a:lnTo>
                  <a:lnTo>
                    <a:pt x="531626" y="431681"/>
                  </a:lnTo>
                  <a:lnTo>
                    <a:pt x="479365" y="445544"/>
                  </a:lnTo>
                  <a:lnTo>
                    <a:pt x="423318" y="454207"/>
                  </a:lnTo>
                  <a:lnTo>
                    <a:pt x="364235" y="457200"/>
                  </a:lnTo>
                  <a:lnTo>
                    <a:pt x="305153" y="454207"/>
                  </a:lnTo>
                  <a:lnTo>
                    <a:pt x="249106" y="445544"/>
                  </a:lnTo>
                  <a:lnTo>
                    <a:pt x="196845" y="431681"/>
                  </a:lnTo>
                  <a:lnTo>
                    <a:pt x="149120" y="413089"/>
                  </a:lnTo>
                  <a:lnTo>
                    <a:pt x="106679" y="390239"/>
                  </a:lnTo>
                  <a:lnTo>
                    <a:pt x="70274" y="363602"/>
                  </a:lnTo>
                  <a:lnTo>
                    <a:pt x="40654" y="333648"/>
                  </a:lnTo>
                  <a:lnTo>
                    <a:pt x="18568" y="300850"/>
                  </a:lnTo>
                  <a:lnTo>
                    <a:pt x="0" y="22860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9F1029-E832-5D10-6B54-E8675B478008}"/>
              </a:ext>
            </a:extLst>
          </p:cNvPr>
          <p:cNvSpPr txBox="1"/>
          <p:nvPr/>
        </p:nvSpPr>
        <p:spPr>
          <a:xfrm>
            <a:off x="1733826" y="1374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จำเป็นต้องเปลี่ยนหน้า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317" y="296037"/>
            <a:ext cx="48329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Basic</a:t>
            </a:r>
            <a:r>
              <a:rPr spc="-40" dirty="0"/>
              <a:t> </a:t>
            </a:r>
            <a:r>
              <a:rPr dirty="0"/>
              <a:t>Page</a:t>
            </a:r>
            <a:r>
              <a:rPr spc="-30" dirty="0"/>
              <a:t> </a:t>
            </a:r>
            <a:r>
              <a:rPr spc="-10" dirty="0"/>
              <a:t>Replacement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844" y="1466799"/>
            <a:ext cx="5736590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00"/>
              </a:spcBef>
              <a:buClr>
                <a:srgbClr val="993300"/>
              </a:buClr>
              <a:buSzPct val="88888"/>
              <a:buAutoNum type="arabicPeriod"/>
              <a:tabLst>
                <a:tab pos="393065" algn="l"/>
                <a:tab pos="393700" algn="l"/>
              </a:tabLst>
            </a:pPr>
            <a:r>
              <a:rPr sz="1800" spc="-5" dirty="0">
                <a:latin typeface="Arial MT"/>
                <a:cs typeface="Arial MT"/>
              </a:rPr>
              <a:t>Find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location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desired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disk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93300"/>
              </a:buClr>
              <a:buFont typeface="Arial MT"/>
              <a:buAutoNum type="arabicPeriod"/>
            </a:pPr>
            <a:endParaRPr sz="25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buClr>
                <a:srgbClr val="993300"/>
              </a:buClr>
              <a:buSzPct val="88888"/>
              <a:buAutoNum type="arabicPeriod"/>
              <a:tabLst>
                <a:tab pos="393065" algn="l"/>
                <a:tab pos="393700" algn="l"/>
              </a:tabLst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free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frame:</a:t>
            </a:r>
            <a:endParaRPr sz="1800">
              <a:latin typeface="Arial MT"/>
              <a:cs typeface="Arial MT"/>
            </a:endParaRPr>
          </a:p>
          <a:p>
            <a:pPr marL="786765" lvl="1" indent="-203200">
              <a:lnSpc>
                <a:spcPct val="100000"/>
              </a:lnSpc>
              <a:buChar char="-"/>
              <a:tabLst>
                <a:tab pos="78740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free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frame, use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927100" marR="5080" lvl="1" indent="-342900">
              <a:lnSpc>
                <a:spcPct val="100000"/>
              </a:lnSpc>
              <a:buChar char="-"/>
              <a:tabLst>
                <a:tab pos="787400" algn="l"/>
              </a:tabLst>
            </a:pPr>
            <a:r>
              <a:rPr sz="1800" dirty="0">
                <a:latin typeface="Arial MT"/>
                <a:cs typeface="Arial MT"/>
              </a:rPr>
              <a:t>If </a:t>
            </a:r>
            <a:r>
              <a:rPr sz="1800" spc="-5" dirty="0">
                <a:latin typeface="Arial MT"/>
                <a:cs typeface="Arial MT"/>
              </a:rPr>
              <a:t>there is no </a:t>
            </a:r>
            <a:r>
              <a:rPr sz="1800" dirty="0">
                <a:latin typeface="Arial MT"/>
                <a:cs typeface="Arial MT"/>
              </a:rPr>
              <a:t>free </a:t>
            </a:r>
            <a:r>
              <a:rPr sz="1800" spc="-5" dirty="0">
                <a:latin typeface="Arial MT"/>
                <a:cs typeface="Arial MT"/>
              </a:rPr>
              <a:t>frame, use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page replacement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victim</a:t>
            </a:r>
            <a:r>
              <a:rPr sz="1800" b="1" spc="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frame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-"/>
            </a:pPr>
            <a:endParaRPr sz="2500">
              <a:latin typeface="Arial MT"/>
              <a:cs typeface="Arial MT"/>
            </a:endParaRPr>
          </a:p>
          <a:p>
            <a:pPr marL="393700" marR="192405" indent="-381000">
              <a:lnSpc>
                <a:spcPct val="100000"/>
              </a:lnSpc>
              <a:spcBef>
                <a:spcPts val="5"/>
              </a:spcBef>
              <a:buClr>
                <a:srgbClr val="993300"/>
              </a:buClr>
              <a:buSzPct val="88888"/>
              <a:buAutoNum type="arabicPeriod"/>
              <a:tabLst>
                <a:tab pos="393065" algn="l"/>
                <a:tab pos="393700" algn="l"/>
              </a:tabLst>
            </a:pPr>
            <a:r>
              <a:rPr sz="1800" spc="-5" dirty="0">
                <a:latin typeface="Arial MT"/>
                <a:cs typeface="Arial MT"/>
              </a:rPr>
              <a:t>Bring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desired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 the</a:t>
            </a:r>
            <a:r>
              <a:rPr sz="1800" spc="-10" dirty="0">
                <a:latin typeface="Arial MT"/>
                <a:cs typeface="Arial MT"/>
              </a:rPr>
              <a:t> (newly)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free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frame;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update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frame </a:t>
            </a:r>
            <a:r>
              <a:rPr sz="1800" spc="-5" dirty="0">
                <a:latin typeface="Arial MT"/>
                <a:cs typeface="Arial MT"/>
              </a:rPr>
              <a:t>tables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93300"/>
              </a:buClr>
              <a:buFont typeface="Arial MT"/>
              <a:buAutoNum type="arabicPeriod"/>
            </a:pPr>
            <a:endParaRPr sz="2500">
              <a:latin typeface="Arial MT"/>
              <a:cs typeface="Arial MT"/>
            </a:endParaRPr>
          </a:p>
          <a:p>
            <a:pPr marL="393700" indent="-381000">
              <a:lnSpc>
                <a:spcPct val="100000"/>
              </a:lnSpc>
              <a:buClr>
                <a:srgbClr val="993300"/>
              </a:buClr>
              <a:buSzPct val="88888"/>
              <a:buAutoNum type="arabicPeriod"/>
              <a:tabLst>
                <a:tab pos="393065" algn="l"/>
                <a:tab pos="393700" algn="l"/>
              </a:tabLst>
            </a:pPr>
            <a:r>
              <a:rPr sz="1800" spc="-5" dirty="0">
                <a:latin typeface="Arial MT"/>
                <a:cs typeface="Arial MT"/>
              </a:rPr>
              <a:t>Restart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681C4-9776-B09D-8B8C-4065F9A95764}"/>
              </a:ext>
            </a:extLst>
          </p:cNvPr>
          <p:cNvSpPr txBox="1"/>
          <p:nvPr/>
        </p:nvSpPr>
        <p:spPr>
          <a:xfrm>
            <a:off x="2077755" y="1374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การเปลี่ยนหน้าพื้นฐาน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F4267-E845-C4C3-213F-6526420B92FB}"/>
              </a:ext>
            </a:extLst>
          </p:cNvPr>
          <p:cNvSpPr txBox="1"/>
          <p:nvPr/>
        </p:nvSpPr>
        <p:spPr>
          <a:xfrm>
            <a:off x="1219200" y="123531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ค้นหาตำแหน่งของหน้าที่ต้องการบนดิสก์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89FF7C-9529-008B-CF04-CBBAE77E9E9B}"/>
              </a:ext>
            </a:extLst>
          </p:cNvPr>
          <p:cNvSpPr txBox="1"/>
          <p:nvPr/>
        </p:nvSpPr>
        <p:spPr>
          <a:xfrm>
            <a:off x="1222664" y="189236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ค้นหาเฟรมฟรี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07C92-6954-B680-8FE3-D6EC7672026C}"/>
              </a:ext>
            </a:extLst>
          </p:cNvPr>
          <p:cNvSpPr txBox="1"/>
          <p:nvPr/>
        </p:nvSpPr>
        <p:spPr>
          <a:xfrm>
            <a:off x="3048000" y="219693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ถ้ามีกรอบว่างก็ใช้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6D0E7-1E26-E878-7577-6FB4D409B2D8}"/>
              </a:ext>
            </a:extLst>
          </p:cNvPr>
          <p:cNvSpPr txBox="1"/>
          <p:nvPr/>
        </p:nvSpPr>
        <p:spPr>
          <a:xfrm>
            <a:off x="4575464" y="2501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หากไม่มีเฟรมว่าง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ให้ใช้อัลกอริธึมการแทนที่หน้าเพื่อเลือกเฟรมเหยื่อ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BC8B69-D169-19E7-69EC-F77B1A5B3FAB}"/>
              </a:ext>
            </a:extLst>
          </p:cNvPr>
          <p:cNvSpPr txBox="1"/>
          <p:nvPr/>
        </p:nvSpPr>
        <p:spPr>
          <a:xfrm>
            <a:off x="1219200" y="336764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นำหน้าที่ต้องการมาไว้ในเฟรมอิสระ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ใหม่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อัพเดตตารางเพจและเฟรม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E5A0A6-647B-BB4C-2C7C-2128A18F5E31}"/>
              </a:ext>
            </a:extLst>
          </p:cNvPr>
          <p:cNvSpPr txBox="1"/>
          <p:nvPr/>
        </p:nvSpPr>
        <p:spPr>
          <a:xfrm>
            <a:off x="1219200" y="42706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เริ่มกระบวนการใหม่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619" y="360045"/>
            <a:ext cx="6746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Chapter</a:t>
            </a:r>
            <a:r>
              <a:rPr sz="2800" spc="40" dirty="0"/>
              <a:t> </a:t>
            </a:r>
            <a:r>
              <a:rPr sz="2800" dirty="0"/>
              <a:t>8: </a:t>
            </a:r>
            <a:r>
              <a:rPr sz="2800" spc="-5" dirty="0"/>
              <a:t>Virtual-Memory</a:t>
            </a:r>
            <a:r>
              <a:rPr sz="2800" spc="20" dirty="0"/>
              <a:t> </a:t>
            </a:r>
            <a:r>
              <a:rPr sz="2800" spc="-5" dirty="0"/>
              <a:t>Management</a:t>
            </a:r>
            <a:endParaRPr sz="2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817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33017" y="1165149"/>
            <a:ext cx="2108835" cy="1506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5"/>
              </a:spcBef>
            </a:pPr>
            <a:r>
              <a:rPr sz="1800" spc="-5" dirty="0">
                <a:latin typeface="Arial MT"/>
                <a:cs typeface="Arial MT"/>
              </a:rPr>
              <a:t>Background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Demand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Paging </a:t>
            </a:r>
            <a:r>
              <a:rPr sz="1800" spc="-5" dirty="0">
                <a:latin typeface="Arial MT"/>
                <a:cs typeface="Arial MT"/>
              </a:rPr>
              <a:t> Page </a:t>
            </a:r>
            <a:r>
              <a:rPr sz="1800" spc="-10" dirty="0">
                <a:latin typeface="Arial MT"/>
                <a:cs typeface="Arial MT"/>
              </a:rPr>
              <a:t>Replacement </a:t>
            </a:r>
            <a:r>
              <a:rPr sz="1800" spc="-5" dirty="0">
                <a:latin typeface="Arial MT"/>
                <a:cs typeface="Arial MT"/>
              </a:rPr>
              <a:t> Allocation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Frames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817" y="1652600"/>
            <a:ext cx="265175" cy="274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817" y="2023617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817" y="2393950"/>
            <a:ext cx="265175" cy="27432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C01E4-F638-B4E3-34A1-BCA77591BC6B}"/>
              </a:ext>
            </a:extLst>
          </p:cNvPr>
          <p:cNvSpPr txBox="1"/>
          <p:nvPr/>
        </p:nvSpPr>
        <p:spPr>
          <a:xfrm>
            <a:off x="2971800" y="155789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เพจความต้องการ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473917-DDA8-FD86-241C-D084F549EF55}"/>
              </a:ext>
            </a:extLst>
          </p:cNvPr>
          <p:cNvSpPr txBox="1"/>
          <p:nvPr/>
        </p:nvSpPr>
        <p:spPr>
          <a:xfrm>
            <a:off x="3156826" y="19108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B1108E-E8B6-3E6A-F807-6F606498F62C}"/>
              </a:ext>
            </a:extLst>
          </p:cNvPr>
          <p:cNvSpPr txBox="1"/>
          <p:nvPr/>
        </p:nvSpPr>
        <p:spPr>
          <a:xfrm>
            <a:off x="3352035" y="22802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การจัดสรรเฟรม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4647" y="1357884"/>
            <a:ext cx="6487667" cy="4780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54629" y="296037"/>
            <a:ext cx="36360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105" dirty="0"/>
              <a:t> </a:t>
            </a:r>
            <a:r>
              <a:rPr spc="-5" dirty="0"/>
              <a:t>Replacement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9378B-9A7E-491A-7F9C-E769FCCE76A7}"/>
              </a:ext>
            </a:extLst>
          </p:cNvPr>
          <p:cNvSpPr txBox="1"/>
          <p:nvPr/>
        </p:nvSpPr>
        <p:spPr>
          <a:xfrm>
            <a:off x="2667000" y="111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4964" y="296037"/>
            <a:ext cx="5894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Page</a:t>
            </a:r>
            <a:r>
              <a:rPr spc="-60" dirty="0"/>
              <a:t> </a:t>
            </a:r>
            <a:r>
              <a:rPr spc="-5" dirty="0"/>
              <a:t>Replacement</a:t>
            </a:r>
            <a:r>
              <a:rPr spc="-45" dirty="0"/>
              <a:t> </a:t>
            </a:r>
            <a:r>
              <a:rPr spc="-5" dirty="0"/>
              <a:t>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396568"/>
            <a:ext cx="295656" cy="305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8445" y="1374724"/>
            <a:ext cx="5741035" cy="3103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Want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lowest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page-fault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rate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85"/>
              </a:spcBef>
            </a:pPr>
            <a:r>
              <a:rPr sz="1800" spc="-5" dirty="0">
                <a:latin typeface="Arial MT"/>
                <a:cs typeface="Arial MT"/>
              </a:rPr>
              <a:t>Evaluate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particular</a:t>
            </a:r>
            <a:r>
              <a:rPr sz="1800" dirty="0">
                <a:latin typeface="Arial MT"/>
                <a:cs typeface="Arial MT"/>
              </a:rPr>
              <a:t> string </a:t>
            </a:r>
            <a:r>
              <a:rPr sz="1800" spc="-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(reference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string)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computing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faults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 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dirty="0">
                <a:latin typeface="Arial MT"/>
                <a:cs typeface="Arial MT"/>
              </a:rPr>
              <a:t> string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1605"/>
              </a:spcBef>
            </a:pP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1, 2,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4, 1,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5, 1,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2,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3, 4,</a:t>
            </a:r>
            <a:r>
              <a:rPr sz="1800" b="1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940" y="2169922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940" y="3459479"/>
            <a:ext cx="265175" cy="27432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DA03AD-AE9F-B18F-868B-5714714BB02F}"/>
              </a:ext>
            </a:extLst>
          </p:cNvPr>
          <p:cNvSpPr txBox="1"/>
          <p:nvPr/>
        </p:nvSpPr>
        <p:spPr>
          <a:xfrm>
            <a:off x="1569016" y="111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อัลกอริธึมการแทนที่หน้า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D0D22-0751-62B2-4884-17AAA48BD1D1}"/>
              </a:ext>
            </a:extLst>
          </p:cNvPr>
          <p:cNvSpPr txBox="1"/>
          <p:nvPr/>
        </p:nvSpPr>
        <p:spPr>
          <a:xfrm>
            <a:off x="1163115" y="11352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ต้องการอัตราความผิดพลาดของหน้าต่ำสุด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4CD62-F324-A7FB-4116-A10AE2E64BE3}"/>
              </a:ext>
            </a:extLst>
          </p:cNvPr>
          <p:cNvSpPr txBox="1"/>
          <p:nvPr/>
        </p:nvSpPr>
        <p:spPr>
          <a:xfrm>
            <a:off x="1045768" y="1701672"/>
            <a:ext cx="7564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ประเมินอัลกอริทึมโดยการรันบนสตริงเฉพาะของการอ้างอิงหน่วยความจำ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สตริงอ้างอิง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 err="1">
                <a:solidFill>
                  <a:schemeClr val="accent1"/>
                </a:solidFill>
              </a:rPr>
              <a:t>และคำนวณจำนวนข้อบกพร่องของหน้าในสตริงนั้น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8E5E23-74DC-1DF9-87D8-60CCAC9DB79D}"/>
              </a:ext>
            </a:extLst>
          </p:cNvPr>
          <p:cNvSpPr txBox="1"/>
          <p:nvPr/>
        </p:nvSpPr>
        <p:spPr>
          <a:xfrm>
            <a:off x="1081815" y="32399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ในตัวอย่างทั้งหมดของเรา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สตริงอ้างอิงคือ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6122" y="422529"/>
            <a:ext cx="7590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Graph</a:t>
            </a:r>
            <a:r>
              <a:rPr sz="2400" spc="-5" dirty="0"/>
              <a:t> of</a:t>
            </a:r>
            <a:r>
              <a:rPr sz="2400" spc="-20" dirty="0"/>
              <a:t> </a:t>
            </a:r>
            <a:r>
              <a:rPr sz="2400" spc="-5" dirty="0"/>
              <a:t>Page</a:t>
            </a:r>
            <a:r>
              <a:rPr sz="2400" spc="5" dirty="0"/>
              <a:t> </a:t>
            </a:r>
            <a:r>
              <a:rPr sz="2400" spc="-5" dirty="0"/>
              <a:t>Faults</a:t>
            </a:r>
            <a:r>
              <a:rPr sz="2400" spc="-15" dirty="0"/>
              <a:t> </a:t>
            </a:r>
            <a:r>
              <a:rPr sz="2400" spc="-5" dirty="0"/>
              <a:t>Versus</a:t>
            </a:r>
            <a:r>
              <a:rPr sz="2400" dirty="0"/>
              <a:t> The</a:t>
            </a:r>
            <a:r>
              <a:rPr sz="2400" spc="-20" dirty="0"/>
              <a:t> </a:t>
            </a:r>
            <a:r>
              <a:rPr sz="2400" spc="-5" dirty="0"/>
              <a:t>Number </a:t>
            </a:r>
            <a:r>
              <a:rPr sz="2400" dirty="0"/>
              <a:t>of </a:t>
            </a:r>
            <a:r>
              <a:rPr sz="2400" spc="-10" dirty="0"/>
              <a:t>Frames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0137" y="1709927"/>
            <a:ext cx="6189862" cy="36576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0A96F-BD55-164E-B3D4-0359D49872CF}"/>
              </a:ext>
            </a:extLst>
          </p:cNvPr>
          <p:cNvSpPr txBox="1"/>
          <p:nvPr/>
        </p:nvSpPr>
        <p:spPr>
          <a:xfrm>
            <a:off x="1143000" y="2186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กราฟของ</a:t>
            </a:r>
            <a:r>
              <a:rPr lang="en-US" dirty="0">
                <a:solidFill>
                  <a:schemeClr val="accent1"/>
                </a:solidFill>
              </a:rPr>
              <a:t> Page Faults </a:t>
            </a:r>
            <a:r>
              <a:rPr lang="en-US" dirty="0" err="1">
                <a:solidFill>
                  <a:schemeClr val="accent1"/>
                </a:solidFill>
              </a:rPr>
              <a:t>กับจำนวนเฟรม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297203" y="1623840"/>
            <a:ext cx="674370" cy="50800"/>
          </a:xfrm>
          <a:custGeom>
            <a:avLst/>
            <a:gdLst/>
            <a:ahLst/>
            <a:cxnLst/>
            <a:rect l="l" t="t" r="r" b="b"/>
            <a:pathLst>
              <a:path w="674369" h="50800">
                <a:moveTo>
                  <a:pt x="35600" y="48751"/>
                </a:moveTo>
                <a:lnTo>
                  <a:pt x="23027" y="48660"/>
                </a:lnTo>
                <a:lnTo>
                  <a:pt x="13468" y="48700"/>
                </a:lnTo>
                <a:lnTo>
                  <a:pt x="6923" y="48871"/>
                </a:lnTo>
                <a:lnTo>
                  <a:pt x="3393" y="49173"/>
                </a:lnTo>
                <a:lnTo>
                  <a:pt x="1503" y="49518"/>
                </a:lnTo>
                <a:lnTo>
                  <a:pt x="446" y="49710"/>
                </a:lnTo>
                <a:lnTo>
                  <a:pt x="223" y="49750"/>
                </a:lnTo>
                <a:lnTo>
                  <a:pt x="0" y="49791"/>
                </a:lnTo>
                <a:lnTo>
                  <a:pt x="721" y="49827"/>
                </a:lnTo>
                <a:lnTo>
                  <a:pt x="2389" y="49859"/>
                </a:lnTo>
                <a:lnTo>
                  <a:pt x="4056" y="49890"/>
                </a:lnTo>
                <a:lnTo>
                  <a:pt x="11946" y="50037"/>
                </a:lnTo>
                <a:lnTo>
                  <a:pt x="26061" y="50303"/>
                </a:lnTo>
                <a:lnTo>
                  <a:pt x="38291" y="50212"/>
                </a:lnTo>
                <a:lnTo>
                  <a:pt x="53811" y="49544"/>
                </a:lnTo>
                <a:lnTo>
                  <a:pt x="94717" y="46475"/>
                </a:lnTo>
                <a:lnTo>
                  <a:pt x="137132" y="42310"/>
                </a:lnTo>
                <a:lnTo>
                  <a:pt x="183271" y="36130"/>
                </a:lnTo>
                <a:lnTo>
                  <a:pt x="228098" y="27998"/>
                </a:lnTo>
                <a:lnTo>
                  <a:pt x="244084" y="24939"/>
                </a:lnTo>
                <a:lnTo>
                  <a:pt x="294904" y="16758"/>
                </a:lnTo>
                <a:lnTo>
                  <a:pt x="344795" y="11313"/>
                </a:lnTo>
                <a:lnTo>
                  <a:pt x="387517" y="9283"/>
                </a:lnTo>
                <a:lnTo>
                  <a:pt x="419961" y="8798"/>
                </a:lnTo>
                <a:lnTo>
                  <a:pt x="428949" y="8870"/>
                </a:lnTo>
                <a:lnTo>
                  <a:pt x="471304" y="11190"/>
                </a:lnTo>
                <a:lnTo>
                  <a:pt x="482664" y="12246"/>
                </a:lnTo>
                <a:lnTo>
                  <a:pt x="493758" y="13269"/>
                </a:lnTo>
                <a:lnTo>
                  <a:pt x="503091" y="14015"/>
                </a:lnTo>
                <a:lnTo>
                  <a:pt x="510664" y="14484"/>
                </a:lnTo>
                <a:lnTo>
                  <a:pt x="516476" y="14675"/>
                </a:lnTo>
                <a:lnTo>
                  <a:pt x="523052" y="14745"/>
                </a:lnTo>
                <a:lnTo>
                  <a:pt x="529335" y="14284"/>
                </a:lnTo>
                <a:lnTo>
                  <a:pt x="563870" y="6391"/>
                </a:lnTo>
                <a:lnTo>
                  <a:pt x="573064" y="3988"/>
                </a:lnTo>
                <a:lnTo>
                  <a:pt x="581093" y="2187"/>
                </a:lnTo>
                <a:lnTo>
                  <a:pt x="587956" y="988"/>
                </a:lnTo>
                <a:lnTo>
                  <a:pt x="593653" y="392"/>
                </a:lnTo>
                <a:lnTo>
                  <a:pt x="600472" y="0"/>
                </a:lnTo>
                <a:lnTo>
                  <a:pt x="607839" y="726"/>
                </a:lnTo>
                <a:lnTo>
                  <a:pt x="615753" y="2572"/>
                </a:lnTo>
                <a:lnTo>
                  <a:pt x="625839" y="5516"/>
                </a:lnTo>
                <a:lnTo>
                  <a:pt x="638918" y="10343"/>
                </a:lnTo>
                <a:lnTo>
                  <a:pt x="654989" y="17051"/>
                </a:lnTo>
                <a:lnTo>
                  <a:pt x="674052" y="25642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24219" y="1626412"/>
            <a:ext cx="501015" cy="33020"/>
          </a:xfrm>
          <a:custGeom>
            <a:avLst/>
            <a:gdLst/>
            <a:ahLst/>
            <a:cxnLst/>
            <a:rect l="l" t="t" r="r" b="b"/>
            <a:pathLst>
              <a:path w="501014" h="33019">
                <a:moveTo>
                  <a:pt x="0" y="0"/>
                </a:moveTo>
                <a:lnTo>
                  <a:pt x="33782" y="26122"/>
                </a:lnTo>
                <a:lnTo>
                  <a:pt x="80857" y="30608"/>
                </a:lnTo>
                <a:lnTo>
                  <a:pt x="130327" y="32323"/>
                </a:lnTo>
                <a:lnTo>
                  <a:pt x="148892" y="32415"/>
                </a:lnTo>
                <a:lnTo>
                  <a:pt x="167897" y="32135"/>
                </a:lnTo>
                <a:lnTo>
                  <a:pt x="207230" y="30456"/>
                </a:lnTo>
                <a:lnTo>
                  <a:pt x="246745" y="27869"/>
                </a:lnTo>
                <a:lnTo>
                  <a:pt x="284859" y="24960"/>
                </a:lnTo>
                <a:lnTo>
                  <a:pt x="303086" y="23540"/>
                </a:lnTo>
                <a:lnTo>
                  <a:pt x="320356" y="22350"/>
                </a:lnTo>
                <a:lnTo>
                  <a:pt x="336667" y="21390"/>
                </a:lnTo>
                <a:lnTo>
                  <a:pt x="352019" y="20659"/>
                </a:lnTo>
                <a:lnTo>
                  <a:pt x="377474" y="20447"/>
                </a:lnTo>
                <a:lnTo>
                  <a:pt x="410729" y="21590"/>
                </a:lnTo>
                <a:lnTo>
                  <a:pt x="451786" y="24090"/>
                </a:lnTo>
                <a:lnTo>
                  <a:pt x="500643" y="27946"/>
                </a:lnTo>
              </a:path>
            </a:pathLst>
          </a:custGeom>
          <a:ln w="277200">
            <a:solidFill>
              <a:srgbClr val="2E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3021073" y="1179959"/>
            <a:ext cx="3691254" cy="2532380"/>
            <a:chOff x="3021073" y="1179959"/>
            <a:chExt cx="3691254" cy="253238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1073" y="1886728"/>
              <a:ext cx="532531" cy="182545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8881" y="1179959"/>
              <a:ext cx="3433246" cy="69822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8433" y="2273482"/>
              <a:ext cx="457508" cy="134619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610557" y="3723201"/>
            <a:ext cx="2414905" cy="2496820"/>
            <a:chOff x="1610557" y="3723201"/>
            <a:chExt cx="2414905" cy="2496820"/>
          </a:xfrm>
        </p:grpSpPr>
        <p:sp>
          <p:nvSpPr>
            <p:cNvPr id="38" name="object 38"/>
            <p:cNvSpPr/>
            <p:nvPr/>
          </p:nvSpPr>
          <p:spPr>
            <a:xfrm>
              <a:off x="3105025" y="6081150"/>
              <a:ext cx="920115" cy="0"/>
            </a:xfrm>
            <a:custGeom>
              <a:avLst/>
              <a:gdLst/>
              <a:ahLst/>
              <a:cxnLst/>
              <a:rect l="l" t="t" r="r" b="b"/>
              <a:pathLst>
                <a:path w="920114">
                  <a:moveTo>
                    <a:pt x="0" y="0"/>
                  </a:moveTo>
                  <a:lnTo>
                    <a:pt x="0" y="0"/>
                  </a:lnTo>
                  <a:lnTo>
                    <a:pt x="903454" y="0"/>
                  </a:lnTo>
                  <a:lnTo>
                    <a:pt x="919880" y="0"/>
                  </a:lnTo>
                </a:path>
              </a:pathLst>
            </a:custGeom>
            <a:ln w="277200">
              <a:solidFill>
                <a:srgbClr val="FFD3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40096" y="3932562"/>
              <a:ext cx="1343672" cy="196693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0557" y="3723201"/>
              <a:ext cx="749051" cy="469886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4566556" y="6038958"/>
            <a:ext cx="1203960" cy="36195"/>
          </a:xfrm>
          <a:custGeom>
            <a:avLst/>
            <a:gdLst/>
            <a:ahLst/>
            <a:cxnLst/>
            <a:rect l="l" t="t" r="r" b="b"/>
            <a:pathLst>
              <a:path w="1203960" h="36195">
                <a:moveTo>
                  <a:pt x="68063" y="35582"/>
                </a:moveTo>
                <a:lnTo>
                  <a:pt x="40400" y="35582"/>
                </a:lnTo>
                <a:lnTo>
                  <a:pt x="20101" y="35582"/>
                </a:lnTo>
                <a:lnTo>
                  <a:pt x="7166" y="35582"/>
                </a:lnTo>
                <a:lnTo>
                  <a:pt x="1596" y="35582"/>
                </a:lnTo>
                <a:lnTo>
                  <a:pt x="0" y="35523"/>
                </a:lnTo>
                <a:lnTo>
                  <a:pt x="712" y="35418"/>
                </a:lnTo>
                <a:lnTo>
                  <a:pt x="1897" y="35309"/>
                </a:lnTo>
                <a:lnTo>
                  <a:pt x="9593" y="34596"/>
                </a:lnTo>
                <a:lnTo>
                  <a:pt x="50415" y="31478"/>
                </a:lnTo>
                <a:lnTo>
                  <a:pt x="113279" y="29432"/>
                </a:lnTo>
                <a:lnTo>
                  <a:pt x="190854" y="28710"/>
                </a:lnTo>
                <a:lnTo>
                  <a:pt x="242786" y="28566"/>
                </a:lnTo>
                <a:lnTo>
                  <a:pt x="296716" y="28466"/>
                </a:lnTo>
                <a:lnTo>
                  <a:pt x="345881" y="28308"/>
                </a:lnTo>
                <a:lnTo>
                  <a:pt x="390280" y="28093"/>
                </a:lnTo>
                <a:lnTo>
                  <a:pt x="429912" y="27820"/>
                </a:lnTo>
                <a:lnTo>
                  <a:pt x="467788" y="27536"/>
                </a:lnTo>
                <a:lnTo>
                  <a:pt x="506916" y="27286"/>
                </a:lnTo>
                <a:lnTo>
                  <a:pt x="547296" y="27068"/>
                </a:lnTo>
                <a:lnTo>
                  <a:pt x="588927" y="26885"/>
                </a:lnTo>
                <a:lnTo>
                  <a:pt x="630587" y="26771"/>
                </a:lnTo>
                <a:lnTo>
                  <a:pt x="671052" y="26763"/>
                </a:lnTo>
                <a:lnTo>
                  <a:pt x="710322" y="26861"/>
                </a:lnTo>
                <a:lnTo>
                  <a:pt x="785500" y="27401"/>
                </a:lnTo>
                <a:lnTo>
                  <a:pt x="857464" y="28557"/>
                </a:lnTo>
                <a:lnTo>
                  <a:pt x="925931" y="30213"/>
                </a:lnTo>
                <a:lnTo>
                  <a:pt x="957779" y="30922"/>
                </a:lnTo>
                <a:lnTo>
                  <a:pt x="987867" y="31503"/>
                </a:lnTo>
                <a:lnTo>
                  <a:pt x="1016196" y="31957"/>
                </a:lnTo>
                <a:lnTo>
                  <a:pt x="1042538" y="32266"/>
                </a:lnTo>
                <a:lnTo>
                  <a:pt x="1066664" y="32412"/>
                </a:lnTo>
                <a:lnTo>
                  <a:pt x="1088575" y="32395"/>
                </a:lnTo>
                <a:lnTo>
                  <a:pt x="1141616" y="30718"/>
                </a:lnTo>
                <a:lnTo>
                  <a:pt x="1185549" y="22886"/>
                </a:lnTo>
                <a:lnTo>
                  <a:pt x="1203777" y="13098"/>
                </a:lnTo>
                <a:lnTo>
                  <a:pt x="1203302" y="10665"/>
                </a:lnTo>
                <a:lnTo>
                  <a:pt x="1200958" y="8055"/>
                </a:lnTo>
                <a:lnTo>
                  <a:pt x="1194939" y="5408"/>
                </a:lnTo>
                <a:lnTo>
                  <a:pt x="1185246" y="2723"/>
                </a:lnTo>
                <a:lnTo>
                  <a:pt x="1171878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7492" y="296037"/>
            <a:ext cx="65887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First-In-First-Out</a:t>
            </a:r>
            <a:r>
              <a:rPr spc="-4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(FIFO)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3544" y="1203325"/>
            <a:ext cx="234950" cy="573405"/>
            <a:chOff x="923544" y="1203325"/>
            <a:chExt cx="234950" cy="573405"/>
          </a:xfrm>
        </p:grpSpPr>
        <p:pic>
          <p:nvPicPr>
            <p:cNvPr id="4" name="object 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544" y="1203325"/>
              <a:ext cx="234696" cy="243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3544" y="1532509"/>
              <a:ext cx="234696" cy="24383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544" y="3576269"/>
            <a:ext cx="234696" cy="2441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544" y="5922569"/>
            <a:ext cx="234696" cy="24414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436429" y="2220277"/>
          <a:ext cx="381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05949" y="3945445"/>
          <a:ext cx="381000" cy="1828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253744" y="1097051"/>
            <a:ext cx="5370195" cy="507428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10" dirty="0">
                <a:latin typeface="Arial MT"/>
                <a:cs typeface="Arial MT"/>
              </a:rPr>
              <a:t>Reference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string: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1,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2,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3,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4,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5</a:t>
            </a:r>
            <a:endParaRPr sz="1600" dirty="0">
              <a:latin typeface="Arial MT"/>
              <a:cs typeface="Arial MT"/>
            </a:endParaRPr>
          </a:p>
          <a:p>
            <a:pPr marL="181610" indent="-169545">
              <a:lnSpc>
                <a:spcPct val="100000"/>
              </a:lnSpc>
              <a:spcBef>
                <a:spcPts val="675"/>
              </a:spcBef>
              <a:buAutoNum type="arabicPlain" startAt="3"/>
              <a:tabLst>
                <a:tab pos="182245" algn="l"/>
              </a:tabLst>
            </a:pPr>
            <a:r>
              <a:rPr sz="1600" spc="-5" dirty="0">
                <a:latin typeface="Arial MT"/>
                <a:cs typeface="Arial MT"/>
              </a:rPr>
              <a:t>frames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(3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pages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 memory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time per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process)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lain" startAt="3"/>
            </a:pP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AutoNum type="arabicPlain" startAt="3"/>
            </a:pPr>
            <a:endParaRPr sz="2000" dirty="0">
              <a:latin typeface="Arial MT"/>
              <a:cs typeface="Arial MT"/>
            </a:endParaRPr>
          </a:p>
          <a:p>
            <a:pPr marL="18929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1</a:t>
            </a:r>
          </a:p>
          <a:p>
            <a:pPr marL="1892935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</a:p>
          <a:p>
            <a:pPr marL="1892935">
              <a:lnSpc>
                <a:spcPct val="100000"/>
              </a:lnSpc>
              <a:spcBef>
                <a:spcPts val="1585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</a:p>
          <a:p>
            <a:pPr marL="181610" indent="-169545">
              <a:lnSpc>
                <a:spcPct val="100000"/>
              </a:lnSpc>
              <a:spcBef>
                <a:spcPts val="595"/>
              </a:spcBef>
              <a:buAutoNum type="arabicPlain" startAt="4"/>
              <a:tabLst>
                <a:tab pos="182245" algn="l"/>
              </a:tabLst>
            </a:pPr>
            <a:r>
              <a:rPr sz="1600" spc="-5" dirty="0">
                <a:latin typeface="Arial MT"/>
                <a:cs typeface="Arial MT"/>
              </a:rPr>
              <a:t>frames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50" dirty="0">
              <a:latin typeface="Arial MT"/>
              <a:cs typeface="Arial MT"/>
            </a:endParaRPr>
          </a:p>
          <a:p>
            <a:pPr marL="186118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1</a:t>
            </a:r>
          </a:p>
          <a:p>
            <a:pPr marL="1861185">
              <a:lnSpc>
                <a:spcPct val="100000"/>
              </a:lnSpc>
              <a:spcBef>
                <a:spcPts val="1325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</a:p>
          <a:p>
            <a:pPr marL="1861185">
              <a:lnSpc>
                <a:spcPct val="100000"/>
              </a:lnSpc>
              <a:spcBef>
                <a:spcPts val="1595"/>
              </a:spcBef>
            </a:pPr>
            <a:r>
              <a:rPr sz="1800" dirty="0">
                <a:latin typeface="Arial MT"/>
                <a:cs typeface="Arial MT"/>
              </a:rPr>
              <a:t>3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Arial MT"/>
              <a:cs typeface="Arial MT"/>
            </a:endParaRPr>
          </a:p>
          <a:p>
            <a:pPr marL="1867535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Belady’s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Anomaly</a:t>
            </a:r>
            <a:r>
              <a:rPr sz="1600" spc="-5" dirty="0">
                <a:latin typeface="Arial MT"/>
                <a:cs typeface="Arial MT"/>
              </a:rPr>
              <a:t>: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frames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Symbol"/>
                <a:cs typeface="Symbol"/>
              </a:rPr>
              <a:t>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page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faults</a:t>
            </a:r>
            <a:endParaRPr sz="1600" dirty="0">
              <a:latin typeface="Arial MT"/>
              <a:cs typeface="Arial MT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928236" y="2390389"/>
          <a:ext cx="2272030" cy="33297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4">
                <a:tc>
                  <a:txBody>
                    <a:bodyPr/>
                    <a:lstStyle/>
                    <a:p>
                      <a:pPr marR="103505" algn="r">
                        <a:lnSpc>
                          <a:spcPts val="174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ts val="1745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95"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page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faults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803"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3048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3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page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faults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05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062">
                <a:tc>
                  <a:txBody>
                    <a:bodyPr/>
                    <a:lstStyle/>
                    <a:p>
                      <a:pPr marL="31750">
                        <a:lnSpc>
                          <a:spcPts val="2115"/>
                        </a:lnSpc>
                        <a:spcBef>
                          <a:spcPts val="484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159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55654" y="4001709"/>
            <a:ext cx="264852" cy="1543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84301" y="3999210"/>
            <a:ext cx="221684" cy="2730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14682" y="3884703"/>
            <a:ext cx="331631" cy="21042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65351" y="1268136"/>
            <a:ext cx="119594" cy="15508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072914" y="1286525"/>
            <a:ext cx="128116" cy="133570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19036" y="6212436"/>
            <a:ext cx="1682063" cy="107823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4487" y="2162151"/>
            <a:ext cx="1073684" cy="1047446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468365" y="4083641"/>
            <a:ext cx="635635" cy="1221105"/>
            <a:chOff x="468365" y="4083641"/>
            <a:chExt cx="635635" cy="1221105"/>
          </a:xfrm>
        </p:grpSpPr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5039" y="4131782"/>
              <a:ext cx="120614" cy="20511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8365" y="4083641"/>
              <a:ext cx="635044" cy="1220732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44889" y="4108311"/>
            <a:ext cx="140043" cy="22857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29044" y="4509110"/>
            <a:ext cx="189770" cy="169678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83790" y="5241855"/>
            <a:ext cx="168636" cy="19243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448755" y="3889975"/>
            <a:ext cx="60373" cy="167110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730170" y="4758549"/>
            <a:ext cx="1350364" cy="11137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262182" y="4726668"/>
            <a:ext cx="255576" cy="27238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636245" y="4692748"/>
            <a:ext cx="716257" cy="493037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22AFE8-7259-D7CC-D8AF-FDEBE172F8F2}"/>
              </a:ext>
            </a:extLst>
          </p:cNvPr>
          <p:cNvSpPr txBox="1"/>
          <p:nvPr/>
        </p:nvSpPr>
        <p:spPr>
          <a:xfrm>
            <a:off x="1198516" y="9210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สตริงอ้างอิง</a:t>
            </a:r>
            <a:r>
              <a:rPr lang="en-US" dirty="0">
                <a:solidFill>
                  <a:schemeClr val="accent1"/>
                </a:solidFill>
              </a:rPr>
              <a:t>: 1, 2, 3, 4, 1, 2, 5, 1, 2, 3, 4, 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D5429D-E17F-BD48-55F8-2CF2989907B6}"/>
              </a:ext>
            </a:extLst>
          </p:cNvPr>
          <p:cNvSpPr txBox="1"/>
          <p:nvPr/>
        </p:nvSpPr>
        <p:spPr>
          <a:xfrm>
            <a:off x="1173792" y="1291330"/>
            <a:ext cx="6588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</a:t>
            </a:r>
            <a:r>
              <a:rPr lang="en-US" dirty="0" err="1">
                <a:solidFill>
                  <a:schemeClr val="accent1"/>
                </a:solidFill>
              </a:rPr>
              <a:t>เฟรม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สามารถอยู่ในหน่วยความจำได้</a:t>
            </a:r>
            <a:r>
              <a:rPr lang="en-US" dirty="0">
                <a:solidFill>
                  <a:schemeClr val="accent1"/>
                </a:solidFill>
              </a:rPr>
              <a:t> 3 </a:t>
            </a:r>
            <a:r>
              <a:rPr lang="en-US" dirty="0" err="1">
                <a:solidFill>
                  <a:schemeClr val="accent1"/>
                </a:solidFill>
              </a:rPr>
              <a:t>หน้าต่อครั้งต่อกระบวนการ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79EAD7-9C68-B3F0-4CB5-706B553A06C3}"/>
              </a:ext>
            </a:extLst>
          </p:cNvPr>
          <p:cNvSpPr txBox="1"/>
          <p:nvPr/>
        </p:nvSpPr>
        <p:spPr>
          <a:xfrm>
            <a:off x="1206669" y="5697188"/>
            <a:ext cx="6276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ความผิดปกติของ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Belady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เฟรมมากขึ้น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1800" spc="-5" dirty="0">
                <a:solidFill>
                  <a:schemeClr val="accent1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มีข้อบกพร่องของหน้ามากขึ้น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5960850" y="5676875"/>
            <a:ext cx="1202055" cy="0"/>
          </a:xfrm>
          <a:custGeom>
            <a:avLst/>
            <a:gdLst/>
            <a:ahLst/>
            <a:cxnLst/>
            <a:rect l="l" t="t" r="r" b="b"/>
            <a:pathLst>
              <a:path w="1202054">
                <a:moveTo>
                  <a:pt x="0" y="0"/>
                </a:moveTo>
                <a:lnTo>
                  <a:pt x="0" y="0"/>
                </a:lnTo>
                <a:lnTo>
                  <a:pt x="1185009" y="0"/>
                </a:lnTo>
                <a:lnTo>
                  <a:pt x="1201701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564" y="296037"/>
            <a:ext cx="46761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FIFO</a:t>
            </a:r>
            <a:r>
              <a:rPr spc="-60" dirty="0"/>
              <a:t> </a:t>
            </a:r>
            <a:r>
              <a:rPr dirty="0"/>
              <a:t>Page</a:t>
            </a:r>
            <a:r>
              <a:rPr spc="-50" dirty="0"/>
              <a:t> </a:t>
            </a:r>
            <a:r>
              <a:rPr spc="-5" dirty="0"/>
              <a:t>Replacement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0080" y="1991867"/>
            <a:ext cx="7437120" cy="2352040"/>
            <a:chOff x="640080" y="1991867"/>
            <a:chExt cx="7437120" cy="2352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" y="1991867"/>
              <a:ext cx="7437120" cy="23515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72462" y="2344673"/>
              <a:ext cx="300355" cy="386080"/>
            </a:xfrm>
            <a:custGeom>
              <a:avLst/>
              <a:gdLst/>
              <a:ahLst/>
              <a:cxnLst/>
              <a:rect l="l" t="t" r="r" b="b"/>
              <a:pathLst>
                <a:path w="300355" h="386080">
                  <a:moveTo>
                    <a:pt x="0" y="192786"/>
                  </a:moveTo>
                  <a:lnTo>
                    <a:pt x="5360" y="141552"/>
                  </a:lnTo>
                  <a:lnTo>
                    <a:pt x="20489" y="95504"/>
                  </a:lnTo>
                  <a:lnTo>
                    <a:pt x="43957" y="56483"/>
                  </a:lnTo>
                  <a:lnTo>
                    <a:pt x="74337" y="26331"/>
                  </a:lnTo>
                  <a:lnTo>
                    <a:pt x="110198" y="6890"/>
                  </a:lnTo>
                  <a:lnTo>
                    <a:pt x="150113" y="0"/>
                  </a:lnTo>
                  <a:lnTo>
                    <a:pt x="190029" y="6890"/>
                  </a:lnTo>
                  <a:lnTo>
                    <a:pt x="225890" y="26331"/>
                  </a:lnTo>
                  <a:lnTo>
                    <a:pt x="256270" y="56483"/>
                  </a:lnTo>
                  <a:lnTo>
                    <a:pt x="279738" y="95504"/>
                  </a:lnTo>
                  <a:lnTo>
                    <a:pt x="294867" y="141552"/>
                  </a:lnTo>
                  <a:lnTo>
                    <a:pt x="300227" y="192786"/>
                  </a:lnTo>
                  <a:lnTo>
                    <a:pt x="294867" y="244020"/>
                  </a:lnTo>
                  <a:lnTo>
                    <a:pt x="279738" y="290068"/>
                  </a:lnTo>
                  <a:lnTo>
                    <a:pt x="256270" y="329089"/>
                  </a:lnTo>
                  <a:lnTo>
                    <a:pt x="225890" y="359241"/>
                  </a:lnTo>
                  <a:lnTo>
                    <a:pt x="190029" y="378682"/>
                  </a:lnTo>
                  <a:lnTo>
                    <a:pt x="150113" y="385572"/>
                  </a:lnTo>
                  <a:lnTo>
                    <a:pt x="110198" y="378682"/>
                  </a:lnTo>
                  <a:lnTo>
                    <a:pt x="74337" y="359241"/>
                  </a:lnTo>
                  <a:lnTo>
                    <a:pt x="43957" y="329089"/>
                  </a:lnTo>
                  <a:lnTo>
                    <a:pt x="20489" y="290068"/>
                  </a:lnTo>
                  <a:lnTo>
                    <a:pt x="5360" y="244020"/>
                  </a:lnTo>
                  <a:lnTo>
                    <a:pt x="0" y="192786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1418" y="2650997"/>
              <a:ext cx="395605" cy="710565"/>
            </a:xfrm>
            <a:custGeom>
              <a:avLst/>
              <a:gdLst/>
              <a:ahLst/>
              <a:cxnLst/>
              <a:rect l="l" t="t" r="r" b="b"/>
              <a:pathLst>
                <a:path w="395605" h="710564">
                  <a:moveTo>
                    <a:pt x="76073" y="591819"/>
                  </a:moveTo>
                  <a:lnTo>
                    <a:pt x="67309" y="594105"/>
                  </a:lnTo>
                  <a:lnTo>
                    <a:pt x="63245" y="600837"/>
                  </a:lnTo>
                  <a:lnTo>
                    <a:pt x="0" y="707136"/>
                  </a:lnTo>
                  <a:lnTo>
                    <a:pt x="131571" y="710184"/>
                  </a:lnTo>
                  <a:lnTo>
                    <a:pt x="135846" y="705992"/>
                  </a:lnTo>
                  <a:lnTo>
                    <a:pt x="31623" y="705992"/>
                  </a:lnTo>
                  <a:lnTo>
                    <a:pt x="17780" y="680974"/>
                  </a:lnTo>
                  <a:lnTo>
                    <a:pt x="64143" y="655211"/>
                  </a:lnTo>
                  <a:lnTo>
                    <a:pt x="87756" y="615441"/>
                  </a:lnTo>
                  <a:lnTo>
                    <a:pt x="91820" y="608711"/>
                  </a:lnTo>
                  <a:lnTo>
                    <a:pt x="89662" y="599948"/>
                  </a:lnTo>
                  <a:lnTo>
                    <a:pt x="82804" y="595884"/>
                  </a:lnTo>
                  <a:lnTo>
                    <a:pt x="76073" y="591819"/>
                  </a:lnTo>
                  <a:close/>
                </a:path>
                <a:path w="395605" h="710564">
                  <a:moveTo>
                    <a:pt x="64143" y="655211"/>
                  </a:moveTo>
                  <a:lnTo>
                    <a:pt x="17780" y="680974"/>
                  </a:lnTo>
                  <a:lnTo>
                    <a:pt x="31623" y="705992"/>
                  </a:lnTo>
                  <a:lnTo>
                    <a:pt x="41020" y="700786"/>
                  </a:lnTo>
                  <a:lnTo>
                    <a:pt x="37083" y="700786"/>
                  </a:lnTo>
                  <a:lnTo>
                    <a:pt x="25018" y="679196"/>
                  </a:lnTo>
                  <a:lnTo>
                    <a:pt x="49903" y="679196"/>
                  </a:lnTo>
                  <a:lnTo>
                    <a:pt x="64143" y="655211"/>
                  </a:lnTo>
                  <a:close/>
                </a:path>
                <a:path w="395605" h="710564">
                  <a:moveTo>
                    <a:pt x="77802" y="680343"/>
                  </a:moveTo>
                  <a:lnTo>
                    <a:pt x="31623" y="705992"/>
                  </a:lnTo>
                  <a:lnTo>
                    <a:pt x="135846" y="705992"/>
                  </a:lnTo>
                  <a:lnTo>
                    <a:pt x="138049" y="703834"/>
                  </a:lnTo>
                  <a:lnTo>
                    <a:pt x="138302" y="695960"/>
                  </a:lnTo>
                  <a:lnTo>
                    <a:pt x="138430" y="688086"/>
                  </a:lnTo>
                  <a:lnTo>
                    <a:pt x="132206" y="681609"/>
                  </a:lnTo>
                  <a:lnTo>
                    <a:pt x="124332" y="681354"/>
                  </a:lnTo>
                  <a:lnTo>
                    <a:pt x="77802" y="680343"/>
                  </a:lnTo>
                  <a:close/>
                </a:path>
                <a:path w="395605" h="710564">
                  <a:moveTo>
                    <a:pt x="25018" y="679196"/>
                  </a:moveTo>
                  <a:lnTo>
                    <a:pt x="37083" y="700786"/>
                  </a:lnTo>
                  <a:lnTo>
                    <a:pt x="49585" y="679730"/>
                  </a:lnTo>
                  <a:lnTo>
                    <a:pt x="25018" y="679196"/>
                  </a:lnTo>
                  <a:close/>
                </a:path>
                <a:path w="395605" h="710564">
                  <a:moveTo>
                    <a:pt x="49585" y="679730"/>
                  </a:moveTo>
                  <a:lnTo>
                    <a:pt x="37083" y="700786"/>
                  </a:lnTo>
                  <a:lnTo>
                    <a:pt x="41020" y="700786"/>
                  </a:lnTo>
                  <a:lnTo>
                    <a:pt x="77802" y="680343"/>
                  </a:lnTo>
                  <a:lnTo>
                    <a:pt x="49585" y="679730"/>
                  </a:lnTo>
                  <a:close/>
                </a:path>
                <a:path w="395605" h="710564">
                  <a:moveTo>
                    <a:pt x="240919" y="0"/>
                  </a:moveTo>
                  <a:lnTo>
                    <a:pt x="216788" y="15239"/>
                  </a:lnTo>
                  <a:lnTo>
                    <a:pt x="250570" y="68199"/>
                  </a:lnTo>
                  <a:lnTo>
                    <a:pt x="266826" y="94361"/>
                  </a:lnTo>
                  <a:lnTo>
                    <a:pt x="297433" y="146430"/>
                  </a:lnTo>
                  <a:lnTo>
                    <a:pt x="324231" y="197485"/>
                  </a:lnTo>
                  <a:lnTo>
                    <a:pt x="345567" y="247014"/>
                  </a:lnTo>
                  <a:lnTo>
                    <a:pt x="360044" y="294766"/>
                  </a:lnTo>
                  <a:lnTo>
                    <a:pt x="366394" y="339978"/>
                  </a:lnTo>
                  <a:lnTo>
                    <a:pt x="366521" y="350900"/>
                  </a:lnTo>
                  <a:lnTo>
                    <a:pt x="366013" y="361696"/>
                  </a:lnTo>
                  <a:lnTo>
                    <a:pt x="358139" y="403351"/>
                  </a:lnTo>
                  <a:lnTo>
                    <a:pt x="339470" y="442975"/>
                  </a:lnTo>
                  <a:lnTo>
                    <a:pt x="310388" y="481584"/>
                  </a:lnTo>
                  <a:lnTo>
                    <a:pt x="271780" y="519049"/>
                  </a:lnTo>
                  <a:lnTo>
                    <a:pt x="225551" y="555371"/>
                  </a:lnTo>
                  <a:lnTo>
                    <a:pt x="173100" y="590930"/>
                  </a:lnTo>
                  <a:lnTo>
                    <a:pt x="115824" y="625728"/>
                  </a:lnTo>
                  <a:lnTo>
                    <a:pt x="64143" y="655211"/>
                  </a:lnTo>
                  <a:lnTo>
                    <a:pt x="49585" y="679730"/>
                  </a:lnTo>
                  <a:lnTo>
                    <a:pt x="100202" y="667765"/>
                  </a:lnTo>
                  <a:lnTo>
                    <a:pt x="160019" y="632713"/>
                  </a:lnTo>
                  <a:lnTo>
                    <a:pt x="216407" y="596646"/>
                  </a:lnTo>
                  <a:lnTo>
                    <a:pt x="267843" y="559435"/>
                  </a:lnTo>
                  <a:lnTo>
                    <a:pt x="312546" y="520318"/>
                  </a:lnTo>
                  <a:lnTo>
                    <a:pt x="340994" y="489585"/>
                  </a:lnTo>
                  <a:lnTo>
                    <a:pt x="364108" y="457326"/>
                  </a:lnTo>
                  <a:lnTo>
                    <a:pt x="381381" y="423163"/>
                  </a:lnTo>
                  <a:lnTo>
                    <a:pt x="393573" y="375030"/>
                  </a:lnTo>
                  <a:lnTo>
                    <a:pt x="395096" y="350519"/>
                  </a:lnTo>
                  <a:lnTo>
                    <a:pt x="394843" y="337947"/>
                  </a:lnTo>
                  <a:lnTo>
                    <a:pt x="387604" y="287400"/>
                  </a:lnTo>
                  <a:lnTo>
                    <a:pt x="372109" y="236219"/>
                  </a:lnTo>
                  <a:lnTo>
                    <a:pt x="349757" y="184530"/>
                  </a:lnTo>
                  <a:lnTo>
                    <a:pt x="322199" y="132079"/>
                  </a:lnTo>
                  <a:lnTo>
                    <a:pt x="291083" y="79248"/>
                  </a:lnTo>
                  <a:lnTo>
                    <a:pt x="274700" y="52959"/>
                  </a:lnTo>
                  <a:lnTo>
                    <a:pt x="240919" y="0"/>
                  </a:lnTo>
                  <a:close/>
                </a:path>
                <a:path w="395605" h="710564">
                  <a:moveTo>
                    <a:pt x="49903" y="679196"/>
                  </a:moveTo>
                  <a:lnTo>
                    <a:pt x="25018" y="679196"/>
                  </a:lnTo>
                  <a:lnTo>
                    <a:pt x="49585" y="679730"/>
                  </a:lnTo>
                  <a:lnTo>
                    <a:pt x="49903" y="6791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9168" y="5452059"/>
            <a:ext cx="6872605" cy="341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70180" algn="l"/>
              </a:tabLst>
            </a:pPr>
            <a:r>
              <a:rPr sz="3200" baseline="2314" dirty="0">
                <a:latin typeface="Microsoft Sans Serif"/>
                <a:cs typeface="Microsoft Sans Serif"/>
              </a:rPr>
              <a:t>ค</a:t>
            </a:r>
            <a:r>
              <a:rPr lang="th-TH" sz="3200" baseline="2314" dirty="0">
                <a:latin typeface="Microsoft Sans Serif"/>
                <a:cs typeface="Microsoft Sans Serif"/>
              </a:rPr>
              <a:t>รั้</a:t>
            </a:r>
            <a:r>
              <a:rPr sz="3200" baseline="2314" dirty="0" err="1">
                <a:latin typeface="Microsoft Sans Serif"/>
                <a:cs typeface="Microsoft Sans Serif"/>
              </a:rPr>
              <a:t>งแรกไม่มี</a:t>
            </a:r>
            <a:r>
              <a:rPr sz="3200" baseline="2314" dirty="0">
                <a:latin typeface="Microsoft Sans Serif"/>
                <a:cs typeface="Microsoft Sans Serif"/>
              </a:rPr>
              <a:t> </a:t>
            </a:r>
            <a:r>
              <a:rPr sz="3200" baseline="2314" dirty="0">
                <a:latin typeface="Arial MT"/>
                <a:cs typeface="Arial MT"/>
              </a:rPr>
              <a:t>page </a:t>
            </a:r>
            <a:r>
              <a:rPr sz="3200" baseline="2314" dirty="0" err="1">
                <a:latin typeface="Microsoft Sans Serif"/>
                <a:cs typeface="Microsoft Sans Serif"/>
              </a:rPr>
              <a:t>อย</a:t>
            </a:r>
            <a:r>
              <a:rPr lang="th-TH" sz="3200" baseline="2314" dirty="0">
                <a:latin typeface="Microsoft Sans Serif"/>
                <a:cs typeface="Microsoft Sans Serif"/>
              </a:rPr>
              <a:t>ู่</a:t>
            </a:r>
            <a:r>
              <a:rPr sz="3200" baseline="2314" dirty="0" err="1">
                <a:latin typeface="Microsoft Sans Serif"/>
                <a:cs typeface="Microsoft Sans Serif"/>
              </a:rPr>
              <a:t>ใน</a:t>
            </a:r>
            <a:r>
              <a:rPr sz="3200" baseline="2314" dirty="0">
                <a:latin typeface="Microsoft Sans Serif"/>
                <a:cs typeface="Microsoft Sans Serif"/>
              </a:rPr>
              <a:t> </a:t>
            </a:r>
            <a:r>
              <a:rPr sz="3200" baseline="2314" dirty="0">
                <a:latin typeface="Arial MT"/>
                <a:cs typeface="Arial MT"/>
              </a:rPr>
              <a:t>Physical Memory </a:t>
            </a:r>
            <a:r>
              <a:rPr sz="3200" baseline="2314" dirty="0">
                <a:latin typeface="Microsoft Sans Serif"/>
                <a:cs typeface="Microsoft Sans Serif"/>
              </a:rPr>
              <a:t>จะเกิด </a:t>
            </a:r>
            <a:r>
              <a:rPr sz="3200" baseline="2314" dirty="0">
                <a:latin typeface="Arial MT"/>
                <a:cs typeface="Arial MT"/>
              </a:rPr>
              <a:t>page fault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811018" y="1277433"/>
            <a:ext cx="5381625" cy="623248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0170" marR="264795">
              <a:lnSpc>
                <a:spcPct val="100000"/>
              </a:lnSpc>
              <a:spcBef>
                <a:spcPts val="60"/>
              </a:spcBef>
            </a:pPr>
            <a:r>
              <a:rPr sz="2000" dirty="0">
                <a:latin typeface="Microsoft Sans Serif"/>
                <a:cs typeface="Microsoft Sans Serif"/>
              </a:rPr>
              <a:t>มี </a:t>
            </a:r>
            <a:r>
              <a:rPr sz="2000" dirty="0">
                <a:latin typeface="Arial MT"/>
                <a:cs typeface="Arial MT"/>
              </a:rPr>
              <a:t>0 </a:t>
            </a:r>
            <a:r>
              <a:rPr sz="2000" dirty="0" err="1">
                <a:latin typeface="Microsoft Sans Serif"/>
                <a:cs typeface="Microsoft Sans Serif"/>
              </a:rPr>
              <a:t>อย</a:t>
            </a:r>
            <a:r>
              <a:rPr lang="th-TH" sz="2000" dirty="0">
                <a:latin typeface="Microsoft Sans Serif"/>
                <a:cs typeface="Microsoft Sans Serif"/>
              </a:rPr>
              <a:t>ู่แ</a:t>
            </a:r>
            <a:r>
              <a:rPr sz="2000" dirty="0">
                <a:latin typeface="Microsoft Sans Serif"/>
                <a:cs typeface="Microsoft Sans Serif"/>
              </a:rPr>
              <a:t>ล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วใน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Arial MT"/>
                <a:cs typeface="Arial MT"/>
              </a:rPr>
              <a:t>memory </a:t>
            </a:r>
            <a:r>
              <a:rPr sz="2000" dirty="0" err="1">
                <a:latin typeface="Microsoft Sans Serif"/>
                <a:cs typeface="Microsoft Sans Serif"/>
              </a:rPr>
              <a:t>จึงไม่ต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 err="1">
                <a:latin typeface="Microsoft Sans Serif"/>
                <a:cs typeface="Microsoft Sans Serif"/>
              </a:rPr>
              <a:t>องไปดึงข</a:t>
            </a:r>
            <a:r>
              <a:rPr lang="th-TH" sz="2000" dirty="0">
                <a:latin typeface="Microsoft Sans Serif"/>
                <a:cs typeface="Microsoft Sans Serif"/>
              </a:rPr>
              <a:t>้</a:t>
            </a:r>
            <a:r>
              <a:rPr sz="2000" dirty="0">
                <a:latin typeface="Microsoft Sans Serif"/>
                <a:cs typeface="Microsoft Sans Serif"/>
              </a:rPr>
              <a:t>อ </a:t>
            </a:r>
            <a:r>
              <a:rPr sz="2000" dirty="0" err="1">
                <a:latin typeface="Microsoft Sans Serif"/>
                <a:cs typeface="Microsoft Sans Serif"/>
              </a:rPr>
              <a:t>มูลม</a:t>
            </a:r>
            <a:r>
              <a:rPr lang="th-TH" sz="2000" dirty="0">
                <a:latin typeface="Microsoft Sans Serif"/>
                <a:cs typeface="Microsoft Sans Serif"/>
              </a:rPr>
              <a:t>า</a:t>
            </a:r>
            <a:r>
              <a:rPr sz="2000" dirty="0" err="1">
                <a:latin typeface="Microsoft Sans Serif"/>
                <a:cs typeface="Microsoft Sans Serif"/>
              </a:rPr>
              <a:t>ใหม่อีก</a:t>
            </a:r>
            <a:r>
              <a:rPr lang="th-TH" sz="2000" dirty="0">
                <a:latin typeface="Microsoft Sans Serif"/>
                <a:cs typeface="Microsoft Sans Serif"/>
              </a:rPr>
              <a:t> </a:t>
            </a:r>
            <a:r>
              <a:rPr sz="2000" dirty="0" err="1">
                <a:latin typeface="Microsoft Sans Serif"/>
                <a:cs typeface="Microsoft Sans Serif"/>
              </a:rPr>
              <a:t>จึงไม่เกิด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Arial MT"/>
                <a:cs typeface="Arial MT"/>
              </a:rPr>
              <a:t>page fault </a:t>
            </a:r>
            <a:r>
              <a:rPr sz="2000" dirty="0">
                <a:latin typeface="Microsoft Sans Serif"/>
                <a:cs typeface="Microsoft Sans Serif"/>
              </a:rPr>
              <a:t>ส</a:t>
            </a:r>
            <a:r>
              <a:rPr lang="th-TH" sz="2000" dirty="0">
                <a:latin typeface="Microsoft Sans Serif"/>
                <a:cs typeface="Microsoft Sans Serif"/>
              </a:rPr>
              <a:t>ำ</a:t>
            </a:r>
            <a:r>
              <a:rPr sz="2000" dirty="0" err="1">
                <a:latin typeface="Microsoft Sans Serif"/>
                <a:cs typeface="Microsoft Sans Serif"/>
              </a:rPr>
              <a:t>หรับ</a:t>
            </a:r>
            <a:r>
              <a:rPr sz="200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Arial MT"/>
                <a:cs typeface="Arial MT"/>
              </a:rPr>
              <a:t>page 0</a:t>
            </a:r>
          </a:p>
        </p:txBody>
      </p:sp>
      <p:sp>
        <p:nvSpPr>
          <p:cNvPr id="9" name="object 9"/>
          <p:cNvSpPr/>
          <p:nvPr/>
        </p:nvSpPr>
        <p:spPr>
          <a:xfrm>
            <a:off x="2472689" y="1919477"/>
            <a:ext cx="509905" cy="452755"/>
          </a:xfrm>
          <a:custGeom>
            <a:avLst/>
            <a:gdLst/>
            <a:ahLst/>
            <a:cxnLst/>
            <a:rect l="l" t="t" r="r" b="b"/>
            <a:pathLst>
              <a:path w="509905" h="452755">
                <a:moveTo>
                  <a:pt x="49276" y="323596"/>
                </a:moveTo>
                <a:lnTo>
                  <a:pt x="41148" y="327660"/>
                </a:lnTo>
                <a:lnTo>
                  <a:pt x="38735" y="335152"/>
                </a:lnTo>
                <a:lnTo>
                  <a:pt x="0" y="452627"/>
                </a:lnTo>
                <a:lnTo>
                  <a:pt x="40442" y="444626"/>
                </a:lnTo>
                <a:lnTo>
                  <a:pt x="30607" y="444626"/>
                </a:lnTo>
                <a:lnTo>
                  <a:pt x="11684" y="423163"/>
                </a:lnTo>
                <a:lnTo>
                  <a:pt x="51432" y="388023"/>
                </a:lnTo>
                <a:lnTo>
                  <a:pt x="65912" y="344170"/>
                </a:lnTo>
                <a:lnTo>
                  <a:pt x="68326" y="336676"/>
                </a:lnTo>
                <a:lnTo>
                  <a:pt x="64262" y="328549"/>
                </a:lnTo>
                <a:lnTo>
                  <a:pt x="56768" y="326136"/>
                </a:lnTo>
                <a:lnTo>
                  <a:pt x="49276" y="323596"/>
                </a:lnTo>
                <a:close/>
              </a:path>
              <a:path w="509905" h="452755">
                <a:moveTo>
                  <a:pt x="51432" y="388023"/>
                </a:moveTo>
                <a:lnTo>
                  <a:pt x="11684" y="423163"/>
                </a:lnTo>
                <a:lnTo>
                  <a:pt x="30607" y="444626"/>
                </a:lnTo>
                <a:lnTo>
                  <a:pt x="37645" y="438404"/>
                </a:lnTo>
                <a:lnTo>
                  <a:pt x="34798" y="438404"/>
                </a:lnTo>
                <a:lnTo>
                  <a:pt x="18415" y="419862"/>
                </a:lnTo>
                <a:lnTo>
                  <a:pt x="42497" y="415086"/>
                </a:lnTo>
                <a:lnTo>
                  <a:pt x="51432" y="388023"/>
                </a:lnTo>
                <a:close/>
              </a:path>
              <a:path w="509905" h="452755">
                <a:moveTo>
                  <a:pt x="123443" y="399034"/>
                </a:moveTo>
                <a:lnTo>
                  <a:pt x="70244" y="409583"/>
                </a:lnTo>
                <a:lnTo>
                  <a:pt x="30607" y="444626"/>
                </a:lnTo>
                <a:lnTo>
                  <a:pt x="40442" y="444626"/>
                </a:lnTo>
                <a:lnTo>
                  <a:pt x="129032" y="427100"/>
                </a:lnTo>
                <a:lnTo>
                  <a:pt x="134112" y="419481"/>
                </a:lnTo>
                <a:lnTo>
                  <a:pt x="131064" y="403987"/>
                </a:lnTo>
                <a:lnTo>
                  <a:pt x="123443" y="399034"/>
                </a:lnTo>
                <a:close/>
              </a:path>
              <a:path w="509905" h="452755">
                <a:moveTo>
                  <a:pt x="42497" y="415086"/>
                </a:moveTo>
                <a:lnTo>
                  <a:pt x="18415" y="419862"/>
                </a:lnTo>
                <a:lnTo>
                  <a:pt x="34798" y="438404"/>
                </a:lnTo>
                <a:lnTo>
                  <a:pt x="42497" y="415086"/>
                </a:lnTo>
                <a:close/>
              </a:path>
              <a:path w="509905" h="452755">
                <a:moveTo>
                  <a:pt x="70244" y="409583"/>
                </a:moveTo>
                <a:lnTo>
                  <a:pt x="42497" y="415086"/>
                </a:lnTo>
                <a:lnTo>
                  <a:pt x="34798" y="438404"/>
                </a:lnTo>
                <a:lnTo>
                  <a:pt x="37645" y="438404"/>
                </a:lnTo>
                <a:lnTo>
                  <a:pt x="70244" y="409583"/>
                </a:lnTo>
                <a:close/>
              </a:path>
              <a:path w="509905" h="452755">
                <a:moveTo>
                  <a:pt x="490347" y="0"/>
                </a:moveTo>
                <a:lnTo>
                  <a:pt x="51432" y="388023"/>
                </a:lnTo>
                <a:lnTo>
                  <a:pt x="42497" y="415086"/>
                </a:lnTo>
                <a:lnTo>
                  <a:pt x="70244" y="409583"/>
                </a:lnTo>
                <a:lnTo>
                  <a:pt x="509397" y="21336"/>
                </a:lnTo>
                <a:lnTo>
                  <a:pt x="49034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141289" y="4491848"/>
            <a:ext cx="6516243" cy="657872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sz="2000" dirty="0">
                <a:latin typeface="Microsoft Sans Serif"/>
                <a:cs typeface="Microsoft Sans Serif"/>
              </a:rPr>
              <a:t>เมื่อ </a:t>
            </a:r>
            <a:r>
              <a:rPr sz="2000" dirty="0">
                <a:latin typeface="Arial MT"/>
                <a:cs typeface="Arial MT"/>
              </a:rPr>
              <a:t>physical memory 3 frames </a:t>
            </a:r>
            <a:r>
              <a:rPr sz="2000" dirty="0">
                <a:latin typeface="Microsoft Sans Serif"/>
                <a:cs typeface="Microsoft Sans Serif"/>
              </a:rPr>
              <a:t>และใช้ </a:t>
            </a:r>
            <a:r>
              <a:rPr sz="2000" dirty="0">
                <a:latin typeface="Arial MT"/>
                <a:cs typeface="Arial MT"/>
              </a:rPr>
              <a:t>reference string</a:t>
            </a:r>
          </a:p>
          <a:p>
            <a:pPr marL="91440">
              <a:lnSpc>
                <a:spcPct val="100000"/>
              </a:lnSpc>
              <a:spcBef>
                <a:spcPts val="95"/>
              </a:spcBef>
              <a:tabLst>
                <a:tab pos="4636770" algn="l"/>
              </a:tabLst>
            </a:pPr>
            <a:r>
              <a:rPr sz="3200" baseline="2314" dirty="0" err="1">
                <a:latin typeface="Microsoft Sans Serif"/>
                <a:cs typeface="Microsoft Sans Serif"/>
              </a:rPr>
              <a:t>ตามท</a:t>
            </a:r>
            <a:r>
              <a:rPr lang="th-TH" sz="3200" baseline="2314" dirty="0">
                <a:latin typeface="Microsoft Sans Serif"/>
                <a:cs typeface="Microsoft Sans Serif"/>
              </a:rPr>
              <a:t>ี่</a:t>
            </a:r>
            <a:r>
              <a:rPr sz="3200" baseline="2314" dirty="0">
                <a:latin typeface="Microsoft Sans Serif"/>
                <a:cs typeface="Microsoft Sans Serif"/>
              </a:rPr>
              <a:t>ก</a:t>
            </a:r>
            <a:r>
              <a:rPr lang="th-TH" sz="3200" baseline="2314" dirty="0">
                <a:latin typeface="Microsoft Sans Serif"/>
                <a:cs typeface="Microsoft Sans Serif"/>
              </a:rPr>
              <a:t>ำ</a:t>
            </a:r>
            <a:r>
              <a:rPr sz="3200" baseline="2314" dirty="0" err="1">
                <a:latin typeface="Microsoft Sans Serif"/>
                <a:cs typeface="Microsoft Sans Serif"/>
              </a:rPr>
              <a:t>หนดให้</a:t>
            </a:r>
            <a:r>
              <a:rPr sz="3200" baseline="2314" dirty="0">
                <a:latin typeface="Microsoft Sans Serif"/>
                <a:cs typeface="Microsoft Sans Serif"/>
              </a:rPr>
              <a:t> จะเกิด </a:t>
            </a:r>
            <a:r>
              <a:rPr sz="3200" baseline="2314" dirty="0">
                <a:latin typeface="Arial MT"/>
                <a:cs typeface="Arial MT"/>
              </a:rPr>
              <a:t>page fault</a:t>
            </a:r>
            <a:r>
              <a:rPr lang="th-TH" sz="3200" baseline="2314" dirty="0">
                <a:latin typeface="Arial MT"/>
                <a:cs typeface="Arial MT"/>
              </a:rPr>
              <a:t> ทั้ง</a:t>
            </a:r>
            <a:r>
              <a:rPr sz="3200" baseline="2314" dirty="0" err="1">
                <a:latin typeface="Microsoft Sans Serif"/>
                <a:cs typeface="Microsoft Sans Serif"/>
              </a:rPr>
              <a:t>หมด</a:t>
            </a:r>
            <a:r>
              <a:rPr lang="th-TH" sz="3200" baseline="2314" dirty="0">
                <a:latin typeface="Microsoft Sans Serif"/>
                <a:cs typeface="Microsoft Sans Serif"/>
              </a:rPr>
              <a:t> </a:t>
            </a:r>
            <a:r>
              <a:rPr sz="3200" baseline="2314" dirty="0">
                <a:latin typeface="Arial MT"/>
                <a:cs typeface="Arial MT"/>
              </a:rPr>
              <a:t>15</a:t>
            </a:r>
            <a:r>
              <a:rPr lang="th-TH" sz="3200" baseline="2314" dirty="0">
                <a:latin typeface="Arial MT"/>
                <a:cs typeface="Arial MT"/>
              </a:rPr>
              <a:t> </a:t>
            </a:r>
            <a:r>
              <a:rPr sz="3200" baseline="2314" dirty="0">
                <a:latin typeface="Arial MT"/>
                <a:cs typeface="Arial MT"/>
              </a:rPr>
              <a:t>page faults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402885" y="0"/>
            <a:ext cx="47625" cy="13970"/>
          </a:xfrm>
          <a:custGeom>
            <a:avLst/>
            <a:gdLst/>
            <a:ahLst/>
            <a:cxnLst/>
            <a:rect l="l" t="t" r="r" b="b"/>
            <a:pathLst>
              <a:path w="47625" h="13970">
                <a:moveTo>
                  <a:pt x="43407" y="0"/>
                </a:moveTo>
                <a:lnTo>
                  <a:pt x="26283" y="0"/>
                </a:lnTo>
                <a:lnTo>
                  <a:pt x="30161" y="3749"/>
                </a:lnTo>
                <a:lnTo>
                  <a:pt x="32781" y="6918"/>
                </a:lnTo>
                <a:lnTo>
                  <a:pt x="37398" y="12926"/>
                </a:lnTo>
                <a:lnTo>
                  <a:pt x="41366" y="13444"/>
                </a:lnTo>
                <a:lnTo>
                  <a:pt x="46902" y="9189"/>
                </a:lnTo>
                <a:lnTo>
                  <a:pt x="47420" y="5220"/>
                </a:lnTo>
                <a:lnTo>
                  <a:pt x="43407" y="0"/>
                </a:lnTo>
                <a:close/>
              </a:path>
              <a:path w="47625" h="13970">
                <a:moveTo>
                  <a:pt x="6780" y="0"/>
                </a:moveTo>
                <a:lnTo>
                  <a:pt x="0" y="0"/>
                </a:lnTo>
                <a:lnTo>
                  <a:pt x="1122" y="2815"/>
                </a:lnTo>
                <a:lnTo>
                  <a:pt x="26640" y="13413"/>
                </a:lnTo>
                <a:lnTo>
                  <a:pt x="29382" y="11606"/>
                </a:lnTo>
                <a:lnTo>
                  <a:pt x="30464" y="6351"/>
                </a:lnTo>
                <a:lnTo>
                  <a:pt x="29149" y="3891"/>
                </a:lnTo>
                <a:lnTo>
                  <a:pt x="23425" y="1563"/>
                </a:lnTo>
                <a:lnTo>
                  <a:pt x="11410" y="1562"/>
                </a:lnTo>
                <a:lnTo>
                  <a:pt x="6899" y="220"/>
                </a:lnTo>
                <a:lnTo>
                  <a:pt x="6780" y="0"/>
                </a:lnTo>
                <a:close/>
              </a:path>
              <a:path w="47625" h="13970">
                <a:moveTo>
                  <a:pt x="14301" y="0"/>
                </a:moveTo>
                <a:lnTo>
                  <a:pt x="6780" y="0"/>
                </a:lnTo>
                <a:lnTo>
                  <a:pt x="6899" y="220"/>
                </a:lnTo>
                <a:lnTo>
                  <a:pt x="11417" y="1562"/>
                </a:lnTo>
                <a:lnTo>
                  <a:pt x="14301" y="0"/>
                </a:lnTo>
                <a:close/>
              </a:path>
              <a:path w="47625" h="13970">
                <a:moveTo>
                  <a:pt x="20013" y="0"/>
                </a:moveTo>
                <a:lnTo>
                  <a:pt x="14301" y="0"/>
                </a:lnTo>
                <a:lnTo>
                  <a:pt x="11414" y="1563"/>
                </a:lnTo>
                <a:lnTo>
                  <a:pt x="23425" y="1563"/>
                </a:lnTo>
                <a:lnTo>
                  <a:pt x="20013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1EADF9-9839-789F-7786-1ED3FCDD07B8}"/>
              </a:ext>
            </a:extLst>
          </p:cNvPr>
          <p:cNvSpPr txBox="1"/>
          <p:nvPr/>
        </p:nvSpPr>
        <p:spPr>
          <a:xfrm>
            <a:off x="2218736" y="642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</a:t>
            </a:r>
            <a:r>
              <a:rPr lang="en-US" dirty="0">
                <a:solidFill>
                  <a:schemeClr val="accent1"/>
                </a:solidFill>
              </a:rPr>
              <a:t> FIFO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9493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94934" y="299771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5">
                <a:moveTo>
                  <a:pt x="84074" y="0"/>
                </a:moveTo>
                <a:lnTo>
                  <a:pt x="0" y="0"/>
                </a:lnTo>
              </a:path>
              <a:path w="84454" h="635">
                <a:moveTo>
                  <a:pt x="0" y="12"/>
                </a:moveTo>
                <a:lnTo>
                  <a:pt x="0" y="0"/>
                </a:lnTo>
              </a:path>
              <a:path w="84454" h="635">
                <a:moveTo>
                  <a:pt x="0" y="0"/>
                </a:moveTo>
                <a:lnTo>
                  <a:pt x="8407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691759" y="88785"/>
            <a:ext cx="87630" cy="1042669"/>
            <a:chOff x="5691759" y="88785"/>
            <a:chExt cx="87630" cy="1042669"/>
          </a:xfrm>
        </p:grpSpPr>
        <p:sp>
          <p:nvSpPr>
            <p:cNvPr id="5" name="object 5"/>
            <p:cNvSpPr/>
            <p:nvPr/>
          </p:nvSpPr>
          <p:spPr>
            <a:xfrm>
              <a:off x="5694934" y="91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94934" y="299782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4934" y="507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22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4934" y="715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4934" y="923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694934" y="1338859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4">
                <a:moveTo>
                  <a:pt x="84074" y="0"/>
                </a:moveTo>
                <a:lnTo>
                  <a:pt x="0" y="0"/>
                </a:lnTo>
              </a:path>
              <a:path w="84454" h="634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94934" y="1131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4" h="208280">
                <a:moveTo>
                  <a:pt x="84074" y="0"/>
                </a:moveTo>
                <a:lnTo>
                  <a:pt x="0" y="0"/>
                </a:lnTo>
              </a:path>
              <a:path w="84454" h="208280">
                <a:moveTo>
                  <a:pt x="0" y="207822"/>
                </a:moveTo>
                <a:lnTo>
                  <a:pt x="0" y="0"/>
                </a:lnTo>
              </a:path>
              <a:path w="84454" h="208280">
                <a:moveTo>
                  <a:pt x="0" y="0"/>
                </a:moveTo>
                <a:lnTo>
                  <a:pt x="84074" y="0"/>
                </a:lnTo>
              </a:path>
              <a:path w="84454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691759" y="1335696"/>
            <a:ext cx="87630" cy="2081530"/>
            <a:chOff x="5691759" y="1335696"/>
            <a:chExt cx="87630" cy="2081530"/>
          </a:xfrm>
        </p:grpSpPr>
        <p:sp>
          <p:nvSpPr>
            <p:cNvPr id="13" name="object 13"/>
            <p:cNvSpPr/>
            <p:nvPr/>
          </p:nvSpPr>
          <p:spPr>
            <a:xfrm>
              <a:off x="5694934" y="1338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207810"/>
                  </a:moveTo>
                  <a:lnTo>
                    <a:pt x="0" y="207810"/>
                  </a:lnTo>
                </a:path>
                <a:path w="84454" h="208280">
                  <a:moveTo>
                    <a:pt x="0" y="207822"/>
                  </a:moveTo>
                  <a:lnTo>
                    <a:pt x="0" y="207810"/>
                  </a:lnTo>
                </a:path>
                <a:path w="84454" h="208280">
                  <a:moveTo>
                    <a:pt x="0" y="207810"/>
                  </a:moveTo>
                  <a:lnTo>
                    <a:pt x="84074" y="20781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94934" y="1546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94934" y="1754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4934" y="1962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94934" y="2170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4934" y="2377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22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94934" y="2585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0"/>
                  </a:moveTo>
                  <a:lnTo>
                    <a:pt x="0" y="0"/>
                  </a:lnTo>
                </a:path>
                <a:path w="84454" h="208280">
                  <a:moveTo>
                    <a:pt x="0" y="207810"/>
                  </a:moveTo>
                  <a:lnTo>
                    <a:pt x="0" y="0"/>
                  </a:lnTo>
                </a:path>
                <a:path w="84454" h="208280">
                  <a:moveTo>
                    <a:pt x="0" y="0"/>
                  </a:moveTo>
                  <a:lnTo>
                    <a:pt x="84074" y="0"/>
                  </a:lnTo>
                </a:path>
                <a:path w="84454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94934" y="2793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94934" y="3001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80">
                  <a:moveTo>
                    <a:pt x="84074" y="13"/>
                  </a:moveTo>
                  <a:lnTo>
                    <a:pt x="0" y="13"/>
                  </a:lnTo>
                </a:path>
                <a:path w="84454" h="208280">
                  <a:moveTo>
                    <a:pt x="0" y="207822"/>
                  </a:moveTo>
                  <a:lnTo>
                    <a:pt x="0" y="13"/>
                  </a:lnTo>
                </a:path>
                <a:path w="84454" h="208280">
                  <a:moveTo>
                    <a:pt x="0" y="13"/>
                  </a:moveTo>
                  <a:lnTo>
                    <a:pt x="84074" y="13"/>
                  </a:lnTo>
                </a:path>
                <a:path w="84454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94934" y="3209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694934" y="3624859"/>
            <a:ext cx="84455" cy="635"/>
          </a:xfrm>
          <a:custGeom>
            <a:avLst/>
            <a:gdLst/>
            <a:ahLst/>
            <a:cxnLst/>
            <a:rect l="l" t="t" r="r" b="b"/>
            <a:pathLst>
              <a:path w="84454" h="635">
                <a:moveTo>
                  <a:pt x="84074" y="0"/>
                </a:moveTo>
                <a:lnTo>
                  <a:pt x="0" y="0"/>
                </a:lnTo>
              </a:path>
              <a:path w="84454" h="635">
                <a:moveTo>
                  <a:pt x="0" y="12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94934" y="3417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4" h="208279">
                <a:moveTo>
                  <a:pt x="84074" y="13"/>
                </a:moveTo>
                <a:lnTo>
                  <a:pt x="0" y="13"/>
                </a:lnTo>
              </a:path>
              <a:path w="84454" h="208279">
                <a:moveTo>
                  <a:pt x="0" y="207822"/>
                </a:moveTo>
                <a:lnTo>
                  <a:pt x="0" y="13"/>
                </a:lnTo>
              </a:path>
              <a:path w="84454" h="208279">
                <a:moveTo>
                  <a:pt x="0" y="0"/>
                </a:moveTo>
                <a:lnTo>
                  <a:pt x="84074" y="0"/>
                </a:lnTo>
              </a:path>
              <a:path w="84454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5691759" y="3621696"/>
            <a:ext cx="87630" cy="3328670"/>
            <a:chOff x="5691759" y="3621696"/>
            <a:chExt cx="87630" cy="3328670"/>
          </a:xfrm>
        </p:grpSpPr>
        <p:sp>
          <p:nvSpPr>
            <p:cNvPr id="26" name="object 26"/>
            <p:cNvSpPr/>
            <p:nvPr/>
          </p:nvSpPr>
          <p:spPr>
            <a:xfrm>
              <a:off x="5694934" y="3624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207810"/>
                  </a:moveTo>
                  <a:lnTo>
                    <a:pt x="0" y="207810"/>
                  </a:lnTo>
                </a:path>
                <a:path w="84454" h="208279">
                  <a:moveTo>
                    <a:pt x="0" y="207822"/>
                  </a:moveTo>
                  <a:lnTo>
                    <a:pt x="0" y="207810"/>
                  </a:lnTo>
                </a:path>
                <a:path w="84454" h="208279">
                  <a:moveTo>
                    <a:pt x="0" y="207810"/>
                  </a:moveTo>
                  <a:lnTo>
                    <a:pt x="84074" y="20781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94934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94934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94934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94934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94934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94934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94934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10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94934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35"/>
                  </a:moveTo>
                  <a:lnTo>
                    <a:pt x="0" y="13"/>
                  </a:lnTo>
                </a:path>
                <a:path w="84454" h="208279">
                  <a:moveTo>
                    <a:pt x="0" y="13"/>
                  </a:moveTo>
                  <a:lnTo>
                    <a:pt x="84074" y="13"/>
                  </a:lnTo>
                </a:path>
                <a:path w="84454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694934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94934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3"/>
                  </a:moveTo>
                  <a:lnTo>
                    <a:pt x="0" y="13"/>
                  </a:lnTo>
                </a:path>
                <a:path w="84454" h="208279">
                  <a:moveTo>
                    <a:pt x="0" y="207822"/>
                  </a:moveTo>
                  <a:lnTo>
                    <a:pt x="0" y="13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94934" y="591087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94934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2"/>
                  </a:moveTo>
                  <a:lnTo>
                    <a:pt x="0" y="12"/>
                  </a:lnTo>
                </a:path>
                <a:path w="84454" h="208279">
                  <a:moveTo>
                    <a:pt x="0" y="207822"/>
                  </a:moveTo>
                  <a:lnTo>
                    <a:pt x="0" y="12"/>
                  </a:lnTo>
                </a:path>
                <a:path w="84454" h="208279">
                  <a:moveTo>
                    <a:pt x="0" y="12"/>
                  </a:moveTo>
                  <a:lnTo>
                    <a:pt x="84074" y="12"/>
                  </a:lnTo>
                </a:path>
                <a:path w="84454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94934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94934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12"/>
                  </a:moveTo>
                  <a:lnTo>
                    <a:pt x="0" y="12"/>
                  </a:lnTo>
                </a:path>
                <a:path w="84454" h="208279">
                  <a:moveTo>
                    <a:pt x="0" y="207835"/>
                  </a:moveTo>
                  <a:lnTo>
                    <a:pt x="0" y="12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94934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5694934" y="7157783"/>
            <a:ext cx="84455" cy="0"/>
          </a:xfrm>
          <a:custGeom>
            <a:avLst/>
            <a:gdLst/>
            <a:ahLst/>
            <a:cxnLst/>
            <a:rect l="l" t="t" r="r" b="b"/>
            <a:pathLst>
              <a:path w="84454">
                <a:moveTo>
                  <a:pt x="0" y="0"/>
                </a:moveTo>
                <a:lnTo>
                  <a:pt x="8407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5691759" y="6946785"/>
            <a:ext cx="87630" cy="527050"/>
            <a:chOff x="5691759" y="6946785"/>
            <a:chExt cx="87630" cy="527050"/>
          </a:xfrm>
        </p:grpSpPr>
        <p:sp>
          <p:nvSpPr>
            <p:cNvPr id="44" name="object 44"/>
            <p:cNvSpPr/>
            <p:nvPr/>
          </p:nvSpPr>
          <p:spPr>
            <a:xfrm>
              <a:off x="5694934" y="6949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22"/>
                  </a:moveTo>
                  <a:lnTo>
                    <a:pt x="0" y="0"/>
                  </a:lnTo>
                </a:path>
                <a:path w="84454" h="208279">
                  <a:moveTo>
                    <a:pt x="0" y="0"/>
                  </a:moveTo>
                  <a:lnTo>
                    <a:pt x="84074" y="0"/>
                  </a:lnTo>
                </a:path>
                <a:path w="84454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94934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4" h="208279">
                  <a:moveTo>
                    <a:pt x="84074" y="0"/>
                  </a:moveTo>
                  <a:lnTo>
                    <a:pt x="0" y="0"/>
                  </a:lnTo>
                </a:path>
                <a:path w="84454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94934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4" h="107950">
                  <a:moveTo>
                    <a:pt x="84074" y="0"/>
                  </a:moveTo>
                  <a:lnTo>
                    <a:pt x="0" y="0"/>
                  </a:lnTo>
                </a:path>
                <a:path w="84454" h="107950">
                  <a:moveTo>
                    <a:pt x="0" y="107720"/>
                  </a:moveTo>
                  <a:lnTo>
                    <a:pt x="0" y="0"/>
                  </a:lnTo>
                </a:path>
                <a:path w="84454" h="107950">
                  <a:moveTo>
                    <a:pt x="0" y="0"/>
                  </a:moveTo>
                  <a:lnTo>
                    <a:pt x="84074" y="0"/>
                  </a:lnTo>
                </a:path>
                <a:path w="84454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/>
          <p:nvPr/>
        </p:nvSpPr>
        <p:spPr>
          <a:xfrm>
            <a:off x="5694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87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5483936" y="88785"/>
            <a:ext cx="214629" cy="1045844"/>
            <a:chOff x="5483936" y="88785"/>
            <a:chExt cx="214629" cy="1045844"/>
          </a:xfrm>
        </p:grpSpPr>
        <p:sp>
          <p:nvSpPr>
            <p:cNvPr id="50" name="object 50"/>
            <p:cNvSpPr/>
            <p:nvPr/>
          </p:nvSpPr>
          <p:spPr>
            <a:xfrm>
              <a:off x="5487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87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7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7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7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5487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5483936" y="1335684"/>
            <a:ext cx="214629" cy="2084705"/>
            <a:chOff x="5483936" y="1335684"/>
            <a:chExt cx="214629" cy="2084705"/>
          </a:xfrm>
        </p:grpSpPr>
        <p:sp>
          <p:nvSpPr>
            <p:cNvPr id="57" name="object 57"/>
            <p:cNvSpPr/>
            <p:nvPr/>
          </p:nvSpPr>
          <p:spPr>
            <a:xfrm>
              <a:off x="5487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87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87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87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87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87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87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87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87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87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5487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5483936" y="3621684"/>
            <a:ext cx="214629" cy="3331845"/>
            <a:chOff x="5483936" y="3621684"/>
            <a:chExt cx="214629" cy="3331845"/>
          </a:xfrm>
        </p:grpSpPr>
        <p:sp>
          <p:nvSpPr>
            <p:cNvPr id="69" name="object 69"/>
            <p:cNvSpPr/>
            <p:nvPr/>
          </p:nvSpPr>
          <p:spPr>
            <a:xfrm>
              <a:off x="5487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87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7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7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87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87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87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487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87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87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487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87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87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87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87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87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5483936" y="6946785"/>
            <a:ext cx="214629" cy="530225"/>
            <a:chOff x="5483936" y="6946785"/>
            <a:chExt cx="214629" cy="530225"/>
          </a:xfrm>
        </p:grpSpPr>
        <p:sp>
          <p:nvSpPr>
            <p:cNvPr id="86" name="object 86"/>
            <p:cNvSpPr/>
            <p:nvPr/>
          </p:nvSpPr>
          <p:spPr>
            <a:xfrm>
              <a:off x="5487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87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487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/>
          <p:nvPr/>
        </p:nvSpPr>
        <p:spPr>
          <a:xfrm>
            <a:off x="5487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5276113" y="88785"/>
            <a:ext cx="214629" cy="1045844"/>
            <a:chOff x="5276113" y="88785"/>
            <a:chExt cx="214629" cy="1045844"/>
          </a:xfrm>
        </p:grpSpPr>
        <p:sp>
          <p:nvSpPr>
            <p:cNvPr id="91" name="object 91"/>
            <p:cNvSpPr/>
            <p:nvPr/>
          </p:nvSpPr>
          <p:spPr>
            <a:xfrm>
              <a:off x="5279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279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279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279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279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5279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5276113" y="1335684"/>
            <a:ext cx="214629" cy="2084705"/>
            <a:chOff x="5276113" y="1335684"/>
            <a:chExt cx="214629" cy="2084705"/>
          </a:xfrm>
        </p:grpSpPr>
        <p:sp>
          <p:nvSpPr>
            <p:cNvPr id="98" name="object 98"/>
            <p:cNvSpPr/>
            <p:nvPr/>
          </p:nvSpPr>
          <p:spPr>
            <a:xfrm>
              <a:off x="5279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279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279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279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279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279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279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79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79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79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/>
          <p:nvPr/>
        </p:nvSpPr>
        <p:spPr>
          <a:xfrm>
            <a:off x="5279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" name="object 109"/>
          <p:cNvGrpSpPr/>
          <p:nvPr/>
        </p:nvGrpSpPr>
        <p:grpSpPr>
          <a:xfrm>
            <a:off x="5276113" y="3621684"/>
            <a:ext cx="214629" cy="3855085"/>
            <a:chOff x="5276113" y="3621684"/>
            <a:chExt cx="214629" cy="3855085"/>
          </a:xfrm>
        </p:grpSpPr>
        <p:sp>
          <p:nvSpPr>
            <p:cNvPr id="110" name="object 110"/>
            <p:cNvSpPr/>
            <p:nvPr/>
          </p:nvSpPr>
          <p:spPr>
            <a:xfrm>
              <a:off x="5279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279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79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79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279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79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79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79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279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279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79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79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79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79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79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79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79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79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79300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/>
          <p:nvPr/>
        </p:nvSpPr>
        <p:spPr>
          <a:xfrm>
            <a:off x="5279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07147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1" name="object 131"/>
          <p:cNvGrpSpPr/>
          <p:nvPr/>
        </p:nvGrpSpPr>
        <p:grpSpPr>
          <a:xfrm>
            <a:off x="5068290" y="88785"/>
            <a:ext cx="214629" cy="1045844"/>
            <a:chOff x="5068290" y="88785"/>
            <a:chExt cx="214629" cy="1045844"/>
          </a:xfrm>
        </p:grpSpPr>
        <p:sp>
          <p:nvSpPr>
            <p:cNvPr id="132" name="object 132"/>
            <p:cNvSpPr/>
            <p:nvPr/>
          </p:nvSpPr>
          <p:spPr>
            <a:xfrm>
              <a:off x="5071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071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71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071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071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/>
          <p:nvPr/>
        </p:nvSpPr>
        <p:spPr>
          <a:xfrm>
            <a:off x="5071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8" name="object 138"/>
          <p:cNvGrpSpPr/>
          <p:nvPr/>
        </p:nvGrpSpPr>
        <p:grpSpPr>
          <a:xfrm>
            <a:off x="5068290" y="1335684"/>
            <a:ext cx="214629" cy="2084705"/>
            <a:chOff x="5068290" y="1335684"/>
            <a:chExt cx="214629" cy="2084705"/>
          </a:xfrm>
        </p:grpSpPr>
        <p:sp>
          <p:nvSpPr>
            <p:cNvPr id="139" name="object 139"/>
            <p:cNvSpPr/>
            <p:nvPr/>
          </p:nvSpPr>
          <p:spPr>
            <a:xfrm>
              <a:off x="5071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071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071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071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071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071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071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071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071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071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/>
          <p:nvPr/>
        </p:nvSpPr>
        <p:spPr>
          <a:xfrm>
            <a:off x="5071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0" name="object 150"/>
          <p:cNvGrpSpPr/>
          <p:nvPr/>
        </p:nvGrpSpPr>
        <p:grpSpPr>
          <a:xfrm>
            <a:off x="5068290" y="3621684"/>
            <a:ext cx="214629" cy="3331845"/>
            <a:chOff x="5068290" y="3621684"/>
            <a:chExt cx="214629" cy="3331845"/>
          </a:xfrm>
        </p:grpSpPr>
        <p:sp>
          <p:nvSpPr>
            <p:cNvPr id="151" name="object 151"/>
            <p:cNvSpPr/>
            <p:nvPr/>
          </p:nvSpPr>
          <p:spPr>
            <a:xfrm>
              <a:off x="5071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071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071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071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71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71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71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071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071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071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071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071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071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071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071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071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object 167"/>
          <p:cNvGrpSpPr/>
          <p:nvPr/>
        </p:nvGrpSpPr>
        <p:grpSpPr>
          <a:xfrm>
            <a:off x="5068290" y="6946785"/>
            <a:ext cx="214629" cy="530225"/>
            <a:chOff x="5068290" y="6946785"/>
            <a:chExt cx="214629" cy="530225"/>
          </a:xfrm>
        </p:grpSpPr>
        <p:sp>
          <p:nvSpPr>
            <p:cNvPr id="168" name="object 168"/>
            <p:cNvSpPr/>
            <p:nvPr/>
          </p:nvSpPr>
          <p:spPr>
            <a:xfrm>
              <a:off x="507146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071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507147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171"/>
          <p:cNvSpPr/>
          <p:nvPr/>
        </p:nvSpPr>
        <p:spPr>
          <a:xfrm>
            <a:off x="5071465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863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3" name="object 173"/>
          <p:cNvGrpSpPr/>
          <p:nvPr/>
        </p:nvGrpSpPr>
        <p:grpSpPr>
          <a:xfrm>
            <a:off x="4860480" y="88785"/>
            <a:ext cx="214629" cy="1045844"/>
            <a:chOff x="4860480" y="88785"/>
            <a:chExt cx="214629" cy="1045844"/>
          </a:xfrm>
        </p:grpSpPr>
        <p:sp>
          <p:nvSpPr>
            <p:cNvPr id="174" name="object 174"/>
            <p:cNvSpPr/>
            <p:nvPr/>
          </p:nvSpPr>
          <p:spPr>
            <a:xfrm>
              <a:off x="486365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86365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86365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86365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86365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/>
          <p:nvPr/>
        </p:nvSpPr>
        <p:spPr>
          <a:xfrm>
            <a:off x="486365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0" name="object 180"/>
          <p:cNvGrpSpPr/>
          <p:nvPr/>
        </p:nvGrpSpPr>
        <p:grpSpPr>
          <a:xfrm>
            <a:off x="4860480" y="1335684"/>
            <a:ext cx="214629" cy="2084705"/>
            <a:chOff x="4860480" y="1335684"/>
            <a:chExt cx="214629" cy="2084705"/>
          </a:xfrm>
        </p:grpSpPr>
        <p:sp>
          <p:nvSpPr>
            <p:cNvPr id="181" name="object 181"/>
            <p:cNvSpPr/>
            <p:nvPr/>
          </p:nvSpPr>
          <p:spPr>
            <a:xfrm>
              <a:off x="486365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86365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86365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86365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86365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86365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86365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86365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86365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86365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/>
          <p:nvPr/>
        </p:nvSpPr>
        <p:spPr>
          <a:xfrm>
            <a:off x="486365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2" name="object 192"/>
          <p:cNvGrpSpPr/>
          <p:nvPr/>
        </p:nvGrpSpPr>
        <p:grpSpPr>
          <a:xfrm>
            <a:off x="4860480" y="3621684"/>
            <a:ext cx="214629" cy="3331845"/>
            <a:chOff x="4860480" y="3621684"/>
            <a:chExt cx="214629" cy="3331845"/>
          </a:xfrm>
        </p:grpSpPr>
        <p:sp>
          <p:nvSpPr>
            <p:cNvPr id="193" name="object 193"/>
            <p:cNvSpPr/>
            <p:nvPr/>
          </p:nvSpPr>
          <p:spPr>
            <a:xfrm>
              <a:off x="486365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86365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86365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86365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86365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86365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86365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86365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86365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86365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86365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86365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86365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86365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86365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86365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9" name="object 209"/>
          <p:cNvGrpSpPr/>
          <p:nvPr/>
        </p:nvGrpSpPr>
        <p:grpSpPr>
          <a:xfrm>
            <a:off x="4860480" y="6946785"/>
            <a:ext cx="214629" cy="530225"/>
            <a:chOff x="4860480" y="6946785"/>
            <a:chExt cx="214629" cy="530225"/>
          </a:xfrm>
        </p:grpSpPr>
        <p:sp>
          <p:nvSpPr>
            <p:cNvPr id="210" name="object 210"/>
            <p:cNvSpPr/>
            <p:nvPr/>
          </p:nvSpPr>
          <p:spPr>
            <a:xfrm>
              <a:off x="486365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86365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863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/>
          <p:nvPr/>
        </p:nvSpPr>
        <p:spPr>
          <a:xfrm>
            <a:off x="4863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4" name="object 214"/>
          <p:cNvGrpSpPr/>
          <p:nvPr/>
        </p:nvGrpSpPr>
        <p:grpSpPr>
          <a:xfrm>
            <a:off x="4652657" y="88785"/>
            <a:ext cx="214629" cy="1045844"/>
            <a:chOff x="4652657" y="88785"/>
            <a:chExt cx="214629" cy="1045844"/>
          </a:xfrm>
        </p:grpSpPr>
        <p:sp>
          <p:nvSpPr>
            <p:cNvPr id="215" name="object 215"/>
            <p:cNvSpPr/>
            <p:nvPr/>
          </p:nvSpPr>
          <p:spPr>
            <a:xfrm>
              <a:off x="4655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655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655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655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655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0" name="object 220"/>
          <p:cNvSpPr/>
          <p:nvPr/>
        </p:nvSpPr>
        <p:spPr>
          <a:xfrm>
            <a:off x="4655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1" name="object 221"/>
          <p:cNvGrpSpPr/>
          <p:nvPr/>
        </p:nvGrpSpPr>
        <p:grpSpPr>
          <a:xfrm>
            <a:off x="4652657" y="1335684"/>
            <a:ext cx="214629" cy="2084705"/>
            <a:chOff x="4652657" y="1335684"/>
            <a:chExt cx="214629" cy="2084705"/>
          </a:xfrm>
        </p:grpSpPr>
        <p:sp>
          <p:nvSpPr>
            <p:cNvPr id="222" name="object 222"/>
            <p:cNvSpPr/>
            <p:nvPr/>
          </p:nvSpPr>
          <p:spPr>
            <a:xfrm>
              <a:off x="4655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655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655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655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655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655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655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655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4655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4655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2" name="object 232"/>
          <p:cNvSpPr/>
          <p:nvPr/>
        </p:nvSpPr>
        <p:spPr>
          <a:xfrm>
            <a:off x="4655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3" name="object 233"/>
          <p:cNvGrpSpPr/>
          <p:nvPr/>
        </p:nvGrpSpPr>
        <p:grpSpPr>
          <a:xfrm>
            <a:off x="4652657" y="3621684"/>
            <a:ext cx="214629" cy="3331845"/>
            <a:chOff x="4652657" y="3621684"/>
            <a:chExt cx="214629" cy="3331845"/>
          </a:xfrm>
        </p:grpSpPr>
        <p:sp>
          <p:nvSpPr>
            <p:cNvPr id="234" name="object 234"/>
            <p:cNvSpPr/>
            <p:nvPr/>
          </p:nvSpPr>
          <p:spPr>
            <a:xfrm>
              <a:off x="4655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4655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4655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4655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4655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4655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4655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4655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4655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4655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655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655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655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655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655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655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0" name="object 250"/>
          <p:cNvGrpSpPr/>
          <p:nvPr/>
        </p:nvGrpSpPr>
        <p:grpSpPr>
          <a:xfrm>
            <a:off x="4652657" y="6946785"/>
            <a:ext cx="214629" cy="530225"/>
            <a:chOff x="4652657" y="6946785"/>
            <a:chExt cx="214629" cy="530225"/>
          </a:xfrm>
        </p:grpSpPr>
        <p:sp>
          <p:nvSpPr>
            <p:cNvPr id="251" name="object 251"/>
            <p:cNvSpPr/>
            <p:nvPr/>
          </p:nvSpPr>
          <p:spPr>
            <a:xfrm>
              <a:off x="4655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4655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4655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4" name="object 254"/>
          <p:cNvSpPr/>
          <p:nvPr/>
        </p:nvSpPr>
        <p:spPr>
          <a:xfrm>
            <a:off x="4655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44802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6" name="object 256"/>
          <p:cNvGrpSpPr/>
          <p:nvPr/>
        </p:nvGrpSpPr>
        <p:grpSpPr>
          <a:xfrm>
            <a:off x="4444834" y="88785"/>
            <a:ext cx="214629" cy="1045844"/>
            <a:chOff x="4444834" y="88785"/>
            <a:chExt cx="214629" cy="1045844"/>
          </a:xfrm>
        </p:grpSpPr>
        <p:sp>
          <p:nvSpPr>
            <p:cNvPr id="257" name="object 257"/>
            <p:cNvSpPr/>
            <p:nvPr/>
          </p:nvSpPr>
          <p:spPr>
            <a:xfrm>
              <a:off x="444800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444800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444800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444800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444800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2" name="object 262"/>
          <p:cNvSpPr/>
          <p:nvPr/>
        </p:nvSpPr>
        <p:spPr>
          <a:xfrm>
            <a:off x="444800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3" name="object 263"/>
          <p:cNvGrpSpPr/>
          <p:nvPr/>
        </p:nvGrpSpPr>
        <p:grpSpPr>
          <a:xfrm>
            <a:off x="4444834" y="1335684"/>
            <a:ext cx="214629" cy="2084705"/>
            <a:chOff x="4444834" y="1335684"/>
            <a:chExt cx="214629" cy="2084705"/>
          </a:xfrm>
        </p:grpSpPr>
        <p:sp>
          <p:nvSpPr>
            <p:cNvPr id="264" name="object 264"/>
            <p:cNvSpPr/>
            <p:nvPr/>
          </p:nvSpPr>
          <p:spPr>
            <a:xfrm>
              <a:off x="444800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444800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444800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444800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444800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444800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444800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444800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444800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444800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4" name="object 274"/>
          <p:cNvSpPr/>
          <p:nvPr/>
        </p:nvSpPr>
        <p:spPr>
          <a:xfrm>
            <a:off x="444800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5" name="object 275"/>
          <p:cNvGrpSpPr/>
          <p:nvPr/>
        </p:nvGrpSpPr>
        <p:grpSpPr>
          <a:xfrm>
            <a:off x="4444834" y="3621684"/>
            <a:ext cx="214629" cy="3331845"/>
            <a:chOff x="4444834" y="3621684"/>
            <a:chExt cx="214629" cy="3331845"/>
          </a:xfrm>
        </p:grpSpPr>
        <p:sp>
          <p:nvSpPr>
            <p:cNvPr id="276" name="object 276"/>
            <p:cNvSpPr/>
            <p:nvPr/>
          </p:nvSpPr>
          <p:spPr>
            <a:xfrm>
              <a:off x="444800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444800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444800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444800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444800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44800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44800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44800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44800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44800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44800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44800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44800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44800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44800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44800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2" name="object 292"/>
          <p:cNvGrpSpPr/>
          <p:nvPr/>
        </p:nvGrpSpPr>
        <p:grpSpPr>
          <a:xfrm>
            <a:off x="4444834" y="6946785"/>
            <a:ext cx="214629" cy="530225"/>
            <a:chOff x="4444834" y="6946785"/>
            <a:chExt cx="214629" cy="530225"/>
          </a:xfrm>
        </p:grpSpPr>
        <p:sp>
          <p:nvSpPr>
            <p:cNvPr id="293" name="object 293"/>
            <p:cNvSpPr/>
            <p:nvPr/>
          </p:nvSpPr>
          <p:spPr>
            <a:xfrm>
              <a:off x="444800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44800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448022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6" name="object 296"/>
          <p:cNvSpPr/>
          <p:nvPr/>
        </p:nvSpPr>
        <p:spPr>
          <a:xfrm>
            <a:off x="4448009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4240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8" name="object 298"/>
          <p:cNvGrpSpPr/>
          <p:nvPr/>
        </p:nvGrpSpPr>
        <p:grpSpPr>
          <a:xfrm>
            <a:off x="4237024" y="88785"/>
            <a:ext cx="214629" cy="1045844"/>
            <a:chOff x="4237024" y="88785"/>
            <a:chExt cx="214629" cy="1045844"/>
          </a:xfrm>
        </p:grpSpPr>
        <p:sp>
          <p:nvSpPr>
            <p:cNvPr id="299" name="object 299"/>
            <p:cNvSpPr/>
            <p:nvPr/>
          </p:nvSpPr>
          <p:spPr>
            <a:xfrm>
              <a:off x="424019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424019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424019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424019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24019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4" name="object 304"/>
          <p:cNvSpPr/>
          <p:nvPr/>
        </p:nvSpPr>
        <p:spPr>
          <a:xfrm>
            <a:off x="424019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5" name="object 305"/>
          <p:cNvGrpSpPr/>
          <p:nvPr/>
        </p:nvGrpSpPr>
        <p:grpSpPr>
          <a:xfrm>
            <a:off x="4237024" y="1335684"/>
            <a:ext cx="214629" cy="2084705"/>
            <a:chOff x="4237024" y="1335684"/>
            <a:chExt cx="214629" cy="2084705"/>
          </a:xfrm>
        </p:grpSpPr>
        <p:sp>
          <p:nvSpPr>
            <p:cNvPr id="306" name="object 306"/>
            <p:cNvSpPr/>
            <p:nvPr/>
          </p:nvSpPr>
          <p:spPr>
            <a:xfrm>
              <a:off x="424019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24019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24019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424019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424019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424019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424019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424019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24019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24019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6" name="object 316"/>
          <p:cNvSpPr/>
          <p:nvPr/>
        </p:nvSpPr>
        <p:spPr>
          <a:xfrm>
            <a:off x="424019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7" name="object 317"/>
          <p:cNvGrpSpPr/>
          <p:nvPr/>
        </p:nvGrpSpPr>
        <p:grpSpPr>
          <a:xfrm>
            <a:off x="4237024" y="3621684"/>
            <a:ext cx="214629" cy="3331845"/>
            <a:chOff x="4237024" y="3621684"/>
            <a:chExt cx="214629" cy="3331845"/>
          </a:xfrm>
        </p:grpSpPr>
        <p:sp>
          <p:nvSpPr>
            <p:cNvPr id="318" name="object 318"/>
            <p:cNvSpPr/>
            <p:nvPr/>
          </p:nvSpPr>
          <p:spPr>
            <a:xfrm>
              <a:off x="424019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24019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24019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24019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24019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24019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24019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24019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24019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24019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24019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24019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24019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24019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24019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24019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4" name="object 334"/>
          <p:cNvGrpSpPr/>
          <p:nvPr/>
        </p:nvGrpSpPr>
        <p:grpSpPr>
          <a:xfrm>
            <a:off x="4237024" y="6946785"/>
            <a:ext cx="214629" cy="530225"/>
            <a:chOff x="4237024" y="6946785"/>
            <a:chExt cx="214629" cy="530225"/>
          </a:xfrm>
        </p:grpSpPr>
        <p:sp>
          <p:nvSpPr>
            <p:cNvPr id="335" name="object 335"/>
            <p:cNvSpPr/>
            <p:nvPr/>
          </p:nvSpPr>
          <p:spPr>
            <a:xfrm>
              <a:off x="424019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24019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24019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8" name="object 338"/>
          <p:cNvSpPr/>
          <p:nvPr/>
        </p:nvSpPr>
        <p:spPr>
          <a:xfrm>
            <a:off x="4240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403238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0" name="object 340"/>
          <p:cNvGrpSpPr/>
          <p:nvPr/>
        </p:nvGrpSpPr>
        <p:grpSpPr>
          <a:xfrm>
            <a:off x="4029202" y="88785"/>
            <a:ext cx="214629" cy="1045844"/>
            <a:chOff x="4029202" y="88785"/>
            <a:chExt cx="214629" cy="1045844"/>
          </a:xfrm>
        </p:grpSpPr>
        <p:sp>
          <p:nvSpPr>
            <p:cNvPr id="341" name="object 341"/>
            <p:cNvSpPr/>
            <p:nvPr/>
          </p:nvSpPr>
          <p:spPr>
            <a:xfrm>
              <a:off x="4032377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032377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032377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032377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032377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6" name="object 346"/>
          <p:cNvSpPr/>
          <p:nvPr/>
        </p:nvSpPr>
        <p:spPr>
          <a:xfrm>
            <a:off x="4032377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7" name="object 347"/>
          <p:cNvGrpSpPr/>
          <p:nvPr/>
        </p:nvGrpSpPr>
        <p:grpSpPr>
          <a:xfrm>
            <a:off x="4029202" y="1335684"/>
            <a:ext cx="214629" cy="2084705"/>
            <a:chOff x="4029202" y="1335684"/>
            <a:chExt cx="214629" cy="2084705"/>
          </a:xfrm>
        </p:grpSpPr>
        <p:sp>
          <p:nvSpPr>
            <p:cNvPr id="348" name="object 348"/>
            <p:cNvSpPr/>
            <p:nvPr/>
          </p:nvSpPr>
          <p:spPr>
            <a:xfrm>
              <a:off x="4032377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032377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032377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032377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032377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032377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032377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032377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032377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032377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8" name="object 358"/>
          <p:cNvSpPr/>
          <p:nvPr/>
        </p:nvSpPr>
        <p:spPr>
          <a:xfrm>
            <a:off x="4032377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9" name="object 359"/>
          <p:cNvGrpSpPr/>
          <p:nvPr/>
        </p:nvGrpSpPr>
        <p:grpSpPr>
          <a:xfrm>
            <a:off x="4029202" y="3621684"/>
            <a:ext cx="214629" cy="3855085"/>
            <a:chOff x="4029202" y="3621684"/>
            <a:chExt cx="214629" cy="3855085"/>
          </a:xfrm>
        </p:grpSpPr>
        <p:sp>
          <p:nvSpPr>
            <p:cNvPr id="360" name="object 360"/>
            <p:cNvSpPr/>
            <p:nvPr/>
          </p:nvSpPr>
          <p:spPr>
            <a:xfrm>
              <a:off x="4032377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032377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032377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032377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4032377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4032377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4032377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4032377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4032377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4032377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4032377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4032377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4032377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032377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032377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032377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032377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032377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03238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9" name="object 379"/>
          <p:cNvSpPr/>
          <p:nvPr/>
        </p:nvSpPr>
        <p:spPr>
          <a:xfrm>
            <a:off x="4032377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3824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1" name="object 381"/>
          <p:cNvGrpSpPr/>
          <p:nvPr/>
        </p:nvGrpSpPr>
        <p:grpSpPr>
          <a:xfrm>
            <a:off x="3821391" y="88785"/>
            <a:ext cx="214629" cy="1045844"/>
            <a:chOff x="3821391" y="88785"/>
            <a:chExt cx="214629" cy="1045844"/>
          </a:xfrm>
        </p:grpSpPr>
        <p:sp>
          <p:nvSpPr>
            <p:cNvPr id="382" name="object 382"/>
            <p:cNvSpPr/>
            <p:nvPr/>
          </p:nvSpPr>
          <p:spPr>
            <a:xfrm>
              <a:off x="3824566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824566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824566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824566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824566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7" name="object 387"/>
          <p:cNvSpPr/>
          <p:nvPr/>
        </p:nvSpPr>
        <p:spPr>
          <a:xfrm>
            <a:off x="3824566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8" name="object 388"/>
          <p:cNvGrpSpPr/>
          <p:nvPr/>
        </p:nvGrpSpPr>
        <p:grpSpPr>
          <a:xfrm>
            <a:off x="3821391" y="1335684"/>
            <a:ext cx="214629" cy="2084705"/>
            <a:chOff x="3821391" y="1335684"/>
            <a:chExt cx="214629" cy="2084705"/>
          </a:xfrm>
        </p:grpSpPr>
        <p:sp>
          <p:nvSpPr>
            <p:cNvPr id="389" name="object 389"/>
            <p:cNvSpPr/>
            <p:nvPr/>
          </p:nvSpPr>
          <p:spPr>
            <a:xfrm>
              <a:off x="3824566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824566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824566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824566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824566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824566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824566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824566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824566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824566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9" name="object 399"/>
          <p:cNvSpPr/>
          <p:nvPr/>
        </p:nvSpPr>
        <p:spPr>
          <a:xfrm>
            <a:off x="3824566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0" name="object 400"/>
          <p:cNvGrpSpPr/>
          <p:nvPr/>
        </p:nvGrpSpPr>
        <p:grpSpPr>
          <a:xfrm>
            <a:off x="3821391" y="3621684"/>
            <a:ext cx="214629" cy="3331845"/>
            <a:chOff x="3821391" y="3621684"/>
            <a:chExt cx="214629" cy="3331845"/>
          </a:xfrm>
        </p:grpSpPr>
        <p:sp>
          <p:nvSpPr>
            <p:cNvPr id="401" name="object 401"/>
            <p:cNvSpPr/>
            <p:nvPr/>
          </p:nvSpPr>
          <p:spPr>
            <a:xfrm>
              <a:off x="3824566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824566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824566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824566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824566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824566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824566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824566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824566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3824566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3824566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3824566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824566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824566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824566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824566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7" name="object 417"/>
          <p:cNvGrpSpPr/>
          <p:nvPr/>
        </p:nvGrpSpPr>
        <p:grpSpPr>
          <a:xfrm>
            <a:off x="3821391" y="6946785"/>
            <a:ext cx="214629" cy="530225"/>
            <a:chOff x="3821391" y="6946785"/>
            <a:chExt cx="214629" cy="530225"/>
          </a:xfrm>
        </p:grpSpPr>
        <p:sp>
          <p:nvSpPr>
            <p:cNvPr id="418" name="object 418"/>
            <p:cNvSpPr/>
            <p:nvPr/>
          </p:nvSpPr>
          <p:spPr>
            <a:xfrm>
              <a:off x="3824566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3824566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382456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1" name="object 421"/>
          <p:cNvSpPr/>
          <p:nvPr/>
        </p:nvSpPr>
        <p:spPr>
          <a:xfrm>
            <a:off x="3824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361674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3" name="object 423"/>
          <p:cNvGrpSpPr/>
          <p:nvPr/>
        </p:nvGrpSpPr>
        <p:grpSpPr>
          <a:xfrm>
            <a:off x="3613568" y="88785"/>
            <a:ext cx="214629" cy="1045844"/>
            <a:chOff x="3613568" y="88785"/>
            <a:chExt cx="214629" cy="1045844"/>
          </a:xfrm>
        </p:grpSpPr>
        <p:sp>
          <p:nvSpPr>
            <p:cNvPr id="424" name="object 424"/>
            <p:cNvSpPr/>
            <p:nvPr/>
          </p:nvSpPr>
          <p:spPr>
            <a:xfrm>
              <a:off x="3616743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3616743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3616743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3616743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3616743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9" name="object 429"/>
          <p:cNvSpPr/>
          <p:nvPr/>
        </p:nvSpPr>
        <p:spPr>
          <a:xfrm>
            <a:off x="3616743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0" name="object 430"/>
          <p:cNvGrpSpPr/>
          <p:nvPr/>
        </p:nvGrpSpPr>
        <p:grpSpPr>
          <a:xfrm>
            <a:off x="3613568" y="1335684"/>
            <a:ext cx="214629" cy="2084705"/>
            <a:chOff x="3613568" y="1335684"/>
            <a:chExt cx="214629" cy="2084705"/>
          </a:xfrm>
        </p:grpSpPr>
        <p:sp>
          <p:nvSpPr>
            <p:cNvPr id="431" name="object 431"/>
            <p:cNvSpPr/>
            <p:nvPr/>
          </p:nvSpPr>
          <p:spPr>
            <a:xfrm>
              <a:off x="3616743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3616743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3616743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3616743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3616743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3616743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3616743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3616743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3616743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3616743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1" name="object 441"/>
          <p:cNvSpPr/>
          <p:nvPr/>
        </p:nvSpPr>
        <p:spPr>
          <a:xfrm>
            <a:off x="3616743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2" name="object 442"/>
          <p:cNvGrpSpPr/>
          <p:nvPr/>
        </p:nvGrpSpPr>
        <p:grpSpPr>
          <a:xfrm>
            <a:off x="3613568" y="3621684"/>
            <a:ext cx="214629" cy="3855085"/>
            <a:chOff x="3613568" y="3621684"/>
            <a:chExt cx="214629" cy="3855085"/>
          </a:xfrm>
        </p:grpSpPr>
        <p:sp>
          <p:nvSpPr>
            <p:cNvPr id="443" name="object 443"/>
            <p:cNvSpPr/>
            <p:nvPr/>
          </p:nvSpPr>
          <p:spPr>
            <a:xfrm>
              <a:off x="3616743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3616743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616743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616743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616743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616743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616743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616743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616743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616743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616743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616743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616743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616743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616743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616743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616743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616743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616743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22" y="0"/>
                  </a:move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2" name="object 462"/>
          <p:cNvSpPr/>
          <p:nvPr/>
        </p:nvSpPr>
        <p:spPr>
          <a:xfrm>
            <a:off x="361674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40893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4" name="object 464"/>
          <p:cNvGrpSpPr/>
          <p:nvPr/>
        </p:nvGrpSpPr>
        <p:grpSpPr>
          <a:xfrm>
            <a:off x="3405746" y="88785"/>
            <a:ext cx="214629" cy="1045844"/>
            <a:chOff x="3405746" y="88785"/>
            <a:chExt cx="214629" cy="1045844"/>
          </a:xfrm>
        </p:grpSpPr>
        <p:sp>
          <p:nvSpPr>
            <p:cNvPr id="465" name="object 465"/>
            <p:cNvSpPr/>
            <p:nvPr/>
          </p:nvSpPr>
          <p:spPr>
            <a:xfrm>
              <a:off x="340892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340892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40892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40892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40892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0" name="object 470"/>
          <p:cNvSpPr/>
          <p:nvPr/>
        </p:nvSpPr>
        <p:spPr>
          <a:xfrm>
            <a:off x="340892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35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1" name="object 471"/>
          <p:cNvGrpSpPr/>
          <p:nvPr/>
        </p:nvGrpSpPr>
        <p:grpSpPr>
          <a:xfrm>
            <a:off x="3405746" y="1335684"/>
            <a:ext cx="214629" cy="2084705"/>
            <a:chOff x="3405746" y="1335684"/>
            <a:chExt cx="214629" cy="2084705"/>
          </a:xfrm>
        </p:grpSpPr>
        <p:sp>
          <p:nvSpPr>
            <p:cNvPr id="472" name="object 472"/>
            <p:cNvSpPr/>
            <p:nvPr/>
          </p:nvSpPr>
          <p:spPr>
            <a:xfrm>
              <a:off x="340892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35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473"/>
            <p:cNvSpPr/>
            <p:nvPr/>
          </p:nvSpPr>
          <p:spPr>
            <a:xfrm>
              <a:off x="340892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340892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340892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340892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340892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340892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35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340892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340892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13"/>
                  </a:moveTo>
                  <a:lnTo>
                    <a:pt x="207835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340892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2" name="object 482"/>
          <p:cNvSpPr/>
          <p:nvPr/>
        </p:nvSpPr>
        <p:spPr>
          <a:xfrm>
            <a:off x="340892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35" y="0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83" name="object 483"/>
          <p:cNvGrpSpPr/>
          <p:nvPr/>
        </p:nvGrpSpPr>
        <p:grpSpPr>
          <a:xfrm>
            <a:off x="3405746" y="3621684"/>
            <a:ext cx="214629" cy="3331845"/>
            <a:chOff x="3405746" y="3621684"/>
            <a:chExt cx="214629" cy="3331845"/>
          </a:xfrm>
        </p:grpSpPr>
        <p:sp>
          <p:nvSpPr>
            <p:cNvPr id="484" name="object 484"/>
            <p:cNvSpPr/>
            <p:nvPr/>
          </p:nvSpPr>
          <p:spPr>
            <a:xfrm>
              <a:off x="340892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340892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340892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340892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340892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340892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340892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340892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340892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13"/>
                  </a:moveTo>
                  <a:lnTo>
                    <a:pt x="207835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340892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340892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340892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340892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35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340892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340892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340892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0" name="object 500"/>
          <p:cNvGrpSpPr/>
          <p:nvPr/>
        </p:nvGrpSpPr>
        <p:grpSpPr>
          <a:xfrm>
            <a:off x="3405746" y="6946785"/>
            <a:ext cx="214629" cy="530225"/>
            <a:chOff x="3405746" y="6946785"/>
            <a:chExt cx="214629" cy="530225"/>
          </a:xfrm>
        </p:grpSpPr>
        <p:sp>
          <p:nvSpPr>
            <p:cNvPr id="501" name="object 501"/>
            <p:cNvSpPr/>
            <p:nvPr/>
          </p:nvSpPr>
          <p:spPr>
            <a:xfrm>
              <a:off x="340892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35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340892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3408934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4" name="object 504"/>
          <p:cNvSpPr/>
          <p:nvPr/>
        </p:nvSpPr>
        <p:spPr>
          <a:xfrm>
            <a:off x="3408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201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6" name="object 506"/>
          <p:cNvGrpSpPr/>
          <p:nvPr/>
        </p:nvGrpSpPr>
        <p:grpSpPr>
          <a:xfrm>
            <a:off x="3197936" y="88785"/>
            <a:ext cx="214629" cy="1045844"/>
            <a:chOff x="3197936" y="88785"/>
            <a:chExt cx="214629" cy="1045844"/>
          </a:xfrm>
        </p:grpSpPr>
        <p:sp>
          <p:nvSpPr>
            <p:cNvPr id="507" name="object 507"/>
            <p:cNvSpPr/>
            <p:nvPr/>
          </p:nvSpPr>
          <p:spPr>
            <a:xfrm>
              <a:off x="3201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3201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3201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3201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3201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2" name="object 512"/>
          <p:cNvSpPr/>
          <p:nvPr/>
        </p:nvSpPr>
        <p:spPr>
          <a:xfrm>
            <a:off x="3201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10" y="0"/>
                </a:moveTo>
                <a:lnTo>
                  <a:pt x="207822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3" name="object 513"/>
          <p:cNvGrpSpPr/>
          <p:nvPr/>
        </p:nvGrpSpPr>
        <p:grpSpPr>
          <a:xfrm>
            <a:off x="3197936" y="1335684"/>
            <a:ext cx="214629" cy="2084705"/>
            <a:chOff x="3197936" y="1335684"/>
            <a:chExt cx="214629" cy="2084705"/>
          </a:xfrm>
        </p:grpSpPr>
        <p:sp>
          <p:nvSpPr>
            <p:cNvPr id="514" name="object 514"/>
            <p:cNvSpPr/>
            <p:nvPr/>
          </p:nvSpPr>
          <p:spPr>
            <a:xfrm>
              <a:off x="3201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10" y="12"/>
                  </a:moveTo>
                  <a:lnTo>
                    <a:pt x="207822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3201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3201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3201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3201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3201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520"/>
            <p:cNvSpPr/>
            <p:nvPr/>
          </p:nvSpPr>
          <p:spPr>
            <a:xfrm>
              <a:off x="3201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10" y="0"/>
                  </a:moveTo>
                  <a:lnTo>
                    <a:pt x="207822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521"/>
            <p:cNvSpPr/>
            <p:nvPr/>
          </p:nvSpPr>
          <p:spPr>
            <a:xfrm>
              <a:off x="3201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522"/>
            <p:cNvSpPr/>
            <p:nvPr/>
          </p:nvSpPr>
          <p:spPr>
            <a:xfrm>
              <a:off x="3201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10" y="13"/>
                  </a:moveTo>
                  <a:lnTo>
                    <a:pt x="207822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523"/>
            <p:cNvSpPr/>
            <p:nvPr/>
          </p:nvSpPr>
          <p:spPr>
            <a:xfrm>
              <a:off x="3201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4" name="object 524"/>
          <p:cNvSpPr/>
          <p:nvPr/>
        </p:nvSpPr>
        <p:spPr>
          <a:xfrm>
            <a:off x="3201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10" y="0"/>
                </a:moveTo>
                <a:lnTo>
                  <a:pt x="207822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5" name="object 525"/>
          <p:cNvGrpSpPr/>
          <p:nvPr/>
        </p:nvGrpSpPr>
        <p:grpSpPr>
          <a:xfrm>
            <a:off x="3197936" y="3621684"/>
            <a:ext cx="214629" cy="3331845"/>
            <a:chOff x="3197936" y="3621684"/>
            <a:chExt cx="214629" cy="3331845"/>
          </a:xfrm>
        </p:grpSpPr>
        <p:sp>
          <p:nvSpPr>
            <p:cNvPr id="526" name="object 526"/>
            <p:cNvSpPr/>
            <p:nvPr/>
          </p:nvSpPr>
          <p:spPr>
            <a:xfrm>
              <a:off x="3201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527"/>
            <p:cNvSpPr/>
            <p:nvPr/>
          </p:nvSpPr>
          <p:spPr>
            <a:xfrm>
              <a:off x="3201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528"/>
            <p:cNvSpPr/>
            <p:nvPr/>
          </p:nvSpPr>
          <p:spPr>
            <a:xfrm>
              <a:off x="3201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529"/>
            <p:cNvSpPr/>
            <p:nvPr/>
          </p:nvSpPr>
          <p:spPr>
            <a:xfrm>
              <a:off x="3201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530"/>
            <p:cNvSpPr/>
            <p:nvPr/>
          </p:nvSpPr>
          <p:spPr>
            <a:xfrm>
              <a:off x="3201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531"/>
            <p:cNvSpPr/>
            <p:nvPr/>
          </p:nvSpPr>
          <p:spPr>
            <a:xfrm>
              <a:off x="3201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532"/>
            <p:cNvSpPr/>
            <p:nvPr/>
          </p:nvSpPr>
          <p:spPr>
            <a:xfrm>
              <a:off x="3201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533"/>
            <p:cNvSpPr/>
            <p:nvPr/>
          </p:nvSpPr>
          <p:spPr>
            <a:xfrm>
              <a:off x="3201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534"/>
            <p:cNvSpPr/>
            <p:nvPr/>
          </p:nvSpPr>
          <p:spPr>
            <a:xfrm>
              <a:off x="3201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10" y="13"/>
                  </a:moveTo>
                  <a:lnTo>
                    <a:pt x="207822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535"/>
            <p:cNvSpPr/>
            <p:nvPr/>
          </p:nvSpPr>
          <p:spPr>
            <a:xfrm>
              <a:off x="3201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536"/>
            <p:cNvSpPr/>
            <p:nvPr/>
          </p:nvSpPr>
          <p:spPr>
            <a:xfrm>
              <a:off x="3201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537"/>
            <p:cNvSpPr/>
            <p:nvPr/>
          </p:nvSpPr>
          <p:spPr>
            <a:xfrm>
              <a:off x="3201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538"/>
            <p:cNvSpPr/>
            <p:nvPr/>
          </p:nvSpPr>
          <p:spPr>
            <a:xfrm>
              <a:off x="3201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10" y="12"/>
                  </a:moveTo>
                  <a:lnTo>
                    <a:pt x="207822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539"/>
            <p:cNvSpPr/>
            <p:nvPr/>
          </p:nvSpPr>
          <p:spPr>
            <a:xfrm>
              <a:off x="3201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540"/>
            <p:cNvSpPr/>
            <p:nvPr/>
          </p:nvSpPr>
          <p:spPr>
            <a:xfrm>
              <a:off x="3201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541"/>
            <p:cNvSpPr/>
            <p:nvPr/>
          </p:nvSpPr>
          <p:spPr>
            <a:xfrm>
              <a:off x="3201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2" name="object 542"/>
          <p:cNvGrpSpPr/>
          <p:nvPr/>
        </p:nvGrpSpPr>
        <p:grpSpPr>
          <a:xfrm>
            <a:off x="3197936" y="6946785"/>
            <a:ext cx="214629" cy="530225"/>
            <a:chOff x="3197936" y="6946785"/>
            <a:chExt cx="214629" cy="530225"/>
          </a:xfrm>
        </p:grpSpPr>
        <p:sp>
          <p:nvSpPr>
            <p:cNvPr id="543" name="object 543"/>
            <p:cNvSpPr/>
            <p:nvPr/>
          </p:nvSpPr>
          <p:spPr>
            <a:xfrm>
              <a:off x="3201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10" y="0"/>
                  </a:moveTo>
                  <a:lnTo>
                    <a:pt x="207822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544"/>
            <p:cNvSpPr/>
            <p:nvPr/>
          </p:nvSpPr>
          <p:spPr>
            <a:xfrm>
              <a:off x="3201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545"/>
            <p:cNvSpPr/>
            <p:nvPr/>
          </p:nvSpPr>
          <p:spPr>
            <a:xfrm>
              <a:off x="3201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22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6" name="object 546"/>
          <p:cNvSpPr/>
          <p:nvPr/>
        </p:nvSpPr>
        <p:spPr>
          <a:xfrm>
            <a:off x="3201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2993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8" name="object 548"/>
          <p:cNvGrpSpPr/>
          <p:nvPr/>
        </p:nvGrpSpPr>
        <p:grpSpPr>
          <a:xfrm>
            <a:off x="2990113" y="88785"/>
            <a:ext cx="214629" cy="1045844"/>
            <a:chOff x="2990113" y="88785"/>
            <a:chExt cx="214629" cy="1045844"/>
          </a:xfrm>
        </p:grpSpPr>
        <p:sp>
          <p:nvSpPr>
            <p:cNvPr id="549" name="object 549"/>
            <p:cNvSpPr/>
            <p:nvPr/>
          </p:nvSpPr>
          <p:spPr>
            <a:xfrm>
              <a:off x="2993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550"/>
            <p:cNvSpPr/>
            <p:nvPr/>
          </p:nvSpPr>
          <p:spPr>
            <a:xfrm>
              <a:off x="2993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551"/>
            <p:cNvSpPr/>
            <p:nvPr/>
          </p:nvSpPr>
          <p:spPr>
            <a:xfrm>
              <a:off x="2993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552"/>
            <p:cNvSpPr/>
            <p:nvPr/>
          </p:nvSpPr>
          <p:spPr>
            <a:xfrm>
              <a:off x="2993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553"/>
            <p:cNvSpPr/>
            <p:nvPr/>
          </p:nvSpPr>
          <p:spPr>
            <a:xfrm>
              <a:off x="2993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4" name="object 554"/>
          <p:cNvSpPr/>
          <p:nvPr/>
        </p:nvSpPr>
        <p:spPr>
          <a:xfrm>
            <a:off x="2993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5" name="object 555"/>
          <p:cNvGrpSpPr/>
          <p:nvPr/>
        </p:nvGrpSpPr>
        <p:grpSpPr>
          <a:xfrm>
            <a:off x="2990113" y="1335684"/>
            <a:ext cx="214629" cy="2084705"/>
            <a:chOff x="2990113" y="1335684"/>
            <a:chExt cx="214629" cy="2084705"/>
          </a:xfrm>
        </p:grpSpPr>
        <p:sp>
          <p:nvSpPr>
            <p:cNvPr id="556" name="object 556"/>
            <p:cNvSpPr/>
            <p:nvPr/>
          </p:nvSpPr>
          <p:spPr>
            <a:xfrm>
              <a:off x="2993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557"/>
            <p:cNvSpPr/>
            <p:nvPr/>
          </p:nvSpPr>
          <p:spPr>
            <a:xfrm>
              <a:off x="2993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558"/>
            <p:cNvSpPr/>
            <p:nvPr/>
          </p:nvSpPr>
          <p:spPr>
            <a:xfrm>
              <a:off x="2993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559"/>
            <p:cNvSpPr/>
            <p:nvPr/>
          </p:nvSpPr>
          <p:spPr>
            <a:xfrm>
              <a:off x="2993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560"/>
            <p:cNvSpPr/>
            <p:nvPr/>
          </p:nvSpPr>
          <p:spPr>
            <a:xfrm>
              <a:off x="2993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561"/>
            <p:cNvSpPr/>
            <p:nvPr/>
          </p:nvSpPr>
          <p:spPr>
            <a:xfrm>
              <a:off x="2993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562"/>
            <p:cNvSpPr/>
            <p:nvPr/>
          </p:nvSpPr>
          <p:spPr>
            <a:xfrm>
              <a:off x="2993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563"/>
            <p:cNvSpPr/>
            <p:nvPr/>
          </p:nvSpPr>
          <p:spPr>
            <a:xfrm>
              <a:off x="2993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564"/>
            <p:cNvSpPr/>
            <p:nvPr/>
          </p:nvSpPr>
          <p:spPr>
            <a:xfrm>
              <a:off x="2993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565"/>
            <p:cNvSpPr/>
            <p:nvPr/>
          </p:nvSpPr>
          <p:spPr>
            <a:xfrm>
              <a:off x="2993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6" name="object 566"/>
          <p:cNvSpPr/>
          <p:nvPr/>
        </p:nvSpPr>
        <p:spPr>
          <a:xfrm>
            <a:off x="2993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7" name="object 567"/>
          <p:cNvGrpSpPr/>
          <p:nvPr/>
        </p:nvGrpSpPr>
        <p:grpSpPr>
          <a:xfrm>
            <a:off x="2990113" y="3621684"/>
            <a:ext cx="214629" cy="3855085"/>
            <a:chOff x="2990113" y="3621684"/>
            <a:chExt cx="214629" cy="3855085"/>
          </a:xfrm>
        </p:grpSpPr>
        <p:sp>
          <p:nvSpPr>
            <p:cNvPr id="568" name="object 568"/>
            <p:cNvSpPr/>
            <p:nvPr/>
          </p:nvSpPr>
          <p:spPr>
            <a:xfrm>
              <a:off x="2993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569"/>
            <p:cNvSpPr/>
            <p:nvPr/>
          </p:nvSpPr>
          <p:spPr>
            <a:xfrm>
              <a:off x="2993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570"/>
            <p:cNvSpPr/>
            <p:nvPr/>
          </p:nvSpPr>
          <p:spPr>
            <a:xfrm>
              <a:off x="2993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571"/>
            <p:cNvSpPr/>
            <p:nvPr/>
          </p:nvSpPr>
          <p:spPr>
            <a:xfrm>
              <a:off x="2993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572"/>
            <p:cNvSpPr/>
            <p:nvPr/>
          </p:nvSpPr>
          <p:spPr>
            <a:xfrm>
              <a:off x="2993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573"/>
            <p:cNvSpPr/>
            <p:nvPr/>
          </p:nvSpPr>
          <p:spPr>
            <a:xfrm>
              <a:off x="2993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574"/>
            <p:cNvSpPr/>
            <p:nvPr/>
          </p:nvSpPr>
          <p:spPr>
            <a:xfrm>
              <a:off x="2993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575"/>
            <p:cNvSpPr/>
            <p:nvPr/>
          </p:nvSpPr>
          <p:spPr>
            <a:xfrm>
              <a:off x="2993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576"/>
            <p:cNvSpPr/>
            <p:nvPr/>
          </p:nvSpPr>
          <p:spPr>
            <a:xfrm>
              <a:off x="2993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577"/>
            <p:cNvSpPr/>
            <p:nvPr/>
          </p:nvSpPr>
          <p:spPr>
            <a:xfrm>
              <a:off x="2993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578"/>
            <p:cNvSpPr/>
            <p:nvPr/>
          </p:nvSpPr>
          <p:spPr>
            <a:xfrm>
              <a:off x="2993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579"/>
            <p:cNvSpPr/>
            <p:nvPr/>
          </p:nvSpPr>
          <p:spPr>
            <a:xfrm>
              <a:off x="2993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580"/>
            <p:cNvSpPr/>
            <p:nvPr/>
          </p:nvSpPr>
          <p:spPr>
            <a:xfrm>
              <a:off x="2993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581"/>
            <p:cNvSpPr/>
            <p:nvPr/>
          </p:nvSpPr>
          <p:spPr>
            <a:xfrm>
              <a:off x="2993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582"/>
            <p:cNvSpPr/>
            <p:nvPr/>
          </p:nvSpPr>
          <p:spPr>
            <a:xfrm>
              <a:off x="2993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583"/>
            <p:cNvSpPr/>
            <p:nvPr/>
          </p:nvSpPr>
          <p:spPr>
            <a:xfrm>
              <a:off x="2993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584"/>
            <p:cNvSpPr/>
            <p:nvPr/>
          </p:nvSpPr>
          <p:spPr>
            <a:xfrm>
              <a:off x="2993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585"/>
            <p:cNvSpPr/>
            <p:nvPr/>
          </p:nvSpPr>
          <p:spPr>
            <a:xfrm>
              <a:off x="2993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586"/>
            <p:cNvSpPr/>
            <p:nvPr/>
          </p:nvSpPr>
          <p:spPr>
            <a:xfrm>
              <a:off x="299328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7" name="object 587"/>
          <p:cNvSpPr/>
          <p:nvPr/>
        </p:nvSpPr>
        <p:spPr>
          <a:xfrm>
            <a:off x="2993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object 588"/>
          <p:cNvSpPr/>
          <p:nvPr/>
        </p:nvSpPr>
        <p:spPr>
          <a:xfrm>
            <a:off x="278547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9" name="object 589"/>
          <p:cNvGrpSpPr/>
          <p:nvPr/>
        </p:nvGrpSpPr>
        <p:grpSpPr>
          <a:xfrm>
            <a:off x="2782290" y="88785"/>
            <a:ext cx="214629" cy="1045844"/>
            <a:chOff x="2782290" y="88785"/>
            <a:chExt cx="214629" cy="1045844"/>
          </a:xfrm>
        </p:grpSpPr>
        <p:sp>
          <p:nvSpPr>
            <p:cNvPr id="590" name="object 590"/>
            <p:cNvSpPr/>
            <p:nvPr/>
          </p:nvSpPr>
          <p:spPr>
            <a:xfrm>
              <a:off x="2785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591"/>
            <p:cNvSpPr/>
            <p:nvPr/>
          </p:nvSpPr>
          <p:spPr>
            <a:xfrm>
              <a:off x="2785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592"/>
            <p:cNvSpPr/>
            <p:nvPr/>
          </p:nvSpPr>
          <p:spPr>
            <a:xfrm>
              <a:off x="2785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593"/>
            <p:cNvSpPr/>
            <p:nvPr/>
          </p:nvSpPr>
          <p:spPr>
            <a:xfrm>
              <a:off x="2785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594"/>
            <p:cNvSpPr/>
            <p:nvPr/>
          </p:nvSpPr>
          <p:spPr>
            <a:xfrm>
              <a:off x="2785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5" name="object 595"/>
          <p:cNvSpPr/>
          <p:nvPr/>
        </p:nvSpPr>
        <p:spPr>
          <a:xfrm>
            <a:off x="2785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6" name="object 596"/>
          <p:cNvGrpSpPr/>
          <p:nvPr/>
        </p:nvGrpSpPr>
        <p:grpSpPr>
          <a:xfrm>
            <a:off x="2782290" y="1335684"/>
            <a:ext cx="214629" cy="2084705"/>
            <a:chOff x="2782290" y="1335684"/>
            <a:chExt cx="214629" cy="2084705"/>
          </a:xfrm>
        </p:grpSpPr>
        <p:sp>
          <p:nvSpPr>
            <p:cNvPr id="597" name="object 597"/>
            <p:cNvSpPr/>
            <p:nvPr/>
          </p:nvSpPr>
          <p:spPr>
            <a:xfrm>
              <a:off x="2785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598"/>
            <p:cNvSpPr/>
            <p:nvPr/>
          </p:nvSpPr>
          <p:spPr>
            <a:xfrm>
              <a:off x="2785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599"/>
            <p:cNvSpPr/>
            <p:nvPr/>
          </p:nvSpPr>
          <p:spPr>
            <a:xfrm>
              <a:off x="2785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600"/>
            <p:cNvSpPr/>
            <p:nvPr/>
          </p:nvSpPr>
          <p:spPr>
            <a:xfrm>
              <a:off x="2785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601"/>
            <p:cNvSpPr/>
            <p:nvPr/>
          </p:nvSpPr>
          <p:spPr>
            <a:xfrm>
              <a:off x="2785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602"/>
            <p:cNvSpPr/>
            <p:nvPr/>
          </p:nvSpPr>
          <p:spPr>
            <a:xfrm>
              <a:off x="2785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603"/>
            <p:cNvSpPr/>
            <p:nvPr/>
          </p:nvSpPr>
          <p:spPr>
            <a:xfrm>
              <a:off x="2785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604"/>
            <p:cNvSpPr/>
            <p:nvPr/>
          </p:nvSpPr>
          <p:spPr>
            <a:xfrm>
              <a:off x="2785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605"/>
            <p:cNvSpPr/>
            <p:nvPr/>
          </p:nvSpPr>
          <p:spPr>
            <a:xfrm>
              <a:off x="2785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606"/>
            <p:cNvSpPr/>
            <p:nvPr/>
          </p:nvSpPr>
          <p:spPr>
            <a:xfrm>
              <a:off x="2785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7" name="object 607"/>
          <p:cNvSpPr/>
          <p:nvPr/>
        </p:nvSpPr>
        <p:spPr>
          <a:xfrm>
            <a:off x="2785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8" name="object 608"/>
          <p:cNvGrpSpPr/>
          <p:nvPr/>
        </p:nvGrpSpPr>
        <p:grpSpPr>
          <a:xfrm>
            <a:off x="2782290" y="3621684"/>
            <a:ext cx="214629" cy="3855085"/>
            <a:chOff x="2782290" y="3621684"/>
            <a:chExt cx="214629" cy="3855085"/>
          </a:xfrm>
        </p:grpSpPr>
        <p:sp>
          <p:nvSpPr>
            <p:cNvPr id="609" name="object 609"/>
            <p:cNvSpPr/>
            <p:nvPr/>
          </p:nvSpPr>
          <p:spPr>
            <a:xfrm>
              <a:off x="2785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610"/>
            <p:cNvSpPr/>
            <p:nvPr/>
          </p:nvSpPr>
          <p:spPr>
            <a:xfrm>
              <a:off x="2785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611"/>
            <p:cNvSpPr/>
            <p:nvPr/>
          </p:nvSpPr>
          <p:spPr>
            <a:xfrm>
              <a:off x="2785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612"/>
            <p:cNvSpPr/>
            <p:nvPr/>
          </p:nvSpPr>
          <p:spPr>
            <a:xfrm>
              <a:off x="2785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613"/>
            <p:cNvSpPr/>
            <p:nvPr/>
          </p:nvSpPr>
          <p:spPr>
            <a:xfrm>
              <a:off x="2785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614"/>
            <p:cNvSpPr/>
            <p:nvPr/>
          </p:nvSpPr>
          <p:spPr>
            <a:xfrm>
              <a:off x="2785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615"/>
            <p:cNvSpPr/>
            <p:nvPr/>
          </p:nvSpPr>
          <p:spPr>
            <a:xfrm>
              <a:off x="2785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616"/>
            <p:cNvSpPr/>
            <p:nvPr/>
          </p:nvSpPr>
          <p:spPr>
            <a:xfrm>
              <a:off x="2785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617"/>
            <p:cNvSpPr/>
            <p:nvPr/>
          </p:nvSpPr>
          <p:spPr>
            <a:xfrm>
              <a:off x="2785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618"/>
            <p:cNvSpPr/>
            <p:nvPr/>
          </p:nvSpPr>
          <p:spPr>
            <a:xfrm>
              <a:off x="2785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619"/>
            <p:cNvSpPr/>
            <p:nvPr/>
          </p:nvSpPr>
          <p:spPr>
            <a:xfrm>
              <a:off x="2785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620"/>
            <p:cNvSpPr/>
            <p:nvPr/>
          </p:nvSpPr>
          <p:spPr>
            <a:xfrm>
              <a:off x="2785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621"/>
            <p:cNvSpPr/>
            <p:nvPr/>
          </p:nvSpPr>
          <p:spPr>
            <a:xfrm>
              <a:off x="2785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622"/>
            <p:cNvSpPr/>
            <p:nvPr/>
          </p:nvSpPr>
          <p:spPr>
            <a:xfrm>
              <a:off x="2785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623"/>
            <p:cNvSpPr/>
            <p:nvPr/>
          </p:nvSpPr>
          <p:spPr>
            <a:xfrm>
              <a:off x="2785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624"/>
            <p:cNvSpPr/>
            <p:nvPr/>
          </p:nvSpPr>
          <p:spPr>
            <a:xfrm>
              <a:off x="2785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625"/>
            <p:cNvSpPr/>
            <p:nvPr/>
          </p:nvSpPr>
          <p:spPr>
            <a:xfrm>
              <a:off x="2785465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626"/>
            <p:cNvSpPr/>
            <p:nvPr/>
          </p:nvSpPr>
          <p:spPr>
            <a:xfrm>
              <a:off x="2785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627"/>
            <p:cNvSpPr/>
            <p:nvPr/>
          </p:nvSpPr>
          <p:spPr>
            <a:xfrm>
              <a:off x="278547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8" name="object 628"/>
          <p:cNvSpPr/>
          <p:nvPr/>
        </p:nvSpPr>
        <p:spPr>
          <a:xfrm>
            <a:off x="2785465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577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0" name="object 630"/>
          <p:cNvGrpSpPr/>
          <p:nvPr/>
        </p:nvGrpSpPr>
        <p:grpSpPr>
          <a:xfrm>
            <a:off x="2574480" y="88785"/>
            <a:ext cx="214629" cy="1045844"/>
            <a:chOff x="2574480" y="88785"/>
            <a:chExt cx="214629" cy="1045844"/>
          </a:xfrm>
        </p:grpSpPr>
        <p:sp>
          <p:nvSpPr>
            <p:cNvPr id="631" name="object 631"/>
            <p:cNvSpPr/>
            <p:nvPr/>
          </p:nvSpPr>
          <p:spPr>
            <a:xfrm>
              <a:off x="257765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632"/>
            <p:cNvSpPr/>
            <p:nvPr/>
          </p:nvSpPr>
          <p:spPr>
            <a:xfrm>
              <a:off x="257765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633"/>
            <p:cNvSpPr/>
            <p:nvPr/>
          </p:nvSpPr>
          <p:spPr>
            <a:xfrm>
              <a:off x="257765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634"/>
            <p:cNvSpPr/>
            <p:nvPr/>
          </p:nvSpPr>
          <p:spPr>
            <a:xfrm>
              <a:off x="257765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635"/>
            <p:cNvSpPr/>
            <p:nvPr/>
          </p:nvSpPr>
          <p:spPr>
            <a:xfrm>
              <a:off x="257765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6" name="object 636"/>
          <p:cNvSpPr/>
          <p:nvPr/>
        </p:nvSpPr>
        <p:spPr>
          <a:xfrm>
            <a:off x="257765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37" name="object 637"/>
          <p:cNvGrpSpPr/>
          <p:nvPr/>
        </p:nvGrpSpPr>
        <p:grpSpPr>
          <a:xfrm>
            <a:off x="2574480" y="1335684"/>
            <a:ext cx="214629" cy="2084705"/>
            <a:chOff x="2574480" y="1335684"/>
            <a:chExt cx="214629" cy="2084705"/>
          </a:xfrm>
        </p:grpSpPr>
        <p:sp>
          <p:nvSpPr>
            <p:cNvPr id="638" name="object 638"/>
            <p:cNvSpPr/>
            <p:nvPr/>
          </p:nvSpPr>
          <p:spPr>
            <a:xfrm>
              <a:off x="257765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639"/>
            <p:cNvSpPr/>
            <p:nvPr/>
          </p:nvSpPr>
          <p:spPr>
            <a:xfrm>
              <a:off x="257765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640"/>
            <p:cNvSpPr/>
            <p:nvPr/>
          </p:nvSpPr>
          <p:spPr>
            <a:xfrm>
              <a:off x="257765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641"/>
            <p:cNvSpPr/>
            <p:nvPr/>
          </p:nvSpPr>
          <p:spPr>
            <a:xfrm>
              <a:off x="257765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642"/>
            <p:cNvSpPr/>
            <p:nvPr/>
          </p:nvSpPr>
          <p:spPr>
            <a:xfrm>
              <a:off x="257765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643"/>
            <p:cNvSpPr/>
            <p:nvPr/>
          </p:nvSpPr>
          <p:spPr>
            <a:xfrm>
              <a:off x="257765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644"/>
            <p:cNvSpPr/>
            <p:nvPr/>
          </p:nvSpPr>
          <p:spPr>
            <a:xfrm>
              <a:off x="257765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645"/>
            <p:cNvSpPr/>
            <p:nvPr/>
          </p:nvSpPr>
          <p:spPr>
            <a:xfrm>
              <a:off x="257765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646"/>
            <p:cNvSpPr/>
            <p:nvPr/>
          </p:nvSpPr>
          <p:spPr>
            <a:xfrm>
              <a:off x="257765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647"/>
            <p:cNvSpPr/>
            <p:nvPr/>
          </p:nvSpPr>
          <p:spPr>
            <a:xfrm>
              <a:off x="257765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8" name="object 648"/>
          <p:cNvSpPr/>
          <p:nvPr/>
        </p:nvSpPr>
        <p:spPr>
          <a:xfrm>
            <a:off x="257765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9" name="object 649"/>
          <p:cNvGrpSpPr/>
          <p:nvPr/>
        </p:nvGrpSpPr>
        <p:grpSpPr>
          <a:xfrm>
            <a:off x="2574480" y="3621684"/>
            <a:ext cx="214629" cy="3331845"/>
            <a:chOff x="2574480" y="3621684"/>
            <a:chExt cx="214629" cy="3331845"/>
          </a:xfrm>
        </p:grpSpPr>
        <p:sp>
          <p:nvSpPr>
            <p:cNvPr id="650" name="object 650"/>
            <p:cNvSpPr/>
            <p:nvPr/>
          </p:nvSpPr>
          <p:spPr>
            <a:xfrm>
              <a:off x="257765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651"/>
            <p:cNvSpPr/>
            <p:nvPr/>
          </p:nvSpPr>
          <p:spPr>
            <a:xfrm>
              <a:off x="257765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652"/>
            <p:cNvSpPr/>
            <p:nvPr/>
          </p:nvSpPr>
          <p:spPr>
            <a:xfrm>
              <a:off x="257765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653"/>
            <p:cNvSpPr/>
            <p:nvPr/>
          </p:nvSpPr>
          <p:spPr>
            <a:xfrm>
              <a:off x="257765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654"/>
            <p:cNvSpPr/>
            <p:nvPr/>
          </p:nvSpPr>
          <p:spPr>
            <a:xfrm>
              <a:off x="257765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655"/>
            <p:cNvSpPr/>
            <p:nvPr/>
          </p:nvSpPr>
          <p:spPr>
            <a:xfrm>
              <a:off x="257765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656"/>
            <p:cNvSpPr/>
            <p:nvPr/>
          </p:nvSpPr>
          <p:spPr>
            <a:xfrm>
              <a:off x="257765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657"/>
            <p:cNvSpPr/>
            <p:nvPr/>
          </p:nvSpPr>
          <p:spPr>
            <a:xfrm>
              <a:off x="257765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658"/>
            <p:cNvSpPr/>
            <p:nvPr/>
          </p:nvSpPr>
          <p:spPr>
            <a:xfrm>
              <a:off x="257765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659"/>
            <p:cNvSpPr/>
            <p:nvPr/>
          </p:nvSpPr>
          <p:spPr>
            <a:xfrm>
              <a:off x="257765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660"/>
            <p:cNvSpPr/>
            <p:nvPr/>
          </p:nvSpPr>
          <p:spPr>
            <a:xfrm>
              <a:off x="257765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661"/>
            <p:cNvSpPr/>
            <p:nvPr/>
          </p:nvSpPr>
          <p:spPr>
            <a:xfrm>
              <a:off x="257765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662"/>
            <p:cNvSpPr/>
            <p:nvPr/>
          </p:nvSpPr>
          <p:spPr>
            <a:xfrm>
              <a:off x="257765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663"/>
            <p:cNvSpPr/>
            <p:nvPr/>
          </p:nvSpPr>
          <p:spPr>
            <a:xfrm>
              <a:off x="257765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664"/>
            <p:cNvSpPr/>
            <p:nvPr/>
          </p:nvSpPr>
          <p:spPr>
            <a:xfrm>
              <a:off x="257765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665"/>
            <p:cNvSpPr/>
            <p:nvPr/>
          </p:nvSpPr>
          <p:spPr>
            <a:xfrm>
              <a:off x="257765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6" name="object 666"/>
          <p:cNvGrpSpPr/>
          <p:nvPr/>
        </p:nvGrpSpPr>
        <p:grpSpPr>
          <a:xfrm>
            <a:off x="2574480" y="6946785"/>
            <a:ext cx="214629" cy="530225"/>
            <a:chOff x="2574480" y="6946785"/>
            <a:chExt cx="214629" cy="530225"/>
          </a:xfrm>
        </p:grpSpPr>
        <p:sp>
          <p:nvSpPr>
            <p:cNvPr id="667" name="object 667"/>
            <p:cNvSpPr/>
            <p:nvPr/>
          </p:nvSpPr>
          <p:spPr>
            <a:xfrm>
              <a:off x="2577655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668"/>
            <p:cNvSpPr/>
            <p:nvPr/>
          </p:nvSpPr>
          <p:spPr>
            <a:xfrm>
              <a:off x="257765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669"/>
            <p:cNvSpPr/>
            <p:nvPr/>
          </p:nvSpPr>
          <p:spPr>
            <a:xfrm>
              <a:off x="2577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0" name="object 670"/>
          <p:cNvSpPr/>
          <p:nvPr/>
        </p:nvSpPr>
        <p:spPr>
          <a:xfrm>
            <a:off x="2577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1" name="object 671"/>
          <p:cNvGrpSpPr/>
          <p:nvPr/>
        </p:nvGrpSpPr>
        <p:grpSpPr>
          <a:xfrm>
            <a:off x="2366657" y="88785"/>
            <a:ext cx="214629" cy="1045844"/>
            <a:chOff x="2366657" y="88785"/>
            <a:chExt cx="214629" cy="1045844"/>
          </a:xfrm>
        </p:grpSpPr>
        <p:sp>
          <p:nvSpPr>
            <p:cNvPr id="672" name="object 672"/>
            <p:cNvSpPr/>
            <p:nvPr/>
          </p:nvSpPr>
          <p:spPr>
            <a:xfrm>
              <a:off x="2369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673"/>
            <p:cNvSpPr/>
            <p:nvPr/>
          </p:nvSpPr>
          <p:spPr>
            <a:xfrm>
              <a:off x="2369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674"/>
            <p:cNvSpPr/>
            <p:nvPr/>
          </p:nvSpPr>
          <p:spPr>
            <a:xfrm>
              <a:off x="2369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675"/>
            <p:cNvSpPr/>
            <p:nvPr/>
          </p:nvSpPr>
          <p:spPr>
            <a:xfrm>
              <a:off x="2369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676"/>
            <p:cNvSpPr/>
            <p:nvPr/>
          </p:nvSpPr>
          <p:spPr>
            <a:xfrm>
              <a:off x="2369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7" name="object 677"/>
          <p:cNvSpPr/>
          <p:nvPr/>
        </p:nvSpPr>
        <p:spPr>
          <a:xfrm>
            <a:off x="2369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8" name="object 678"/>
          <p:cNvGrpSpPr/>
          <p:nvPr/>
        </p:nvGrpSpPr>
        <p:grpSpPr>
          <a:xfrm>
            <a:off x="2366657" y="1335684"/>
            <a:ext cx="214629" cy="2084705"/>
            <a:chOff x="2366657" y="1335684"/>
            <a:chExt cx="214629" cy="2084705"/>
          </a:xfrm>
        </p:grpSpPr>
        <p:sp>
          <p:nvSpPr>
            <p:cNvPr id="679" name="object 679"/>
            <p:cNvSpPr/>
            <p:nvPr/>
          </p:nvSpPr>
          <p:spPr>
            <a:xfrm>
              <a:off x="2369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680"/>
            <p:cNvSpPr/>
            <p:nvPr/>
          </p:nvSpPr>
          <p:spPr>
            <a:xfrm>
              <a:off x="2369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681"/>
            <p:cNvSpPr/>
            <p:nvPr/>
          </p:nvSpPr>
          <p:spPr>
            <a:xfrm>
              <a:off x="2369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682"/>
            <p:cNvSpPr/>
            <p:nvPr/>
          </p:nvSpPr>
          <p:spPr>
            <a:xfrm>
              <a:off x="2369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683"/>
            <p:cNvSpPr/>
            <p:nvPr/>
          </p:nvSpPr>
          <p:spPr>
            <a:xfrm>
              <a:off x="2369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684"/>
            <p:cNvSpPr/>
            <p:nvPr/>
          </p:nvSpPr>
          <p:spPr>
            <a:xfrm>
              <a:off x="2369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685"/>
            <p:cNvSpPr/>
            <p:nvPr/>
          </p:nvSpPr>
          <p:spPr>
            <a:xfrm>
              <a:off x="2369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686"/>
            <p:cNvSpPr/>
            <p:nvPr/>
          </p:nvSpPr>
          <p:spPr>
            <a:xfrm>
              <a:off x="2369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687"/>
            <p:cNvSpPr/>
            <p:nvPr/>
          </p:nvSpPr>
          <p:spPr>
            <a:xfrm>
              <a:off x="2369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688"/>
            <p:cNvSpPr/>
            <p:nvPr/>
          </p:nvSpPr>
          <p:spPr>
            <a:xfrm>
              <a:off x="2369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9" name="object 689"/>
          <p:cNvSpPr/>
          <p:nvPr/>
        </p:nvSpPr>
        <p:spPr>
          <a:xfrm>
            <a:off x="2369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0" name="object 690"/>
          <p:cNvGrpSpPr/>
          <p:nvPr/>
        </p:nvGrpSpPr>
        <p:grpSpPr>
          <a:xfrm>
            <a:off x="2366657" y="3621684"/>
            <a:ext cx="214629" cy="3331845"/>
            <a:chOff x="2366657" y="3621684"/>
            <a:chExt cx="214629" cy="3331845"/>
          </a:xfrm>
        </p:grpSpPr>
        <p:sp>
          <p:nvSpPr>
            <p:cNvPr id="691" name="object 691"/>
            <p:cNvSpPr/>
            <p:nvPr/>
          </p:nvSpPr>
          <p:spPr>
            <a:xfrm>
              <a:off x="2369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692"/>
            <p:cNvSpPr/>
            <p:nvPr/>
          </p:nvSpPr>
          <p:spPr>
            <a:xfrm>
              <a:off x="2369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693"/>
            <p:cNvSpPr/>
            <p:nvPr/>
          </p:nvSpPr>
          <p:spPr>
            <a:xfrm>
              <a:off x="2369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694"/>
            <p:cNvSpPr/>
            <p:nvPr/>
          </p:nvSpPr>
          <p:spPr>
            <a:xfrm>
              <a:off x="2369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695"/>
            <p:cNvSpPr/>
            <p:nvPr/>
          </p:nvSpPr>
          <p:spPr>
            <a:xfrm>
              <a:off x="2369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696"/>
            <p:cNvSpPr/>
            <p:nvPr/>
          </p:nvSpPr>
          <p:spPr>
            <a:xfrm>
              <a:off x="2369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697"/>
            <p:cNvSpPr/>
            <p:nvPr/>
          </p:nvSpPr>
          <p:spPr>
            <a:xfrm>
              <a:off x="2369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698"/>
            <p:cNvSpPr/>
            <p:nvPr/>
          </p:nvSpPr>
          <p:spPr>
            <a:xfrm>
              <a:off x="2369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699"/>
            <p:cNvSpPr/>
            <p:nvPr/>
          </p:nvSpPr>
          <p:spPr>
            <a:xfrm>
              <a:off x="2369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700"/>
            <p:cNvSpPr/>
            <p:nvPr/>
          </p:nvSpPr>
          <p:spPr>
            <a:xfrm>
              <a:off x="2369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701"/>
            <p:cNvSpPr/>
            <p:nvPr/>
          </p:nvSpPr>
          <p:spPr>
            <a:xfrm>
              <a:off x="2369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702"/>
            <p:cNvSpPr/>
            <p:nvPr/>
          </p:nvSpPr>
          <p:spPr>
            <a:xfrm>
              <a:off x="2369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703"/>
            <p:cNvSpPr/>
            <p:nvPr/>
          </p:nvSpPr>
          <p:spPr>
            <a:xfrm>
              <a:off x="2369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704"/>
            <p:cNvSpPr/>
            <p:nvPr/>
          </p:nvSpPr>
          <p:spPr>
            <a:xfrm>
              <a:off x="2369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705"/>
            <p:cNvSpPr/>
            <p:nvPr/>
          </p:nvSpPr>
          <p:spPr>
            <a:xfrm>
              <a:off x="2369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706"/>
            <p:cNvSpPr/>
            <p:nvPr/>
          </p:nvSpPr>
          <p:spPr>
            <a:xfrm>
              <a:off x="2369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7" name="object 707"/>
          <p:cNvGrpSpPr/>
          <p:nvPr/>
        </p:nvGrpSpPr>
        <p:grpSpPr>
          <a:xfrm>
            <a:off x="2366657" y="6946785"/>
            <a:ext cx="214629" cy="530225"/>
            <a:chOff x="2366657" y="6946785"/>
            <a:chExt cx="214629" cy="530225"/>
          </a:xfrm>
        </p:grpSpPr>
        <p:sp>
          <p:nvSpPr>
            <p:cNvPr id="708" name="object 708"/>
            <p:cNvSpPr/>
            <p:nvPr/>
          </p:nvSpPr>
          <p:spPr>
            <a:xfrm>
              <a:off x="2369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709"/>
            <p:cNvSpPr/>
            <p:nvPr/>
          </p:nvSpPr>
          <p:spPr>
            <a:xfrm>
              <a:off x="2369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710"/>
            <p:cNvSpPr/>
            <p:nvPr/>
          </p:nvSpPr>
          <p:spPr>
            <a:xfrm>
              <a:off x="2369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1" name="object 711"/>
          <p:cNvSpPr/>
          <p:nvPr/>
        </p:nvSpPr>
        <p:spPr>
          <a:xfrm>
            <a:off x="2369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216202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3" name="object 713"/>
          <p:cNvGrpSpPr/>
          <p:nvPr/>
        </p:nvGrpSpPr>
        <p:grpSpPr>
          <a:xfrm>
            <a:off x="2158834" y="88785"/>
            <a:ext cx="214629" cy="1045844"/>
            <a:chOff x="2158834" y="88785"/>
            <a:chExt cx="214629" cy="1045844"/>
          </a:xfrm>
        </p:grpSpPr>
        <p:sp>
          <p:nvSpPr>
            <p:cNvPr id="714" name="object 714"/>
            <p:cNvSpPr/>
            <p:nvPr/>
          </p:nvSpPr>
          <p:spPr>
            <a:xfrm>
              <a:off x="216200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715"/>
            <p:cNvSpPr/>
            <p:nvPr/>
          </p:nvSpPr>
          <p:spPr>
            <a:xfrm>
              <a:off x="216200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716"/>
            <p:cNvSpPr/>
            <p:nvPr/>
          </p:nvSpPr>
          <p:spPr>
            <a:xfrm>
              <a:off x="216200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717"/>
            <p:cNvSpPr/>
            <p:nvPr/>
          </p:nvSpPr>
          <p:spPr>
            <a:xfrm>
              <a:off x="216200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718"/>
            <p:cNvSpPr/>
            <p:nvPr/>
          </p:nvSpPr>
          <p:spPr>
            <a:xfrm>
              <a:off x="216200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9" name="object 719"/>
          <p:cNvSpPr/>
          <p:nvPr/>
        </p:nvSpPr>
        <p:spPr>
          <a:xfrm>
            <a:off x="216200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20" name="object 720"/>
          <p:cNvGrpSpPr/>
          <p:nvPr/>
        </p:nvGrpSpPr>
        <p:grpSpPr>
          <a:xfrm>
            <a:off x="2158834" y="1335684"/>
            <a:ext cx="214629" cy="2084705"/>
            <a:chOff x="2158834" y="1335684"/>
            <a:chExt cx="214629" cy="2084705"/>
          </a:xfrm>
        </p:grpSpPr>
        <p:sp>
          <p:nvSpPr>
            <p:cNvPr id="721" name="object 721"/>
            <p:cNvSpPr/>
            <p:nvPr/>
          </p:nvSpPr>
          <p:spPr>
            <a:xfrm>
              <a:off x="216200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722"/>
            <p:cNvSpPr/>
            <p:nvPr/>
          </p:nvSpPr>
          <p:spPr>
            <a:xfrm>
              <a:off x="216200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723"/>
            <p:cNvSpPr/>
            <p:nvPr/>
          </p:nvSpPr>
          <p:spPr>
            <a:xfrm>
              <a:off x="216200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724"/>
            <p:cNvSpPr/>
            <p:nvPr/>
          </p:nvSpPr>
          <p:spPr>
            <a:xfrm>
              <a:off x="216200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725"/>
            <p:cNvSpPr/>
            <p:nvPr/>
          </p:nvSpPr>
          <p:spPr>
            <a:xfrm>
              <a:off x="216200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726"/>
            <p:cNvSpPr/>
            <p:nvPr/>
          </p:nvSpPr>
          <p:spPr>
            <a:xfrm>
              <a:off x="216200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727"/>
            <p:cNvSpPr/>
            <p:nvPr/>
          </p:nvSpPr>
          <p:spPr>
            <a:xfrm>
              <a:off x="216200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728"/>
            <p:cNvSpPr/>
            <p:nvPr/>
          </p:nvSpPr>
          <p:spPr>
            <a:xfrm>
              <a:off x="216200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729"/>
            <p:cNvSpPr/>
            <p:nvPr/>
          </p:nvSpPr>
          <p:spPr>
            <a:xfrm>
              <a:off x="216200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730"/>
            <p:cNvSpPr/>
            <p:nvPr/>
          </p:nvSpPr>
          <p:spPr>
            <a:xfrm>
              <a:off x="216200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1" name="object 731"/>
          <p:cNvSpPr/>
          <p:nvPr/>
        </p:nvSpPr>
        <p:spPr>
          <a:xfrm>
            <a:off x="216200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2" name="object 732"/>
          <p:cNvGrpSpPr/>
          <p:nvPr/>
        </p:nvGrpSpPr>
        <p:grpSpPr>
          <a:xfrm>
            <a:off x="2158834" y="3621684"/>
            <a:ext cx="214629" cy="3331845"/>
            <a:chOff x="2158834" y="3621684"/>
            <a:chExt cx="214629" cy="3331845"/>
          </a:xfrm>
        </p:grpSpPr>
        <p:sp>
          <p:nvSpPr>
            <p:cNvPr id="733" name="object 733"/>
            <p:cNvSpPr/>
            <p:nvPr/>
          </p:nvSpPr>
          <p:spPr>
            <a:xfrm>
              <a:off x="216200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734"/>
            <p:cNvSpPr/>
            <p:nvPr/>
          </p:nvSpPr>
          <p:spPr>
            <a:xfrm>
              <a:off x="216200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735"/>
            <p:cNvSpPr/>
            <p:nvPr/>
          </p:nvSpPr>
          <p:spPr>
            <a:xfrm>
              <a:off x="216200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736"/>
            <p:cNvSpPr/>
            <p:nvPr/>
          </p:nvSpPr>
          <p:spPr>
            <a:xfrm>
              <a:off x="216200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737"/>
            <p:cNvSpPr/>
            <p:nvPr/>
          </p:nvSpPr>
          <p:spPr>
            <a:xfrm>
              <a:off x="216200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738"/>
            <p:cNvSpPr/>
            <p:nvPr/>
          </p:nvSpPr>
          <p:spPr>
            <a:xfrm>
              <a:off x="216200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739"/>
            <p:cNvSpPr/>
            <p:nvPr/>
          </p:nvSpPr>
          <p:spPr>
            <a:xfrm>
              <a:off x="216200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740"/>
            <p:cNvSpPr/>
            <p:nvPr/>
          </p:nvSpPr>
          <p:spPr>
            <a:xfrm>
              <a:off x="216200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741"/>
            <p:cNvSpPr/>
            <p:nvPr/>
          </p:nvSpPr>
          <p:spPr>
            <a:xfrm>
              <a:off x="216200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742"/>
            <p:cNvSpPr/>
            <p:nvPr/>
          </p:nvSpPr>
          <p:spPr>
            <a:xfrm>
              <a:off x="216200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743"/>
            <p:cNvSpPr/>
            <p:nvPr/>
          </p:nvSpPr>
          <p:spPr>
            <a:xfrm>
              <a:off x="216200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744"/>
            <p:cNvSpPr/>
            <p:nvPr/>
          </p:nvSpPr>
          <p:spPr>
            <a:xfrm>
              <a:off x="216200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745"/>
            <p:cNvSpPr/>
            <p:nvPr/>
          </p:nvSpPr>
          <p:spPr>
            <a:xfrm>
              <a:off x="216200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746"/>
            <p:cNvSpPr/>
            <p:nvPr/>
          </p:nvSpPr>
          <p:spPr>
            <a:xfrm>
              <a:off x="216200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747"/>
            <p:cNvSpPr/>
            <p:nvPr/>
          </p:nvSpPr>
          <p:spPr>
            <a:xfrm>
              <a:off x="216200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748"/>
            <p:cNvSpPr/>
            <p:nvPr/>
          </p:nvSpPr>
          <p:spPr>
            <a:xfrm>
              <a:off x="216200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9" name="object 749"/>
          <p:cNvGrpSpPr/>
          <p:nvPr/>
        </p:nvGrpSpPr>
        <p:grpSpPr>
          <a:xfrm>
            <a:off x="2158834" y="6946785"/>
            <a:ext cx="214629" cy="530225"/>
            <a:chOff x="2158834" y="6946785"/>
            <a:chExt cx="214629" cy="530225"/>
          </a:xfrm>
        </p:grpSpPr>
        <p:sp>
          <p:nvSpPr>
            <p:cNvPr id="750" name="object 750"/>
            <p:cNvSpPr/>
            <p:nvPr/>
          </p:nvSpPr>
          <p:spPr>
            <a:xfrm>
              <a:off x="216200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751"/>
            <p:cNvSpPr/>
            <p:nvPr/>
          </p:nvSpPr>
          <p:spPr>
            <a:xfrm>
              <a:off x="216200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752"/>
            <p:cNvSpPr/>
            <p:nvPr/>
          </p:nvSpPr>
          <p:spPr>
            <a:xfrm>
              <a:off x="2162022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3" name="object 753"/>
          <p:cNvSpPr/>
          <p:nvPr/>
        </p:nvSpPr>
        <p:spPr>
          <a:xfrm>
            <a:off x="2162009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1954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5" name="object 755"/>
          <p:cNvGrpSpPr/>
          <p:nvPr/>
        </p:nvGrpSpPr>
        <p:grpSpPr>
          <a:xfrm>
            <a:off x="1951024" y="88785"/>
            <a:ext cx="214629" cy="1045844"/>
            <a:chOff x="1951024" y="88785"/>
            <a:chExt cx="214629" cy="1045844"/>
          </a:xfrm>
        </p:grpSpPr>
        <p:sp>
          <p:nvSpPr>
            <p:cNvPr id="756" name="object 756"/>
            <p:cNvSpPr/>
            <p:nvPr/>
          </p:nvSpPr>
          <p:spPr>
            <a:xfrm>
              <a:off x="1954199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757"/>
            <p:cNvSpPr/>
            <p:nvPr/>
          </p:nvSpPr>
          <p:spPr>
            <a:xfrm>
              <a:off x="1954199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758"/>
            <p:cNvSpPr/>
            <p:nvPr/>
          </p:nvSpPr>
          <p:spPr>
            <a:xfrm>
              <a:off x="1954199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759"/>
            <p:cNvSpPr/>
            <p:nvPr/>
          </p:nvSpPr>
          <p:spPr>
            <a:xfrm>
              <a:off x="1954199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760"/>
            <p:cNvSpPr/>
            <p:nvPr/>
          </p:nvSpPr>
          <p:spPr>
            <a:xfrm>
              <a:off x="1954199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1" name="object 761"/>
          <p:cNvSpPr/>
          <p:nvPr/>
        </p:nvSpPr>
        <p:spPr>
          <a:xfrm>
            <a:off x="1954199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2" name="object 762"/>
          <p:cNvGrpSpPr/>
          <p:nvPr/>
        </p:nvGrpSpPr>
        <p:grpSpPr>
          <a:xfrm>
            <a:off x="1951024" y="1335684"/>
            <a:ext cx="214629" cy="2084705"/>
            <a:chOff x="1951024" y="1335684"/>
            <a:chExt cx="214629" cy="2084705"/>
          </a:xfrm>
        </p:grpSpPr>
        <p:sp>
          <p:nvSpPr>
            <p:cNvPr id="763" name="object 763"/>
            <p:cNvSpPr/>
            <p:nvPr/>
          </p:nvSpPr>
          <p:spPr>
            <a:xfrm>
              <a:off x="1954199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764"/>
            <p:cNvSpPr/>
            <p:nvPr/>
          </p:nvSpPr>
          <p:spPr>
            <a:xfrm>
              <a:off x="1954199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765"/>
            <p:cNvSpPr/>
            <p:nvPr/>
          </p:nvSpPr>
          <p:spPr>
            <a:xfrm>
              <a:off x="1954199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766"/>
            <p:cNvSpPr/>
            <p:nvPr/>
          </p:nvSpPr>
          <p:spPr>
            <a:xfrm>
              <a:off x="1954199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767"/>
            <p:cNvSpPr/>
            <p:nvPr/>
          </p:nvSpPr>
          <p:spPr>
            <a:xfrm>
              <a:off x="1954199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768"/>
            <p:cNvSpPr/>
            <p:nvPr/>
          </p:nvSpPr>
          <p:spPr>
            <a:xfrm>
              <a:off x="1954199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769"/>
            <p:cNvSpPr/>
            <p:nvPr/>
          </p:nvSpPr>
          <p:spPr>
            <a:xfrm>
              <a:off x="1954199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770"/>
            <p:cNvSpPr/>
            <p:nvPr/>
          </p:nvSpPr>
          <p:spPr>
            <a:xfrm>
              <a:off x="1954199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771"/>
            <p:cNvSpPr/>
            <p:nvPr/>
          </p:nvSpPr>
          <p:spPr>
            <a:xfrm>
              <a:off x="1954199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772"/>
            <p:cNvSpPr/>
            <p:nvPr/>
          </p:nvSpPr>
          <p:spPr>
            <a:xfrm>
              <a:off x="1954199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3" name="object 773"/>
          <p:cNvSpPr/>
          <p:nvPr/>
        </p:nvSpPr>
        <p:spPr>
          <a:xfrm>
            <a:off x="1954199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74" name="object 774"/>
          <p:cNvGrpSpPr/>
          <p:nvPr/>
        </p:nvGrpSpPr>
        <p:grpSpPr>
          <a:xfrm>
            <a:off x="1951024" y="3621684"/>
            <a:ext cx="214629" cy="3331845"/>
            <a:chOff x="1951024" y="3621684"/>
            <a:chExt cx="214629" cy="3331845"/>
          </a:xfrm>
        </p:grpSpPr>
        <p:sp>
          <p:nvSpPr>
            <p:cNvPr id="775" name="object 775"/>
            <p:cNvSpPr/>
            <p:nvPr/>
          </p:nvSpPr>
          <p:spPr>
            <a:xfrm>
              <a:off x="1954199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776"/>
            <p:cNvSpPr/>
            <p:nvPr/>
          </p:nvSpPr>
          <p:spPr>
            <a:xfrm>
              <a:off x="1954199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777"/>
            <p:cNvSpPr/>
            <p:nvPr/>
          </p:nvSpPr>
          <p:spPr>
            <a:xfrm>
              <a:off x="1954199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778"/>
            <p:cNvSpPr/>
            <p:nvPr/>
          </p:nvSpPr>
          <p:spPr>
            <a:xfrm>
              <a:off x="1954199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779"/>
            <p:cNvSpPr/>
            <p:nvPr/>
          </p:nvSpPr>
          <p:spPr>
            <a:xfrm>
              <a:off x="1954199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780"/>
            <p:cNvSpPr/>
            <p:nvPr/>
          </p:nvSpPr>
          <p:spPr>
            <a:xfrm>
              <a:off x="1954199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781"/>
            <p:cNvSpPr/>
            <p:nvPr/>
          </p:nvSpPr>
          <p:spPr>
            <a:xfrm>
              <a:off x="1954199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782"/>
            <p:cNvSpPr/>
            <p:nvPr/>
          </p:nvSpPr>
          <p:spPr>
            <a:xfrm>
              <a:off x="1954199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783"/>
            <p:cNvSpPr/>
            <p:nvPr/>
          </p:nvSpPr>
          <p:spPr>
            <a:xfrm>
              <a:off x="1954199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784"/>
            <p:cNvSpPr/>
            <p:nvPr/>
          </p:nvSpPr>
          <p:spPr>
            <a:xfrm>
              <a:off x="1954199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785"/>
            <p:cNvSpPr/>
            <p:nvPr/>
          </p:nvSpPr>
          <p:spPr>
            <a:xfrm>
              <a:off x="1954199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786"/>
            <p:cNvSpPr/>
            <p:nvPr/>
          </p:nvSpPr>
          <p:spPr>
            <a:xfrm>
              <a:off x="1954199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787"/>
            <p:cNvSpPr/>
            <p:nvPr/>
          </p:nvSpPr>
          <p:spPr>
            <a:xfrm>
              <a:off x="1954199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788"/>
            <p:cNvSpPr/>
            <p:nvPr/>
          </p:nvSpPr>
          <p:spPr>
            <a:xfrm>
              <a:off x="1954199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789"/>
            <p:cNvSpPr/>
            <p:nvPr/>
          </p:nvSpPr>
          <p:spPr>
            <a:xfrm>
              <a:off x="1954199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790"/>
            <p:cNvSpPr/>
            <p:nvPr/>
          </p:nvSpPr>
          <p:spPr>
            <a:xfrm>
              <a:off x="1954199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1" name="object 791"/>
          <p:cNvGrpSpPr/>
          <p:nvPr/>
        </p:nvGrpSpPr>
        <p:grpSpPr>
          <a:xfrm>
            <a:off x="1951024" y="6946785"/>
            <a:ext cx="214629" cy="530225"/>
            <a:chOff x="1951024" y="6946785"/>
            <a:chExt cx="214629" cy="530225"/>
          </a:xfrm>
        </p:grpSpPr>
        <p:sp>
          <p:nvSpPr>
            <p:cNvPr id="792" name="object 792"/>
            <p:cNvSpPr/>
            <p:nvPr/>
          </p:nvSpPr>
          <p:spPr>
            <a:xfrm>
              <a:off x="1954199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793"/>
            <p:cNvSpPr/>
            <p:nvPr/>
          </p:nvSpPr>
          <p:spPr>
            <a:xfrm>
              <a:off x="1954199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794"/>
            <p:cNvSpPr/>
            <p:nvPr/>
          </p:nvSpPr>
          <p:spPr>
            <a:xfrm>
              <a:off x="1954199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5" name="object 795"/>
          <p:cNvSpPr/>
          <p:nvPr/>
        </p:nvSpPr>
        <p:spPr>
          <a:xfrm>
            <a:off x="1954199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174637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97" name="object 797"/>
          <p:cNvGrpSpPr/>
          <p:nvPr/>
        </p:nvGrpSpPr>
        <p:grpSpPr>
          <a:xfrm>
            <a:off x="1743201" y="88785"/>
            <a:ext cx="214629" cy="1045844"/>
            <a:chOff x="1743201" y="88785"/>
            <a:chExt cx="214629" cy="1045844"/>
          </a:xfrm>
        </p:grpSpPr>
        <p:sp>
          <p:nvSpPr>
            <p:cNvPr id="798" name="object 798"/>
            <p:cNvSpPr/>
            <p:nvPr/>
          </p:nvSpPr>
          <p:spPr>
            <a:xfrm>
              <a:off x="1746376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799"/>
            <p:cNvSpPr/>
            <p:nvPr/>
          </p:nvSpPr>
          <p:spPr>
            <a:xfrm>
              <a:off x="1746376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800"/>
            <p:cNvSpPr/>
            <p:nvPr/>
          </p:nvSpPr>
          <p:spPr>
            <a:xfrm>
              <a:off x="1746376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801"/>
            <p:cNvSpPr/>
            <p:nvPr/>
          </p:nvSpPr>
          <p:spPr>
            <a:xfrm>
              <a:off x="1746376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802"/>
            <p:cNvSpPr/>
            <p:nvPr/>
          </p:nvSpPr>
          <p:spPr>
            <a:xfrm>
              <a:off x="1746376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3" name="object 803"/>
          <p:cNvSpPr/>
          <p:nvPr/>
        </p:nvSpPr>
        <p:spPr>
          <a:xfrm>
            <a:off x="1746376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04" name="object 804"/>
          <p:cNvGrpSpPr/>
          <p:nvPr/>
        </p:nvGrpSpPr>
        <p:grpSpPr>
          <a:xfrm>
            <a:off x="1743201" y="1335684"/>
            <a:ext cx="214629" cy="2084705"/>
            <a:chOff x="1743201" y="1335684"/>
            <a:chExt cx="214629" cy="2084705"/>
          </a:xfrm>
        </p:grpSpPr>
        <p:sp>
          <p:nvSpPr>
            <p:cNvPr id="805" name="object 805"/>
            <p:cNvSpPr/>
            <p:nvPr/>
          </p:nvSpPr>
          <p:spPr>
            <a:xfrm>
              <a:off x="1746376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806"/>
            <p:cNvSpPr/>
            <p:nvPr/>
          </p:nvSpPr>
          <p:spPr>
            <a:xfrm>
              <a:off x="1746376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807"/>
            <p:cNvSpPr/>
            <p:nvPr/>
          </p:nvSpPr>
          <p:spPr>
            <a:xfrm>
              <a:off x="1746376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808"/>
            <p:cNvSpPr/>
            <p:nvPr/>
          </p:nvSpPr>
          <p:spPr>
            <a:xfrm>
              <a:off x="1746376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809"/>
            <p:cNvSpPr/>
            <p:nvPr/>
          </p:nvSpPr>
          <p:spPr>
            <a:xfrm>
              <a:off x="1746376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810"/>
            <p:cNvSpPr/>
            <p:nvPr/>
          </p:nvSpPr>
          <p:spPr>
            <a:xfrm>
              <a:off x="1746376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811"/>
            <p:cNvSpPr/>
            <p:nvPr/>
          </p:nvSpPr>
          <p:spPr>
            <a:xfrm>
              <a:off x="1746376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812"/>
            <p:cNvSpPr/>
            <p:nvPr/>
          </p:nvSpPr>
          <p:spPr>
            <a:xfrm>
              <a:off x="1746376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813"/>
            <p:cNvSpPr/>
            <p:nvPr/>
          </p:nvSpPr>
          <p:spPr>
            <a:xfrm>
              <a:off x="1746376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814"/>
            <p:cNvSpPr/>
            <p:nvPr/>
          </p:nvSpPr>
          <p:spPr>
            <a:xfrm>
              <a:off x="1746376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5" name="object 815"/>
          <p:cNvSpPr/>
          <p:nvPr/>
        </p:nvSpPr>
        <p:spPr>
          <a:xfrm>
            <a:off x="1746376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16" name="object 816"/>
          <p:cNvGrpSpPr/>
          <p:nvPr/>
        </p:nvGrpSpPr>
        <p:grpSpPr>
          <a:xfrm>
            <a:off x="1743201" y="3621684"/>
            <a:ext cx="214629" cy="3855085"/>
            <a:chOff x="1743201" y="3621684"/>
            <a:chExt cx="214629" cy="3855085"/>
          </a:xfrm>
        </p:grpSpPr>
        <p:sp>
          <p:nvSpPr>
            <p:cNvPr id="817" name="object 817"/>
            <p:cNvSpPr/>
            <p:nvPr/>
          </p:nvSpPr>
          <p:spPr>
            <a:xfrm>
              <a:off x="1746376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818"/>
            <p:cNvSpPr/>
            <p:nvPr/>
          </p:nvSpPr>
          <p:spPr>
            <a:xfrm>
              <a:off x="1746376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819"/>
            <p:cNvSpPr/>
            <p:nvPr/>
          </p:nvSpPr>
          <p:spPr>
            <a:xfrm>
              <a:off x="1746376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820"/>
            <p:cNvSpPr/>
            <p:nvPr/>
          </p:nvSpPr>
          <p:spPr>
            <a:xfrm>
              <a:off x="1746376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821"/>
            <p:cNvSpPr/>
            <p:nvPr/>
          </p:nvSpPr>
          <p:spPr>
            <a:xfrm>
              <a:off x="1746376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822"/>
            <p:cNvSpPr/>
            <p:nvPr/>
          </p:nvSpPr>
          <p:spPr>
            <a:xfrm>
              <a:off x="1746376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823"/>
            <p:cNvSpPr/>
            <p:nvPr/>
          </p:nvSpPr>
          <p:spPr>
            <a:xfrm>
              <a:off x="1746376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824"/>
            <p:cNvSpPr/>
            <p:nvPr/>
          </p:nvSpPr>
          <p:spPr>
            <a:xfrm>
              <a:off x="1746376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825"/>
            <p:cNvSpPr/>
            <p:nvPr/>
          </p:nvSpPr>
          <p:spPr>
            <a:xfrm>
              <a:off x="1746376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826"/>
            <p:cNvSpPr/>
            <p:nvPr/>
          </p:nvSpPr>
          <p:spPr>
            <a:xfrm>
              <a:off x="1746376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827"/>
            <p:cNvSpPr/>
            <p:nvPr/>
          </p:nvSpPr>
          <p:spPr>
            <a:xfrm>
              <a:off x="1746376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828"/>
            <p:cNvSpPr/>
            <p:nvPr/>
          </p:nvSpPr>
          <p:spPr>
            <a:xfrm>
              <a:off x="1746376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829"/>
            <p:cNvSpPr/>
            <p:nvPr/>
          </p:nvSpPr>
          <p:spPr>
            <a:xfrm>
              <a:off x="1746376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830"/>
            <p:cNvSpPr/>
            <p:nvPr/>
          </p:nvSpPr>
          <p:spPr>
            <a:xfrm>
              <a:off x="1746376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831"/>
            <p:cNvSpPr/>
            <p:nvPr/>
          </p:nvSpPr>
          <p:spPr>
            <a:xfrm>
              <a:off x="1746376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832"/>
            <p:cNvSpPr/>
            <p:nvPr/>
          </p:nvSpPr>
          <p:spPr>
            <a:xfrm>
              <a:off x="1746376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833"/>
            <p:cNvSpPr/>
            <p:nvPr/>
          </p:nvSpPr>
          <p:spPr>
            <a:xfrm>
              <a:off x="1746376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834"/>
            <p:cNvSpPr/>
            <p:nvPr/>
          </p:nvSpPr>
          <p:spPr>
            <a:xfrm>
              <a:off x="1746376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835"/>
            <p:cNvSpPr/>
            <p:nvPr/>
          </p:nvSpPr>
          <p:spPr>
            <a:xfrm>
              <a:off x="174637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6" name="object 836"/>
          <p:cNvSpPr/>
          <p:nvPr/>
        </p:nvSpPr>
        <p:spPr>
          <a:xfrm>
            <a:off x="174637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7" name="object 837"/>
          <p:cNvSpPr/>
          <p:nvPr/>
        </p:nvSpPr>
        <p:spPr>
          <a:xfrm>
            <a:off x="1538566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8" name="object 838"/>
          <p:cNvGrpSpPr/>
          <p:nvPr/>
        </p:nvGrpSpPr>
        <p:grpSpPr>
          <a:xfrm>
            <a:off x="1535379" y="88785"/>
            <a:ext cx="214629" cy="1045844"/>
            <a:chOff x="1535379" y="88785"/>
            <a:chExt cx="214629" cy="1045844"/>
          </a:xfrm>
        </p:grpSpPr>
        <p:sp>
          <p:nvSpPr>
            <p:cNvPr id="839" name="object 839"/>
            <p:cNvSpPr/>
            <p:nvPr/>
          </p:nvSpPr>
          <p:spPr>
            <a:xfrm>
              <a:off x="1538554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840"/>
            <p:cNvSpPr/>
            <p:nvPr/>
          </p:nvSpPr>
          <p:spPr>
            <a:xfrm>
              <a:off x="1538554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841"/>
            <p:cNvSpPr/>
            <p:nvPr/>
          </p:nvSpPr>
          <p:spPr>
            <a:xfrm>
              <a:off x="1538554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842"/>
            <p:cNvSpPr/>
            <p:nvPr/>
          </p:nvSpPr>
          <p:spPr>
            <a:xfrm>
              <a:off x="1538554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843"/>
            <p:cNvSpPr/>
            <p:nvPr/>
          </p:nvSpPr>
          <p:spPr>
            <a:xfrm>
              <a:off x="1538554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4" name="object 844"/>
          <p:cNvSpPr/>
          <p:nvPr/>
        </p:nvSpPr>
        <p:spPr>
          <a:xfrm>
            <a:off x="1538554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45" name="object 845"/>
          <p:cNvGrpSpPr/>
          <p:nvPr/>
        </p:nvGrpSpPr>
        <p:grpSpPr>
          <a:xfrm>
            <a:off x="1535379" y="1335684"/>
            <a:ext cx="214629" cy="2084705"/>
            <a:chOff x="1535379" y="1335684"/>
            <a:chExt cx="214629" cy="2084705"/>
          </a:xfrm>
        </p:grpSpPr>
        <p:sp>
          <p:nvSpPr>
            <p:cNvPr id="846" name="object 846"/>
            <p:cNvSpPr/>
            <p:nvPr/>
          </p:nvSpPr>
          <p:spPr>
            <a:xfrm>
              <a:off x="1538554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847"/>
            <p:cNvSpPr/>
            <p:nvPr/>
          </p:nvSpPr>
          <p:spPr>
            <a:xfrm>
              <a:off x="1538554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848"/>
            <p:cNvSpPr/>
            <p:nvPr/>
          </p:nvSpPr>
          <p:spPr>
            <a:xfrm>
              <a:off x="1538554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849"/>
            <p:cNvSpPr/>
            <p:nvPr/>
          </p:nvSpPr>
          <p:spPr>
            <a:xfrm>
              <a:off x="1538554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850"/>
            <p:cNvSpPr/>
            <p:nvPr/>
          </p:nvSpPr>
          <p:spPr>
            <a:xfrm>
              <a:off x="1538554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851"/>
            <p:cNvSpPr/>
            <p:nvPr/>
          </p:nvSpPr>
          <p:spPr>
            <a:xfrm>
              <a:off x="1538554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852"/>
            <p:cNvSpPr/>
            <p:nvPr/>
          </p:nvSpPr>
          <p:spPr>
            <a:xfrm>
              <a:off x="1538554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853"/>
            <p:cNvSpPr/>
            <p:nvPr/>
          </p:nvSpPr>
          <p:spPr>
            <a:xfrm>
              <a:off x="1538554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854"/>
            <p:cNvSpPr/>
            <p:nvPr/>
          </p:nvSpPr>
          <p:spPr>
            <a:xfrm>
              <a:off x="1538554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855"/>
            <p:cNvSpPr/>
            <p:nvPr/>
          </p:nvSpPr>
          <p:spPr>
            <a:xfrm>
              <a:off x="1538554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6" name="object 856"/>
          <p:cNvSpPr/>
          <p:nvPr/>
        </p:nvSpPr>
        <p:spPr>
          <a:xfrm>
            <a:off x="1538554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57" name="object 857"/>
          <p:cNvGrpSpPr/>
          <p:nvPr/>
        </p:nvGrpSpPr>
        <p:grpSpPr>
          <a:xfrm>
            <a:off x="1535379" y="3621684"/>
            <a:ext cx="214629" cy="3855085"/>
            <a:chOff x="1535379" y="3621684"/>
            <a:chExt cx="214629" cy="3855085"/>
          </a:xfrm>
        </p:grpSpPr>
        <p:sp>
          <p:nvSpPr>
            <p:cNvPr id="858" name="object 858"/>
            <p:cNvSpPr/>
            <p:nvPr/>
          </p:nvSpPr>
          <p:spPr>
            <a:xfrm>
              <a:off x="1538554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859"/>
            <p:cNvSpPr/>
            <p:nvPr/>
          </p:nvSpPr>
          <p:spPr>
            <a:xfrm>
              <a:off x="1538554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860"/>
            <p:cNvSpPr/>
            <p:nvPr/>
          </p:nvSpPr>
          <p:spPr>
            <a:xfrm>
              <a:off x="1538554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861"/>
            <p:cNvSpPr/>
            <p:nvPr/>
          </p:nvSpPr>
          <p:spPr>
            <a:xfrm>
              <a:off x="1538554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862"/>
            <p:cNvSpPr/>
            <p:nvPr/>
          </p:nvSpPr>
          <p:spPr>
            <a:xfrm>
              <a:off x="1538554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863"/>
            <p:cNvSpPr/>
            <p:nvPr/>
          </p:nvSpPr>
          <p:spPr>
            <a:xfrm>
              <a:off x="1538554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864"/>
            <p:cNvSpPr/>
            <p:nvPr/>
          </p:nvSpPr>
          <p:spPr>
            <a:xfrm>
              <a:off x="1538554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865"/>
            <p:cNvSpPr/>
            <p:nvPr/>
          </p:nvSpPr>
          <p:spPr>
            <a:xfrm>
              <a:off x="1538554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866"/>
            <p:cNvSpPr/>
            <p:nvPr/>
          </p:nvSpPr>
          <p:spPr>
            <a:xfrm>
              <a:off x="1538554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867"/>
            <p:cNvSpPr/>
            <p:nvPr/>
          </p:nvSpPr>
          <p:spPr>
            <a:xfrm>
              <a:off x="1538554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868"/>
            <p:cNvSpPr/>
            <p:nvPr/>
          </p:nvSpPr>
          <p:spPr>
            <a:xfrm>
              <a:off x="1538554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869"/>
            <p:cNvSpPr/>
            <p:nvPr/>
          </p:nvSpPr>
          <p:spPr>
            <a:xfrm>
              <a:off x="1538554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870"/>
            <p:cNvSpPr/>
            <p:nvPr/>
          </p:nvSpPr>
          <p:spPr>
            <a:xfrm>
              <a:off x="1538554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871"/>
            <p:cNvSpPr/>
            <p:nvPr/>
          </p:nvSpPr>
          <p:spPr>
            <a:xfrm>
              <a:off x="1538554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872"/>
            <p:cNvSpPr/>
            <p:nvPr/>
          </p:nvSpPr>
          <p:spPr>
            <a:xfrm>
              <a:off x="1538554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873"/>
            <p:cNvSpPr/>
            <p:nvPr/>
          </p:nvSpPr>
          <p:spPr>
            <a:xfrm>
              <a:off x="1538554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874"/>
            <p:cNvSpPr/>
            <p:nvPr/>
          </p:nvSpPr>
          <p:spPr>
            <a:xfrm>
              <a:off x="1538554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875"/>
            <p:cNvSpPr/>
            <p:nvPr/>
          </p:nvSpPr>
          <p:spPr>
            <a:xfrm>
              <a:off x="1538554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876"/>
            <p:cNvSpPr/>
            <p:nvPr/>
          </p:nvSpPr>
          <p:spPr>
            <a:xfrm>
              <a:off x="1538566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7" name="object 877"/>
          <p:cNvSpPr/>
          <p:nvPr/>
        </p:nvSpPr>
        <p:spPr>
          <a:xfrm>
            <a:off x="1538554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4" h="92075">
                <a:moveTo>
                  <a:pt x="0" y="0"/>
                </a:moveTo>
                <a:lnTo>
                  <a:pt x="0" y="91960"/>
                </a:lnTo>
              </a:path>
              <a:path w="634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133074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9" name="object 879"/>
          <p:cNvGrpSpPr/>
          <p:nvPr/>
        </p:nvGrpSpPr>
        <p:grpSpPr>
          <a:xfrm>
            <a:off x="1327569" y="88785"/>
            <a:ext cx="214629" cy="1045844"/>
            <a:chOff x="1327569" y="88785"/>
            <a:chExt cx="214629" cy="1045844"/>
          </a:xfrm>
        </p:grpSpPr>
        <p:sp>
          <p:nvSpPr>
            <p:cNvPr id="880" name="object 880"/>
            <p:cNvSpPr/>
            <p:nvPr/>
          </p:nvSpPr>
          <p:spPr>
            <a:xfrm>
              <a:off x="1330744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881"/>
            <p:cNvSpPr/>
            <p:nvPr/>
          </p:nvSpPr>
          <p:spPr>
            <a:xfrm>
              <a:off x="1330744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882"/>
            <p:cNvSpPr/>
            <p:nvPr/>
          </p:nvSpPr>
          <p:spPr>
            <a:xfrm>
              <a:off x="1330744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883"/>
            <p:cNvSpPr/>
            <p:nvPr/>
          </p:nvSpPr>
          <p:spPr>
            <a:xfrm>
              <a:off x="1330744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884"/>
            <p:cNvSpPr/>
            <p:nvPr/>
          </p:nvSpPr>
          <p:spPr>
            <a:xfrm>
              <a:off x="1330744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5" name="object 885"/>
          <p:cNvSpPr/>
          <p:nvPr/>
        </p:nvSpPr>
        <p:spPr>
          <a:xfrm>
            <a:off x="1330744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86" name="object 886"/>
          <p:cNvGrpSpPr/>
          <p:nvPr/>
        </p:nvGrpSpPr>
        <p:grpSpPr>
          <a:xfrm>
            <a:off x="1327569" y="1335684"/>
            <a:ext cx="214629" cy="2084705"/>
            <a:chOff x="1327569" y="1335684"/>
            <a:chExt cx="214629" cy="2084705"/>
          </a:xfrm>
        </p:grpSpPr>
        <p:sp>
          <p:nvSpPr>
            <p:cNvPr id="887" name="object 887"/>
            <p:cNvSpPr/>
            <p:nvPr/>
          </p:nvSpPr>
          <p:spPr>
            <a:xfrm>
              <a:off x="1330744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888"/>
            <p:cNvSpPr/>
            <p:nvPr/>
          </p:nvSpPr>
          <p:spPr>
            <a:xfrm>
              <a:off x="1330744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889"/>
            <p:cNvSpPr/>
            <p:nvPr/>
          </p:nvSpPr>
          <p:spPr>
            <a:xfrm>
              <a:off x="1330744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890"/>
            <p:cNvSpPr/>
            <p:nvPr/>
          </p:nvSpPr>
          <p:spPr>
            <a:xfrm>
              <a:off x="1330744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891"/>
            <p:cNvSpPr/>
            <p:nvPr/>
          </p:nvSpPr>
          <p:spPr>
            <a:xfrm>
              <a:off x="1330744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892"/>
            <p:cNvSpPr/>
            <p:nvPr/>
          </p:nvSpPr>
          <p:spPr>
            <a:xfrm>
              <a:off x="1330744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893"/>
            <p:cNvSpPr/>
            <p:nvPr/>
          </p:nvSpPr>
          <p:spPr>
            <a:xfrm>
              <a:off x="1330744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894"/>
            <p:cNvSpPr/>
            <p:nvPr/>
          </p:nvSpPr>
          <p:spPr>
            <a:xfrm>
              <a:off x="1330744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895"/>
            <p:cNvSpPr/>
            <p:nvPr/>
          </p:nvSpPr>
          <p:spPr>
            <a:xfrm>
              <a:off x="1330744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896"/>
            <p:cNvSpPr/>
            <p:nvPr/>
          </p:nvSpPr>
          <p:spPr>
            <a:xfrm>
              <a:off x="1330744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7" name="object 897"/>
          <p:cNvSpPr/>
          <p:nvPr/>
        </p:nvSpPr>
        <p:spPr>
          <a:xfrm>
            <a:off x="1330744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8" name="object 898"/>
          <p:cNvGrpSpPr/>
          <p:nvPr/>
        </p:nvGrpSpPr>
        <p:grpSpPr>
          <a:xfrm>
            <a:off x="1327569" y="3621684"/>
            <a:ext cx="214629" cy="3331845"/>
            <a:chOff x="1327569" y="3621684"/>
            <a:chExt cx="214629" cy="3331845"/>
          </a:xfrm>
        </p:grpSpPr>
        <p:sp>
          <p:nvSpPr>
            <p:cNvPr id="899" name="object 899"/>
            <p:cNvSpPr/>
            <p:nvPr/>
          </p:nvSpPr>
          <p:spPr>
            <a:xfrm>
              <a:off x="1330744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900"/>
            <p:cNvSpPr/>
            <p:nvPr/>
          </p:nvSpPr>
          <p:spPr>
            <a:xfrm>
              <a:off x="1330744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901"/>
            <p:cNvSpPr/>
            <p:nvPr/>
          </p:nvSpPr>
          <p:spPr>
            <a:xfrm>
              <a:off x="1330744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902"/>
            <p:cNvSpPr/>
            <p:nvPr/>
          </p:nvSpPr>
          <p:spPr>
            <a:xfrm>
              <a:off x="1330744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903"/>
            <p:cNvSpPr/>
            <p:nvPr/>
          </p:nvSpPr>
          <p:spPr>
            <a:xfrm>
              <a:off x="1330744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904"/>
            <p:cNvSpPr/>
            <p:nvPr/>
          </p:nvSpPr>
          <p:spPr>
            <a:xfrm>
              <a:off x="1330744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905"/>
            <p:cNvSpPr/>
            <p:nvPr/>
          </p:nvSpPr>
          <p:spPr>
            <a:xfrm>
              <a:off x="1330744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906"/>
            <p:cNvSpPr/>
            <p:nvPr/>
          </p:nvSpPr>
          <p:spPr>
            <a:xfrm>
              <a:off x="1330744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907"/>
            <p:cNvSpPr/>
            <p:nvPr/>
          </p:nvSpPr>
          <p:spPr>
            <a:xfrm>
              <a:off x="1330744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908"/>
            <p:cNvSpPr/>
            <p:nvPr/>
          </p:nvSpPr>
          <p:spPr>
            <a:xfrm>
              <a:off x="1330744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909"/>
            <p:cNvSpPr/>
            <p:nvPr/>
          </p:nvSpPr>
          <p:spPr>
            <a:xfrm>
              <a:off x="1330744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910"/>
            <p:cNvSpPr/>
            <p:nvPr/>
          </p:nvSpPr>
          <p:spPr>
            <a:xfrm>
              <a:off x="1330744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911"/>
            <p:cNvSpPr/>
            <p:nvPr/>
          </p:nvSpPr>
          <p:spPr>
            <a:xfrm>
              <a:off x="1330744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912"/>
            <p:cNvSpPr/>
            <p:nvPr/>
          </p:nvSpPr>
          <p:spPr>
            <a:xfrm>
              <a:off x="1330744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913"/>
            <p:cNvSpPr/>
            <p:nvPr/>
          </p:nvSpPr>
          <p:spPr>
            <a:xfrm>
              <a:off x="1330744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914"/>
            <p:cNvSpPr/>
            <p:nvPr/>
          </p:nvSpPr>
          <p:spPr>
            <a:xfrm>
              <a:off x="1330744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5" name="object 915"/>
          <p:cNvGrpSpPr/>
          <p:nvPr/>
        </p:nvGrpSpPr>
        <p:grpSpPr>
          <a:xfrm>
            <a:off x="1327569" y="6946785"/>
            <a:ext cx="214629" cy="530225"/>
            <a:chOff x="1327569" y="6946785"/>
            <a:chExt cx="214629" cy="530225"/>
          </a:xfrm>
        </p:grpSpPr>
        <p:sp>
          <p:nvSpPr>
            <p:cNvPr id="916" name="object 916"/>
            <p:cNvSpPr/>
            <p:nvPr/>
          </p:nvSpPr>
          <p:spPr>
            <a:xfrm>
              <a:off x="1330744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917"/>
            <p:cNvSpPr/>
            <p:nvPr/>
          </p:nvSpPr>
          <p:spPr>
            <a:xfrm>
              <a:off x="1330744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918"/>
            <p:cNvSpPr/>
            <p:nvPr/>
          </p:nvSpPr>
          <p:spPr>
            <a:xfrm>
              <a:off x="1330744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9" name="object 919"/>
          <p:cNvSpPr/>
          <p:nvPr/>
        </p:nvSpPr>
        <p:spPr>
          <a:xfrm>
            <a:off x="1330744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1122933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1" name="object 921"/>
          <p:cNvGrpSpPr/>
          <p:nvPr/>
        </p:nvGrpSpPr>
        <p:grpSpPr>
          <a:xfrm>
            <a:off x="1119746" y="88785"/>
            <a:ext cx="214629" cy="1045844"/>
            <a:chOff x="1119746" y="88785"/>
            <a:chExt cx="214629" cy="1045844"/>
          </a:xfrm>
        </p:grpSpPr>
        <p:sp>
          <p:nvSpPr>
            <p:cNvPr id="922" name="object 922"/>
            <p:cNvSpPr/>
            <p:nvPr/>
          </p:nvSpPr>
          <p:spPr>
            <a:xfrm>
              <a:off x="112292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10"/>
                  </a:moveTo>
                  <a:lnTo>
                    <a:pt x="207822" y="207810"/>
                  </a:ln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80" h="208279">
                  <a:moveTo>
                    <a:pt x="12" y="207822"/>
                  </a:moveTo>
                  <a:lnTo>
                    <a:pt x="12" y="207810"/>
                  </a:lnTo>
                </a:path>
                <a:path w="208280" h="208279">
                  <a:moveTo>
                    <a:pt x="207822" y="207810"/>
                  </a:moveTo>
                  <a:lnTo>
                    <a:pt x="207835" y="207810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923"/>
            <p:cNvSpPr/>
            <p:nvPr/>
          </p:nvSpPr>
          <p:spPr>
            <a:xfrm>
              <a:off x="112292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924"/>
            <p:cNvSpPr/>
            <p:nvPr/>
          </p:nvSpPr>
          <p:spPr>
            <a:xfrm>
              <a:off x="112292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925"/>
            <p:cNvSpPr/>
            <p:nvPr/>
          </p:nvSpPr>
          <p:spPr>
            <a:xfrm>
              <a:off x="112292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926"/>
            <p:cNvSpPr/>
            <p:nvPr/>
          </p:nvSpPr>
          <p:spPr>
            <a:xfrm>
              <a:off x="112292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7" name="object 927"/>
          <p:cNvSpPr/>
          <p:nvPr/>
        </p:nvSpPr>
        <p:spPr>
          <a:xfrm>
            <a:off x="112292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80">
                <a:moveTo>
                  <a:pt x="12" y="207822"/>
                </a:moveTo>
                <a:lnTo>
                  <a:pt x="12" y="207810"/>
                </a:lnTo>
              </a:path>
              <a:path w="208280" h="208280">
                <a:moveTo>
                  <a:pt x="207835" y="0"/>
                </a:moveTo>
                <a:lnTo>
                  <a:pt x="207822" y="0"/>
                </a:ln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12" y="207822"/>
                </a:moveTo>
                <a:lnTo>
                  <a:pt x="12" y="0"/>
                </a:lnTo>
              </a:path>
              <a:path w="208280" h="208280">
                <a:moveTo>
                  <a:pt x="207822" y="0"/>
                </a:moveTo>
                <a:lnTo>
                  <a:pt x="207835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28" name="object 928"/>
          <p:cNvGrpSpPr/>
          <p:nvPr/>
        </p:nvGrpSpPr>
        <p:grpSpPr>
          <a:xfrm>
            <a:off x="1119746" y="1335684"/>
            <a:ext cx="214629" cy="2084705"/>
            <a:chOff x="1119746" y="1335684"/>
            <a:chExt cx="214629" cy="2084705"/>
          </a:xfrm>
        </p:grpSpPr>
        <p:sp>
          <p:nvSpPr>
            <p:cNvPr id="929" name="object 929"/>
            <p:cNvSpPr/>
            <p:nvPr/>
          </p:nvSpPr>
          <p:spPr>
            <a:xfrm>
              <a:off x="112292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80">
                  <a:moveTo>
                    <a:pt x="12" y="207834"/>
                  </a:moveTo>
                  <a:lnTo>
                    <a:pt x="12" y="207822"/>
                  </a:lnTo>
                </a:path>
                <a:path w="208280" h="208280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2"/>
                  </a:lnTo>
                </a:path>
                <a:path w="208280" h="208280">
                  <a:moveTo>
                    <a:pt x="207822" y="12"/>
                  </a:moveTo>
                  <a:lnTo>
                    <a:pt x="207835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930"/>
            <p:cNvSpPr/>
            <p:nvPr/>
          </p:nvSpPr>
          <p:spPr>
            <a:xfrm>
              <a:off x="112292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931"/>
            <p:cNvSpPr/>
            <p:nvPr/>
          </p:nvSpPr>
          <p:spPr>
            <a:xfrm>
              <a:off x="112292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932"/>
            <p:cNvSpPr/>
            <p:nvPr/>
          </p:nvSpPr>
          <p:spPr>
            <a:xfrm>
              <a:off x="112292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933"/>
            <p:cNvSpPr/>
            <p:nvPr/>
          </p:nvSpPr>
          <p:spPr>
            <a:xfrm>
              <a:off x="112292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934"/>
            <p:cNvSpPr/>
            <p:nvPr/>
          </p:nvSpPr>
          <p:spPr>
            <a:xfrm>
              <a:off x="112292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935"/>
            <p:cNvSpPr/>
            <p:nvPr/>
          </p:nvSpPr>
          <p:spPr>
            <a:xfrm>
              <a:off x="112292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12" y="207810"/>
                  </a:moveTo>
                  <a:lnTo>
                    <a:pt x="12" y="0"/>
                  </a:lnTo>
                </a:path>
                <a:path w="208280" h="208280">
                  <a:moveTo>
                    <a:pt x="207822" y="0"/>
                  </a:moveTo>
                  <a:lnTo>
                    <a:pt x="207835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936"/>
            <p:cNvSpPr/>
            <p:nvPr/>
          </p:nvSpPr>
          <p:spPr>
            <a:xfrm>
              <a:off x="112292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937"/>
            <p:cNvSpPr/>
            <p:nvPr/>
          </p:nvSpPr>
          <p:spPr>
            <a:xfrm>
              <a:off x="112292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12" y="207822"/>
                  </a:moveTo>
                  <a:lnTo>
                    <a:pt x="12" y="13"/>
                  </a:lnTo>
                </a:path>
                <a:path w="208280" h="208280">
                  <a:moveTo>
                    <a:pt x="207822" y="13"/>
                  </a:moveTo>
                  <a:lnTo>
                    <a:pt x="207835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938"/>
            <p:cNvSpPr/>
            <p:nvPr/>
          </p:nvSpPr>
          <p:spPr>
            <a:xfrm>
              <a:off x="112292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9" name="object 939"/>
          <p:cNvSpPr/>
          <p:nvPr/>
        </p:nvSpPr>
        <p:spPr>
          <a:xfrm>
            <a:off x="112292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35" y="207810"/>
                </a:moveTo>
                <a:lnTo>
                  <a:pt x="207822" y="207810"/>
                </a:ln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80" h="208279">
                <a:moveTo>
                  <a:pt x="12" y="207822"/>
                </a:moveTo>
                <a:lnTo>
                  <a:pt x="12" y="207810"/>
                </a:lnTo>
              </a:path>
              <a:path w="208280" h="208279">
                <a:moveTo>
                  <a:pt x="207835" y="13"/>
                </a:moveTo>
                <a:lnTo>
                  <a:pt x="207822" y="13"/>
                </a:ln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12" y="207822"/>
                </a:moveTo>
                <a:lnTo>
                  <a:pt x="12" y="13"/>
                </a:lnTo>
              </a:path>
              <a:path w="208280" h="208279">
                <a:moveTo>
                  <a:pt x="207822" y="0"/>
                </a:moveTo>
                <a:lnTo>
                  <a:pt x="207835" y="0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40" name="object 940"/>
          <p:cNvGrpSpPr/>
          <p:nvPr/>
        </p:nvGrpSpPr>
        <p:grpSpPr>
          <a:xfrm>
            <a:off x="1119746" y="3621684"/>
            <a:ext cx="214629" cy="3331845"/>
            <a:chOff x="1119746" y="3621684"/>
            <a:chExt cx="214629" cy="3331845"/>
          </a:xfrm>
        </p:grpSpPr>
        <p:sp>
          <p:nvSpPr>
            <p:cNvPr id="941" name="object 941"/>
            <p:cNvSpPr/>
            <p:nvPr/>
          </p:nvSpPr>
          <p:spPr>
            <a:xfrm>
              <a:off x="112292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207822"/>
                  </a:moveTo>
                  <a:lnTo>
                    <a:pt x="207822" y="207822"/>
                  </a:ln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80" h="208279">
                  <a:moveTo>
                    <a:pt x="12" y="207834"/>
                  </a:moveTo>
                  <a:lnTo>
                    <a:pt x="1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942"/>
            <p:cNvSpPr/>
            <p:nvPr/>
          </p:nvSpPr>
          <p:spPr>
            <a:xfrm>
              <a:off x="112292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943"/>
            <p:cNvSpPr/>
            <p:nvPr/>
          </p:nvSpPr>
          <p:spPr>
            <a:xfrm>
              <a:off x="112292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944"/>
            <p:cNvSpPr/>
            <p:nvPr/>
          </p:nvSpPr>
          <p:spPr>
            <a:xfrm>
              <a:off x="112292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945"/>
            <p:cNvSpPr/>
            <p:nvPr/>
          </p:nvSpPr>
          <p:spPr>
            <a:xfrm>
              <a:off x="112292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946"/>
            <p:cNvSpPr/>
            <p:nvPr/>
          </p:nvSpPr>
          <p:spPr>
            <a:xfrm>
              <a:off x="112292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947"/>
            <p:cNvSpPr/>
            <p:nvPr/>
          </p:nvSpPr>
          <p:spPr>
            <a:xfrm>
              <a:off x="112292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948"/>
            <p:cNvSpPr/>
            <p:nvPr/>
          </p:nvSpPr>
          <p:spPr>
            <a:xfrm>
              <a:off x="112292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949"/>
            <p:cNvSpPr/>
            <p:nvPr/>
          </p:nvSpPr>
          <p:spPr>
            <a:xfrm>
              <a:off x="112292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3"/>
                  </a:lnTo>
                </a:path>
                <a:path w="208280" h="208279">
                  <a:moveTo>
                    <a:pt x="207822" y="13"/>
                  </a:moveTo>
                  <a:lnTo>
                    <a:pt x="207835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950"/>
            <p:cNvSpPr/>
            <p:nvPr/>
          </p:nvSpPr>
          <p:spPr>
            <a:xfrm>
              <a:off x="112292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951"/>
            <p:cNvSpPr/>
            <p:nvPr/>
          </p:nvSpPr>
          <p:spPr>
            <a:xfrm>
              <a:off x="112292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3"/>
                  </a:moveTo>
                  <a:lnTo>
                    <a:pt x="207822" y="13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3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952"/>
            <p:cNvSpPr/>
            <p:nvPr/>
          </p:nvSpPr>
          <p:spPr>
            <a:xfrm>
              <a:off x="112292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953"/>
            <p:cNvSpPr/>
            <p:nvPr/>
          </p:nvSpPr>
          <p:spPr>
            <a:xfrm>
              <a:off x="112292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12"/>
                  </a:lnTo>
                </a:path>
                <a:path w="208280" h="208279">
                  <a:moveTo>
                    <a:pt x="207822" y="12"/>
                  </a:moveTo>
                  <a:lnTo>
                    <a:pt x="207835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954"/>
            <p:cNvSpPr/>
            <p:nvPr/>
          </p:nvSpPr>
          <p:spPr>
            <a:xfrm>
              <a:off x="112292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955"/>
            <p:cNvSpPr/>
            <p:nvPr/>
          </p:nvSpPr>
          <p:spPr>
            <a:xfrm>
              <a:off x="112292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12"/>
                  </a:moveTo>
                  <a:lnTo>
                    <a:pt x="207822" y="12"/>
                  </a:ln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12" y="207835"/>
                  </a:moveTo>
                  <a:lnTo>
                    <a:pt x="12" y="12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956"/>
            <p:cNvSpPr/>
            <p:nvPr/>
          </p:nvSpPr>
          <p:spPr>
            <a:xfrm>
              <a:off x="112292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7" name="object 957"/>
          <p:cNvGrpSpPr/>
          <p:nvPr/>
        </p:nvGrpSpPr>
        <p:grpSpPr>
          <a:xfrm>
            <a:off x="1119746" y="6946785"/>
            <a:ext cx="214629" cy="530225"/>
            <a:chOff x="1119746" y="6946785"/>
            <a:chExt cx="214629" cy="530225"/>
          </a:xfrm>
        </p:grpSpPr>
        <p:sp>
          <p:nvSpPr>
            <p:cNvPr id="958" name="object 958"/>
            <p:cNvSpPr/>
            <p:nvPr/>
          </p:nvSpPr>
          <p:spPr>
            <a:xfrm>
              <a:off x="112292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35" y="207822"/>
                  </a:lnTo>
                </a:path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12" y="207822"/>
                  </a:moveTo>
                  <a:lnTo>
                    <a:pt x="12" y="0"/>
                  </a:lnTo>
                </a:path>
                <a:path w="208280" h="208279">
                  <a:moveTo>
                    <a:pt x="207822" y="0"/>
                  </a:moveTo>
                  <a:lnTo>
                    <a:pt x="207835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959"/>
            <p:cNvSpPr/>
            <p:nvPr/>
          </p:nvSpPr>
          <p:spPr>
            <a:xfrm>
              <a:off x="112292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35" y="0"/>
                  </a:moveTo>
                  <a:lnTo>
                    <a:pt x="207822" y="0"/>
                  </a:ln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960"/>
            <p:cNvSpPr/>
            <p:nvPr/>
          </p:nvSpPr>
          <p:spPr>
            <a:xfrm>
              <a:off x="1122933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1" name="object 961"/>
          <p:cNvSpPr/>
          <p:nvPr/>
        </p:nvSpPr>
        <p:spPr>
          <a:xfrm>
            <a:off x="1122921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4" h="92075">
                <a:moveTo>
                  <a:pt x="0" y="0"/>
                </a:moveTo>
                <a:lnTo>
                  <a:pt x="0" y="91960"/>
                </a:lnTo>
              </a:path>
              <a:path w="634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915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63" name="object 963"/>
          <p:cNvGrpSpPr/>
          <p:nvPr/>
        </p:nvGrpSpPr>
        <p:grpSpPr>
          <a:xfrm>
            <a:off x="911936" y="88785"/>
            <a:ext cx="214629" cy="1045844"/>
            <a:chOff x="911936" y="88785"/>
            <a:chExt cx="214629" cy="1045844"/>
          </a:xfrm>
        </p:grpSpPr>
        <p:sp>
          <p:nvSpPr>
            <p:cNvPr id="964" name="object 964"/>
            <p:cNvSpPr/>
            <p:nvPr/>
          </p:nvSpPr>
          <p:spPr>
            <a:xfrm>
              <a:off x="915111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10" y="207810"/>
                  </a:moveTo>
                  <a:lnTo>
                    <a:pt x="207822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965"/>
            <p:cNvSpPr/>
            <p:nvPr/>
          </p:nvSpPr>
          <p:spPr>
            <a:xfrm>
              <a:off x="915111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966"/>
            <p:cNvSpPr/>
            <p:nvPr/>
          </p:nvSpPr>
          <p:spPr>
            <a:xfrm>
              <a:off x="915111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967"/>
            <p:cNvSpPr/>
            <p:nvPr/>
          </p:nvSpPr>
          <p:spPr>
            <a:xfrm>
              <a:off x="915111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968"/>
            <p:cNvSpPr/>
            <p:nvPr/>
          </p:nvSpPr>
          <p:spPr>
            <a:xfrm>
              <a:off x="915111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9" name="object 969"/>
          <p:cNvSpPr/>
          <p:nvPr/>
        </p:nvSpPr>
        <p:spPr>
          <a:xfrm>
            <a:off x="915111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10" y="0"/>
                </a:moveTo>
                <a:lnTo>
                  <a:pt x="207822" y="0"/>
                </a:lnTo>
              </a:path>
              <a:path w="208280" h="208280">
                <a:moveTo>
                  <a:pt x="207810" y="0"/>
                </a:moveTo>
                <a:lnTo>
                  <a:pt x="207810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0" name="object 970"/>
          <p:cNvGrpSpPr/>
          <p:nvPr/>
        </p:nvGrpSpPr>
        <p:grpSpPr>
          <a:xfrm>
            <a:off x="911936" y="1335684"/>
            <a:ext cx="214629" cy="2084705"/>
            <a:chOff x="911936" y="1335684"/>
            <a:chExt cx="214629" cy="2084705"/>
          </a:xfrm>
        </p:grpSpPr>
        <p:sp>
          <p:nvSpPr>
            <p:cNvPr id="971" name="object 971"/>
            <p:cNvSpPr/>
            <p:nvPr/>
          </p:nvSpPr>
          <p:spPr>
            <a:xfrm>
              <a:off x="915111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10" y="12"/>
                  </a:moveTo>
                  <a:lnTo>
                    <a:pt x="207822" y="12"/>
                  </a:lnTo>
                </a:path>
                <a:path w="208280" h="208280">
                  <a:moveTo>
                    <a:pt x="207810" y="12"/>
                  </a:moveTo>
                  <a:lnTo>
                    <a:pt x="207810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972"/>
            <p:cNvSpPr/>
            <p:nvPr/>
          </p:nvSpPr>
          <p:spPr>
            <a:xfrm>
              <a:off x="915111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973"/>
            <p:cNvSpPr/>
            <p:nvPr/>
          </p:nvSpPr>
          <p:spPr>
            <a:xfrm>
              <a:off x="915111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974"/>
            <p:cNvSpPr/>
            <p:nvPr/>
          </p:nvSpPr>
          <p:spPr>
            <a:xfrm>
              <a:off x="915111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975"/>
            <p:cNvSpPr/>
            <p:nvPr/>
          </p:nvSpPr>
          <p:spPr>
            <a:xfrm>
              <a:off x="915111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976"/>
            <p:cNvSpPr/>
            <p:nvPr/>
          </p:nvSpPr>
          <p:spPr>
            <a:xfrm>
              <a:off x="915111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977"/>
            <p:cNvSpPr/>
            <p:nvPr/>
          </p:nvSpPr>
          <p:spPr>
            <a:xfrm>
              <a:off x="915111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10" y="0"/>
                  </a:moveTo>
                  <a:lnTo>
                    <a:pt x="207822" y="0"/>
                  </a:lnTo>
                </a:path>
                <a:path w="208280" h="208280">
                  <a:moveTo>
                    <a:pt x="207810" y="0"/>
                  </a:moveTo>
                  <a:lnTo>
                    <a:pt x="207810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978"/>
            <p:cNvSpPr/>
            <p:nvPr/>
          </p:nvSpPr>
          <p:spPr>
            <a:xfrm>
              <a:off x="915111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979"/>
            <p:cNvSpPr/>
            <p:nvPr/>
          </p:nvSpPr>
          <p:spPr>
            <a:xfrm>
              <a:off x="915111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10" y="13"/>
                  </a:moveTo>
                  <a:lnTo>
                    <a:pt x="207822" y="13"/>
                  </a:lnTo>
                </a:path>
                <a:path w="208280" h="208280">
                  <a:moveTo>
                    <a:pt x="207810" y="0"/>
                  </a:moveTo>
                  <a:lnTo>
                    <a:pt x="207810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980"/>
            <p:cNvSpPr/>
            <p:nvPr/>
          </p:nvSpPr>
          <p:spPr>
            <a:xfrm>
              <a:off x="915111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1" name="object 981"/>
          <p:cNvSpPr/>
          <p:nvPr/>
        </p:nvSpPr>
        <p:spPr>
          <a:xfrm>
            <a:off x="915111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10" y="0"/>
                </a:moveTo>
                <a:lnTo>
                  <a:pt x="207822" y="0"/>
                </a:lnTo>
              </a:path>
              <a:path w="208280" h="208279">
                <a:moveTo>
                  <a:pt x="207810" y="0"/>
                </a:moveTo>
                <a:lnTo>
                  <a:pt x="207810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82" name="object 982"/>
          <p:cNvGrpSpPr/>
          <p:nvPr/>
        </p:nvGrpSpPr>
        <p:grpSpPr>
          <a:xfrm>
            <a:off x="911936" y="3621684"/>
            <a:ext cx="214629" cy="3331845"/>
            <a:chOff x="911936" y="3621684"/>
            <a:chExt cx="214629" cy="3331845"/>
          </a:xfrm>
        </p:grpSpPr>
        <p:sp>
          <p:nvSpPr>
            <p:cNvPr id="983" name="object 983"/>
            <p:cNvSpPr/>
            <p:nvPr/>
          </p:nvSpPr>
          <p:spPr>
            <a:xfrm>
              <a:off x="915111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12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984"/>
            <p:cNvSpPr/>
            <p:nvPr/>
          </p:nvSpPr>
          <p:spPr>
            <a:xfrm>
              <a:off x="915111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985"/>
            <p:cNvSpPr/>
            <p:nvPr/>
          </p:nvSpPr>
          <p:spPr>
            <a:xfrm>
              <a:off x="915111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986"/>
            <p:cNvSpPr/>
            <p:nvPr/>
          </p:nvSpPr>
          <p:spPr>
            <a:xfrm>
              <a:off x="915111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987"/>
            <p:cNvSpPr/>
            <p:nvPr/>
          </p:nvSpPr>
          <p:spPr>
            <a:xfrm>
              <a:off x="915111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988"/>
            <p:cNvSpPr/>
            <p:nvPr/>
          </p:nvSpPr>
          <p:spPr>
            <a:xfrm>
              <a:off x="915111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989"/>
            <p:cNvSpPr/>
            <p:nvPr/>
          </p:nvSpPr>
          <p:spPr>
            <a:xfrm>
              <a:off x="915111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990"/>
            <p:cNvSpPr/>
            <p:nvPr/>
          </p:nvSpPr>
          <p:spPr>
            <a:xfrm>
              <a:off x="915111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991"/>
            <p:cNvSpPr/>
            <p:nvPr/>
          </p:nvSpPr>
          <p:spPr>
            <a:xfrm>
              <a:off x="915111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10" y="13"/>
                  </a:moveTo>
                  <a:lnTo>
                    <a:pt x="207822" y="13"/>
                  </a:lnTo>
                </a:path>
                <a:path w="208280" h="208279">
                  <a:moveTo>
                    <a:pt x="207810" y="0"/>
                  </a:moveTo>
                  <a:lnTo>
                    <a:pt x="207810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992"/>
            <p:cNvSpPr/>
            <p:nvPr/>
          </p:nvSpPr>
          <p:spPr>
            <a:xfrm>
              <a:off x="915111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993"/>
            <p:cNvSpPr/>
            <p:nvPr/>
          </p:nvSpPr>
          <p:spPr>
            <a:xfrm>
              <a:off x="915111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994"/>
            <p:cNvSpPr/>
            <p:nvPr/>
          </p:nvSpPr>
          <p:spPr>
            <a:xfrm>
              <a:off x="915111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995"/>
            <p:cNvSpPr/>
            <p:nvPr/>
          </p:nvSpPr>
          <p:spPr>
            <a:xfrm>
              <a:off x="915111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10" y="12"/>
                  </a:moveTo>
                  <a:lnTo>
                    <a:pt x="207822" y="12"/>
                  </a:lnTo>
                </a:path>
                <a:path w="208280" h="208279">
                  <a:moveTo>
                    <a:pt x="207810" y="0"/>
                  </a:moveTo>
                  <a:lnTo>
                    <a:pt x="207810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996"/>
            <p:cNvSpPr/>
            <p:nvPr/>
          </p:nvSpPr>
          <p:spPr>
            <a:xfrm>
              <a:off x="915111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997"/>
            <p:cNvSpPr/>
            <p:nvPr/>
          </p:nvSpPr>
          <p:spPr>
            <a:xfrm>
              <a:off x="915111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998"/>
            <p:cNvSpPr/>
            <p:nvPr/>
          </p:nvSpPr>
          <p:spPr>
            <a:xfrm>
              <a:off x="915111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9" name="object 999"/>
          <p:cNvGrpSpPr/>
          <p:nvPr/>
        </p:nvGrpSpPr>
        <p:grpSpPr>
          <a:xfrm>
            <a:off x="911936" y="6946785"/>
            <a:ext cx="214629" cy="530225"/>
            <a:chOff x="911936" y="6946785"/>
            <a:chExt cx="214629" cy="530225"/>
          </a:xfrm>
        </p:grpSpPr>
        <p:sp>
          <p:nvSpPr>
            <p:cNvPr id="1000" name="object 1000"/>
            <p:cNvSpPr/>
            <p:nvPr/>
          </p:nvSpPr>
          <p:spPr>
            <a:xfrm>
              <a:off x="915111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10" y="207822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10" y="0"/>
                  </a:moveTo>
                  <a:lnTo>
                    <a:pt x="207822" y="0"/>
                  </a:lnTo>
                </a:path>
                <a:path w="208280" h="208279">
                  <a:moveTo>
                    <a:pt x="207810" y="0"/>
                  </a:moveTo>
                  <a:lnTo>
                    <a:pt x="207810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1001"/>
            <p:cNvSpPr/>
            <p:nvPr/>
          </p:nvSpPr>
          <p:spPr>
            <a:xfrm>
              <a:off x="915111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1002"/>
            <p:cNvSpPr/>
            <p:nvPr/>
          </p:nvSpPr>
          <p:spPr>
            <a:xfrm>
              <a:off x="915111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10" y="0"/>
                  </a:lnTo>
                  <a:lnTo>
                    <a:pt x="207810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10" y="0"/>
                  </a:moveTo>
                  <a:lnTo>
                    <a:pt x="207822" y="0"/>
                  </a:lnTo>
                </a:path>
                <a:path w="208280" h="107950">
                  <a:moveTo>
                    <a:pt x="207810" y="0"/>
                  </a:moveTo>
                  <a:lnTo>
                    <a:pt x="207810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3" name="object 1003"/>
          <p:cNvSpPr/>
          <p:nvPr/>
        </p:nvSpPr>
        <p:spPr>
          <a:xfrm>
            <a:off x="915111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707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05" name="object 1005"/>
          <p:cNvGrpSpPr/>
          <p:nvPr/>
        </p:nvGrpSpPr>
        <p:grpSpPr>
          <a:xfrm>
            <a:off x="704113" y="88785"/>
            <a:ext cx="214629" cy="1045844"/>
            <a:chOff x="704113" y="88785"/>
            <a:chExt cx="214629" cy="1045844"/>
          </a:xfrm>
        </p:grpSpPr>
        <p:sp>
          <p:nvSpPr>
            <p:cNvPr id="1006" name="object 1006"/>
            <p:cNvSpPr/>
            <p:nvPr/>
          </p:nvSpPr>
          <p:spPr>
            <a:xfrm>
              <a:off x="707288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80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80" h="208279">
                  <a:moveTo>
                    <a:pt x="0" y="207822"/>
                  </a:moveTo>
                  <a:lnTo>
                    <a:pt x="0" y="207810"/>
                  </a:lnTo>
                </a:path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1007"/>
            <p:cNvSpPr/>
            <p:nvPr/>
          </p:nvSpPr>
          <p:spPr>
            <a:xfrm>
              <a:off x="707288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1008"/>
            <p:cNvSpPr/>
            <p:nvPr/>
          </p:nvSpPr>
          <p:spPr>
            <a:xfrm>
              <a:off x="707288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1009"/>
            <p:cNvSpPr/>
            <p:nvPr/>
          </p:nvSpPr>
          <p:spPr>
            <a:xfrm>
              <a:off x="707288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1010"/>
            <p:cNvSpPr/>
            <p:nvPr/>
          </p:nvSpPr>
          <p:spPr>
            <a:xfrm>
              <a:off x="707288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1" name="object 1011"/>
          <p:cNvSpPr/>
          <p:nvPr/>
        </p:nvSpPr>
        <p:spPr>
          <a:xfrm>
            <a:off x="707288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80">
                <a:moveTo>
                  <a:pt x="207822" y="207810"/>
                </a:moveTo>
                <a:lnTo>
                  <a:pt x="207822" y="207822"/>
                </a:lnTo>
              </a:path>
              <a:path w="208280" h="208280">
                <a:moveTo>
                  <a:pt x="207822" y="207822"/>
                </a:moveTo>
                <a:lnTo>
                  <a:pt x="0" y="207810"/>
                </a:lnTo>
              </a:path>
              <a:path w="208280" h="208280">
                <a:moveTo>
                  <a:pt x="0" y="207822"/>
                </a:moveTo>
                <a:lnTo>
                  <a:pt x="0" y="207810"/>
                </a:lnTo>
              </a:path>
              <a:path w="208280" h="208280">
                <a:moveTo>
                  <a:pt x="207822" y="0"/>
                </a:moveTo>
                <a:lnTo>
                  <a:pt x="207822" y="207822"/>
                </a:lnTo>
              </a:path>
              <a:path w="208280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80" h="208280">
                <a:moveTo>
                  <a:pt x="0" y="207822"/>
                </a:moveTo>
                <a:lnTo>
                  <a:pt x="0" y="0"/>
                </a:lnTo>
              </a:path>
              <a:path w="208280" h="208280">
                <a:moveTo>
                  <a:pt x="207822" y="0"/>
                </a:move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  <a:path w="208280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12" name="object 1012"/>
          <p:cNvGrpSpPr/>
          <p:nvPr/>
        </p:nvGrpSpPr>
        <p:grpSpPr>
          <a:xfrm>
            <a:off x="704113" y="1335684"/>
            <a:ext cx="214629" cy="2084705"/>
            <a:chOff x="704113" y="1335684"/>
            <a:chExt cx="214629" cy="2084705"/>
          </a:xfrm>
        </p:grpSpPr>
        <p:sp>
          <p:nvSpPr>
            <p:cNvPr id="1013" name="object 1013"/>
            <p:cNvSpPr/>
            <p:nvPr/>
          </p:nvSpPr>
          <p:spPr>
            <a:xfrm>
              <a:off x="707288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80">
                  <a:moveTo>
                    <a:pt x="0" y="207834"/>
                  </a:moveTo>
                  <a:lnTo>
                    <a:pt x="0" y="207822"/>
                  </a:lnTo>
                </a:path>
                <a:path w="208280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2"/>
                  </a:lnTo>
                </a:path>
                <a:path w="208280" h="208280">
                  <a:moveTo>
                    <a:pt x="207822" y="12"/>
                  </a:move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  <a:path w="208280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1014"/>
            <p:cNvSpPr/>
            <p:nvPr/>
          </p:nvSpPr>
          <p:spPr>
            <a:xfrm>
              <a:off x="707288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1015"/>
            <p:cNvSpPr/>
            <p:nvPr/>
          </p:nvSpPr>
          <p:spPr>
            <a:xfrm>
              <a:off x="707288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1016"/>
            <p:cNvSpPr/>
            <p:nvPr/>
          </p:nvSpPr>
          <p:spPr>
            <a:xfrm>
              <a:off x="707288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1017"/>
            <p:cNvSpPr/>
            <p:nvPr/>
          </p:nvSpPr>
          <p:spPr>
            <a:xfrm>
              <a:off x="707288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1018"/>
            <p:cNvSpPr/>
            <p:nvPr/>
          </p:nvSpPr>
          <p:spPr>
            <a:xfrm>
              <a:off x="707288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1019"/>
            <p:cNvSpPr/>
            <p:nvPr/>
          </p:nvSpPr>
          <p:spPr>
            <a:xfrm>
              <a:off x="707288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80">
                  <a:moveTo>
                    <a:pt x="0" y="207810"/>
                  </a:moveTo>
                  <a:lnTo>
                    <a:pt x="0" y="0"/>
                  </a:lnTo>
                </a:path>
                <a:path w="208280" h="208280">
                  <a:moveTo>
                    <a:pt x="207822" y="0"/>
                  </a:move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  <a:path w="208280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1020"/>
            <p:cNvSpPr/>
            <p:nvPr/>
          </p:nvSpPr>
          <p:spPr>
            <a:xfrm>
              <a:off x="707288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1021"/>
            <p:cNvSpPr/>
            <p:nvPr/>
          </p:nvSpPr>
          <p:spPr>
            <a:xfrm>
              <a:off x="707288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80">
                  <a:moveTo>
                    <a:pt x="0" y="207822"/>
                  </a:moveTo>
                  <a:lnTo>
                    <a:pt x="0" y="13"/>
                  </a:lnTo>
                </a:path>
                <a:path w="208280" h="208280">
                  <a:moveTo>
                    <a:pt x="207822" y="0"/>
                  </a:moveTo>
                  <a:lnTo>
                    <a:pt x="207822" y="13"/>
                  </a:lnTo>
                </a:path>
                <a:path w="208280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80">
                  <a:moveTo>
                    <a:pt x="0" y="0"/>
                  </a:moveTo>
                  <a:lnTo>
                    <a:pt x="0" y="13"/>
                  </a:lnTo>
                </a:path>
                <a:path w="208280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1022"/>
            <p:cNvSpPr/>
            <p:nvPr/>
          </p:nvSpPr>
          <p:spPr>
            <a:xfrm>
              <a:off x="707288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3" name="object 1023"/>
          <p:cNvSpPr/>
          <p:nvPr/>
        </p:nvSpPr>
        <p:spPr>
          <a:xfrm>
            <a:off x="707288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80" h="208279">
                <a:moveTo>
                  <a:pt x="207822" y="207810"/>
                </a:moveTo>
                <a:lnTo>
                  <a:pt x="207822" y="207822"/>
                </a:lnTo>
              </a:path>
              <a:path w="208280" h="208279">
                <a:moveTo>
                  <a:pt x="207822" y="207822"/>
                </a:moveTo>
                <a:lnTo>
                  <a:pt x="0" y="207810"/>
                </a:lnTo>
              </a:path>
              <a:path w="208280" h="208279">
                <a:moveTo>
                  <a:pt x="0" y="207822"/>
                </a:moveTo>
                <a:lnTo>
                  <a:pt x="0" y="207810"/>
                </a:lnTo>
              </a:path>
              <a:path w="208280" h="208279">
                <a:moveTo>
                  <a:pt x="207822" y="13"/>
                </a:moveTo>
                <a:lnTo>
                  <a:pt x="207822" y="207822"/>
                </a:lnTo>
              </a:path>
              <a:path w="208280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80" h="208279">
                <a:moveTo>
                  <a:pt x="0" y="207822"/>
                </a:moveTo>
                <a:lnTo>
                  <a:pt x="0" y="13"/>
                </a:lnTo>
              </a:path>
              <a:path w="208280" h="208279">
                <a:moveTo>
                  <a:pt x="207822" y="0"/>
                </a:move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  <a:path w="208280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24" name="object 1024"/>
          <p:cNvGrpSpPr/>
          <p:nvPr/>
        </p:nvGrpSpPr>
        <p:grpSpPr>
          <a:xfrm>
            <a:off x="704113" y="3621684"/>
            <a:ext cx="214629" cy="3855085"/>
            <a:chOff x="704113" y="3621684"/>
            <a:chExt cx="214629" cy="3855085"/>
          </a:xfrm>
        </p:grpSpPr>
        <p:sp>
          <p:nvSpPr>
            <p:cNvPr id="1025" name="object 1025"/>
            <p:cNvSpPr/>
            <p:nvPr/>
          </p:nvSpPr>
          <p:spPr>
            <a:xfrm>
              <a:off x="707288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80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80" h="208279">
                  <a:moveTo>
                    <a:pt x="0" y="207834"/>
                  </a:moveTo>
                  <a:lnTo>
                    <a:pt x="0" y="207822"/>
                  </a:lnTo>
                </a:path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12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1026"/>
            <p:cNvSpPr/>
            <p:nvPr/>
          </p:nvSpPr>
          <p:spPr>
            <a:xfrm>
              <a:off x="707288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1027"/>
            <p:cNvSpPr/>
            <p:nvPr/>
          </p:nvSpPr>
          <p:spPr>
            <a:xfrm>
              <a:off x="707288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1028"/>
            <p:cNvSpPr/>
            <p:nvPr/>
          </p:nvSpPr>
          <p:spPr>
            <a:xfrm>
              <a:off x="707288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1029"/>
            <p:cNvSpPr/>
            <p:nvPr/>
          </p:nvSpPr>
          <p:spPr>
            <a:xfrm>
              <a:off x="707288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1030"/>
            <p:cNvSpPr/>
            <p:nvPr/>
          </p:nvSpPr>
          <p:spPr>
            <a:xfrm>
              <a:off x="707288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1031"/>
            <p:cNvSpPr/>
            <p:nvPr/>
          </p:nvSpPr>
          <p:spPr>
            <a:xfrm>
              <a:off x="707288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1032"/>
            <p:cNvSpPr/>
            <p:nvPr/>
          </p:nvSpPr>
          <p:spPr>
            <a:xfrm>
              <a:off x="707288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1033"/>
            <p:cNvSpPr/>
            <p:nvPr/>
          </p:nvSpPr>
          <p:spPr>
            <a:xfrm>
              <a:off x="707288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13"/>
                  </a:lnTo>
                </a:path>
                <a:path w="208280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3"/>
                  </a:lnTo>
                </a:path>
                <a:path w="208280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1034"/>
            <p:cNvSpPr/>
            <p:nvPr/>
          </p:nvSpPr>
          <p:spPr>
            <a:xfrm>
              <a:off x="707288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1035"/>
            <p:cNvSpPr/>
            <p:nvPr/>
          </p:nvSpPr>
          <p:spPr>
            <a:xfrm>
              <a:off x="707288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3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1036"/>
            <p:cNvSpPr/>
            <p:nvPr/>
          </p:nvSpPr>
          <p:spPr>
            <a:xfrm>
              <a:off x="707288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1037"/>
            <p:cNvSpPr/>
            <p:nvPr/>
          </p:nvSpPr>
          <p:spPr>
            <a:xfrm>
              <a:off x="707288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12"/>
                  </a:lnTo>
                </a:path>
                <a:path w="208280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12"/>
                  </a:lnTo>
                </a:path>
                <a:path w="208280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1038"/>
            <p:cNvSpPr/>
            <p:nvPr/>
          </p:nvSpPr>
          <p:spPr>
            <a:xfrm>
              <a:off x="707288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1039"/>
            <p:cNvSpPr/>
            <p:nvPr/>
          </p:nvSpPr>
          <p:spPr>
            <a:xfrm>
              <a:off x="707288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80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80" h="208279">
                  <a:moveTo>
                    <a:pt x="0" y="207835"/>
                  </a:moveTo>
                  <a:lnTo>
                    <a:pt x="0" y="12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1040"/>
            <p:cNvSpPr/>
            <p:nvPr/>
          </p:nvSpPr>
          <p:spPr>
            <a:xfrm>
              <a:off x="707288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1041"/>
            <p:cNvSpPr/>
            <p:nvPr/>
          </p:nvSpPr>
          <p:spPr>
            <a:xfrm>
              <a:off x="707288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80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80" h="208279">
                  <a:moveTo>
                    <a:pt x="0" y="207822"/>
                  </a:moveTo>
                  <a:lnTo>
                    <a:pt x="0" y="0"/>
                  </a:lnTo>
                </a:path>
                <a:path w="208280" h="208279">
                  <a:moveTo>
                    <a:pt x="207822" y="0"/>
                  </a:move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  <a:path w="208280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1042"/>
            <p:cNvSpPr/>
            <p:nvPr/>
          </p:nvSpPr>
          <p:spPr>
            <a:xfrm>
              <a:off x="707288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80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80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80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1043"/>
            <p:cNvSpPr/>
            <p:nvPr/>
          </p:nvSpPr>
          <p:spPr>
            <a:xfrm>
              <a:off x="707288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80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80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80" h="107950">
                  <a:moveTo>
                    <a:pt x="0" y="107720"/>
                  </a:moveTo>
                  <a:lnTo>
                    <a:pt x="0" y="0"/>
                  </a:lnTo>
                </a:path>
                <a:path w="208280" h="107950">
                  <a:moveTo>
                    <a:pt x="207822" y="0"/>
                  </a:move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  <a:path w="208280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4" name="object 1044"/>
          <p:cNvSpPr/>
          <p:nvPr/>
        </p:nvSpPr>
        <p:spPr>
          <a:xfrm>
            <a:off x="707288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49946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46" name="object 1046"/>
          <p:cNvGrpSpPr/>
          <p:nvPr/>
        </p:nvGrpSpPr>
        <p:grpSpPr>
          <a:xfrm>
            <a:off x="496290" y="88785"/>
            <a:ext cx="214629" cy="1045844"/>
            <a:chOff x="496290" y="88785"/>
            <a:chExt cx="214629" cy="1045844"/>
          </a:xfrm>
        </p:grpSpPr>
        <p:sp>
          <p:nvSpPr>
            <p:cNvPr id="1047" name="object 1047"/>
            <p:cNvSpPr/>
            <p:nvPr/>
          </p:nvSpPr>
          <p:spPr>
            <a:xfrm>
              <a:off x="499465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0" y="207810"/>
                  </a:lnTo>
                </a:path>
                <a:path w="208279" h="208279">
                  <a:moveTo>
                    <a:pt x="0" y="207822"/>
                  </a:moveTo>
                  <a:lnTo>
                    <a:pt x="0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1048"/>
            <p:cNvSpPr/>
            <p:nvPr/>
          </p:nvSpPr>
          <p:spPr>
            <a:xfrm>
              <a:off x="499465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1049"/>
            <p:cNvSpPr/>
            <p:nvPr/>
          </p:nvSpPr>
          <p:spPr>
            <a:xfrm>
              <a:off x="499465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1050"/>
            <p:cNvSpPr/>
            <p:nvPr/>
          </p:nvSpPr>
          <p:spPr>
            <a:xfrm>
              <a:off x="499465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1051"/>
            <p:cNvSpPr/>
            <p:nvPr/>
          </p:nvSpPr>
          <p:spPr>
            <a:xfrm>
              <a:off x="499465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2" name="object 1052"/>
          <p:cNvSpPr/>
          <p:nvPr/>
        </p:nvSpPr>
        <p:spPr>
          <a:xfrm>
            <a:off x="499465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0" y="207810"/>
                </a:lnTo>
              </a:path>
              <a:path w="208279" h="208280">
                <a:moveTo>
                  <a:pt x="0" y="207822"/>
                </a:moveTo>
                <a:lnTo>
                  <a:pt x="0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0" y="207822"/>
                </a:moveTo>
                <a:lnTo>
                  <a:pt x="0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  <a:path w="208279" h="208280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53" name="object 1053"/>
          <p:cNvGrpSpPr/>
          <p:nvPr/>
        </p:nvGrpSpPr>
        <p:grpSpPr>
          <a:xfrm>
            <a:off x="496290" y="1335684"/>
            <a:ext cx="214629" cy="2084705"/>
            <a:chOff x="496290" y="1335684"/>
            <a:chExt cx="214629" cy="2084705"/>
          </a:xfrm>
        </p:grpSpPr>
        <p:sp>
          <p:nvSpPr>
            <p:cNvPr id="1054" name="object 1054"/>
            <p:cNvSpPr/>
            <p:nvPr/>
          </p:nvSpPr>
          <p:spPr>
            <a:xfrm>
              <a:off x="499465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80">
                  <a:moveTo>
                    <a:pt x="0" y="207834"/>
                  </a:moveTo>
                  <a:lnTo>
                    <a:pt x="0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  <a:path w="208279" h="208280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1055"/>
            <p:cNvSpPr/>
            <p:nvPr/>
          </p:nvSpPr>
          <p:spPr>
            <a:xfrm>
              <a:off x="499465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1056"/>
            <p:cNvSpPr/>
            <p:nvPr/>
          </p:nvSpPr>
          <p:spPr>
            <a:xfrm>
              <a:off x="499465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1057"/>
            <p:cNvSpPr/>
            <p:nvPr/>
          </p:nvSpPr>
          <p:spPr>
            <a:xfrm>
              <a:off x="499465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1058"/>
            <p:cNvSpPr/>
            <p:nvPr/>
          </p:nvSpPr>
          <p:spPr>
            <a:xfrm>
              <a:off x="499465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1059"/>
            <p:cNvSpPr/>
            <p:nvPr/>
          </p:nvSpPr>
          <p:spPr>
            <a:xfrm>
              <a:off x="499465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1060"/>
            <p:cNvSpPr/>
            <p:nvPr/>
          </p:nvSpPr>
          <p:spPr>
            <a:xfrm>
              <a:off x="499465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0" y="207810"/>
                  </a:moveTo>
                  <a:lnTo>
                    <a:pt x="0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  <a:path w="208279" h="20828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1061"/>
            <p:cNvSpPr/>
            <p:nvPr/>
          </p:nvSpPr>
          <p:spPr>
            <a:xfrm>
              <a:off x="499465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1062"/>
            <p:cNvSpPr/>
            <p:nvPr/>
          </p:nvSpPr>
          <p:spPr>
            <a:xfrm>
              <a:off x="499465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0" y="207822"/>
                  </a:moveTo>
                  <a:lnTo>
                    <a:pt x="0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0" y="0"/>
                  </a:moveTo>
                  <a:lnTo>
                    <a:pt x="0" y="13"/>
                  </a:lnTo>
                </a:path>
                <a:path w="208279" h="208280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1063"/>
            <p:cNvSpPr/>
            <p:nvPr/>
          </p:nvSpPr>
          <p:spPr>
            <a:xfrm>
              <a:off x="499465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4" name="object 1064"/>
          <p:cNvSpPr/>
          <p:nvPr/>
        </p:nvSpPr>
        <p:spPr>
          <a:xfrm>
            <a:off x="499465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0" y="207810"/>
                </a:lnTo>
              </a:path>
              <a:path w="208279" h="208279">
                <a:moveTo>
                  <a:pt x="0" y="207822"/>
                </a:moveTo>
                <a:lnTo>
                  <a:pt x="0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0" y="207822"/>
                </a:moveTo>
                <a:lnTo>
                  <a:pt x="0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  <a:path w="208279" h="208279">
                <a:moveTo>
                  <a:pt x="0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5" name="object 1065"/>
          <p:cNvGrpSpPr/>
          <p:nvPr/>
        </p:nvGrpSpPr>
        <p:grpSpPr>
          <a:xfrm>
            <a:off x="496290" y="3621684"/>
            <a:ext cx="214629" cy="3855085"/>
            <a:chOff x="496290" y="3621684"/>
            <a:chExt cx="214629" cy="3855085"/>
          </a:xfrm>
        </p:grpSpPr>
        <p:sp>
          <p:nvSpPr>
            <p:cNvPr id="1066" name="object 1066"/>
            <p:cNvSpPr/>
            <p:nvPr/>
          </p:nvSpPr>
          <p:spPr>
            <a:xfrm>
              <a:off x="499465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0" y="207822"/>
                  </a:lnTo>
                </a:path>
                <a:path w="208279" h="208279">
                  <a:moveTo>
                    <a:pt x="0" y="207834"/>
                  </a:moveTo>
                  <a:lnTo>
                    <a:pt x="0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1067"/>
            <p:cNvSpPr/>
            <p:nvPr/>
          </p:nvSpPr>
          <p:spPr>
            <a:xfrm>
              <a:off x="499465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1068"/>
            <p:cNvSpPr/>
            <p:nvPr/>
          </p:nvSpPr>
          <p:spPr>
            <a:xfrm>
              <a:off x="499465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1069"/>
            <p:cNvSpPr/>
            <p:nvPr/>
          </p:nvSpPr>
          <p:spPr>
            <a:xfrm>
              <a:off x="499465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1070"/>
            <p:cNvSpPr/>
            <p:nvPr/>
          </p:nvSpPr>
          <p:spPr>
            <a:xfrm>
              <a:off x="499465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1071"/>
            <p:cNvSpPr/>
            <p:nvPr/>
          </p:nvSpPr>
          <p:spPr>
            <a:xfrm>
              <a:off x="499465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1072"/>
            <p:cNvSpPr/>
            <p:nvPr/>
          </p:nvSpPr>
          <p:spPr>
            <a:xfrm>
              <a:off x="499465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1073"/>
            <p:cNvSpPr/>
            <p:nvPr/>
          </p:nvSpPr>
          <p:spPr>
            <a:xfrm>
              <a:off x="499465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1074"/>
            <p:cNvSpPr/>
            <p:nvPr/>
          </p:nvSpPr>
          <p:spPr>
            <a:xfrm>
              <a:off x="499465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0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3"/>
                  </a:lnTo>
                </a:path>
                <a:path w="208279" h="208279">
                  <a:moveTo>
                    <a:pt x="0" y="1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1075"/>
            <p:cNvSpPr/>
            <p:nvPr/>
          </p:nvSpPr>
          <p:spPr>
            <a:xfrm>
              <a:off x="499465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1076"/>
            <p:cNvSpPr/>
            <p:nvPr/>
          </p:nvSpPr>
          <p:spPr>
            <a:xfrm>
              <a:off x="499465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1077"/>
            <p:cNvSpPr/>
            <p:nvPr/>
          </p:nvSpPr>
          <p:spPr>
            <a:xfrm>
              <a:off x="499465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1078"/>
            <p:cNvSpPr/>
            <p:nvPr/>
          </p:nvSpPr>
          <p:spPr>
            <a:xfrm>
              <a:off x="499465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0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12"/>
                  </a:lnTo>
                </a:path>
                <a:path w="208279" h="208279">
                  <a:moveTo>
                    <a:pt x="0" y="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1079"/>
            <p:cNvSpPr/>
            <p:nvPr/>
          </p:nvSpPr>
          <p:spPr>
            <a:xfrm>
              <a:off x="499465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1080"/>
            <p:cNvSpPr/>
            <p:nvPr/>
          </p:nvSpPr>
          <p:spPr>
            <a:xfrm>
              <a:off x="499465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0" y="207835"/>
                  </a:moveTo>
                  <a:lnTo>
                    <a:pt x="0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1081"/>
            <p:cNvSpPr/>
            <p:nvPr/>
          </p:nvSpPr>
          <p:spPr>
            <a:xfrm>
              <a:off x="499465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1082"/>
            <p:cNvSpPr/>
            <p:nvPr/>
          </p:nvSpPr>
          <p:spPr>
            <a:xfrm>
              <a:off x="499465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0" y="207822"/>
                  </a:moveTo>
                  <a:lnTo>
                    <a:pt x="0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  <a:path w="208279" h="208279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1083"/>
            <p:cNvSpPr/>
            <p:nvPr/>
          </p:nvSpPr>
          <p:spPr>
            <a:xfrm>
              <a:off x="499465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1084"/>
            <p:cNvSpPr/>
            <p:nvPr/>
          </p:nvSpPr>
          <p:spPr>
            <a:xfrm>
              <a:off x="49946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822" y="107720"/>
                  </a:lnTo>
                </a:path>
                <a:path w="208279" h="107950">
                  <a:moveTo>
                    <a:pt x="207822" y="107720"/>
                  </a:moveTo>
                  <a:lnTo>
                    <a:pt x="207822" y="0"/>
                  </a:lnTo>
                  <a:lnTo>
                    <a:pt x="0" y="0"/>
                  </a:lnTo>
                  <a:lnTo>
                    <a:pt x="0" y="10772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22" y="0"/>
                  </a:move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5" name="object 1085"/>
          <p:cNvSpPr/>
          <p:nvPr/>
        </p:nvSpPr>
        <p:spPr>
          <a:xfrm>
            <a:off x="49946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91655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7" name="object 1087"/>
          <p:cNvGrpSpPr/>
          <p:nvPr/>
        </p:nvGrpSpPr>
        <p:grpSpPr>
          <a:xfrm>
            <a:off x="288467" y="88785"/>
            <a:ext cx="214629" cy="1045844"/>
            <a:chOff x="288467" y="88785"/>
            <a:chExt cx="214629" cy="1045844"/>
          </a:xfrm>
        </p:grpSpPr>
        <p:sp>
          <p:nvSpPr>
            <p:cNvPr id="1088" name="object 1088"/>
            <p:cNvSpPr/>
            <p:nvPr/>
          </p:nvSpPr>
          <p:spPr>
            <a:xfrm>
              <a:off x="29164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10"/>
                  </a:moveTo>
                  <a:lnTo>
                    <a:pt x="207822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12" y="207822"/>
                  </a:moveTo>
                  <a:lnTo>
                    <a:pt x="12" y="207810"/>
                  </a:lnTo>
                </a:path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1089"/>
            <p:cNvSpPr/>
            <p:nvPr/>
          </p:nvSpPr>
          <p:spPr>
            <a:xfrm>
              <a:off x="29164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1090"/>
            <p:cNvSpPr/>
            <p:nvPr/>
          </p:nvSpPr>
          <p:spPr>
            <a:xfrm>
              <a:off x="29164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1091"/>
            <p:cNvSpPr/>
            <p:nvPr/>
          </p:nvSpPr>
          <p:spPr>
            <a:xfrm>
              <a:off x="29164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1092"/>
            <p:cNvSpPr/>
            <p:nvPr/>
          </p:nvSpPr>
          <p:spPr>
            <a:xfrm>
              <a:off x="29164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3" name="object 1093"/>
          <p:cNvSpPr/>
          <p:nvPr/>
        </p:nvSpPr>
        <p:spPr>
          <a:xfrm>
            <a:off x="29164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22" y="207810"/>
                </a:moveTo>
                <a:lnTo>
                  <a:pt x="207822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12" y="207822"/>
                </a:moveTo>
                <a:lnTo>
                  <a:pt x="12" y="207810"/>
                </a:lnTo>
              </a:path>
              <a:path w="208279" h="208280">
                <a:moveTo>
                  <a:pt x="207822" y="0"/>
                </a:moveTo>
                <a:lnTo>
                  <a:pt x="207822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12" y="207822"/>
                </a:moveTo>
                <a:lnTo>
                  <a:pt x="12" y="0"/>
                </a:lnTo>
              </a:path>
              <a:path w="208279" h="208280">
                <a:moveTo>
                  <a:pt x="207822" y="0"/>
                </a:move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80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94" name="object 1094"/>
          <p:cNvGrpSpPr/>
          <p:nvPr/>
        </p:nvGrpSpPr>
        <p:grpSpPr>
          <a:xfrm>
            <a:off x="288467" y="1335684"/>
            <a:ext cx="214629" cy="2084705"/>
            <a:chOff x="288467" y="1335684"/>
            <a:chExt cx="214629" cy="2084705"/>
          </a:xfrm>
        </p:grpSpPr>
        <p:sp>
          <p:nvSpPr>
            <p:cNvPr id="1095" name="object 1095"/>
            <p:cNvSpPr/>
            <p:nvPr/>
          </p:nvSpPr>
          <p:spPr>
            <a:xfrm>
              <a:off x="29164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12" y="207834"/>
                  </a:moveTo>
                  <a:lnTo>
                    <a:pt x="12" y="207822"/>
                  </a:lnTo>
                </a:path>
                <a:path w="208279" h="208280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2"/>
                  </a:lnTo>
                </a:path>
                <a:path w="208279" h="208280">
                  <a:moveTo>
                    <a:pt x="207822" y="12"/>
                  </a:move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80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1096"/>
            <p:cNvSpPr/>
            <p:nvPr/>
          </p:nvSpPr>
          <p:spPr>
            <a:xfrm>
              <a:off x="29164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1097"/>
            <p:cNvSpPr/>
            <p:nvPr/>
          </p:nvSpPr>
          <p:spPr>
            <a:xfrm>
              <a:off x="29164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098"/>
            <p:cNvSpPr/>
            <p:nvPr/>
          </p:nvSpPr>
          <p:spPr>
            <a:xfrm>
              <a:off x="29164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1099"/>
            <p:cNvSpPr/>
            <p:nvPr/>
          </p:nvSpPr>
          <p:spPr>
            <a:xfrm>
              <a:off x="29164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1100"/>
            <p:cNvSpPr/>
            <p:nvPr/>
          </p:nvSpPr>
          <p:spPr>
            <a:xfrm>
              <a:off x="29164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1101"/>
            <p:cNvSpPr/>
            <p:nvPr/>
          </p:nvSpPr>
          <p:spPr>
            <a:xfrm>
              <a:off x="29164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12" y="207810"/>
                  </a:moveTo>
                  <a:lnTo>
                    <a:pt x="12" y="0"/>
                  </a:lnTo>
                </a:path>
                <a:path w="208279" h="208280">
                  <a:moveTo>
                    <a:pt x="207822" y="0"/>
                  </a:move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80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1102"/>
            <p:cNvSpPr/>
            <p:nvPr/>
          </p:nvSpPr>
          <p:spPr>
            <a:xfrm>
              <a:off x="29164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1103"/>
            <p:cNvSpPr/>
            <p:nvPr/>
          </p:nvSpPr>
          <p:spPr>
            <a:xfrm>
              <a:off x="29164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12" y="207822"/>
                  </a:moveTo>
                  <a:lnTo>
                    <a:pt x="12" y="13"/>
                  </a:lnTo>
                </a:path>
                <a:path w="208279" h="208280">
                  <a:moveTo>
                    <a:pt x="207822" y="0"/>
                  </a:moveTo>
                  <a:lnTo>
                    <a:pt x="207822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80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1104"/>
            <p:cNvSpPr/>
            <p:nvPr/>
          </p:nvSpPr>
          <p:spPr>
            <a:xfrm>
              <a:off x="29164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5" name="object 1105"/>
          <p:cNvSpPr/>
          <p:nvPr/>
        </p:nvSpPr>
        <p:spPr>
          <a:xfrm>
            <a:off x="29164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22" y="207810"/>
                </a:moveTo>
                <a:lnTo>
                  <a:pt x="207822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12" y="207822"/>
                </a:moveTo>
                <a:lnTo>
                  <a:pt x="12" y="207810"/>
                </a:lnTo>
              </a:path>
              <a:path w="208279" h="208279">
                <a:moveTo>
                  <a:pt x="207822" y="13"/>
                </a:moveTo>
                <a:lnTo>
                  <a:pt x="207822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12" y="207822"/>
                </a:moveTo>
                <a:lnTo>
                  <a:pt x="12" y="13"/>
                </a:lnTo>
              </a:path>
              <a:path w="208279" h="208279">
                <a:moveTo>
                  <a:pt x="207822" y="0"/>
                </a:move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  <a:path w="208279" h="208279">
                <a:moveTo>
                  <a:pt x="12" y="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6" name="object 1106"/>
          <p:cNvGrpSpPr/>
          <p:nvPr/>
        </p:nvGrpSpPr>
        <p:grpSpPr>
          <a:xfrm>
            <a:off x="288467" y="3621684"/>
            <a:ext cx="214629" cy="3855085"/>
            <a:chOff x="288467" y="3621684"/>
            <a:chExt cx="214629" cy="3855085"/>
          </a:xfrm>
        </p:grpSpPr>
        <p:sp>
          <p:nvSpPr>
            <p:cNvPr id="1107" name="object 1107"/>
            <p:cNvSpPr/>
            <p:nvPr/>
          </p:nvSpPr>
          <p:spPr>
            <a:xfrm>
              <a:off x="29164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207822"/>
                  </a:moveTo>
                  <a:lnTo>
                    <a:pt x="207822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12" y="207834"/>
                  </a:moveTo>
                  <a:lnTo>
                    <a:pt x="12" y="207822"/>
                  </a:lnTo>
                </a:path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12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1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1108"/>
            <p:cNvSpPr/>
            <p:nvPr/>
          </p:nvSpPr>
          <p:spPr>
            <a:xfrm>
              <a:off x="29164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1109"/>
            <p:cNvSpPr/>
            <p:nvPr/>
          </p:nvSpPr>
          <p:spPr>
            <a:xfrm>
              <a:off x="29164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1110"/>
            <p:cNvSpPr/>
            <p:nvPr/>
          </p:nvSpPr>
          <p:spPr>
            <a:xfrm>
              <a:off x="29164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1111"/>
            <p:cNvSpPr/>
            <p:nvPr/>
          </p:nvSpPr>
          <p:spPr>
            <a:xfrm>
              <a:off x="29164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1112"/>
            <p:cNvSpPr/>
            <p:nvPr/>
          </p:nvSpPr>
          <p:spPr>
            <a:xfrm>
              <a:off x="29164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1113"/>
            <p:cNvSpPr/>
            <p:nvPr/>
          </p:nvSpPr>
          <p:spPr>
            <a:xfrm>
              <a:off x="29164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1114"/>
            <p:cNvSpPr/>
            <p:nvPr/>
          </p:nvSpPr>
          <p:spPr>
            <a:xfrm>
              <a:off x="29164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1115"/>
            <p:cNvSpPr/>
            <p:nvPr/>
          </p:nvSpPr>
          <p:spPr>
            <a:xfrm>
              <a:off x="29164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  <a:path w="208279" h="208279">
                  <a:moveTo>
                    <a:pt x="12" y="13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1116"/>
            <p:cNvSpPr/>
            <p:nvPr/>
          </p:nvSpPr>
          <p:spPr>
            <a:xfrm>
              <a:off x="29164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1117"/>
            <p:cNvSpPr/>
            <p:nvPr/>
          </p:nvSpPr>
          <p:spPr>
            <a:xfrm>
              <a:off x="29164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3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3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1118"/>
            <p:cNvSpPr/>
            <p:nvPr/>
          </p:nvSpPr>
          <p:spPr>
            <a:xfrm>
              <a:off x="29164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1119"/>
            <p:cNvSpPr/>
            <p:nvPr/>
          </p:nvSpPr>
          <p:spPr>
            <a:xfrm>
              <a:off x="29164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  <a:path w="208279" h="208279">
                  <a:moveTo>
                    <a:pt x="12" y="12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1120"/>
            <p:cNvSpPr/>
            <p:nvPr/>
          </p:nvSpPr>
          <p:spPr>
            <a:xfrm>
              <a:off x="29164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1121"/>
            <p:cNvSpPr/>
            <p:nvPr/>
          </p:nvSpPr>
          <p:spPr>
            <a:xfrm>
              <a:off x="29164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12"/>
                  </a:moveTo>
                  <a:lnTo>
                    <a:pt x="207822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12" y="207835"/>
                  </a:moveTo>
                  <a:lnTo>
                    <a:pt x="12" y="12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1122"/>
            <p:cNvSpPr/>
            <p:nvPr/>
          </p:nvSpPr>
          <p:spPr>
            <a:xfrm>
              <a:off x="29164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1123"/>
            <p:cNvSpPr/>
            <p:nvPr/>
          </p:nvSpPr>
          <p:spPr>
            <a:xfrm>
              <a:off x="291642" y="694996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12" y="207822"/>
                  </a:moveTo>
                  <a:lnTo>
                    <a:pt x="12" y="0"/>
                  </a:lnTo>
                </a:path>
                <a:path w="208279" h="208279">
                  <a:moveTo>
                    <a:pt x="207822" y="0"/>
                  </a:move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  <a:path w="208279" h="208279">
                  <a:moveTo>
                    <a:pt x="12" y="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1124"/>
            <p:cNvSpPr/>
            <p:nvPr/>
          </p:nvSpPr>
          <p:spPr>
            <a:xfrm>
              <a:off x="29164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22" y="0"/>
                  </a:moveTo>
                  <a:lnTo>
                    <a:pt x="207822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12" y="207810"/>
                  </a:moveTo>
                  <a:lnTo>
                    <a:pt x="1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1125"/>
            <p:cNvSpPr/>
            <p:nvPr/>
          </p:nvSpPr>
          <p:spPr>
            <a:xfrm>
              <a:off x="29165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10" y="0"/>
                  </a:moveTo>
                  <a:lnTo>
                    <a:pt x="207810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0" y="107720"/>
                  </a:moveTo>
                  <a:lnTo>
                    <a:pt x="0" y="0"/>
                  </a:lnTo>
                </a:path>
                <a:path w="208279" h="107950">
                  <a:moveTo>
                    <a:pt x="207810" y="0"/>
                  </a:move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  <a:path w="208279" h="10795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6" name="object 1126"/>
          <p:cNvSpPr/>
          <p:nvPr/>
        </p:nvSpPr>
        <p:spPr>
          <a:xfrm>
            <a:off x="291642" y="0"/>
            <a:ext cx="635" cy="92075"/>
          </a:xfrm>
          <a:custGeom>
            <a:avLst/>
            <a:gdLst/>
            <a:ahLst/>
            <a:cxnLst/>
            <a:rect l="l" t="t" r="r" b="b"/>
            <a:pathLst>
              <a:path w="635" h="92075">
                <a:moveTo>
                  <a:pt x="0" y="0"/>
                </a:moveTo>
                <a:lnTo>
                  <a:pt x="0" y="91960"/>
                </a:lnTo>
              </a:path>
              <a:path w="635" h="92075">
                <a:moveTo>
                  <a:pt x="12" y="91960"/>
                </a:moveTo>
                <a:lnTo>
                  <a:pt x="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27" name="object 1127"/>
          <p:cNvGrpSpPr/>
          <p:nvPr/>
        </p:nvGrpSpPr>
        <p:grpSpPr>
          <a:xfrm>
            <a:off x="80657" y="88785"/>
            <a:ext cx="214629" cy="1045844"/>
            <a:chOff x="80657" y="88785"/>
            <a:chExt cx="214629" cy="1045844"/>
          </a:xfrm>
        </p:grpSpPr>
        <p:sp>
          <p:nvSpPr>
            <p:cNvPr id="1128" name="object 1128"/>
            <p:cNvSpPr/>
            <p:nvPr/>
          </p:nvSpPr>
          <p:spPr>
            <a:xfrm>
              <a:off x="83832" y="91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10"/>
                  </a:moveTo>
                  <a:lnTo>
                    <a:pt x="207810" y="207810"/>
                  </a:lnTo>
                  <a:lnTo>
                    <a:pt x="207810" y="207822"/>
                  </a:lnTo>
                </a:path>
                <a:path w="208279" h="208279">
                  <a:moveTo>
                    <a:pt x="207822" y="207822"/>
                  </a:moveTo>
                  <a:lnTo>
                    <a:pt x="207822" y="207810"/>
                  </a:lnTo>
                  <a:lnTo>
                    <a:pt x="12" y="207810"/>
                  </a:lnTo>
                </a:path>
                <a:path w="208279" h="208279">
                  <a:moveTo>
                    <a:pt x="207810" y="207810"/>
                  </a:moveTo>
                  <a:lnTo>
                    <a:pt x="207835" y="207810"/>
                  </a:lnTo>
                </a:path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1129"/>
            <p:cNvSpPr/>
            <p:nvPr/>
          </p:nvSpPr>
          <p:spPr>
            <a:xfrm>
              <a:off x="83832" y="29977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1130"/>
            <p:cNvSpPr/>
            <p:nvPr/>
          </p:nvSpPr>
          <p:spPr>
            <a:xfrm>
              <a:off x="83832" y="507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1131"/>
            <p:cNvSpPr/>
            <p:nvPr/>
          </p:nvSpPr>
          <p:spPr>
            <a:xfrm>
              <a:off x="83832" y="715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1132"/>
            <p:cNvSpPr/>
            <p:nvPr/>
          </p:nvSpPr>
          <p:spPr>
            <a:xfrm>
              <a:off x="83832" y="923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3" name="object 1133"/>
          <p:cNvSpPr/>
          <p:nvPr/>
        </p:nvSpPr>
        <p:spPr>
          <a:xfrm>
            <a:off x="83832" y="1131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80">
                <a:moveTo>
                  <a:pt x="207835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80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80">
                <a:moveTo>
                  <a:pt x="207835" y="0"/>
                </a:moveTo>
                <a:lnTo>
                  <a:pt x="207810" y="0"/>
                </a:lnTo>
                <a:lnTo>
                  <a:pt x="207810" y="207822"/>
                </a:lnTo>
              </a:path>
              <a:path w="208279" h="208280">
                <a:moveTo>
                  <a:pt x="0" y="207823"/>
                </a:moveTo>
                <a:lnTo>
                  <a:pt x="207822" y="207823"/>
                </a:lnTo>
                <a:lnTo>
                  <a:pt x="207822" y="0"/>
                </a:lnTo>
                <a:lnTo>
                  <a:pt x="0" y="0"/>
                </a:lnTo>
                <a:lnTo>
                  <a:pt x="0" y="207823"/>
                </a:lnTo>
                <a:close/>
              </a:path>
              <a:path w="208279" h="208280">
                <a:moveTo>
                  <a:pt x="207810" y="0"/>
                </a:moveTo>
                <a:lnTo>
                  <a:pt x="207835" y="0"/>
                </a:lnTo>
              </a:path>
              <a:path w="208279" h="208280">
                <a:moveTo>
                  <a:pt x="207810" y="0"/>
                </a:moveTo>
                <a:lnTo>
                  <a:pt x="207810" y="0"/>
                </a:lnTo>
              </a:path>
              <a:path w="208279" h="208280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34" name="object 1134"/>
          <p:cNvGrpSpPr/>
          <p:nvPr/>
        </p:nvGrpSpPr>
        <p:grpSpPr>
          <a:xfrm>
            <a:off x="80657" y="1335684"/>
            <a:ext cx="214629" cy="2084705"/>
            <a:chOff x="80657" y="1335684"/>
            <a:chExt cx="214629" cy="2084705"/>
          </a:xfrm>
        </p:grpSpPr>
        <p:sp>
          <p:nvSpPr>
            <p:cNvPr id="1135" name="object 1135"/>
            <p:cNvSpPr/>
            <p:nvPr/>
          </p:nvSpPr>
          <p:spPr>
            <a:xfrm>
              <a:off x="83832" y="1338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80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80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80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80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80">
                  <a:moveTo>
                    <a:pt x="207810" y="12"/>
                  </a:moveTo>
                  <a:lnTo>
                    <a:pt x="207835" y="12"/>
                  </a:lnTo>
                </a:path>
                <a:path w="208279" h="208280">
                  <a:moveTo>
                    <a:pt x="207810" y="12"/>
                  </a:moveTo>
                  <a:lnTo>
                    <a:pt x="207810" y="12"/>
                  </a:lnTo>
                </a:path>
                <a:path w="208279" h="208280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1136"/>
            <p:cNvSpPr/>
            <p:nvPr/>
          </p:nvSpPr>
          <p:spPr>
            <a:xfrm>
              <a:off x="83832" y="1546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1137"/>
            <p:cNvSpPr/>
            <p:nvPr/>
          </p:nvSpPr>
          <p:spPr>
            <a:xfrm>
              <a:off x="83832" y="1754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138"/>
            <p:cNvSpPr/>
            <p:nvPr/>
          </p:nvSpPr>
          <p:spPr>
            <a:xfrm>
              <a:off x="83832" y="196231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139"/>
            <p:cNvSpPr/>
            <p:nvPr/>
          </p:nvSpPr>
          <p:spPr>
            <a:xfrm>
              <a:off x="83832" y="2170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140"/>
            <p:cNvSpPr/>
            <p:nvPr/>
          </p:nvSpPr>
          <p:spPr>
            <a:xfrm>
              <a:off x="83832" y="2377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80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141"/>
            <p:cNvSpPr/>
            <p:nvPr/>
          </p:nvSpPr>
          <p:spPr>
            <a:xfrm>
              <a:off x="83832" y="2585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80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80">
                  <a:moveTo>
                    <a:pt x="207810" y="0"/>
                  </a:moveTo>
                  <a:lnTo>
                    <a:pt x="207835" y="0"/>
                  </a:lnTo>
                </a:path>
                <a:path w="208279" h="208280">
                  <a:moveTo>
                    <a:pt x="207810" y="0"/>
                  </a:moveTo>
                  <a:lnTo>
                    <a:pt x="207810" y="0"/>
                  </a:lnTo>
                </a:path>
                <a:path w="208279" h="208280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142"/>
            <p:cNvSpPr/>
            <p:nvPr/>
          </p:nvSpPr>
          <p:spPr>
            <a:xfrm>
              <a:off x="83832" y="279358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143"/>
            <p:cNvSpPr/>
            <p:nvPr/>
          </p:nvSpPr>
          <p:spPr>
            <a:xfrm>
              <a:off x="83832" y="3001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80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80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80">
                  <a:moveTo>
                    <a:pt x="207810" y="13"/>
                  </a:moveTo>
                  <a:lnTo>
                    <a:pt x="207835" y="13"/>
                  </a:lnTo>
                </a:path>
                <a:path w="208279" h="208280">
                  <a:moveTo>
                    <a:pt x="207810" y="0"/>
                  </a:moveTo>
                  <a:lnTo>
                    <a:pt x="207810" y="13"/>
                  </a:lnTo>
                </a:path>
                <a:path w="208279" h="208280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144"/>
            <p:cNvSpPr/>
            <p:nvPr/>
          </p:nvSpPr>
          <p:spPr>
            <a:xfrm>
              <a:off x="83832" y="320922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5" name="object 1145"/>
          <p:cNvSpPr/>
          <p:nvPr/>
        </p:nvSpPr>
        <p:spPr>
          <a:xfrm>
            <a:off x="83832" y="3417049"/>
            <a:ext cx="208279" cy="208279"/>
          </a:xfrm>
          <a:custGeom>
            <a:avLst/>
            <a:gdLst/>
            <a:ahLst/>
            <a:cxnLst/>
            <a:rect l="l" t="t" r="r" b="b"/>
            <a:pathLst>
              <a:path w="208279" h="208279">
                <a:moveTo>
                  <a:pt x="207835" y="207810"/>
                </a:moveTo>
                <a:lnTo>
                  <a:pt x="207810" y="207810"/>
                </a:lnTo>
                <a:lnTo>
                  <a:pt x="207810" y="207822"/>
                </a:lnTo>
              </a:path>
              <a:path w="208279" h="208279">
                <a:moveTo>
                  <a:pt x="207822" y="207822"/>
                </a:moveTo>
                <a:lnTo>
                  <a:pt x="207822" y="207810"/>
                </a:lnTo>
                <a:lnTo>
                  <a:pt x="12" y="207810"/>
                </a:lnTo>
              </a:path>
              <a:path w="208279" h="208279">
                <a:moveTo>
                  <a:pt x="207835" y="13"/>
                </a:moveTo>
                <a:lnTo>
                  <a:pt x="207810" y="13"/>
                </a:lnTo>
                <a:lnTo>
                  <a:pt x="207810" y="207822"/>
                </a:lnTo>
              </a:path>
              <a:path w="208279" h="208279">
                <a:moveTo>
                  <a:pt x="0" y="207823"/>
                </a:moveTo>
                <a:lnTo>
                  <a:pt x="207822" y="207823"/>
                </a:lnTo>
                <a:lnTo>
                  <a:pt x="207822" y="13"/>
                </a:lnTo>
                <a:lnTo>
                  <a:pt x="0" y="13"/>
                </a:lnTo>
                <a:lnTo>
                  <a:pt x="0" y="207823"/>
                </a:lnTo>
                <a:close/>
              </a:path>
              <a:path w="208279" h="208279">
                <a:moveTo>
                  <a:pt x="207810" y="0"/>
                </a:moveTo>
                <a:lnTo>
                  <a:pt x="207835" y="0"/>
                </a:lnTo>
              </a:path>
              <a:path w="208279" h="208279">
                <a:moveTo>
                  <a:pt x="207810" y="0"/>
                </a:moveTo>
                <a:lnTo>
                  <a:pt x="207810" y="0"/>
                </a:lnTo>
              </a:path>
              <a:path w="208279" h="208279">
                <a:moveTo>
                  <a:pt x="12" y="0"/>
                </a:moveTo>
                <a:lnTo>
                  <a:pt x="207822" y="0"/>
                </a:lnTo>
                <a:lnTo>
                  <a:pt x="20782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6" name="object 1146"/>
          <p:cNvGrpSpPr/>
          <p:nvPr/>
        </p:nvGrpSpPr>
        <p:grpSpPr>
          <a:xfrm>
            <a:off x="80657" y="3621684"/>
            <a:ext cx="214629" cy="3331845"/>
            <a:chOff x="80657" y="3621684"/>
            <a:chExt cx="214629" cy="3331845"/>
          </a:xfrm>
        </p:grpSpPr>
        <p:sp>
          <p:nvSpPr>
            <p:cNvPr id="1147" name="object 1147"/>
            <p:cNvSpPr/>
            <p:nvPr/>
          </p:nvSpPr>
          <p:spPr>
            <a:xfrm>
              <a:off x="83832" y="362485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207822"/>
                  </a:moveTo>
                  <a:lnTo>
                    <a:pt x="207810" y="207822"/>
                  </a:lnTo>
                  <a:lnTo>
                    <a:pt x="207810" y="207834"/>
                  </a:lnTo>
                </a:path>
                <a:path w="208279" h="208279">
                  <a:moveTo>
                    <a:pt x="207822" y="207834"/>
                  </a:moveTo>
                  <a:lnTo>
                    <a:pt x="207822" y="207822"/>
                  </a:lnTo>
                  <a:lnTo>
                    <a:pt x="12" y="207822"/>
                  </a:lnTo>
                </a:path>
                <a:path w="208279" h="208279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10" y="12"/>
                  </a:move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12"/>
                  </a:moveTo>
                  <a:lnTo>
                    <a:pt x="207835" y="12"/>
                  </a:lnTo>
                </a:path>
                <a:path w="208279" h="208279">
                  <a:moveTo>
                    <a:pt x="207810" y="12"/>
                  </a:moveTo>
                  <a:lnTo>
                    <a:pt x="207810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1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148"/>
            <p:cNvSpPr/>
            <p:nvPr/>
          </p:nvSpPr>
          <p:spPr>
            <a:xfrm>
              <a:off x="83832" y="3832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149"/>
            <p:cNvSpPr/>
            <p:nvPr/>
          </p:nvSpPr>
          <p:spPr>
            <a:xfrm>
              <a:off x="83832" y="4040504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150"/>
            <p:cNvSpPr/>
            <p:nvPr/>
          </p:nvSpPr>
          <p:spPr>
            <a:xfrm>
              <a:off x="83832" y="424832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151"/>
            <p:cNvSpPr/>
            <p:nvPr/>
          </p:nvSpPr>
          <p:spPr>
            <a:xfrm>
              <a:off x="83832" y="4456137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152"/>
            <p:cNvSpPr/>
            <p:nvPr/>
          </p:nvSpPr>
          <p:spPr>
            <a:xfrm>
              <a:off x="83832" y="4663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153"/>
            <p:cNvSpPr/>
            <p:nvPr/>
          </p:nvSpPr>
          <p:spPr>
            <a:xfrm>
              <a:off x="83832" y="487178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154"/>
            <p:cNvSpPr/>
            <p:nvPr/>
          </p:nvSpPr>
          <p:spPr>
            <a:xfrm>
              <a:off x="83832" y="507959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10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155"/>
            <p:cNvSpPr/>
            <p:nvPr/>
          </p:nvSpPr>
          <p:spPr>
            <a:xfrm>
              <a:off x="83832" y="5287403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35"/>
                  </a:lnTo>
                </a:path>
                <a:path w="208279" h="208279">
                  <a:moveTo>
                    <a:pt x="0" y="207836"/>
                  </a:moveTo>
                  <a:lnTo>
                    <a:pt x="207822" y="207836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36"/>
                  </a:lnTo>
                  <a:close/>
                </a:path>
                <a:path w="208279" h="208279">
                  <a:moveTo>
                    <a:pt x="207810" y="13"/>
                  </a:moveTo>
                  <a:lnTo>
                    <a:pt x="207835" y="13"/>
                  </a:lnTo>
                </a:path>
                <a:path w="208279" h="208279">
                  <a:moveTo>
                    <a:pt x="207810" y="0"/>
                  </a:moveTo>
                  <a:lnTo>
                    <a:pt x="207810" y="13"/>
                  </a:lnTo>
                </a:path>
                <a:path w="208279" h="208279">
                  <a:moveTo>
                    <a:pt x="12" y="13"/>
                  </a:moveTo>
                  <a:lnTo>
                    <a:pt x="207822" y="13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156"/>
            <p:cNvSpPr/>
            <p:nvPr/>
          </p:nvSpPr>
          <p:spPr>
            <a:xfrm>
              <a:off x="83832" y="549523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157"/>
            <p:cNvSpPr/>
            <p:nvPr/>
          </p:nvSpPr>
          <p:spPr>
            <a:xfrm>
              <a:off x="83832" y="5703049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3"/>
                  </a:moveTo>
                  <a:lnTo>
                    <a:pt x="207810" y="13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13"/>
                  </a:lnTo>
                  <a:lnTo>
                    <a:pt x="0" y="13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158"/>
            <p:cNvSpPr/>
            <p:nvPr/>
          </p:nvSpPr>
          <p:spPr>
            <a:xfrm>
              <a:off x="83832" y="591087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3"/>
                  </a:moveTo>
                  <a:lnTo>
                    <a:pt x="207822" y="207823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3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159"/>
            <p:cNvSpPr/>
            <p:nvPr/>
          </p:nvSpPr>
          <p:spPr>
            <a:xfrm>
              <a:off x="83832" y="6118682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10" y="12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12"/>
                  </a:moveTo>
                  <a:lnTo>
                    <a:pt x="207835" y="12"/>
                  </a:lnTo>
                </a:path>
                <a:path w="208279" h="208279">
                  <a:moveTo>
                    <a:pt x="207810" y="0"/>
                  </a:moveTo>
                  <a:lnTo>
                    <a:pt x="207810" y="12"/>
                  </a:lnTo>
                </a:path>
                <a:path w="208279" h="208279">
                  <a:moveTo>
                    <a:pt x="12" y="12"/>
                  </a:moveTo>
                  <a:lnTo>
                    <a:pt x="207822" y="12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160"/>
            <p:cNvSpPr/>
            <p:nvPr/>
          </p:nvSpPr>
          <p:spPr>
            <a:xfrm>
              <a:off x="83832" y="632650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161"/>
            <p:cNvSpPr/>
            <p:nvPr/>
          </p:nvSpPr>
          <p:spPr>
            <a:xfrm>
              <a:off x="83832" y="6534315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12"/>
                  </a:moveTo>
                  <a:lnTo>
                    <a:pt x="207810" y="12"/>
                  </a:lnTo>
                  <a:lnTo>
                    <a:pt x="207810" y="207835"/>
                  </a:lnTo>
                </a:path>
                <a:path w="208279" h="208279">
                  <a:moveTo>
                    <a:pt x="0" y="207835"/>
                  </a:moveTo>
                  <a:lnTo>
                    <a:pt x="207822" y="207835"/>
                  </a:lnTo>
                  <a:lnTo>
                    <a:pt x="207822" y="12"/>
                  </a:lnTo>
                  <a:lnTo>
                    <a:pt x="0" y="12"/>
                  </a:lnTo>
                  <a:lnTo>
                    <a:pt x="0" y="207835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162"/>
            <p:cNvSpPr/>
            <p:nvPr/>
          </p:nvSpPr>
          <p:spPr>
            <a:xfrm>
              <a:off x="83832" y="6742151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3" name="object 1163"/>
          <p:cNvGrpSpPr/>
          <p:nvPr/>
        </p:nvGrpSpPr>
        <p:grpSpPr>
          <a:xfrm>
            <a:off x="80657" y="6946785"/>
            <a:ext cx="214629" cy="530225"/>
            <a:chOff x="80657" y="6946785"/>
            <a:chExt cx="214629" cy="530225"/>
          </a:xfrm>
        </p:grpSpPr>
        <p:sp>
          <p:nvSpPr>
            <p:cNvPr id="1164" name="object 1164"/>
            <p:cNvSpPr/>
            <p:nvPr/>
          </p:nvSpPr>
          <p:spPr>
            <a:xfrm>
              <a:off x="83832" y="6949960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10" y="207822"/>
                  </a:moveTo>
                  <a:lnTo>
                    <a:pt x="207835" y="207822"/>
                  </a:lnTo>
                </a:path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22"/>
                  </a:lnTo>
                </a:path>
                <a:path w="208279" h="208279">
                  <a:moveTo>
                    <a:pt x="0" y="207822"/>
                  </a:moveTo>
                  <a:lnTo>
                    <a:pt x="207822" y="207822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22"/>
                  </a:lnTo>
                  <a:close/>
                </a:path>
                <a:path w="208279" h="208279">
                  <a:moveTo>
                    <a:pt x="207810" y="0"/>
                  </a:moveTo>
                  <a:lnTo>
                    <a:pt x="207835" y="0"/>
                  </a:lnTo>
                </a:path>
                <a:path w="208279" h="208279">
                  <a:moveTo>
                    <a:pt x="207810" y="0"/>
                  </a:moveTo>
                  <a:lnTo>
                    <a:pt x="207810" y="0"/>
                  </a:lnTo>
                </a:path>
                <a:path w="208279" h="208279">
                  <a:moveTo>
                    <a:pt x="12" y="0"/>
                  </a:moveTo>
                  <a:lnTo>
                    <a:pt x="207822" y="0"/>
                  </a:lnTo>
                  <a:lnTo>
                    <a:pt x="20782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165"/>
            <p:cNvSpPr/>
            <p:nvPr/>
          </p:nvSpPr>
          <p:spPr>
            <a:xfrm>
              <a:off x="83832" y="7157796"/>
              <a:ext cx="208279" cy="208279"/>
            </a:xfrm>
            <a:custGeom>
              <a:avLst/>
              <a:gdLst/>
              <a:ahLst/>
              <a:cxnLst/>
              <a:rect l="l" t="t" r="r" b="b"/>
              <a:pathLst>
                <a:path w="208279" h="208279">
                  <a:moveTo>
                    <a:pt x="207835" y="0"/>
                  </a:moveTo>
                  <a:lnTo>
                    <a:pt x="207810" y="0"/>
                  </a:lnTo>
                  <a:lnTo>
                    <a:pt x="207810" y="207810"/>
                  </a:lnTo>
                </a:path>
                <a:path w="208279" h="208279">
                  <a:moveTo>
                    <a:pt x="0" y="207810"/>
                  </a:moveTo>
                  <a:lnTo>
                    <a:pt x="207822" y="207810"/>
                  </a:lnTo>
                  <a:lnTo>
                    <a:pt x="207822" y="0"/>
                  </a:lnTo>
                  <a:lnTo>
                    <a:pt x="0" y="0"/>
                  </a:lnTo>
                  <a:lnTo>
                    <a:pt x="0" y="20781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166"/>
            <p:cNvSpPr/>
            <p:nvPr/>
          </p:nvSpPr>
          <p:spPr>
            <a:xfrm>
              <a:off x="83845" y="7365606"/>
              <a:ext cx="208279" cy="107950"/>
            </a:xfrm>
            <a:custGeom>
              <a:avLst/>
              <a:gdLst/>
              <a:ahLst/>
              <a:cxnLst/>
              <a:rect l="l" t="t" r="r" b="b"/>
              <a:pathLst>
                <a:path w="208279" h="107950">
                  <a:moveTo>
                    <a:pt x="207822" y="0"/>
                  </a:moveTo>
                  <a:lnTo>
                    <a:pt x="207797" y="0"/>
                  </a:lnTo>
                  <a:lnTo>
                    <a:pt x="207797" y="107720"/>
                  </a:lnTo>
                </a:path>
                <a:path w="208279" h="107950">
                  <a:moveTo>
                    <a:pt x="207810" y="107720"/>
                  </a:moveTo>
                  <a:lnTo>
                    <a:pt x="207810" y="0"/>
                  </a:lnTo>
                  <a:lnTo>
                    <a:pt x="0" y="0"/>
                  </a:lnTo>
                </a:path>
                <a:path w="208279" h="107950">
                  <a:moveTo>
                    <a:pt x="207797" y="0"/>
                  </a:moveTo>
                  <a:lnTo>
                    <a:pt x="207822" y="0"/>
                  </a:lnTo>
                </a:path>
                <a:path w="208279" h="107950">
                  <a:moveTo>
                    <a:pt x="207797" y="0"/>
                  </a:moveTo>
                  <a:lnTo>
                    <a:pt x="207797" y="0"/>
                  </a:lnTo>
                </a:path>
                <a:path w="208279" h="107950">
                  <a:moveTo>
                    <a:pt x="0" y="0"/>
                  </a:moveTo>
                  <a:lnTo>
                    <a:pt x="207810" y="0"/>
                  </a:lnTo>
                  <a:lnTo>
                    <a:pt x="20781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7" name="object 1167"/>
          <p:cNvSpPr/>
          <p:nvPr/>
        </p:nvSpPr>
        <p:spPr>
          <a:xfrm>
            <a:off x="83832" y="0"/>
            <a:ext cx="0" cy="92075"/>
          </a:xfrm>
          <a:custGeom>
            <a:avLst/>
            <a:gdLst/>
            <a:ahLst/>
            <a:cxnLst/>
            <a:rect l="l" t="t" r="r" b="b"/>
            <a:pathLst>
              <a:path h="92075">
                <a:moveTo>
                  <a:pt x="0" y="0"/>
                </a:moveTo>
                <a:lnTo>
                  <a:pt x="0" y="91960"/>
                </a:lnTo>
              </a:path>
              <a:path h="92075">
                <a:moveTo>
                  <a:pt x="0" y="91960"/>
                </a:moveTo>
                <a:lnTo>
                  <a:pt x="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68" name="object 1168"/>
          <p:cNvGrpSpPr/>
          <p:nvPr/>
        </p:nvGrpSpPr>
        <p:grpSpPr>
          <a:xfrm>
            <a:off x="-3175" y="88785"/>
            <a:ext cx="90805" cy="1045844"/>
            <a:chOff x="-3175" y="88785"/>
            <a:chExt cx="90805" cy="1045844"/>
          </a:xfrm>
        </p:grpSpPr>
        <p:sp>
          <p:nvSpPr>
            <p:cNvPr id="1169" name="object 1169"/>
            <p:cNvSpPr/>
            <p:nvPr/>
          </p:nvSpPr>
          <p:spPr>
            <a:xfrm>
              <a:off x="0" y="91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170"/>
            <p:cNvSpPr/>
            <p:nvPr/>
          </p:nvSpPr>
          <p:spPr>
            <a:xfrm>
              <a:off x="83832" y="299783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0"/>
                  </a:moveTo>
                  <a:lnTo>
                    <a:pt x="0" y="207810"/>
                  </a:lnTo>
                </a:path>
                <a:path h="208279">
                  <a:moveTo>
                    <a:pt x="0" y="20781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171"/>
            <p:cNvSpPr/>
            <p:nvPr/>
          </p:nvSpPr>
          <p:spPr>
            <a:xfrm>
              <a:off x="0" y="507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172"/>
            <p:cNvSpPr/>
            <p:nvPr/>
          </p:nvSpPr>
          <p:spPr>
            <a:xfrm>
              <a:off x="0" y="715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173"/>
            <p:cNvSpPr/>
            <p:nvPr/>
          </p:nvSpPr>
          <p:spPr>
            <a:xfrm>
              <a:off x="0" y="923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4" name="object 1174"/>
          <p:cNvSpPr/>
          <p:nvPr/>
        </p:nvSpPr>
        <p:spPr>
          <a:xfrm>
            <a:off x="0" y="1131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5" h="208280">
                <a:moveTo>
                  <a:pt x="83832" y="207810"/>
                </a:moveTo>
                <a:lnTo>
                  <a:pt x="83832" y="207822"/>
                </a:lnTo>
              </a:path>
              <a:path w="84455" h="208280">
                <a:moveTo>
                  <a:pt x="83832" y="207822"/>
                </a:moveTo>
                <a:lnTo>
                  <a:pt x="83832" y="207810"/>
                </a:lnTo>
                <a:lnTo>
                  <a:pt x="0" y="207810"/>
                </a:lnTo>
              </a:path>
              <a:path w="84455" h="208280">
                <a:moveTo>
                  <a:pt x="83832" y="0"/>
                </a:moveTo>
                <a:lnTo>
                  <a:pt x="83832" y="207822"/>
                </a:lnTo>
              </a:path>
              <a:path w="84455" h="208280">
                <a:moveTo>
                  <a:pt x="83832" y="207822"/>
                </a:moveTo>
                <a:lnTo>
                  <a:pt x="83832" y="0"/>
                </a:lnTo>
                <a:lnTo>
                  <a:pt x="0" y="0"/>
                </a:lnTo>
              </a:path>
              <a:path w="84455" h="208280">
                <a:moveTo>
                  <a:pt x="83832" y="0"/>
                </a:moveTo>
                <a:lnTo>
                  <a:pt x="83832" y="0"/>
                </a:lnTo>
              </a:path>
              <a:path w="84455" h="208280">
                <a:moveTo>
                  <a:pt x="0" y="0"/>
                </a:moveTo>
                <a:lnTo>
                  <a:pt x="83832" y="0"/>
                </a:lnTo>
                <a:lnTo>
                  <a:pt x="8383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75" name="object 1175"/>
          <p:cNvGrpSpPr/>
          <p:nvPr/>
        </p:nvGrpSpPr>
        <p:grpSpPr>
          <a:xfrm>
            <a:off x="-3175" y="1335696"/>
            <a:ext cx="90805" cy="2084705"/>
            <a:chOff x="-3175" y="1335696"/>
            <a:chExt cx="90805" cy="2084705"/>
          </a:xfrm>
        </p:grpSpPr>
        <p:sp>
          <p:nvSpPr>
            <p:cNvPr id="1176" name="object 1176"/>
            <p:cNvSpPr/>
            <p:nvPr/>
          </p:nvSpPr>
          <p:spPr>
            <a:xfrm>
              <a:off x="0" y="1338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177"/>
            <p:cNvSpPr/>
            <p:nvPr/>
          </p:nvSpPr>
          <p:spPr>
            <a:xfrm>
              <a:off x="0" y="1546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178"/>
            <p:cNvSpPr/>
            <p:nvPr/>
          </p:nvSpPr>
          <p:spPr>
            <a:xfrm>
              <a:off x="0" y="1754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179"/>
            <p:cNvSpPr/>
            <p:nvPr/>
          </p:nvSpPr>
          <p:spPr>
            <a:xfrm>
              <a:off x="0" y="1962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180"/>
            <p:cNvSpPr/>
            <p:nvPr/>
          </p:nvSpPr>
          <p:spPr>
            <a:xfrm>
              <a:off x="0" y="2170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181"/>
            <p:cNvSpPr/>
            <p:nvPr/>
          </p:nvSpPr>
          <p:spPr>
            <a:xfrm>
              <a:off x="0" y="2377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182"/>
            <p:cNvSpPr/>
            <p:nvPr/>
          </p:nvSpPr>
          <p:spPr>
            <a:xfrm>
              <a:off x="0" y="2585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0"/>
                  </a:moveTo>
                  <a:lnTo>
                    <a:pt x="83832" y="207810"/>
                  </a:lnTo>
                </a:path>
                <a:path w="84455" h="208280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80">
                  <a:moveTo>
                    <a:pt x="83832" y="0"/>
                  </a:moveTo>
                  <a:lnTo>
                    <a:pt x="83832" y="0"/>
                  </a:lnTo>
                </a:path>
                <a:path w="84455" h="20828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183"/>
            <p:cNvSpPr/>
            <p:nvPr/>
          </p:nvSpPr>
          <p:spPr>
            <a:xfrm>
              <a:off x="0" y="279358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184"/>
            <p:cNvSpPr/>
            <p:nvPr/>
          </p:nvSpPr>
          <p:spPr>
            <a:xfrm>
              <a:off x="0" y="3001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80">
                  <a:moveTo>
                    <a:pt x="83832" y="13"/>
                  </a:moveTo>
                  <a:lnTo>
                    <a:pt x="83832" y="207822"/>
                  </a:lnTo>
                </a:path>
                <a:path w="84455" h="208280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80">
                  <a:moveTo>
                    <a:pt x="83832" y="0"/>
                  </a:moveTo>
                  <a:lnTo>
                    <a:pt x="83832" y="13"/>
                  </a:lnTo>
                </a:path>
                <a:path w="84455" h="208280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185"/>
            <p:cNvSpPr/>
            <p:nvPr/>
          </p:nvSpPr>
          <p:spPr>
            <a:xfrm>
              <a:off x="0" y="320922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6" name="object 1186"/>
          <p:cNvSpPr/>
          <p:nvPr/>
        </p:nvSpPr>
        <p:spPr>
          <a:xfrm>
            <a:off x="0" y="3417049"/>
            <a:ext cx="84455" cy="208279"/>
          </a:xfrm>
          <a:custGeom>
            <a:avLst/>
            <a:gdLst/>
            <a:ahLst/>
            <a:cxnLst/>
            <a:rect l="l" t="t" r="r" b="b"/>
            <a:pathLst>
              <a:path w="84455" h="208279">
                <a:moveTo>
                  <a:pt x="83832" y="207810"/>
                </a:moveTo>
                <a:lnTo>
                  <a:pt x="83832" y="207822"/>
                </a:lnTo>
              </a:path>
              <a:path w="84455" h="208279">
                <a:moveTo>
                  <a:pt x="83832" y="207822"/>
                </a:moveTo>
                <a:lnTo>
                  <a:pt x="83832" y="207810"/>
                </a:lnTo>
                <a:lnTo>
                  <a:pt x="0" y="207810"/>
                </a:lnTo>
              </a:path>
              <a:path w="84455" h="208279">
                <a:moveTo>
                  <a:pt x="83832" y="13"/>
                </a:moveTo>
                <a:lnTo>
                  <a:pt x="83832" y="207822"/>
                </a:lnTo>
              </a:path>
              <a:path w="84455" h="208279">
                <a:moveTo>
                  <a:pt x="83832" y="207822"/>
                </a:moveTo>
                <a:lnTo>
                  <a:pt x="83832" y="13"/>
                </a:lnTo>
                <a:lnTo>
                  <a:pt x="0" y="13"/>
                </a:lnTo>
              </a:path>
              <a:path w="84455" h="208279">
                <a:moveTo>
                  <a:pt x="83832" y="0"/>
                </a:moveTo>
                <a:lnTo>
                  <a:pt x="83832" y="0"/>
                </a:lnTo>
              </a:path>
              <a:path w="84455" h="208279">
                <a:moveTo>
                  <a:pt x="0" y="0"/>
                </a:moveTo>
                <a:lnTo>
                  <a:pt x="83832" y="0"/>
                </a:lnTo>
                <a:lnTo>
                  <a:pt x="8383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87" name="object 1187"/>
          <p:cNvGrpSpPr/>
          <p:nvPr/>
        </p:nvGrpSpPr>
        <p:grpSpPr>
          <a:xfrm>
            <a:off x="-3175" y="0"/>
            <a:ext cx="5782310" cy="7477125"/>
            <a:chOff x="-3175" y="0"/>
            <a:chExt cx="5782310" cy="7477125"/>
          </a:xfrm>
        </p:grpSpPr>
        <p:sp>
          <p:nvSpPr>
            <p:cNvPr id="1188" name="object 1188"/>
            <p:cNvSpPr/>
            <p:nvPr/>
          </p:nvSpPr>
          <p:spPr>
            <a:xfrm>
              <a:off x="0" y="3624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20781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207810"/>
                  </a:lnTo>
                  <a:lnTo>
                    <a:pt x="0" y="207810"/>
                  </a:lnTo>
                </a:path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0" y="207810"/>
                  </a:moveTo>
                  <a:lnTo>
                    <a:pt x="83832" y="207810"/>
                  </a:lnTo>
                  <a:lnTo>
                    <a:pt x="83832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189"/>
            <p:cNvSpPr/>
            <p:nvPr/>
          </p:nvSpPr>
          <p:spPr>
            <a:xfrm>
              <a:off x="0" y="383268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190"/>
            <p:cNvSpPr/>
            <p:nvPr/>
          </p:nvSpPr>
          <p:spPr>
            <a:xfrm>
              <a:off x="0" y="4040504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191"/>
            <p:cNvSpPr/>
            <p:nvPr/>
          </p:nvSpPr>
          <p:spPr>
            <a:xfrm>
              <a:off x="0" y="424832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192"/>
            <p:cNvSpPr/>
            <p:nvPr/>
          </p:nvSpPr>
          <p:spPr>
            <a:xfrm>
              <a:off x="0" y="4456137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193"/>
            <p:cNvSpPr/>
            <p:nvPr/>
          </p:nvSpPr>
          <p:spPr>
            <a:xfrm>
              <a:off x="0" y="466396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194"/>
            <p:cNvSpPr/>
            <p:nvPr/>
          </p:nvSpPr>
          <p:spPr>
            <a:xfrm>
              <a:off x="0" y="487178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195"/>
            <p:cNvSpPr/>
            <p:nvPr/>
          </p:nvSpPr>
          <p:spPr>
            <a:xfrm>
              <a:off x="0" y="507959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196"/>
            <p:cNvSpPr/>
            <p:nvPr/>
          </p:nvSpPr>
          <p:spPr>
            <a:xfrm>
              <a:off x="0" y="5287403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13"/>
                  </a:lnTo>
                </a:path>
                <a:path w="84455" h="208279">
                  <a:moveTo>
                    <a:pt x="0" y="13"/>
                  </a:moveTo>
                  <a:lnTo>
                    <a:pt x="83832" y="13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197"/>
            <p:cNvSpPr/>
            <p:nvPr/>
          </p:nvSpPr>
          <p:spPr>
            <a:xfrm>
              <a:off x="0" y="5495238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198"/>
            <p:cNvSpPr/>
            <p:nvPr/>
          </p:nvSpPr>
          <p:spPr>
            <a:xfrm>
              <a:off x="0" y="5703049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3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3"/>
                  </a:lnTo>
                  <a:lnTo>
                    <a:pt x="0" y="13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199"/>
            <p:cNvSpPr/>
            <p:nvPr/>
          </p:nvSpPr>
          <p:spPr>
            <a:xfrm>
              <a:off x="0" y="591087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200"/>
            <p:cNvSpPr/>
            <p:nvPr/>
          </p:nvSpPr>
          <p:spPr>
            <a:xfrm>
              <a:off x="0" y="6118682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22"/>
                  </a:lnTo>
                </a:path>
                <a:path w="84455" h="208279">
                  <a:moveTo>
                    <a:pt x="83832" y="207822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12"/>
                  </a:lnTo>
                </a:path>
                <a:path w="84455" h="208279">
                  <a:moveTo>
                    <a:pt x="0" y="12"/>
                  </a:moveTo>
                  <a:lnTo>
                    <a:pt x="83832" y="12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201"/>
            <p:cNvSpPr/>
            <p:nvPr/>
          </p:nvSpPr>
          <p:spPr>
            <a:xfrm>
              <a:off x="0" y="632650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202"/>
            <p:cNvSpPr/>
            <p:nvPr/>
          </p:nvSpPr>
          <p:spPr>
            <a:xfrm>
              <a:off x="0" y="6534315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12"/>
                  </a:moveTo>
                  <a:lnTo>
                    <a:pt x="83832" y="207835"/>
                  </a:lnTo>
                </a:path>
                <a:path w="84455" h="208279">
                  <a:moveTo>
                    <a:pt x="83832" y="207835"/>
                  </a:moveTo>
                  <a:lnTo>
                    <a:pt x="83832" y="12"/>
                  </a:lnTo>
                  <a:lnTo>
                    <a:pt x="0" y="12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203"/>
            <p:cNvSpPr/>
            <p:nvPr/>
          </p:nvSpPr>
          <p:spPr>
            <a:xfrm>
              <a:off x="0" y="6742150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204"/>
            <p:cNvSpPr/>
            <p:nvPr/>
          </p:nvSpPr>
          <p:spPr>
            <a:xfrm>
              <a:off x="0" y="6949961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22"/>
                  </a:lnTo>
                </a:path>
                <a:path w="84455" h="208279">
                  <a:moveTo>
                    <a:pt x="0" y="207822"/>
                  </a:moveTo>
                  <a:lnTo>
                    <a:pt x="83832" y="207822"/>
                  </a:lnTo>
                  <a:lnTo>
                    <a:pt x="83832" y="0"/>
                  </a:lnTo>
                  <a:lnTo>
                    <a:pt x="0" y="0"/>
                  </a:lnTo>
                </a:path>
                <a:path w="84455" h="208279">
                  <a:moveTo>
                    <a:pt x="83832" y="0"/>
                  </a:moveTo>
                  <a:lnTo>
                    <a:pt x="83832" y="0"/>
                  </a:lnTo>
                </a:path>
                <a:path w="84455" h="208279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205"/>
            <p:cNvSpPr/>
            <p:nvPr/>
          </p:nvSpPr>
          <p:spPr>
            <a:xfrm>
              <a:off x="0" y="7157796"/>
              <a:ext cx="84455" cy="208279"/>
            </a:xfrm>
            <a:custGeom>
              <a:avLst/>
              <a:gdLst/>
              <a:ahLst/>
              <a:cxnLst/>
              <a:rect l="l" t="t" r="r" b="b"/>
              <a:pathLst>
                <a:path w="84455" h="208279">
                  <a:moveTo>
                    <a:pt x="83832" y="0"/>
                  </a:moveTo>
                  <a:lnTo>
                    <a:pt x="83832" y="207810"/>
                  </a:lnTo>
                </a:path>
                <a:path w="84455" h="208279">
                  <a:moveTo>
                    <a:pt x="83832" y="207810"/>
                  </a:moveTo>
                  <a:lnTo>
                    <a:pt x="8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206"/>
            <p:cNvSpPr/>
            <p:nvPr/>
          </p:nvSpPr>
          <p:spPr>
            <a:xfrm>
              <a:off x="0" y="7365606"/>
              <a:ext cx="84455" cy="107950"/>
            </a:xfrm>
            <a:custGeom>
              <a:avLst/>
              <a:gdLst/>
              <a:ahLst/>
              <a:cxnLst/>
              <a:rect l="l" t="t" r="r" b="b"/>
              <a:pathLst>
                <a:path w="84455" h="107950">
                  <a:moveTo>
                    <a:pt x="83832" y="0"/>
                  </a:moveTo>
                  <a:lnTo>
                    <a:pt x="83832" y="107720"/>
                  </a:lnTo>
                </a:path>
                <a:path w="84455" h="107950">
                  <a:moveTo>
                    <a:pt x="83832" y="107720"/>
                  </a:moveTo>
                  <a:lnTo>
                    <a:pt x="83832" y="0"/>
                  </a:lnTo>
                  <a:lnTo>
                    <a:pt x="0" y="0"/>
                  </a:lnTo>
                </a:path>
                <a:path w="84455" h="107950">
                  <a:moveTo>
                    <a:pt x="83832" y="0"/>
                  </a:moveTo>
                  <a:lnTo>
                    <a:pt x="83832" y="0"/>
                  </a:lnTo>
                </a:path>
                <a:path w="84455" h="107950">
                  <a:moveTo>
                    <a:pt x="0" y="0"/>
                  </a:moveTo>
                  <a:lnTo>
                    <a:pt x="83832" y="0"/>
                  </a:lnTo>
                  <a:lnTo>
                    <a:pt x="8383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7" name="object 120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79008" cy="7473327"/>
            </a:xfrm>
            <a:prstGeom prst="rect">
              <a:avLst/>
            </a:prstGeom>
          </p:spPr>
        </p:pic>
        <p:pic>
          <p:nvPicPr>
            <p:cNvPr id="1208" name="object 120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432" y="308339"/>
              <a:ext cx="803985" cy="631190"/>
            </a:xfrm>
            <a:prstGeom prst="rect">
              <a:avLst/>
            </a:prstGeom>
          </p:spPr>
        </p:pic>
        <p:pic>
          <p:nvPicPr>
            <p:cNvPr id="1209" name="object 120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4232" y="88715"/>
              <a:ext cx="2563106" cy="201730"/>
            </a:xfrm>
            <a:prstGeom prst="rect">
              <a:avLst/>
            </a:prstGeom>
          </p:spPr>
        </p:pic>
        <p:pic>
          <p:nvPicPr>
            <p:cNvPr id="1210" name="object 12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2647" y="355061"/>
              <a:ext cx="111555" cy="139694"/>
            </a:xfrm>
            <a:prstGeom prst="rect">
              <a:avLst/>
            </a:prstGeom>
          </p:spPr>
        </p:pic>
        <p:pic>
          <p:nvPicPr>
            <p:cNvPr id="1211" name="object 12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6879" y="565666"/>
              <a:ext cx="80113" cy="101346"/>
            </a:xfrm>
            <a:prstGeom prst="rect">
              <a:avLst/>
            </a:prstGeom>
          </p:spPr>
        </p:pic>
        <p:pic>
          <p:nvPicPr>
            <p:cNvPr id="1212" name="object 12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6644" y="753724"/>
              <a:ext cx="49711" cy="110581"/>
            </a:xfrm>
            <a:prstGeom prst="rect">
              <a:avLst/>
            </a:prstGeom>
          </p:spPr>
        </p:pic>
        <p:pic>
          <p:nvPicPr>
            <p:cNvPr id="1213" name="object 12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6262" y="372415"/>
              <a:ext cx="115686" cy="452120"/>
            </a:xfrm>
            <a:prstGeom prst="rect">
              <a:avLst/>
            </a:prstGeom>
          </p:spPr>
        </p:pic>
        <p:pic>
          <p:nvPicPr>
            <p:cNvPr id="1214" name="object 12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9827" y="546806"/>
              <a:ext cx="158549" cy="129490"/>
            </a:xfrm>
            <a:prstGeom prst="rect">
              <a:avLst/>
            </a:prstGeom>
          </p:spPr>
        </p:pic>
        <p:pic>
          <p:nvPicPr>
            <p:cNvPr id="1215" name="object 12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86664" y="573573"/>
              <a:ext cx="271049" cy="189918"/>
            </a:xfrm>
            <a:prstGeom prst="rect">
              <a:avLst/>
            </a:prstGeom>
          </p:spPr>
        </p:pic>
        <p:pic>
          <p:nvPicPr>
            <p:cNvPr id="1216" name="object 12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94012" y="456895"/>
              <a:ext cx="430774" cy="248991"/>
            </a:xfrm>
            <a:prstGeom prst="rect">
              <a:avLst/>
            </a:prstGeom>
          </p:spPr>
        </p:pic>
        <p:pic>
          <p:nvPicPr>
            <p:cNvPr id="1217" name="object 12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0813" y="1141484"/>
              <a:ext cx="2889504" cy="2167128"/>
            </a:xfrm>
            <a:prstGeom prst="rect">
              <a:avLst/>
            </a:prstGeom>
          </p:spPr>
        </p:pic>
        <p:pic>
          <p:nvPicPr>
            <p:cNvPr id="1218" name="object 12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670" y="3449591"/>
              <a:ext cx="2889504" cy="2167128"/>
            </a:xfrm>
            <a:prstGeom prst="rect">
              <a:avLst/>
            </a:prstGeom>
          </p:spPr>
        </p:pic>
        <p:pic>
          <p:nvPicPr>
            <p:cNvPr id="1219" name="object 12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89788" y="1245491"/>
              <a:ext cx="2689220" cy="2167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794" y="296037"/>
            <a:ext cx="6746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FIFO</a:t>
            </a:r>
            <a:r>
              <a:rPr spc="-40" dirty="0"/>
              <a:t> </a:t>
            </a:r>
            <a:r>
              <a:rPr spc="-5" dirty="0"/>
              <a:t>Illustrating</a:t>
            </a:r>
            <a:r>
              <a:rPr spc="-40" dirty="0"/>
              <a:t> </a:t>
            </a:r>
            <a:r>
              <a:rPr spc="-5" dirty="0"/>
              <a:t>Belady’s</a:t>
            </a:r>
            <a:r>
              <a:rPr spc="-45" dirty="0"/>
              <a:t> </a:t>
            </a:r>
            <a:r>
              <a:rPr spc="-5" dirty="0"/>
              <a:t>Anomaly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81100" y="482286"/>
            <a:ext cx="6820534" cy="5275580"/>
            <a:chOff x="1181100" y="482286"/>
            <a:chExt cx="6820534" cy="52755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1100" y="1394460"/>
              <a:ext cx="6810756" cy="43632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3365" y="482286"/>
              <a:ext cx="3527829" cy="291909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80466" y="5815686"/>
            <a:ext cx="7407909" cy="58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sz="2800" baseline="2314" dirty="0">
                <a:solidFill>
                  <a:srgbClr val="FF0000"/>
                </a:solidFill>
                <a:latin typeface="Arial MT"/>
                <a:cs typeface="Arial MT"/>
              </a:rPr>
              <a:t>Belady’s Anomoly : </a:t>
            </a:r>
            <a:r>
              <a:rPr sz="2800" baseline="2314" dirty="0" err="1">
                <a:latin typeface="Microsoft Sans Serif"/>
                <a:cs typeface="Microsoft Sans Serif"/>
              </a:rPr>
              <a:t>เป็นเหตุการณ์ที่เมื่อมี</a:t>
            </a:r>
            <a:r>
              <a:rPr sz="2800" baseline="2314" dirty="0">
                <a:latin typeface="Microsoft Sans Serif"/>
                <a:cs typeface="Microsoft Sans Serif"/>
              </a:rPr>
              <a:t> </a:t>
            </a:r>
            <a:r>
              <a:rPr sz="2800" baseline="2314" dirty="0">
                <a:latin typeface="Arial MT"/>
                <a:cs typeface="Arial MT"/>
              </a:rPr>
              <a:t>Physical Memory </a:t>
            </a:r>
            <a:r>
              <a:rPr sz="2800" baseline="2314" dirty="0">
                <a:latin typeface="Microsoft Sans Serif"/>
                <a:cs typeface="Microsoft Sans Serif"/>
              </a:rPr>
              <a:t>เ</a:t>
            </a:r>
            <a:r>
              <a:rPr lang="th-TH" sz="2800" baseline="2314" dirty="0">
                <a:latin typeface="Microsoft Sans Serif"/>
                <a:cs typeface="Microsoft Sans Serif"/>
              </a:rPr>
              <a:t>พิ่</a:t>
            </a:r>
            <a:r>
              <a:rPr sz="2800" baseline="2314" dirty="0">
                <a:latin typeface="Microsoft Sans Serif"/>
                <a:cs typeface="Microsoft Sans Serif"/>
              </a:rPr>
              <a:t>ม</a:t>
            </a:r>
            <a:r>
              <a:rPr lang="th-TH" sz="2800" baseline="2314" dirty="0">
                <a:latin typeface="Microsoft Sans Serif"/>
                <a:cs typeface="Microsoft Sans Serif"/>
              </a:rPr>
              <a:t>ขึ้</a:t>
            </a:r>
            <a:r>
              <a:rPr sz="2800" baseline="2314" dirty="0">
                <a:latin typeface="Microsoft Sans Serif"/>
                <a:cs typeface="Microsoft Sans Serif"/>
              </a:rPr>
              <a:t>น  แต่จะเกิด </a:t>
            </a:r>
            <a:r>
              <a:rPr sz="2800" baseline="2314" dirty="0">
                <a:latin typeface="Arial MT"/>
                <a:cs typeface="Arial MT"/>
              </a:rPr>
              <a:t>page fault </a:t>
            </a:r>
            <a:r>
              <a:rPr sz="2800" baseline="2314" dirty="0" err="1">
                <a:latin typeface="Microsoft Sans Serif"/>
                <a:cs typeface="Microsoft Sans Serif"/>
              </a:rPr>
              <a:t>เพ</a:t>
            </a:r>
            <a:r>
              <a:rPr lang="th-TH" sz="2800" baseline="2314" dirty="0">
                <a:latin typeface="Microsoft Sans Serif"/>
                <a:cs typeface="Microsoft Sans Serif"/>
              </a:rPr>
              <a:t>ิ่</a:t>
            </a:r>
            <a:r>
              <a:rPr sz="2800" baseline="2314" dirty="0">
                <a:latin typeface="Microsoft Sans Serif"/>
                <a:cs typeface="Microsoft Sans Serif"/>
              </a:rPr>
              <a:t>ม</a:t>
            </a:r>
            <a:r>
              <a:rPr lang="th-TH" sz="2800" baseline="2314" dirty="0">
                <a:latin typeface="Microsoft Sans Serif"/>
                <a:cs typeface="Microsoft Sans Serif"/>
              </a:rPr>
              <a:t>ขึ้</a:t>
            </a:r>
            <a:r>
              <a:rPr sz="2800" baseline="2314" dirty="0" err="1">
                <a:latin typeface="Microsoft Sans Serif"/>
                <a:cs typeface="Microsoft Sans Serif"/>
              </a:rPr>
              <a:t>นด</a:t>
            </a:r>
            <a:r>
              <a:rPr lang="th-TH" sz="2800" baseline="2314" dirty="0">
                <a:latin typeface="Microsoft Sans Serif"/>
                <a:cs typeface="Microsoft Sans Serif"/>
              </a:rPr>
              <a:t>้</a:t>
            </a:r>
            <a:r>
              <a:rPr sz="2800" baseline="2314" dirty="0" err="1">
                <a:latin typeface="Microsoft Sans Serif"/>
                <a:cs typeface="Microsoft Sans Serif"/>
              </a:rPr>
              <a:t>วย</a:t>
            </a:r>
            <a:r>
              <a:rPr sz="2800" baseline="2314" dirty="0">
                <a:latin typeface="Microsoft Sans Serif"/>
                <a:cs typeface="Microsoft Sans Serif"/>
              </a:rPr>
              <a:t> (</a:t>
            </a:r>
            <a:r>
              <a:rPr sz="2800" baseline="2314" dirty="0" err="1">
                <a:latin typeface="Microsoft Sans Serif"/>
                <a:cs typeface="Microsoft Sans Serif"/>
              </a:rPr>
              <a:t>เป็นข</a:t>
            </a:r>
            <a:r>
              <a:rPr lang="th-TH" sz="2800" baseline="2314" dirty="0">
                <a:latin typeface="Microsoft Sans Serif"/>
                <a:cs typeface="Microsoft Sans Serif"/>
              </a:rPr>
              <a:t>้</a:t>
            </a:r>
            <a:r>
              <a:rPr sz="2800" baseline="2314" dirty="0" err="1">
                <a:latin typeface="Microsoft Sans Serif"/>
                <a:cs typeface="Microsoft Sans Serif"/>
              </a:rPr>
              <a:t>อยกเว</a:t>
            </a:r>
            <a:r>
              <a:rPr lang="th-TH" sz="2800" baseline="2314" dirty="0">
                <a:latin typeface="Microsoft Sans Serif"/>
                <a:cs typeface="Microsoft Sans Serif"/>
              </a:rPr>
              <a:t>้</a:t>
            </a:r>
            <a:r>
              <a:rPr sz="2800" baseline="2314" dirty="0" err="1">
                <a:latin typeface="Microsoft Sans Serif"/>
                <a:cs typeface="Microsoft Sans Serif"/>
              </a:rPr>
              <a:t>นส</a:t>
            </a:r>
            <a:r>
              <a:rPr lang="th-TH" sz="2800" baseline="2314" dirty="0">
                <a:latin typeface="Microsoft Sans Serif"/>
                <a:cs typeface="Microsoft Sans Serif"/>
              </a:rPr>
              <a:t>ำ</a:t>
            </a:r>
            <a:r>
              <a:rPr sz="2800" baseline="2314" dirty="0" err="1">
                <a:latin typeface="Microsoft Sans Serif"/>
                <a:cs typeface="Microsoft Sans Serif"/>
              </a:rPr>
              <a:t>หรับ</a:t>
            </a:r>
            <a:r>
              <a:rPr sz="2800" baseline="2314" dirty="0">
                <a:latin typeface="Microsoft Sans Serif"/>
                <a:cs typeface="Microsoft Sans Serif"/>
              </a:rPr>
              <a:t> </a:t>
            </a:r>
            <a:r>
              <a:rPr sz="2800" baseline="2314" dirty="0">
                <a:latin typeface="Arial MT"/>
                <a:cs typeface="Arial MT"/>
              </a:rPr>
              <a:t>FIFO Algorithm)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781085" y="5320737"/>
            <a:ext cx="280670" cy="43180"/>
          </a:xfrm>
          <a:custGeom>
            <a:avLst/>
            <a:gdLst/>
            <a:ahLst/>
            <a:cxnLst/>
            <a:rect l="l" t="t" r="r" b="b"/>
            <a:pathLst>
              <a:path w="280669" h="43179">
                <a:moveTo>
                  <a:pt x="0" y="42945"/>
                </a:moveTo>
                <a:lnTo>
                  <a:pt x="14002" y="40798"/>
                </a:lnTo>
                <a:lnTo>
                  <a:pt x="28005" y="38651"/>
                </a:lnTo>
                <a:lnTo>
                  <a:pt x="42007" y="36503"/>
                </a:lnTo>
                <a:lnTo>
                  <a:pt x="56009" y="34356"/>
                </a:lnTo>
                <a:lnTo>
                  <a:pt x="70012" y="32209"/>
                </a:lnTo>
                <a:lnTo>
                  <a:pt x="84014" y="30061"/>
                </a:lnTo>
                <a:lnTo>
                  <a:pt x="98017" y="27914"/>
                </a:lnTo>
                <a:lnTo>
                  <a:pt x="112019" y="25767"/>
                </a:lnTo>
                <a:lnTo>
                  <a:pt x="126022" y="23620"/>
                </a:lnTo>
                <a:lnTo>
                  <a:pt x="140024" y="21472"/>
                </a:lnTo>
                <a:lnTo>
                  <a:pt x="154027" y="19325"/>
                </a:lnTo>
                <a:lnTo>
                  <a:pt x="168030" y="17178"/>
                </a:lnTo>
                <a:lnTo>
                  <a:pt x="182032" y="15030"/>
                </a:lnTo>
                <a:lnTo>
                  <a:pt x="196034" y="12883"/>
                </a:lnTo>
                <a:lnTo>
                  <a:pt x="210037" y="10736"/>
                </a:lnTo>
                <a:lnTo>
                  <a:pt x="224039" y="8589"/>
                </a:lnTo>
                <a:lnTo>
                  <a:pt x="238042" y="6441"/>
                </a:lnTo>
                <a:lnTo>
                  <a:pt x="252044" y="4294"/>
                </a:lnTo>
                <a:lnTo>
                  <a:pt x="266046" y="2147"/>
                </a:lnTo>
                <a:lnTo>
                  <a:pt x="280049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0179" y="4966426"/>
            <a:ext cx="372745" cy="19050"/>
          </a:xfrm>
          <a:custGeom>
            <a:avLst/>
            <a:gdLst/>
            <a:ahLst/>
            <a:cxnLst/>
            <a:rect l="l" t="t" r="r" b="b"/>
            <a:pathLst>
              <a:path w="372744" h="19050">
                <a:moveTo>
                  <a:pt x="66181" y="2547"/>
                </a:moveTo>
                <a:lnTo>
                  <a:pt x="22538" y="13983"/>
                </a:lnTo>
                <a:lnTo>
                  <a:pt x="2635" y="18479"/>
                </a:lnTo>
                <a:lnTo>
                  <a:pt x="1253" y="18657"/>
                </a:lnTo>
                <a:lnTo>
                  <a:pt x="700" y="18727"/>
                </a:lnTo>
                <a:lnTo>
                  <a:pt x="148" y="18798"/>
                </a:lnTo>
                <a:lnTo>
                  <a:pt x="0" y="18756"/>
                </a:lnTo>
                <a:lnTo>
                  <a:pt x="255" y="18601"/>
                </a:lnTo>
                <a:lnTo>
                  <a:pt x="511" y="18445"/>
                </a:lnTo>
                <a:lnTo>
                  <a:pt x="1150" y="18057"/>
                </a:lnTo>
                <a:lnTo>
                  <a:pt x="2174" y="17435"/>
                </a:lnTo>
                <a:lnTo>
                  <a:pt x="3198" y="16813"/>
                </a:lnTo>
                <a:lnTo>
                  <a:pt x="7142" y="15806"/>
                </a:lnTo>
                <a:lnTo>
                  <a:pt x="50604" y="10547"/>
                </a:lnTo>
                <a:lnTo>
                  <a:pt x="91186" y="9455"/>
                </a:lnTo>
                <a:lnTo>
                  <a:pt x="102761" y="9300"/>
                </a:lnTo>
                <a:lnTo>
                  <a:pt x="114986" y="9133"/>
                </a:lnTo>
                <a:lnTo>
                  <a:pt x="127858" y="8956"/>
                </a:lnTo>
                <a:lnTo>
                  <a:pt x="141224" y="8793"/>
                </a:lnTo>
                <a:lnTo>
                  <a:pt x="154926" y="8672"/>
                </a:lnTo>
                <a:lnTo>
                  <a:pt x="168966" y="8591"/>
                </a:lnTo>
                <a:lnTo>
                  <a:pt x="183342" y="8553"/>
                </a:lnTo>
                <a:lnTo>
                  <a:pt x="197737" y="8484"/>
                </a:lnTo>
                <a:lnTo>
                  <a:pt x="239121" y="7680"/>
                </a:lnTo>
                <a:lnTo>
                  <a:pt x="277519" y="5655"/>
                </a:lnTo>
                <a:lnTo>
                  <a:pt x="289591" y="4636"/>
                </a:lnTo>
                <a:lnTo>
                  <a:pt x="307938" y="3122"/>
                </a:lnTo>
                <a:lnTo>
                  <a:pt x="327829" y="1844"/>
                </a:lnTo>
                <a:lnTo>
                  <a:pt x="349263" y="804"/>
                </a:lnTo>
                <a:lnTo>
                  <a:pt x="372241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07512" y="4987108"/>
            <a:ext cx="472440" cy="0"/>
          </a:xfrm>
          <a:custGeom>
            <a:avLst/>
            <a:gdLst/>
            <a:ahLst/>
            <a:cxnLst/>
            <a:rect l="l" t="t" r="r" b="b"/>
            <a:pathLst>
              <a:path w="472439">
                <a:moveTo>
                  <a:pt x="0" y="0"/>
                </a:moveTo>
                <a:lnTo>
                  <a:pt x="0" y="0"/>
                </a:lnTo>
                <a:lnTo>
                  <a:pt x="455190" y="0"/>
                </a:lnTo>
                <a:lnTo>
                  <a:pt x="472049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27278" y="5309258"/>
            <a:ext cx="1746885" cy="0"/>
          </a:xfrm>
          <a:custGeom>
            <a:avLst/>
            <a:gdLst/>
            <a:ahLst/>
            <a:cxnLst/>
            <a:rect l="l" t="t" r="r" b="b"/>
            <a:pathLst>
              <a:path w="1746885">
                <a:moveTo>
                  <a:pt x="0" y="0"/>
                </a:moveTo>
                <a:lnTo>
                  <a:pt x="0" y="0"/>
                </a:lnTo>
                <a:lnTo>
                  <a:pt x="1729525" y="0"/>
                </a:lnTo>
                <a:lnTo>
                  <a:pt x="1746317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8232" y="5307291"/>
            <a:ext cx="660400" cy="33020"/>
          </a:xfrm>
          <a:custGeom>
            <a:avLst/>
            <a:gdLst/>
            <a:ahLst/>
            <a:cxnLst/>
            <a:rect l="l" t="t" r="r" b="b"/>
            <a:pathLst>
              <a:path w="660400" h="33020">
                <a:moveTo>
                  <a:pt x="10302" y="25457"/>
                </a:moveTo>
                <a:lnTo>
                  <a:pt x="6545" y="23950"/>
                </a:lnTo>
                <a:lnTo>
                  <a:pt x="3595" y="21907"/>
                </a:lnTo>
                <a:lnTo>
                  <a:pt x="1451" y="19328"/>
                </a:lnTo>
                <a:lnTo>
                  <a:pt x="0" y="17582"/>
                </a:lnTo>
                <a:lnTo>
                  <a:pt x="1844" y="15472"/>
                </a:lnTo>
                <a:lnTo>
                  <a:pt x="40271" y="5772"/>
                </a:lnTo>
                <a:lnTo>
                  <a:pt x="86851" y="1709"/>
                </a:lnTo>
                <a:lnTo>
                  <a:pt x="126893" y="336"/>
                </a:lnTo>
                <a:lnTo>
                  <a:pt x="173265" y="0"/>
                </a:lnTo>
                <a:lnTo>
                  <a:pt x="198773" y="218"/>
                </a:lnTo>
                <a:lnTo>
                  <a:pt x="252438" y="1542"/>
                </a:lnTo>
                <a:lnTo>
                  <a:pt x="308304" y="4125"/>
                </a:lnTo>
                <a:lnTo>
                  <a:pt x="365370" y="7484"/>
                </a:lnTo>
                <a:lnTo>
                  <a:pt x="422635" y="11138"/>
                </a:lnTo>
                <a:lnTo>
                  <a:pt x="500891" y="17225"/>
                </a:lnTo>
                <a:lnTo>
                  <a:pt x="548420" y="21501"/>
                </a:lnTo>
                <a:lnTo>
                  <a:pt x="601550" y="26598"/>
                </a:lnTo>
                <a:lnTo>
                  <a:pt x="660280" y="32517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96810" y="1583109"/>
            <a:ext cx="377825" cy="50165"/>
          </a:xfrm>
          <a:custGeom>
            <a:avLst/>
            <a:gdLst/>
            <a:ahLst/>
            <a:cxnLst/>
            <a:rect l="l" t="t" r="r" b="b"/>
            <a:pathLst>
              <a:path w="377825" h="50164">
                <a:moveTo>
                  <a:pt x="28293" y="49560"/>
                </a:moveTo>
                <a:lnTo>
                  <a:pt x="14408" y="49177"/>
                </a:lnTo>
                <a:lnTo>
                  <a:pt x="5064" y="48218"/>
                </a:lnTo>
                <a:lnTo>
                  <a:pt x="261" y="46685"/>
                </a:lnTo>
                <a:lnTo>
                  <a:pt x="0" y="44576"/>
                </a:lnTo>
                <a:lnTo>
                  <a:pt x="2779" y="42520"/>
                </a:lnTo>
                <a:lnTo>
                  <a:pt x="40203" y="27764"/>
                </a:lnTo>
                <a:lnTo>
                  <a:pt x="86973" y="15747"/>
                </a:lnTo>
                <a:lnTo>
                  <a:pt x="143570" y="6653"/>
                </a:lnTo>
                <a:lnTo>
                  <a:pt x="185008" y="2818"/>
                </a:lnTo>
                <a:lnTo>
                  <a:pt x="226450" y="555"/>
                </a:lnTo>
                <a:lnTo>
                  <a:pt x="246994" y="0"/>
                </a:lnTo>
                <a:lnTo>
                  <a:pt x="277996" y="204"/>
                </a:lnTo>
                <a:lnTo>
                  <a:pt x="310049" y="1899"/>
                </a:lnTo>
                <a:lnTo>
                  <a:pt x="343151" y="5083"/>
                </a:lnTo>
                <a:lnTo>
                  <a:pt x="377303" y="9757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89894" y="1642085"/>
            <a:ext cx="537845" cy="15240"/>
          </a:xfrm>
          <a:custGeom>
            <a:avLst/>
            <a:gdLst/>
            <a:ahLst/>
            <a:cxnLst/>
            <a:rect l="l" t="t" r="r" b="b"/>
            <a:pathLst>
              <a:path w="537845" h="15239">
                <a:moveTo>
                  <a:pt x="30594" y="15153"/>
                </a:moveTo>
                <a:lnTo>
                  <a:pt x="24193" y="15153"/>
                </a:lnTo>
                <a:lnTo>
                  <a:pt x="17712" y="14437"/>
                </a:lnTo>
                <a:lnTo>
                  <a:pt x="11150" y="13005"/>
                </a:lnTo>
                <a:lnTo>
                  <a:pt x="4589" y="11573"/>
                </a:lnTo>
                <a:lnTo>
                  <a:pt x="1046" y="10799"/>
                </a:lnTo>
                <a:lnTo>
                  <a:pt x="523" y="10685"/>
                </a:lnTo>
                <a:lnTo>
                  <a:pt x="0" y="10571"/>
                </a:lnTo>
                <a:lnTo>
                  <a:pt x="553" y="10512"/>
                </a:lnTo>
                <a:lnTo>
                  <a:pt x="2184" y="10510"/>
                </a:lnTo>
                <a:lnTo>
                  <a:pt x="5170" y="10505"/>
                </a:lnTo>
                <a:lnTo>
                  <a:pt x="11682" y="10495"/>
                </a:lnTo>
                <a:lnTo>
                  <a:pt x="21720" y="10479"/>
                </a:lnTo>
                <a:lnTo>
                  <a:pt x="35285" y="10458"/>
                </a:lnTo>
                <a:lnTo>
                  <a:pt x="51919" y="10263"/>
                </a:lnTo>
                <a:lnTo>
                  <a:pt x="71168" y="9729"/>
                </a:lnTo>
                <a:lnTo>
                  <a:pt x="93032" y="8854"/>
                </a:lnTo>
                <a:lnTo>
                  <a:pt x="117510" y="7639"/>
                </a:lnTo>
                <a:lnTo>
                  <a:pt x="143795" y="6291"/>
                </a:lnTo>
                <a:lnTo>
                  <a:pt x="171077" y="5016"/>
                </a:lnTo>
                <a:lnTo>
                  <a:pt x="228636" y="2687"/>
                </a:lnTo>
                <a:lnTo>
                  <a:pt x="287177" y="925"/>
                </a:lnTo>
                <a:lnTo>
                  <a:pt x="343691" y="0"/>
                </a:lnTo>
                <a:lnTo>
                  <a:pt x="386559" y="254"/>
                </a:lnTo>
                <a:lnTo>
                  <a:pt x="433189" y="1766"/>
                </a:lnTo>
                <a:lnTo>
                  <a:pt x="483582" y="4535"/>
                </a:lnTo>
                <a:lnTo>
                  <a:pt x="537738" y="8561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29965" y="1603765"/>
            <a:ext cx="932180" cy="0"/>
          </a:xfrm>
          <a:custGeom>
            <a:avLst/>
            <a:gdLst/>
            <a:ahLst/>
            <a:cxnLst/>
            <a:rect l="l" t="t" r="r" b="b"/>
            <a:pathLst>
              <a:path w="932179">
                <a:moveTo>
                  <a:pt x="0" y="0"/>
                </a:moveTo>
                <a:lnTo>
                  <a:pt x="0" y="0"/>
                </a:lnTo>
                <a:lnTo>
                  <a:pt x="915214" y="0"/>
                </a:lnTo>
                <a:lnTo>
                  <a:pt x="931855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296037"/>
            <a:ext cx="357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FF"/>
                </a:solidFill>
              </a:rPr>
              <a:t>Optimal</a:t>
            </a:r>
            <a:r>
              <a:rPr spc="-8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818" y="1089025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18" y="1870836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18" y="4806391"/>
            <a:ext cx="265175" cy="2746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06018" y="4784547"/>
            <a:ext cx="23749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How</a:t>
            </a:r>
            <a:r>
              <a:rPr sz="1800" spc="-5" dirty="0">
                <a:latin typeface="Arial MT"/>
                <a:cs typeface="Arial MT"/>
              </a:rPr>
              <a:t> do</a:t>
            </a:r>
            <a:r>
              <a:rPr sz="1800" spc="-15" dirty="0">
                <a:latin typeface="Arial MT"/>
                <a:cs typeface="Arial MT"/>
              </a:rPr>
              <a:t> you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 this?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818" y="5177282"/>
            <a:ext cx="265175" cy="2743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6018" y="5155438"/>
            <a:ext cx="543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Used</a:t>
            </a:r>
            <a:r>
              <a:rPr sz="1800" dirty="0">
                <a:latin typeface="Arial MT"/>
                <a:cs typeface="Arial MT"/>
              </a:rPr>
              <a:t> 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measuring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well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your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performs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555301" y="2607373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25755" y="1078844"/>
            <a:ext cx="8492490" cy="335732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680"/>
              </a:spcBef>
            </a:pPr>
            <a:r>
              <a:rPr sz="1800" spc="-10" dirty="0">
                <a:latin typeface="Arial MT"/>
                <a:cs typeface="Arial MT"/>
              </a:rPr>
              <a:t>Replace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10" dirty="0">
                <a:latin typeface="Arial MT"/>
                <a:cs typeface="Arial MT"/>
              </a:rPr>
              <a:t>longest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period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time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th-TH" sz="1400" dirty="0">
                <a:latin typeface="Arial MT"/>
                <a:cs typeface="Arial MT"/>
              </a:rPr>
              <a:t>           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มองใน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list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ของ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reference string 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ถ</a:t>
            </a:r>
            <a:r>
              <a:rPr lang="th-TH" sz="1400" b="1" dirty="0">
                <a:solidFill>
                  <a:srgbClr val="FF0000"/>
                </a:solidFill>
                <a:latin typeface="Tahoma"/>
                <a:cs typeface="Tahoma"/>
              </a:rPr>
              <a:t>ั</a:t>
            </a:r>
            <a:r>
              <a:rPr sz="1400" b="1" dirty="0" err="1">
                <a:solidFill>
                  <a:srgbClr val="FF0000"/>
                </a:solidFill>
                <a:latin typeface="Tahoma"/>
                <a:cs typeface="Tahoma"/>
              </a:rPr>
              <a:t>ดไปในอนาคตว่า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page </a:t>
            </a:r>
            <a:r>
              <a:rPr sz="1400" b="1" dirty="0" err="1">
                <a:solidFill>
                  <a:srgbClr val="FF0000"/>
                </a:solidFill>
                <a:latin typeface="Tahoma"/>
                <a:cs typeface="Tahoma"/>
              </a:rPr>
              <a:t>ใดอ</a:t>
            </a:r>
            <a:r>
              <a:rPr lang="th-TH" sz="1400" b="1" dirty="0">
                <a:solidFill>
                  <a:srgbClr val="FF0000"/>
                </a:solidFill>
                <a:latin typeface="Tahoma"/>
                <a:cs typeface="Tahoma"/>
              </a:rPr>
              <a:t>ี</a:t>
            </a:r>
            <a:r>
              <a:rPr sz="1400" b="1" dirty="0" err="1">
                <a:solidFill>
                  <a:srgbClr val="FF0000"/>
                </a:solidFill>
                <a:latin typeface="Tahoma"/>
                <a:cs typeface="Tahoma"/>
              </a:rPr>
              <a:t>กนานที่จะถ</a:t>
            </a:r>
            <a:r>
              <a:rPr lang="th-TH" sz="1400" b="1" dirty="0">
                <a:solidFill>
                  <a:srgbClr val="FF0000"/>
                </a:solidFill>
                <a:latin typeface="Tahoma"/>
                <a:cs typeface="Tahoma"/>
              </a:rPr>
              <a:t>ู</a:t>
            </a:r>
            <a:r>
              <a:rPr sz="1400" b="1" dirty="0" err="1">
                <a:solidFill>
                  <a:srgbClr val="FF0000"/>
                </a:solidFill>
                <a:latin typeface="Tahoma"/>
                <a:cs typeface="Tahoma"/>
              </a:rPr>
              <a:t>กใช้งาน</a:t>
            </a:r>
            <a:r>
              <a:rPr lang="th-TH" sz="14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 err="1">
                <a:solidFill>
                  <a:srgbClr val="FF0000"/>
                </a:solidFill>
                <a:latin typeface="Tahoma"/>
                <a:cs typeface="Tahoma"/>
              </a:rPr>
              <a:t>จะโดน</a:t>
            </a:r>
            <a:r>
              <a:rPr sz="1400" b="1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replace </a:t>
            </a:r>
            <a:r>
              <a:rPr sz="1400" dirty="0">
                <a:latin typeface="Arial MT"/>
                <a:cs typeface="Arial MT"/>
              </a:rPr>
              <a:t>)</a:t>
            </a:r>
          </a:p>
          <a:p>
            <a:pPr marL="355600">
              <a:lnSpc>
                <a:spcPct val="100000"/>
              </a:lnSpc>
              <a:spcBef>
                <a:spcPts val="940"/>
              </a:spcBef>
            </a:pPr>
            <a:r>
              <a:rPr sz="1800" dirty="0">
                <a:latin typeface="Arial MT"/>
                <a:cs typeface="Arial MT"/>
              </a:rPr>
              <a:t>4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frames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example</a:t>
            </a:r>
            <a:endParaRPr sz="1800" dirty="0">
              <a:latin typeface="Arial MT"/>
              <a:cs typeface="Arial MT"/>
            </a:endParaRPr>
          </a:p>
          <a:p>
            <a:pPr marL="1967864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5,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1, 2,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4,</a:t>
            </a:r>
            <a:r>
              <a:rPr sz="1800" dirty="0">
                <a:latin typeface="Arial MT"/>
                <a:cs typeface="Arial MT"/>
              </a:rPr>
              <a:t> 5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 dirty="0">
              <a:latin typeface="Arial MT"/>
              <a:cs typeface="Arial MT"/>
            </a:endParaRPr>
          </a:p>
          <a:p>
            <a:pPr marR="302895" algn="ctr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4</a:t>
            </a:r>
          </a:p>
          <a:p>
            <a:pPr marL="483997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latin typeface="Arial MT"/>
                <a:cs typeface="Arial MT"/>
              </a:rPr>
              <a:t>6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faults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  <a:p>
            <a:pPr marR="861060" algn="ctr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latin typeface="Arial MT"/>
                <a:cs typeface="Arial MT"/>
              </a:rPr>
              <a:t>5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38798" y="4815910"/>
            <a:ext cx="3997690" cy="262892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30"/>
              </a:spcBef>
            </a:pPr>
            <a:r>
              <a:rPr sz="1600" b="1" dirty="0">
                <a:latin typeface="Tahoma"/>
                <a:cs typeface="Tahoma"/>
              </a:rPr>
              <a:t>ไม่ </a:t>
            </a:r>
            <a:r>
              <a:rPr sz="1600" b="1" dirty="0">
                <a:latin typeface="Arial"/>
                <a:cs typeface="Arial"/>
              </a:rPr>
              <a:t>make sence </a:t>
            </a:r>
            <a:r>
              <a:rPr sz="1600" b="1" dirty="0" err="1">
                <a:latin typeface="Tahoma"/>
                <a:cs typeface="Tahoma"/>
              </a:rPr>
              <a:t>เราไม่สามารถร</a:t>
            </a:r>
            <a:r>
              <a:rPr lang="th-TH" sz="1600" b="1" dirty="0">
                <a:latin typeface="Tahoma"/>
                <a:cs typeface="Tahoma"/>
              </a:rPr>
              <a:t>ู้</a:t>
            </a:r>
            <a:r>
              <a:rPr sz="1600" b="1" dirty="0" err="1">
                <a:latin typeface="Tahoma"/>
                <a:cs typeface="Tahoma"/>
              </a:rPr>
              <a:t>อนาคตได้</a:t>
            </a:r>
            <a:endParaRPr sz="16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50323" y="893484"/>
            <a:ext cx="653028" cy="22720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7259" y="883304"/>
            <a:ext cx="286744" cy="22218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63266" y="848596"/>
            <a:ext cx="548200" cy="23064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4150" y="914361"/>
            <a:ext cx="195217" cy="13012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72546" y="864458"/>
            <a:ext cx="251677" cy="177304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02824" y="828963"/>
            <a:ext cx="375679" cy="31181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93156" y="2189373"/>
            <a:ext cx="1934509" cy="874903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4297540" y="2201358"/>
            <a:ext cx="191135" cy="296545"/>
          </a:xfrm>
          <a:custGeom>
            <a:avLst/>
            <a:gdLst/>
            <a:ahLst/>
            <a:cxnLst/>
            <a:rect l="l" t="t" r="r" b="b"/>
            <a:pathLst>
              <a:path w="191135" h="296544">
                <a:moveTo>
                  <a:pt x="158" y="289701"/>
                </a:moveTo>
                <a:lnTo>
                  <a:pt x="56" y="290461"/>
                </a:lnTo>
                <a:lnTo>
                  <a:pt x="0" y="291623"/>
                </a:lnTo>
                <a:lnTo>
                  <a:pt x="6261" y="296092"/>
                </a:lnTo>
                <a:lnTo>
                  <a:pt x="9240" y="294457"/>
                </a:lnTo>
                <a:lnTo>
                  <a:pt x="5294" y="293909"/>
                </a:lnTo>
                <a:lnTo>
                  <a:pt x="5099" y="293653"/>
                </a:lnTo>
                <a:lnTo>
                  <a:pt x="2954" y="293364"/>
                </a:lnTo>
                <a:lnTo>
                  <a:pt x="158" y="289701"/>
                </a:lnTo>
                <a:close/>
              </a:path>
              <a:path w="191135" h="296544">
                <a:moveTo>
                  <a:pt x="9604" y="294257"/>
                </a:moveTo>
                <a:lnTo>
                  <a:pt x="9240" y="294457"/>
                </a:lnTo>
                <a:lnTo>
                  <a:pt x="9775" y="294532"/>
                </a:lnTo>
                <a:lnTo>
                  <a:pt x="10057" y="294318"/>
                </a:lnTo>
                <a:lnTo>
                  <a:pt x="9604" y="294257"/>
                </a:lnTo>
                <a:close/>
              </a:path>
              <a:path w="191135" h="296544">
                <a:moveTo>
                  <a:pt x="5099" y="293653"/>
                </a:moveTo>
                <a:lnTo>
                  <a:pt x="5294" y="293909"/>
                </a:lnTo>
                <a:lnTo>
                  <a:pt x="9240" y="294457"/>
                </a:lnTo>
                <a:lnTo>
                  <a:pt x="9604" y="294257"/>
                </a:lnTo>
                <a:lnTo>
                  <a:pt x="5099" y="293653"/>
                </a:lnTo>
                <a:close/>
              </a:path>
              <a:path w="191135" h="296544">
                <a:moveTo>
                  <a:pt x="14244" y="290889"/>
                </a:moveTo>
                <a:lnTo>
                  <a:pt x="13156" y="292058"/>
                </a:lnTo>
                <a:lnTo>
                  <a:pt x="12397" y="292724"/>
                </a:lnTo>
                <a:lnTo>
                  <a:pt x="11551" y="293189"/>
                </a:lnTo>
                <a:lnTo>
                  <a:pt x="10057" y="294318"/>
                </a:lnTo>
                <a:lnTo>
                  <a:pt x="10481" y="294375"/>
                </a:lnTo>
                <a:lnTo>
                  <a:pt x="13844" y="292210"/>
                </a:lnTo>
                <a:lnTo>
                  <a:pt x="14244" y="290889"/>
                </a:lnTo>
                <a:close/>
              </a:path>
              <a:path w="191135" h="296544">
                <a:moveTo>
                  <a:pt x="11551" y="293189"/>
                </a:moveTo>
                <a:lnTo>
                  <a:pt x="9604" y="294257"/>
                </a:lnTo>
                <a:lnTo>
                  <a:pt x="10057" y="294318"/>
                </a:lnTo>
                <a:lnTo>
                  <a:pt x="11551" y="293189"/>
                </a:lnTo>
                <a:close/>
              </a:path>
              <a:path w="191135" h="296544">
                <a:moveTo>
                  <a:pt x="556" y="287455"/>
                </a:moveTo>
                <a:lnTo>
                  <a:pt x="629" y="287741"/>
                </a:lnTo>
                <a:lnTo>
                  <a:pt x="5099" y="293653"/>
                </a:lnTo>
                <a:lnTo>
                  <a:pt x="9604" y="294257"/>
                </a:lnTo>
                <a:lnTo>
                  <a:pt x="11551" y="293189"/>
                </a:lnTo>
                <a:lnTo>
                  <a:pt x="12925" y="292149"/>
                </a:lnTo>
                <a:lnTo>
                  <a:pt x="11081" y="292149"/>
                </a:lnTo>
                <a:lnTo>
                  <a:pt x="3348" y="291111"/>
                </a:lnTo>
                <a:lnTo>
                  <a:pt x="556" y="287455"/>
                </a:lnTo>
                <a:close/>
              </a:path>
              <a:path w="191135" h="296544">
                <a:moveTo>
                  <a:pt x="474" y="287347"/>
                </a:moveTo>
                <a:lnTo>
                  <a:pt x="281" y="288789"/>
                </a:lnTo>
                <a:lnTo>
                  <a:pt x="183" y="289734"/>
                </a:lnTo>
                <a:lnTo>
                  <a:pt x="2954" y="293364"/>
                </a:lnTo>
                <a:lnTo>
                  <a:pt x="5099" y="293653"/>
                </a:lnTo>
                <a:lnTo>
                  <a:pt x="629" y="287741"/>
                </a:lnTo>
                <a:lnTo>
                  <a:pt x="556" y="287455"/>
                </a:lnTo>
                <a:close/>
              </a:path>
              <a:path w="191135" h="296544">
                <a:moveTo>
                  <a:pt x="14244" y="290887"/>
                </a:moveTo>
                <a:lnTo>
                  <a:pt x="13560" y="291623"/>
                </a:lnTo>
                <a:lnTo>
                  <a:pt x="13253" y="291901"/>
                </a:lnTo>
                <a:lnTo>
                  <a:pt x="11551" y="293189"/>
                </a:lnTo>
                <a:lnTo>
                  <a:pt x="12397" y="292724"/>
                </a:lnTo>
                <a:lnTo>
                  <a:pt x="13156" y="292058"/>
                </a:lnTo>
                <a:lnTo>
                  <a:pt x="14244" y="290887"/>
                </a:lnTo>
                <a:close/>
              </a:path>
              <a:path w="191135" h="296544">
                <a:moveTo>
                  <a:pt x="5911" y="279537"/>
                </a:moveTo>
                <a:lnTo>
                  <a:pt x="1155" y="283135"/>
                </a:lnTo>
                <a:lnTo>
                  <a:pt x="743" y="286104"/>
                </a:lnTo>
                <a:lnTo>
                  <a:pt x="678" y="287615"/>
                </a:lnTo>
                <a:lnTo>
                  <a:pt x="3348" y="291111"/>
                </a:lnTo>
                <a:lnTo>
                  <a:pt x="11081" y="292149"/>
                </a:lnTo>
                <a:lnTo>
                  <a:pt x="13703" y="290461"/>
                </a:lnTo>
                <a:lnTo>
                  <a:pt x="9439" y="289881"/>
                </a:lnTo>
                <a:lnTo>
                  <a:pt x="4984" y="283992"/>
                </a:lnTo>
                <a:lnTo>
                  <a:pt x="5564" y="279800"/>
                </a:lnTo>
                <a:lnTo>
                  <a:pt x="5911" y="279537"/>
                </a:lnTo>
                <a:close/>
              </a:path>
              <a:path w="191135" h="296544">
                <a:moveTo>
                  <a:pt x="14535" y="289926"/>
                </a:moveTo>
                <a:lnTo>
                  <a:pt x="11081" y="292149"/>
                </a:lnTo>
                <a:lnTo>
                  <a:pt x="12925" y="292149"/>
                </a:lnTo>
                <a:lnTo>
                  <a:pt x="13253" y="291901"/>
                </a:lnTo>
                <a:lnTo>
                  <a:pt x="13620" y="291558"/>
                </a:lnTo>
                <a:lnTo>
                  <a:pt x="14244" y="290887"/>
                </a:lnTo>
                <a:lnTo>
                  <a:pt x="14535" y="289926"/>
                </a:lnTo>
                <a:close/>
              </a:path>
              <a:path w="191135" h="296544">
                <a:moveTo>
                  <a:pt x="16526" y="288271"/>
                </a:moveTo>
                <a:lnTo>
                  <a:pt x="14638" y="289700"/>
                </a:lnTo>
                <a:lnTo>
                  <a:pt x="14535" y="289926"/>
                </a:lnTo>
                <a:lnTo>
                  <a:pt x="14244" y="290887"/>
                </a:lnTo>
                <a:lnTo>
                  <a:pt x="16532" y="288428"/>
                </a:lnTo>
                <a:lnTo>
                  <a:pt x="16526" y="288271"/>
                </a:lnTo>
                <a:close/>
              </a:path>
              <a:path w="191135" h="296544">
                <a:moveTo>
                  <a:pt x="9553" y="279021"/>
                </a:moveTo>
                <a:lnTo>
                  <a:pt x="7338" y="279422"/>
                </a:lnTo>
                <a:lnTo>
                  <a:pt x="5911" y="279537"/>
                </a:lnTo>
                <a:lnTo>
                  <a:pt x="5564" y="279800"/>
                </a:lnTo>
                <a:lnTo>
                  <a:pt x="4984" y="283992"/>
                </a:lnTo>
                <a:lnTo>
                  <a:pt x="9439" y="289881"/>
                </a:lnTo>
                <a:lnTo>
                  <a:pt x="13632" y="290461"/>
                </a:lnTo>
                <a:lnTo>
                  <a:pt x="14592" y="289735"/>
                </a:lnTo>
                <a:lnTo>
                  <a:pt x="16355" y="283897"/>
                </a:lnTo>
                <a:lnTo>
                  <a:pt x="11829" y="279688"/>
                </a:lnTo>
                <a:lnTo>
                  <a:pt x="9553" y="279021"/>
                </a:lnTo>
                <a:close/>
              </a:path>
              <a:path w="191135" h="296544">
                <a:moveTo>
                  <a:pt x="14592" y="289735"/>
                </a:moveTo>
                <a:lnTo>
                  <a:pt x="13632" y="290461"/>
                </a:lnTo>
                <a:lnTo>
                  <a:pt x="14535" y="289926"/>
                </a:lnTo>
                <a:lnTo>
                  <a:pt x="14592" y="289735"/>
                </a:lnTo>
                <a:close/>
              </a:path>
              <a:path w="191135" h="296544">
                <a:moveTo>
                  <a:pt x="16408" y="285033"/>
                </a:moveTo>
                <a:lnTo>
                  <a:pt x="15821" y="286104"/>
                </a:lnTo>
                <a:lnTo>
                  <a:pt x="15317" y="287338"/>
                </a:lnTo>
                <a:lnTo>
                  <a:pt x="14593" y="289734"/>
                </a:lnTo>
                <a:lnTo>
                  <a:pt x="16526" y="288271"/>
                </a:lnTo>
                <a:lnTo>
                  <a:pt x="16408" y="285033"/>
                </a:lnTo>
                <a:close/>
              </a:path>
              <a:path w="191135" h="296544">
                <a:moveTo>
                  <a:pt x="17171" y="287741"/>
                </a:moveTo>
                <a:lnTo>
                  <a:pt x="16885" y="288000"/>
                </a:lnTo>
                <a:lnTo>
                  <a:pt x="16526" y="288271"/>
                </a:lnTo>
                <a:lnTo>
                  <a:pt x="16532" y="288428"/>
                </a:lnTo>
                <a:lnTo>
                  <a:pt x="15702" y="289320"/>
                </a:lnTo>
                <a:lnTo>
                  <a:pt x="17171" y="287741"/>
                </a:lnTo>
                <a:close/>
              </a:path>
              <a:path w="191135" h="296544">
                <a:moveTo>
                  <a:pt x="19337" y="280092"/>
                </a:moveTo>
                <a:lnTo>
                  <a:pt x="16564" y="284753"/>
                </a:lnTo>
                <a:lnTo>
                  <a:pt x="16526" y="288271"/>
                </a:lnTo>
                <a:lnTo>
                  <a:pt x="16885" y="288000"/>
                </a:lnTo>
                <a:lnTo>
                  <a:pt x="17546" y="287338"/>
                </a:lnTo>
                <a:lnTo>
                  <a:pt x="19895" y="284814"/>
                </a:lnTo>
                <a:lnTo>
                  <a:pt x="19795" y="280518"/>
                </a:lnTo>
                <a:lnTo>
                  <a:pt x="19337" y="280092"/>
                </a:lnTo>
                <a:close/>
              </a:path>
              <a:path w="191135" h="296544">
                <a:moveTo>
                  <a:pt x="5909" y="279537"/>
                </a:moveTo>
                <a:lnTo>
                  <a:pt x="556" y="287455"/>
                </a:lnTo>
                <a:lnTo>
                  <a:pt x="1155" y="283135"/>
                </a:lnTo>
                <a:lnTo>
                  <a:pt x="5909" y="279537"/>
                </a:lnTo>
                <a:close/>
              </a:path>
              <a:path w="191135" h="296544">
                <a:moveTo>
                  <a:pt x="15695" y="286411"/>
                </a:moveTo>
                <a:lnTo>
                  <a:pt x="15317" y="287338"/>
                </a:lnTo>
                <a:lnTo>
                  <a:pt x="15695" y="286411"/>
                </a:lnTo>
                <a:close/>
              </a:path>
              <a:path w="191135" h="296544">
                <a:moveTo>
                  <a:pt x="16355" y="283897"/>
                </a:moveTo>
                <a:lnTo>
                  <a:pt x="15596" y="286411"/>
                </a:lnTo>
                <a:lnTo>
                  <a:pt x="15821" y="286104"/>
                </a:lnTo>
                <a:lnTo>
                  <a:pt x="16408" y="285033"/>
                </a:lnTo>
                <a:lnTo>
                  <a:pt x="16355" y="283897"/>
                </a:lnTo>
                <a:close/>
              </a:path>
              <a:path w="191135" h="296544">
                <a:moveTo>
                  <a:pt x="22557" y="274938"/>
                </a:moveTo>
                <a:lnTo>
                  <a:pt x="19337" y="280092"/>
                </a:lnTo>
                <a:lnTo>
                  <a:pt x="19795" y="280518"/>
                </a:lnTo>
                <a:lnTo>
                  <a:pt x="19895" y="284814"/>
                </a:lnTo>
                <a:lnTo>
                  <a:pt x="19305" y="285447"/>
                </a:lnTo>
                <a:lnTo>
                  <a:pt x="27898" y="276313"/>
                </a:lnTo>
                <a:lnTo>
                  <a:pt x="24016" y="276313"/>
                </a:lnTo>
                <a:lnTo>
                  <a:pt x="22557" y="274938"/>
                </a:lnTo>
                <a:close/>
              </a:path>
              <a:path w="191135" h="296544">
                <a:moveTo>
                  <a:pt x="11096" y="275612"/>
                </a:moveTo>
                <a:lnTo>
                  <a:pt x="9562" y="276774"/>
                </a:lnTo>
                <a:lnTo>
                  <a:pt x="14553" y="278282"/>
                </a:lnTo>
                <a:lnTo>
                  <a:pt x="16674" y="282238"/>
                </a:lnTo>
                <a:lnTo>
                  <a:pt x="16677" y="282834"/>
                </a:lnTo>
                <a:lnTo>
                  <a:pt x="16355" y="283897"/>
                </a:lnTo>
                <a:lnTo>
                  <a:pt x="16408" y="285033"/>
                </a:lnTo>
                <a:lnTo>
                  <a:pt x="19337" y="280092"/>
                </a:lnTo>
                <a:lnTo>
                  <a:pt x="14718" y="275797"/>
                </a:lnTo>
                <a:lnTo>
                  <a:pt x="11096" y="275612"/>
                </a:lnTo>
                <a:close/>
              </a:path>
              <a:path w="191135" h="296544">
                <a:moveTo>
                  <a:pt x="14949" y="279021"/>
                </a:moveTo>
                <a:lnTo>
                  <a:pt x="9553" y="279021"/>
                </a:lnTo>
                <a:lnTo>
                  <a:pt x="11829" y="279688"/>
                </a:lnTo>
                <a:lnTo>
                  <a:pt x="16355" y="283897"/>
                </a:lnTo>
                <a:lnTo>
                  <a:pt x="16677" y="282834"/>
                </a:lnTo>
                <a:lnTo>
                  <a:pt x="16674" y="282238"/>
                </a:lnTo>
                <a:lnTo>
                  <a:pt x="14949" y="279021"/>
                </a:lnTo>
                <a:close/>
              </a:path>
              <a:path w="191135" h="296544">
                <a:moveTo>
                  <a:pt x="2107" y="279333"/>
                </a:moveTo>
                <a:lnTo>
                  <a:pt x="1389" y="280522"/>
                </a:lnTo>
                <a:lnTo>
                  <a:pt x="1076" y="282858"/>
                </a:lnTo>
                <a:lnTo>
                  <a:pt x="1150" y="282314"/>
                </a:lnTo>
                <a:lnTo>
                  <a:pt x="2107" y="279333"/>
                </a:lnTo>
                <a:close/>
              </a:path>
              <a:path w="191135" h="296544">
                <a:moveTo>
                  <a:pt x="1230" y="282238"/>
                </a:moveTo>
                <a:lnTo>
                  <a:pt x="1078" y="282849"/>
                </a:lnTo>
                <a:lnTo>
                  <a:pt x="1230" y="282238"/>
                </a:lnTo>
                <a:close/>
              </a:path>
              <a:path w="191135" h="296544">
                <a:moveTo>
                  <a:pt x="6645" y="275893"/>
                </a:moveTo>
                <a:lnTo>
                  <a:pt x="3003" y="277845"/>
                </a:lnTo>
                <a:lnTo>
                  <a:pt x="2107" y="279333"/>
                </a:lnTo>
                <a:lnTo>
                  <a:pt x="1230" y="282238"/>
                </a:lnTo>
                <a:lnTo>
                  <a:pt x="3918" y="279693"/>
                </a:lnTo>
                <a:lnTo>
                  <a:pt x="5910" y="279537"/>
                </a:lnTo>
                <a:lnTo>
                  <a:pt x="9561" y="276774"/>
                </a:lnTo>
                <a:lnTo>
                  <a:pt x="6645" y="275893"/>
                </a:lnTo>
                <a:close/>
              </a:path>
              <a:path w="191135" h="296544">
                <a:moveTo>
                  <a:pt x="15181" y="275612"/>
                </a:moveTo>
                <a:lnTo>
                  <a:pt x="11096" y="275612"/>
                </a:lnTo>
                <a:lnTo>
                  <a:pt x="14718" y="275797"/>
                </a:lnTo>
                <a:lnTo>
                  <a:pt x="19337" y="280092"/>
                </a:lnTo>
                <a:lnTo>
                  <a:pt x="19850" y="279229"/>
                </a:lnTo>
                <a:lnTo>
                  <a:pt x="21327" y="276889"/>
                </a:lnTo>
                <a:lnTo>
                  <a:pt x="17296" y="276889"/>
                </a:lnTo>
                <a:lnTo>
                  <a:pt x="15181" y="275612"/>
                </a:lnTo>
                <a:close/>
              </a:path>
              <a:path w="191135" h="296544">
                <a:moveTo>
                  <a:pt x="9561" y="276774"/>
                </a:moveTo>
                <a:lnTo>
                  <a:pt x="5909" y="279537"/>
                </a:lnTo>
                <a:lnTo>
                  <a:pt x="9562" y="276774"/>
                </a:lnTo>
                <a:close/>
              </a:path>
              <a:path w="191135" h="296544">
                <a:moveTo>
                  <a:pt x="9562" y="276774"/>
                </a:moveTo>
                <a:lnTo>
                  <a:pt x="5911" y="279537"/>
                </a:lnTo>
                <a:lnTo>
                  <a:pt x="7340" y="279425"/>
                </a:lnTo>
                <a:lnTo>
                  <a:pt x="9553" y="279021"/>
                </a:lnTo>
                <a:lnTo>
                  <a:pt x="14949" y="279021"/>
                </a:lnTo>
                <a:lnTo>
                  <a:pt x="14553" y="278282"/>
                </a:lnTo>
                <a:lnTo>
                  <a:pt x="9562" y="276774"/>
                </a:lnTo>
                <a:close/>
              </a:path>
              <a:path w="191135" h="296544">
                <a:moveTo>
                  <a:pt x="3003" y="277845"/>
                </a:moveTo>
                <a:lnTo>
                  <a:pt x="2470" y="278131"/>
                </a:lnTo>
                <a:lnTo>
                  <a:pt x="2107" y="279333"/>
                </a:lnTo>
                <a:lnTo>
                  <a:pt x="3003" y="277845"/>
                </a:lnTo>
                <a:close/>
              </a:path>
              <a:path w="191135" h="296544">
                <a:moveTo>
                  <a:pt x="8777" y="267674"/>
                </a:moveTo>
                <a:lnTo>
                  <a:pt x="6397" y="271635"/>
                </a:lnTo>
                <a:lnTo>
                  <a:pt x="3003" y="277845"/>
                </a:lnTo>
                <a:lnTo>
                  <a:pt x="6645" y="275893"/>
                </a:lnTo>
                <a:lnTo>
                  <a:pt x="10560" y="275893"/>
                </a:lnTo>
                <a:lnTo>
                  <a:pt x="11509" y="274920"/>
                </a:lnTo>
                <a:lnTo>
                  <a:pt x="12468" y="273976"/>
                </a:lnTo>
                <a:lnTo>
                  <a:pt x="9962" y="272464"/>
                </a:lnTo>
                <a:lnTo>
                  <a:pt x="8777" y="267674"/>
                </a:lnTo>
                <a:close/>
              </a:path>
              <a:path w="191135" h="296544">
                <a:moveTo>
                  <a:pt x="18820" y="267523"/>
                </a:moveTo>
                <a:lnTo>
                  <a:pt x="15748" y="270744"/>
                </a:lnTo>
                <a:lnTo>
                  <a:pt x="12468" y="273976"/>
                </a:lnTo>
                <a:lnTo>
                  <a:pt x="17296" y="276889"/>
                </a:lnTo>
                <a:lnTo>
                  <a:pt x="22025" y="275771"/>
                </a:lnTo>
                <a:lnTo>
                  <a:pt x="22551" y="274938"/>
                </a:lnTo>
                <a:lnTo>
                  <a:pt x="18937" y="271523"/>
                </a:lnTo>
                <a:lnTo>
                  <a:pt x="18820" y="267523"/>
                </a:lnTo>
                <a:close/>
              </a:path>
              <a:path w="191135" h="296544">
                <a:moveTo>
                  <a:pt x="22553" y="274934"/>
                </a:moveTo>
                <a:lnTo>
                  <a:pt x="22025" y="275771"/>
                </a:lnTo>
                <a:lnTo>
                  <a:pt x="17296" y="276889"/>
                </a:lnTo>
                <a:lnTo>
                  <a:pt x="21327" y="276889"/>
                </a:lnTo>
                <a:lnTo>
                  <a:pt x="22553" y="274934"/>
                </a:lnTo>
                <a:close/>
              </a:path>
              <a:path w="191135" h="296544">
                <a:moveTo>
                  <a:pt x="10560" y="275893"/>
                </a:moveTo>
                <a:lnTo>
                  <a:pt x="6645" y="275893"/>
                </a:lnTo>
                <a:lnTo>
                  <a:pt x="9561" y="276774"/>
                </a:lnTo>
                <a:lnTo>
                  <a:pt x="10150" y="276313"/>
                </a:lnTo>
                <a:lnTo>
                  <a:pt x="10560" y="275893"/>
                </a:lnTo>
                <a:close/>
              </a:path>
              <a:path w="191135" h="296544">
                <a:moveTo>
                  <a:pt x="12468" y="273976"/>
                </a:moveTo>
                <a:lnTo>
                  <a:pt x="10094" y="276371"/>
                </a:lnTo>
                <a:lnTo>
                  <a:pt x="11096" y="275612"/>
                </a:lnTo>
                <a:lnTo>
                  <a:pt x="15181" y="275612"/>
                </a:lnTo>
                <a:lnTo>
                  <a:pt x="12468" y="273976"/>
                </a:lnTo>
                <a:close/>
              </a:path>
              <a:path w="191135" h="296544">
                <a:moveTo>
                  <a:pt x="29380" y="263996"/>
                </a:moveTo>
                <a:lnTo>
                  <a:pt x="26682" y="268337"/>
                </a:lnTo>
                <a:lnTo>
                  <a:pt x="26599" y="268530"/>
                </a:lnTo>
                <a:lnTo>
                  <a:pt x="22557" y="274938"/>
                </a:lnTo>
                <a:lnTo>
                  <a:pt x="24016" y="276313"/>
                </a:lnTo>
                <a:lnTo>
                  <a:pt x="28008" y="276197"/>
                </a:lnTo>
                <a:lnTo>
                  <a:pt x="32807" y="271118"/>
                </a:lnTo>
                <a:lnTo>
                  <a:pt x="32690" y="267117"/>
                </a:lnTo>
                <a:lnTo>
                  <a:pt x="29380" y="263996"/>
                </a:lnTo>
                <a:close/>
              </a:path>
              <a:path w="191135" h="296544">
                <a:moveTo>
                  <a:pt x="28008" y="276197"/>
                </a:moveTo>
                <a:lnTo>
                  <a:pt x="24016" y="276313"/>
                </a:lnTo>
                <a:lnTo>
                  <a:pt x="27898" y="276313"/>
                </a:lnTo>
                <a:close/>
              </a:path>
              <a:path w="191135" h="296544">
                <a:moveTo>
                  <a:pt x="39878" y="246664"/>
                </a:moveTo>
                <a:lnTo>
                  <a:pt x="37787" y="250181"/>
                </a:lnTo>
                <a:lnTo>
                  <a:pt x="31106" y="261220"/>
                </a:lnTo>
                <a:lnTo>
                  <a:pt x="29380" y="263996"/>
                </a:lnTo>
                <a:lnTo>
                  <a:pt x="32690" y="267117"/>
                </a:lnTo>
                <a:lnTo>
                  <a:pt x="32807" y="271118"/>
                </a:lnTo>
                <a:lnTo>
                  <a:pt x="28008" y="276197"/>
                </a:lnTo>
                <a:lnTo>
                  <a:pt x="35431" y="268337"/>
                </a:lnTo>
                <a:lnTo>
                  <a:pt x="40889" y="262752"/>
                </a:lnTo>
                <a:lnTo>
                  <a:pt x="46025" y="253173"/>
                </a:lnTo>
                <a:lnTo>
                  <a:pt x="44869" y="249341"/>
                </a:lnTo>
                <a:lnTo>
                  <a:pt x="39878" y="246664"/>
                </a:lnTo>
                <a:close/>
              </a:path>
              <a:path w="191135" h="296544">
                <a:moveTo>
                  <a:pt x="26589" y="268486"/>
                </a:moveTo>
                <a:lnTo>
                  <a:pt x="22557" y="274938"/>
                </a:lnTo>
                <a:lnTo>
                  <a:pt x="26599" y="268530"/>
                </a:lnTo>
                <a:close/>
              </a:path>
              <a:path w="191135" h="296544">
                <a:moveTo>
                  <a:pt x="23575" y="262482"/>
                </a:moveTo>
                <a:lnTo>
                  <a:pt x="18821" y="267522"/>
                </a:lnTo>
                <a:lnTo>
                  <a:pt x="18937" y="271523"/>
                </a:lnTo>
                <a:lnTo>
                  <a:pt x="22553" y="274934"/>
                </a:lnTo>
                <a:lnTo>
                  <a:pt x="26562" y="268530"/>
                </a:lnTo>
                <a:lnTo>
                  <a:pt x="26280" y="267117"/>
                </a:lnTo>
                <a:lnTo>
                  <a:pt x="25511" y="263705"/>
                </a:lnTo>
                <a:lnTo>
                  <a:pt x="23575" y="262482"/>
                </a:lnTo>
                <a:close/>
              </a:path>
              <a:path w="191135" h="296544">
                <a:moveTo>
                  <a:pt x="18216" y="259097"/>
                </a:moveTo>
                <a:lnTo>
                  <a:pt x="13392" y="260186"/>
                </a:lnTo>
                <a:lnTo>
                  <a:pt x="10987" y="263996"/>
                </a:lnTo>
                <a:lnTo>
                  <a:pt x="8868" y="267522"/>
                </a:lnTo>
                <a:lnTo>
                  <a:pt x="8826" y="267870"/>
                </a:lnTo>
                <a:lnTo>
                  <a:pt x="9962" y="272464"/>
                </a:lnTo>
                <a:lnTo>
                  <a:pt x="12468" y="273976"/>
                </a:lnTo>
                <a:lnTo>
                  <a:pt x="15748" y="270744"/>
                </a:lnTo>
                <a:lnTo>
                  <a:pt x="23575" y="262482"/>
                </a:lnTo>
                <a:lnTo>
                  <a:pt x="18216" y="259097"/>
                </a:lnTo>
                <a:close/>
              </a:path>
              <a:path w="191135" h="296544">
                <a:moveTo>
                  <a:pt x="27611" y="262327"/>
                </a:moveTo>
                <a:lnTo>
                  <a:pt x="23611" y="262444"/>
                </a:lnTo>
                <a:lnTo>
                  <a:pt x="25511" y="263705"/>
                </a:lnTo>
                <a:lnTo>
                  <a:pt x="26589" y="268486"/>
                </a:lnTo>
                <a:lnTo>
                  <a:pt x="29380" y="263996"/>
                </a:lnTo>
                <a:lnTo>
                  <a:pt x="27611" y="262327"/>
                </a:lnTo>
                <a:close/>
              </a:path>
              <a:path w="191135" h="296544">
                <a:moveTo>
                  <a:pt x="23575" y="262482"/>
                </a:moveTo>
                <a:lnTo>
                  <a:pt x="21645" y="264528"/>
                </a:lnTo>
                <a:lnTo>
                  <a:pt x="23575" y="262482"/>
                </a:lnTo>
                <a:close/>
              </a:path>
              <a:path w="191135" h="296544">
                <a:moveTo>
                  <a:pt x="30418" y="262327"/>
                </a:moveTo>
                <a:lnTo>
                  <a:pt x="27611" y="262327"/>
                </a:lnTo>
                <a:lnTo>
                  <a:pt x="29380" y="263996"/>
                </a:lnTo>
                <a:lnTo>
                  <a:pt x="30418" y="262327"/>
                </a:lnTo>
                <a:close/>
              </a:path>
              <a:path w="191135" h="296544">
                <a:moveTo>
                  <a:pt x="11003" y="263969"/>
                </a:moveTo>
                <a:close/>
              </a:path>
              <a:path w="191135" h="296544">
                <a:moveTo>
                  <a:pt x="36838" y="219772"/>
                </a:moveTo>
                <a:lnTo>
                  <a:pt x="29888" y="231832"/>
                </a:lnTo>
                <a:lnTo>
                  <a:pt x="24034" y="241938"/>
                </a:lnTo>
                <a:lnTo>
                  <a:pt x="17447" y="253173"/>
                </a:lnTo>
                <a:lnTo>
                  <a:pt x="11017" y="263947"/>
                </a:lnTo>
                <a:lnTo>
                  <a:pt x="13392" y="260186"/>
                </a:lnTo>
                <a:lnTo>
                  <a:pt x="18216" y="259097"/>
                </a:lnTo>
                <a:lnTo>
                  <a:pt x="26675" y="259097"/>
                </a:lnTo>
                <a:lnTo>
                  <a:pt x="32144" y="252310"/>
                </a:lnTo>
                <a:lnTo>
                  <a:pt x="34885" y="247199"/>
                </a:lnTo>
                <a:lnTo>
                  <a:pt x="38716" y="246042"/>
                </a:lnTo>
                <a:lnTo>
                  <a:pt x="40248" y="246042"/>
                </a:lnTo>
                <a:lnTo>
                  <a:pt x="44381" y="239090"/>
                </a:lnTo>
                <a:lnTo>
                  <a:pt x="47889" y="233137"/>
                </a:lnTo>
                <a:lnTo>
                  <a:pt x="43714" y="233137"/>
                </a:lnTo>
                <a:lnTo>
                  <a:pt x="35935" y="228660"/>
                </a:lnTo>
                <a:lnTo>
                  <a:pt x="34591" y="223676"/>
                </a:lnTo>
                <a:lnTo>
                  <a:pt x="36838" y="219772"/>
                </a:lnTo>
                <a:close/>
              </a:path>
              <a:path w="191135" h="296544">
                <a:moveTo>
                  <a:pt x="26675" y="259097"/>
                </a:moveTo>
                <a:lnTo>
                  <a:pt x="18216" y="259097"/>
                </a:lnTo>
                <a:lnTo>
                  <a:pt x="23575" y="262482"/>
                </a:lnTo>
                <a:lnTo>
                  <a:pt x="26675" y="259097"/>
                </a:lnTo>
                <a:close/>
              </a:path>
              <a:path w="191135" h="296544">
                <a:moveTo>
                  <a:pt x="38716" y="246042"/>
                </a:moveTo>
                <a:lnTo>
                  <a:pt x="34885" y="247199"/>
                </a:lnTo>
                <a:lnTo>
                  <a:pt x="32144" y="252310"/>
                </a:lnTo>
                <a:lnTo>
                  <a:pt x="26675" y="259097"/>
                </a:lnTo>
                <a:lnTo>
                  <a:pt x="23611" y="262444"/>
                </a:lnTo>
                <a:lnTo>
                  <a:pt x="27611" y="262327"/>
                </a:lnTo>
                <a:lnTo>
                  <a:pt x="30418" y="262327"/>
                </a:lnTo>
                <a:lnTo>
                  <a:pt x="37787" y="250181"/>
                </a:lnTo>
                <a:lnTo>
                  <a:pt x="39878" y="246664"/>
                </a:lnTo>
                <a:lnTo>
                  <a:pt x="38716" y="246042"/>
                </a:lnTo>
                <a:close/>
              </a:path>
              <a:path w="191135" h="296544">
                <a:moveTo>
                  <a:pt x="40248" y="246042"/>
                </a:moveTo>
                <a:lnTo>
                  <a:pt x="38716" y="246042"/>
                </a:lnTo>
                <a:lnTo>
                  <a:pt x="39878" y="246664"/>
                </a:lnTo>
                <a:lnTo>
                  <a:pt x="40248" y="246042"/>
                </a:lnTo>
                <a:close/>
              </a:path>
              <a:path w="191135" h="296544">
                <a:moveTo>
                  <a:pt x="44162" y="214528"/>
                </a:moveTo>
                <a:lnTo>
                  <a:pt x="39165" y="215822"/>
                </a:lnTo>
                <a:lnTo>
                  <a:pt x="36838" y="219772"/>
                </a:lnTo>
                <a:lnTo>
                  <a:pt x="34591" y="223676"/>
                </a:lnTo>
                <a:lnTo>
                  <a:pt x="35935" y="228660"/>
                </a:lnTo>
                <a:lnTo>
                  <a:pt x="43714" y="233137"/>
                </a:lnTo>
                <a:lnTo>
                  <a:pt x="48659" y="231830"/>
                </a:lnTo>
                <a:lnTo>
                  <a:pt x="53217" y="224096"/>
                </a:lnTo>
                <a:lnTo>
                  <a:pt x="51923" y="219097"/>
                </a:lnTo>
                <a:lnTo>
                  <a:pt x="44162" y="214528"/>
                </a:lnTo>
                <a:close/>
              </a:path>
              <a:path w="191135" h="296544">
                <a:moveTo>
                  <a:pt x="48658" y="231832"/>
                </a:moveTo>
                <a:lnTo>
                  <a:pt x="43714" y="233137"/>
                </a:lnTo>
                <a:lnTo>
                  <a:pt x="47889" y="233137"/>
                </a:lnTo>
                <a:lnTo>
                  <a:pt x="48658" y="231832"/>
                </a:lnTo>
                <a:close/>
              </a:path>
              <a:path w="191135" h="296544">
                <a:moveTo>
                  <a:pt x="59019" y="214528"/>
                </a:moveTo>
                <a:lnTo>
                  <a:pt x="44162" y="214528"/>
                </a:lnTo>
                <a:lnTo>
                  <a:pt x="51923" y="219097"/>
                </a:lnTo>
                <a:lnTo>
                  <a:pt x="53217" y="224096"/>
                </a:lnTo>
                <a:lnTo>
                  <a:pt x="48658" y="231832"/>
                </a:lnTo>
                <a:lnTo>
                  <a:pt x="50932" y="227977"/>
                </a:lnTo>
                <a:lnTo>
                  <a:pt x="59019" y="214528"/>
                </a:lnTo>
                <a:close/>
              </a:path>
              <a:path w="191135" h="296544">
                <a:moveTo>
                  <a:pt x="74170" y="159950"/>
                </a:moveTo>
                <a:lnTo>
                  <a:pt x="66367" y="171738"/>
                </a:lnTo>
                <a:lnTo>
                  <a:pt x="56235" y="187571"/>
                </a:lnTo>
                <a:lnTo>
                  <a:pt x="46381" y="203578"/>
                </a:lnTo>
                <a:lnTo>
                  <a:pt x="39166" y="215821"/>
                </a:lnTo>
                <a:lnTo>
                  <a:pt x="44162" y="214528"/>
                </a:lnTo>
                <a:lnTo>
                  <a:pt x="59019" y="214528"/>
                </a:lnTo>
                <a:lnTo>
                  <a:pt x="60477" y="212101"/>
                </a:lnTo>
                <a:lnTo>
                  <a:pt x="70296" y="196393"/>
                </a:lnTo>
                <a:lnTo>
                  <a:pt x="80359" y="180840"/>
                </a:lnTo>
                <a:lnTo>
                  <a:pt x="87410" y="170266"/>
                </a:lnTo>
                <a:lnTo>
                  <a:pt x="82854" y="170266"/>
                </a:lnTo>
                <a:lnTo>
                  <a:pt x="75182" y="165108"/>
                </a:lnTo>
                <a:lnTo>
                  <a:pt x="74170" y="159950"/>
                </a:lnTo>
                <a:close/>
              </a:path>
              <a:path w="191135" h="296544">
                <a:moveTo>
                  <a:pt x="84553" y="151204"/>
                </a:moveTo>
                <a:lnTo>
                  <a:pt x="79359" y="152212"/>
                </a:lnTo>
                <a:lnTo>
                  <a:pt x="76129" y="156990"/>
                </a:lnTo>
                <a:lnTo>
                  <a:pt x="74170" y="159950"/>
                </a:lnTo>
                <a:lnTo>
                  <a:pt x="75182" y="165108"/>
                </a:lnTo>
                <a:lnTo>
                  <a:pt x="82854" y="170266"/>
                </a:lnTo>
                <a:lnTo>
                  <a:pt x="88049" y="169254"/>
                </a:lnTo>
                <a:lnTo>
                  <a:pt x="93227" y="161594"/>
                </a:lnTo>
                <a:lnTo>
                  <a:pt x="92220" y="156387"/>
                </a:lnTo>
                <a:lnTo>
                  <a:pt x="84553" y="151204"/>
                </a:lnTo>
                <a:close/>
              </a:path>
              <a:path w="191135" h="296544">
                <a:moveTo>
                  <a:pt x="90635" y="165428"/>
                </a:moveTo>
                <a:lnTo>
                  <a:pt x="88049" y="169254"/>
                </a:lnTo>
                <a:lnTo>
                  <a:pt x="82854" y="170266"/>
                </a:lnTo>
                <a:lnTo>
                  <a:pt x="87410" y="170266"/>
                </a:lnTo>
                <a:lnTo>
                  <a:pt x="90635" y="165428"/>
                </a:lnTo>
                <a:close/>
              </a:path>
              <a:path w="191135" h="296544">
                <a:moveTo>
                  <a:pt x="100332" y="151204"/>
                </a:moveTo>
                <a:lnTo>
                  <a:pt x="84553" y="151204"/>
                </a:lnTo>
                <a:lnTo>
                  <a:pt x="92220" y="156387"/>
                </a:lnTo>
                <a:lnTo>
                  <a:pt x="93227" y="161594"/>
                </a:lnTo>
                <a:lnTo>
                  <a:pt x="90635" y="165428"/>
                </a:lnTo>
                <a:lnTo>
                  <a:pt x="100332" y="151204"/>
                </a:lnTo>
                <a:close/>
              </a:path>
              <a:path w="191135" h="296544">
                <a:moveTo>
                  <a:pt x="76129" y="156990"/>
                </a:moveTo>
                <a:lnTo>
                  <a:pt x="74161" y="159903"/>
                </a:lnTo>
                <a:lnTo>
                  <a:pt x="76129" y="156990"/>
                </a:lnTo>
                <a:close/>
              </a:path>
              <a:path w="191135" h="296544">
                <a:moveTo>
                  <a:pt x="116307" y="98912"/>
                </a:moveTo>
                <a:lnTo>
                  <a:pt x="108304" y="110151"/>
                </a:lnTo>
                <a:lnTo>
                  <a:pt x="97667" y="125375"/>
                </a:lnTo>
                <a:lnTo>
                  <a:pt x="87151" y="140683"/>
                </a:lnTo>
                <a:lnTo>
                  <a:pt x="79361" y="152209"/>
                </a:lnTo>
                <a:lnTo>
                  <a:pt x="84553" y="151204"/>
                </a:lnTo>
                <a:lnTo>
                  <a:pt x="100332" y="151204"/>
                </a:lnTo>
                <a:lnTo>
                  <a:pt x="111519" y="135082"/>
                </a:lnTo>
                <a:lnTo>
                  <a:pt x="122179" y="120060"/>
                </a:lnTo>
                <a:lnTo>
                  <a:pt x="129629" y="109809"/>
                </a:lnTo>
                <a:lnTo>
                  <a:pt x="124864" y="109809"/>
                </a:lnTo>
                <a:lnTo>
                  <a:pt x="117169" y="104254"/>
                </a:lnTo>
                <a:lnTo>
                  <a:pt x="116307" y="98912"/>
                </a:lnTo>
                <a:close/>
              </a:path>
              <a:path w="191135" h="296544">
                <a:moveTo>
                  <a:pt x="127344" y="90296"/>
                </a:moveTo>
                <a:lnTo>
                  <a:pt x="121952" y="91116"/>
                </a:lnTo>
                <a:lnTo>
                  <a:pt x="119077" y="95023"/>
                </a:lnTo>
                <a:lnTo>
                  <a:pt x="116307" y="98912"/>
                </a:lnTo>
                <a:lnTo>
                  <a:pt x="117169" y="104254"/>
                </a:lnTo>
                <a:lnTo>
                  <a:pt x="124864" y="109809"/>
                </a:lnTo>
                <a:lnTo>
                  <a:pt x="130217" y="108965"/>
                </a:lnTo>
                <a:lnTo>
                  <a:pt x="133024" y="105138"/>
                </a:lnTo>
                <a:lnTo>
                  <a:pt x="135797" y="101127"/>
                </a:lnTo>
                <a:lnTo>
                  <a:pt x="135008" y="95937"/>
                </a:lnTo>
                <a:lnTo>
                  <a:pt x="127344" y="90296"/>
                </a:lnTo>
                <a:close/>
              </a:path>
              <a:path w="191135" h="296544">
                <a:moveTo>
                  <a:pt x="132952" y="105236"/>
                </a:moveTo>
                <a:lnTo>
                  <a:pt x="130217" y="108965"/>
                </a:lnTo>
                <a:lnTo>
                  <a:pt x="124864" y="109809"/>
                </a:lnTo>
                <a:lnTo>
                  <a:pt x="129629" y="109809"/>
                </a:lnTo>
                <a:lnTo>
                  <a:pt x="132952" y="105236"/>
                </a:lnTo>
                <a:close/>
              </a:path>
              <a:path w="191135" h="296544">
                <a:moveTo>
                  <a:pt x="135797" y="101127"/>
                </a:moveTo>
                <a:lnTo>
                  <a:pt x="133024" y="105138"/>
                </a:lnTo>
                <a:lnTo>
                  <a:pt x="135828" y="101329"/>
                </a:lnTo>
                <a:lnTo>
                  <a:pt x="135797" y="101127"/>
                </a:lnTo>
                <a:close/>
              </a:path>
              <a:path w="191135" h="296544">
                <a:moveTo>
                  <a:pt x="143287" y="90296"/>
                </a:moveTo>
                <a:lnTo>
                  <a:pt x="127344" y="90296"/>
                </a:lnTo>
                <a:lnTo>
                  <a:pt x="135008" y="95937"/>
                </a:lnTo>
                <a:lnTo>
                  <a:pt x="135797" y="101127"/>
                </a:lnTo>
                <a:lnTo>
                  <a:pt x="143287" y="90296"/>
                </a:lnTo>
                <a:close/>
              </a:path>
              <a:path w="191135" h="296544">
                <a:moveTo>
                  <a:pt x="183972" y="0"/>
                </a:moveTo>
                <a:lnTo>
                  <a:pt x="180613" y="999"/>
                </a:lnTo>
                <a:lnTo>
                  <a:pt x="179013" y="3655"/>
                </a:lnTo>
                <a:lnTo>
                  <a:pt x="164712" y="26934"/>
                </a:lnTo>
                <a:lnTo>
                  <a:pt x="149992" y="49953"/>
                </a:lnTo>
                <a:lnTo>
                  <a:pt x="134801" y="72662"/>
                </a:lnTo>
                <a:lnTo>
                  <a:pt x="119076" y="95023"/>
                </a:lnTo>
                <a:lnTo>
                  <a:pt x="116300" y="98869"/>
                </a:lnTo>
                <a:lnTo>
                  <a:pt x="119086" y="95011"/>
                </a:lnTo>
                <a:lnTo>
                  <a:pt x="121952" y="91116"/>
                </a:lnTo>
                <a:lnTo>
                  <a:pt x="127344" y="90296"/>
                </a:lnTo>
                <a:lnTo>
                  <a:pt x="143287" y="90296"/>
                </a:lnTo>
                <a:lnTo>
                  <a:pt x="148852" y="82250"/>
                </a:lnTo>
                <a:lnTo>
                  <a:pt x="163487" y="58561"/>
                </a:lnTo>
                <a:lnTo>
                  <a:pt x="177025" y="34220"/>
                </a:lnTo>
                <a:lnTo>
                  <a:pt x="189568" y="9364"/>
                </a:lnTo>
                <a:lnTo>
                  <a:pt x="191008" y="6376"/>
                </a:lnTo>
                <a:lnTo>
                  <a:pt x="189753" y="2786"/>
                </a:lnTo>
                <a:lnTo>
                  <a:pt x="183972" y="0"/>
                </a:lnTo>
                <a:close/>
              </a:path>
            </a:pathLst>
          </a:custGeom>
          <a:solidFill>
            <a:srgbClr val="FF00A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50717" y="2316869"/>
            <a:ext cx="103781" cy="18138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07964" y="2274652"/>
            <a:ext cx="131117" cy="196992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665601" y="2682177"/>
            <a:ext cx="1329055" cy="1715135"/>
            <a:chOff x="665601" y="2682177"/>
            <a:chExt cx="1329055" cy="1715135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5601" y="2682177"/>
              <a:ext cx="1219382" cy="171466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60968" y="3216410"/>
              <a:ext cx="123841" cy="18542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25042" y="3215575"/>
              <a:ext cx="156284" cy="2070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57850" y="3590302"/>
              <a:ext cx="126723" cy="22097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24408" y="3965173"/>
              <a:ext cx="169711" cy="203028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8.26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A63871-A702-9EDA-DDEF-18696CA44F3B}"/>
              </a:ext>
            </a:extLst>
          </p:cNvPr>
          <p:cNvSpPr txBox="1"/>
          <p:nvPr/>
        </p:nvSpPr>
        <p:spPr>
          <a:xfrm>
            <a:off x="585960" y="9329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แทนที่เพจที่จะไม่ถูกใช้งานเป็นระยะเวลานานที่สุด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689216-23DF-6371-384A-AB63DDA13575}"/>
              </a:ext>
            </a:extLst>
          </p:cNvPr>
          <p:cNvSpPr txBox="1"/>
          <p:nvPr/>
        </p:nvSpPr>
        <p:spPr>
          <a:xfrm>
            <a:off x="665601" y="45400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คุณรู้เรื่องนี้ได้อย่างไร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64FD0B-46B8-878A-5E1D-CF6B5EA92649}"/>
              </a:ext>
            </a:extLst>
          </p:cNvPr>
          <p:cNvSpPr txBox="1"/>
          <p:nvPr/>
        </p:nvSpPr>
        <p:spPr>
          <a:xfrm>
            <a:off x="640993" y="53625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ใช้สำหรับวัดว่าอัลกอริทึมของคุณทำงานได้ดีเพียงใด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DAC726-A241-8418-B3EB-2AB9DE0E787A}"/>
              </a:ext>
            </a:extLst>
          </p:cNvPr>
          <p:cNvSpPr txBox="1"/>
          <p:nvPr/>
        </p:nvSpPr>
        <p:spPr>
          <a:xfrm>
            <a:off x="6285707" y="4544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อัลกอริธึมที่เหมาะสมที่สุด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957" y="296037"/>
            <a:ext cx="5260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Optimal</a:t>
            </a:r>
            <a:r>
              <a:rPr spc="-55" dirty="0"/>
              <a:t> </a:t>
            </a:r>
            <a:r>
              <a:rPr dirty="0"/>
              <a:t>Page</a:t>
            </a:r>
            <a:r>
              <a:rPr spc="-65" dirty="0"/>
              <a:t> </a:t>
            </a:r>
            <a:r>
              <a:rPr spc="-5" dirty="0"/>
              <a:t>Replacement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252" y="1382267"/>
            <a:ext cx="7612380" cy="27828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50408" y="4462271"/>
            <a:ext cx="3035935" cy="37125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5"/>
              </a:spcBef>
            </a:pPr>
            <a:r>
              <a:rPr sz="2400" dirty="0" err="1">
                <a:latin typeface="Microsoft Sans Serif"/>
                <a:cs typeface="Microsoft Sans Serif"/>
              </a:rPr>
              <a:t>เกิดก</a:t>
            </a:r>
            <a:r>
              <a:rPr lang="th-TH" sz="2400" dirty="0">
                <a:latin typeface="Microsoft Sans Serif"/>
                <a:cs typeface="Microsoft Sans Serif"/>
              </a:rPr>
              <a:t>ี่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Arial MT"/>
                <a:cs typeface="Arial MT"/>
              </a:rPr>
              <a:t>page fault ???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5CBF7-08BF-230D-313B-B9A43FBFA601}"/>
              </a:ext>
            </a:extLst>
          </p:cNvPr>
          <p:cNvSpPr txBox="1"/>
          <p:nvPr/>
        </p:nvSpPr>
        <p:spPr>
          <a:xfrm>
            <a:off x="1941068" y="111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การเปลี่ยนหน้าที่เหมาะสมที่สุด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1957" y="296037"/>
            <a:ext cx="5260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Optimal</a:t>
            </a:r>
            <a:r>
              <a:rPr spc="-55" dirty="0"/>
              <a:t> </a:t>
            </a:r>
            <a:r>
              <a:rPr dirty="0"/>
              <a:t>Page</a:t>
            </a:r>
            <a:r>
              <a:rPr spc="-65" dirty="0"/>
              <a:t> </a:t>
            </a:r>
            <a:r>
              <a:rPr spc="-5" dirty="0"/>
              <a:t>Replacement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252" y="1382267"/>
            <a:ext cx="7612380" cy="278282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57800" y="4462271"/>
            <a:ext cx="3192780" cy="474489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0">
              <a:lnSpc>
                <a:spcPts val="3700"/>
              </a:lnSpc>
              <a:tabLst>
                <a:tab pos="947419" algn="l"/>
              </a:tabLst>
            </a:pPr>
            <a:r>
              <a:rPr sz="2800" dirty="0">
                <a:latin typeface="Microsoft Sans Serif"/>
                <a:cs typeface="Microsoft Sans Serif"/>
              </a:rPr>
              <a:t>เกิด	</a:t>
            </a:r>
            <a:r>
              <a:rPr sz="3200" b="1" dirty="0">
                <a:latin typeface="Tahoma"/>
                <a:cs typeface="Tahoma"/>
              </a:rPr>
              <a:t>9 </a:t>
            </a:r>
            <a:r>
              <a:rPr sz="2800" dirty="0">
                <a:latin typeface="Arial MT"/>
                <a:cs typeface="Arial MT"/>
              </a:rPr>
              <a:t>page fault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8.28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A3BB38-593D-5578-1840-8A404A1F87C9}"/>
              </a:ext>
            </a:extLst>
          </p:cNvPr>
          <p:cNvSpPr txBox="1"/>
          <p:nvPr/>
        </p:nvSpPr>
        <p:spPr>
          <a:xfrm>
            <a:off x="1941068" y="111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การเปลี่ยนหน้าที่เหมาะสมที่สุด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1870" y="296037"/>
            <a:ext cx="20808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Objectives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940" y="1282572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8445" y="1260729"/>
            <a:ext cx="7478395" cy="121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describe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5" dirty="0">
                <a:latin typeface="Arial MT"/>
                <a:cs typeface="Arial MT"/>
              </a:rPr>
              <a:t> benefits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virtual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 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5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explain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concepts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demand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paging,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page-replacement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allocation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frames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940" y="1927605"/>
            <a:ext cx="265175" cy="2743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7" name="object 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E806FF-59B8-F2B7-E67B-A07EE4B7BB13}"/>
              </a:ext>
            </a:extLst>
          </p:cNvPr>
          <p:cNvSpPr txBox="1"/>
          <p:nvPr/>
        </p:nvSpPr>
        <p:spPr>
          <a:xfrm>
            <a:off x="1163115" y="10501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เพื่ออธิบายประโยชน์ของระบบหน่วยความจำเสมือน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58BEB-BD21-3967-0A69-F9E5A2DEDB8D}"/>
              </a:ext>
            </a:extLst>
          </p:cNvPr>
          <p:cNvSpPr txBox="1"/>
          <p:nvPr/>
        </p:nvSpPr>
        <p:spPr>
          <a:xfrm>
            <a:off x="1149260" y="1665470"/>
            <a:ext cx="8147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เพื่ออธิบายแนวคิดของเพจความต้องการ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อัลกอริธึมการแทนที่เพจ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และการจัดสรรเฟรมเพจ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342722" y="1083334"/>
            <a:ext cx="294640" cy="27940"/>
          </a:xfrm>
          <a:custGeom>
            <a:avLst/>
            <a:gdLst/>
            <a:ahLst/>
            <a:cxnLst/>
            <a:rect l="l" t="t" r="r" b="b"/>
            <a:pathLst>
              <a:path w="294639" h="27940">
                <a:moveTo>
                  <a:pt x="43086" y="27885"/>
                </a:moveTo>
                <a:lnTo>
                  <a:pt x="25138" y="27647"/>
                </a:lnTo>
                <a:lnTo>
                  <a:pt x="12095" y="27474"/>
                </a:lnTo>
                <a:lnTo>
                  <a:pt x="3956" y="27366"/>
                </a:lnTo>
                <a:lnTo>
                  <a:pt x="721" y="27323"/>
                </a:lnTo>
                <a:lnTo>
                  <a:pt x="0" y="27303"/>
                </a:lnTo>
                <a:lnTo>
                  <a:pt x="201" y="27292"/>
                </a:lnTo>
                <a:lnTo>
                  <a:pt x="590" y="27282"/>
                </a:lnTo>
                <a:lnTo>
                  <a:pt x="4417" y="27176"/>
                </a:lnTo>
                <a:lnTo>
                  <a:pt x="54660" y="23180"/>
                </a:lnTo>
                <a:lnTo>
                  <a:pt x="110730" y="16592"/>
                </a:lnTo>
                <a:lnTo>
                  <a:pt x="132955" y="13797"/>
                </a:lnTo>
                <a:lnTo>
                  <a:pt x="168656" y="9671"/>
                </a:lnTo>
                <a:lnTo>
                  <a:pt x="207463" y="5996"/>
                </a:lnTo>
                <a:lnTo>
                  <a:pt x="249376" y="2772"/>
                </a:lnTo>
                <a:lnTo>
                  <a:pt x="294394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1167" y="4146698"/>
            <a:ext cx="680720" cy="0"/>
          </a:xfrm>
          <a:custGeom>
            <a:avLst/>
            <a:gdLst/>
            <a:ahLst/>
            <a:cxnLst/>
            <a:rect l="l" t="t" r="r" b="b"/>
            <a:pathLst>
              <a:path w="680719">
                <a:moveTo>
                  <a:pt x="0" y="0"/>
                </a:moveTo>
                <a:lnTo>
                  <a:pt x="0" y="0"/>
                </a:lnTo>
                <a:lnTo>
                  <a:pt x="663657" y="0"/>
                </a:lnTo>
                <a:lnTo>
                  <a:pt x="680674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99561" y="4479808"/>
            <a:ext cx="2792095" cy="353060"/>
          </a:xfrm>
          <a:custGeom>
            <a:avLst/>
            <a:gdLst/>
            <a:ahLst/>
            <a:cxnLst/>
            <a:rect l="l" t="t" r="r" b="b"/>
            <a:pathLst>
              <a:path w="2792095" h="353060">
                <a:moveTo>
                  <a:pt x="469260" y="0"/>
                </a:moveTo>
                <a:lnTo>
                  <a:pt x="469260" y="0"/>
                </a:lnTo>
                <a:lnTo>
                  <a:pt x="1095355" y="0"/>
                </a:lnTo>
                <a:lnTo>
                  <a:pt x="1111409" y="0"/>
                </a:lnTo>
              </a:path>
              <a:path w="2792095" h="353060">
                <a:moveTo>
                  <a:pt x="37198" y="352991"/>
                </a:moveTo>
                <a:lnTo>
                  <a:pt x="29970" y="346517"/>
                </a:lnTo>
                <a:lnTo>
                  <a:pt x="22057" y="340483"/>
                </a:lnTo>
                <a:lnTo>
                  <a:pt x="13461" y="334889"/>
                </a:lnTo>
                <a:lnTo>
                  <a:pt x="4181" y="329736"/>
                </a:lnTo>
                <a:lnTo>
                  <a:pt x="0" y="326380"/>
                </a:lnTo>
                <a:lnTo>
                  <a:pt x="38319" y="309015"/>
                </a:lnTo>
                <a:lnTo>
                  <a:pt x="82009" y="305000"/>
                </a:lnTo>
                <a:lnTo>
                  <a:pt x="136423" y="304132"/>
                </a:lnTo>
                <a:lnTo>
                  <a:pt x="168941" y="304731"/>
                </a:lnTo>
                <a:lnTo>
                  <a:pt x="207998" y="306360"/>
                </a:lnTo>
                <a:lnTo>
                  <a:pt x="253592" y="309019"/>
                </a:lnTo>
                <a:lnTo>
                  <a:pt x="305724" y="312708"/>
                </a:lnTo>
              </a:path>
              <a:path w="2792095" h="353060">
                <a:moveTo>
                  <a:pt x="932667" y="303955"/>
                </a:moveTo>
                <a:lnTo>
                  <a:pt x="932667" y="303955"/>
                </a:lnTo>
                <a:lnTo>
                  <a:pt x="2774700" y="303955"/>
                </a:lnTo>
                <a:lnTo>
                  <a:pt x="2791915" y="303955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30967" y="4501925"/>
            <a:ext cx="737235" cy="45085"/>
          </a:xfrm>
          <a:custGeom>
            <a:avLst/>
            <a:gdLst/>
            <a:ahLst/>
            <a:cxnLst/>
            <a:rect l="l" t="t" r="r" b="b"/>
            <a:pathLst>
              <a:path w="737234" h="45085">
                <a:moveTo>
                  <a:pt x="6511" y="44668"/>
                </a:moveTo>
                <a:lnTo>
                  <a:pt x="0" y="42160"/>
                </a:lnTo>
                <a:lnTo>
                  <a:pt x="464" y="39085"/>
                </a:lnTo>
                <a:lnTo>
                  <a:pt x="7910" y="35443"/>
                </a:lnTo>
                <a:lnTo>
                  <a:pt x="49910" y="22025"/>
                </a:lnTo>
                <a:lnTo>
                  <a:pt x="98578" y="13041"/>
                </a:lnTo>
                <a:lnTo>
                  <a:pt x="145365" y="7713"/>
                </a:lnTo>
                <a:lnTo>
                  <a:pt x="202801" y="3701"/>
                </a:lnTo>
                <a:lnTo>
                  <a:pt x="265648" y="1322"/>
                </a:lnTo>
                <a:lnTo>
                  <a:pt x="332652" y="455"/>
                </a:lnTo>
                <a:lnTo>
                  <a:pt x="401565" y="73"/>
                </a:lnTo>
                <a:lnTo>
                  <a:pt x="436598" y="0"/>
                </a:lnTo>
                <a:lnTo>
                  <a:pt x="473494" y="422"/>
                </a:lnTo>
                <a:lnTo>
                  <a:pt x="515670" y="1757"/>
                </a:lnTo>
                <a:lnTo>
                  <a:pt x="563128" y="4005"/>
                </a:lnTo>
                <a:lnTo>
                  <a:pt x="615866" y="7165"/>
                </a:lnTo>
                <a:lnTo>
                  <a:pt x="673886" y="11238"/>
                </a:lnTo>
                <a:lnTo>
                  <a:pt x="737186" y="16224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79794" y="1964639"/>
            <a:ext cx="15875" cy="27305"/>
          </a:xfrm>
          <a:custGeom>
            <a:avLst/>
            <a:gdLst/>
            <a:ahLst/>
            <a:cxnLst/>
            <a:rect l="l" t="t" r="r" b="b"/>
            <a:pathLst>
              <a:path w="15875" h="27305">
                <a:moveTo>
                  <a:pt x="15425" y="19843"/>
                </a:moveTo>
                <a:lnTo>
                  <a:pt x="13693" y="8947"/>
                </a:lnTo>
                <a:lnTo>
                  <a:pt x="10445" y="2333"/>
                </a:lnTo>
                <a:lnTo>
                  <a:pt x="5680" y="0"/>
                </a:lnTo>
                <a:lnTo>
                  <a:pt x="2723" y="395"/>
                </a:lnTo>
                <a:lnTo>
                  <a:pt x="830" y="4996"/>
                </a:lnTo>
                <a:lnTo>
                  <a:pt x="0" y="13805"/>
                </a:lnTo>
                <a:lnTo>
                  <a:pt x="233" y="2682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49030" y="3329700"/>
            <a:ext cx="4445" cy="20955"/>
          </a:xfrm>
          <a:custGeom>
            <a:avLst/>
            <a:gdLst/>
            <a:ahLst/>
            <a:cxnLst/>
            <a:rect l="l" t="t" r="r" b="b"/>
            <a:pathLst>
              <a:path w="4445" h="20954">
                <a:moveTo>
                  <a:pt x="4336" y="20713"/>
                </a:moveTo>
                <a:lnTo>
                  <a:pt x="976" y="12796"/>
                </a:lnTo>
                <a:lnTo>
                  <a:pt x="0" y="5891"/>
                </a:lnTo>
                <a:lnTo>
                  <a:pt x="1405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15465" y="2894690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10" h="3810">
                <a:moveTo>
                  <a:pt x="16413" y="0"/>
                </a:moveTo>
                <a:lnTo>
                  <a:pt x="10942" y="1154"/>
                </a:lnTo>
                <a:lnTo>
                  <a:pt x="5471" y="2308"/>
                </a:lnTo>
                <a:lnTo>
                  <a:pt x="0" y="3462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32620" y="1102605"/>
            <a:ext cx="1863725" cy="0"/>
          </a:xfrm>
          <a:custGeom>
            <a:avLst/>
            <a:gdLst/>
            <a:ahLst/>
            <a:cxnLst/>
            <a:rect l="l" t="t" r="r" b="b"/>
            <a:pathLst>
              <a:path w="1863725">
                <a:moveTo>
                  <a:pt x="0" y="0"/>
                </a:moveTo>
                <a:lnTo>
                  <a:pt x="0" y="0"/>
                </a:lnTo>
                <a:lnTo>
                  <a:pt x="1845874" y="0"/>
                </a:lnTo>
                <a:lnTo>
                  <a:pt x="1863126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43764" y="596310"/>
            <a:ext cx="4479290" cy="0"/>
          </a:xfrm>
          <a:custGeom>
            <a:avLst/>
            <a:gdLst/>
            <a:ahLst/>
            <a:cxnLst/>
            <a:rect l="l" t="t" r="r" b="b"/>
            <a:pathLst>
              <a:path w="4479290">
                <a:moveTo>
                  <a:pt x="0" y="0"/>
                </a:moveTo>
                <a:lnTo>
                  <a:pt x="0" y="0"/>
                </a:lnTo>
                <a:lnTo>
                  <a:pt x="4461582" y="0"/>
                </a:lnTo>
                <a:lnTo>
                  <a:pt x="4478808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9858" y="296037"/>
            <a:ext cx="72440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FF"/>
                </a:solidFill>
              </a:rPr>
              <a:t>Least</a:t>
            </a:r>
            <a:r>
              <a:rPr spc="-2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Recently</a:t>
            </a:r>
            <a:r>
              <a:rPr spc="-35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Used</a:t>
            </a:r>
            <a:r>
              <a:rPr spc="-3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(LRU)</a:t>
            </a:r>
            <a:r>
              <a:rPr spc="-20" dirty="0">
                <a:solidFill>
                  <a:srgbClr val="0000FF"/>
                </a:solidFill>
              </a:rPr>
              <a:t> </a:t>
            </a:r>
            <a:r>
              <a:rPr spc="-5" dirty="0">
                <a:solidFill>
                  <a:srgbClr val="0000FF"/>
                </a:solidFill>
              </a:rPr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619" y="1331975"/>
            <a:ext cx="265175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7648" y="839730"/>
            <a:ext cx="7149465" cy="777777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1600" b="1" dirty="0" err="1">
                <a:solidFill>
                  <a:srgbClr val="0000FF"/>
                </a:solidFill>
                <a:latin typeface="Tahoma"/>
                <a:cs typeface="Tahoma"/>
              </a:rPr>
              <a:t>มองย้อนกล</a:t>
            </a:r>
            <a:r>
              <a:rPr lang="th-TH" sz="1600" b="1" dirty="0">
                <a:solidFill>
                  <a:srgbClr val="0000FF"/>
                </a:solidFill>
                <a:latin typeface="Tahoma"/>
                <a:cs typeface="Tahoma"/>
              </a:rPr>
              <a:t>ั</a:t>
            </a:r>
            <a:r>
              <a:rPr sz="1600" b="1" dirty="0" err="1">
                <a:solidFill>
                  <a:srgbClr val="0000FF"/>
                </a:solidFill>
                <a:latin typeface="Tahoma"/>
                <a:cs typeface="Tahoma"/>
              </a:rPr>
              <a:t>บไปในอด</a:t>
            </a:r>
            <a:r>
              <a:rPr lang="th-TH" sz="1600" b="1" dirty="0">
                <a:solidFill>
                  <a:srgbClr val="0000FF"/>
                </a:solidFill>
                <a:latin typeface="Tahoma"/>
                <a:cs typeface="Tahoma"/>
              </a:rPr>
              <a:t>ี</a:t>
            </a:r>
            <a:r>
              <a:rPr sz="1600" b="1" dirty="0" err="1">
                <a:solidFill>
                  <a:srgbClr val="0000FF"/>
                </a:solidFill>
                <a:latin typeface="Tahoma"/>
                <a:cs typeface="Tahoma"/>
              </a:rPr>
              <a:t>ตว่า</a:t>
            </a:r>
            <a:r>
              <a:rPr sz="1600" b="1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000FF"/>
                </a:solidFill>
                <a:latin typeface="Verdana"/>
                <a:cs typeface="Verdana"/>
              </a:rPr>
              <a:t>page </a:t>
            </a:r>
            <a:r>
              <a:rPr sz="1600" b="1" dirty="0" err="1">
                <a:solidFill>
                  <a:srgbClr val="0000FF"/>
                </a:solidFill>
                <a:latin typeface="Tahoma"/>
                <a:cs typeface="Tahoma"/>
              </a:rPr>
              <a:t>ใดไม่ได้ถูกใช้มานานท</a:t>
            </a:r>
            <a:r>
              <a:rPr lang="th-TH" sz="1600" b="1" dirty="0">
                <a:solidFill>
                  <a:srgbClr val="0000FF"/>
                </a:solidFill>
                <a:latin typeface="Tahoma"/>
                <a:cs typeface="Tahoma"/>
              </a:rPr>
              <a:t>ี่</a:t>
            </a:r>
            <a:r>
              <a:rPr sz="1600" b="1" dirty="0">
                <a:solidFill>
                  <a:srgbClr val="0000FF"/>
                </a:solidFill>
                <a:latin typeface="Tahoma"/>
                <a:cs typeface="Tahoma"/>
              </a:rPr>
              <a:t>ส</a:t>
            </a:r>
            <a:r>
              <a:rPr lang="th-TH" sz="1600" b="1" dirty="0">
                <a:solidFill>
                  <a:srgbClr val="0000FF"/>
                </a:solidFill>
                <a:latin typeface="Tahoma"/>
                <a:cs typeface="Tahoma"/>
              </a:rPr>
              <a:t>ุ</a:t>
            </a:r>
            <a:r>
              <a:rPr sz="1600" b="1" dirty="0" err="1">
                <a:solidFill>
                  <a:srgbClr val="0000FF"/>
                </a:solidFill>
                <a:latin typeface="Tahoma"/>
                <a:cs typeface="Tahoma"/>
              </a:rPr>
              <a:t>ดจะถูก</a:t>
            </a:r>
            <a:r>
              <a:rPr sz="1600" b="1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0000FF"/>
                </a:solidFill>
                <a:latin typeface="Verdana"/>
                <a:cs typeface="Verdana"/>
              </a:rPr>
              <a:t>replace)</a:t>
            </a:r>
            <a:endParaRPr sz="1600" dirty="0">
              <a:latin typeface="Verdana"/>
              <a:cs typeface="Verdana"/>
            </a:endParaRPr>
          </a:p>
          <a:p>
            <a:pPr marL="293370">
              <a:lnSpc>
                <a:spcPct val="100000"/>
              </a:lnSpc>
              <a:spcBef>
                <a:spcPts val="815"/>
              </a:spcBef>
              <a:tabLst>
                <a:tab pos="2160270" algn="l"/>
              </a:tabLst>
            </a:pP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string:	1, 2,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3, 4, 1,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2,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z="1800" spc="-5" dirty="0">
                <a:latin typeface="Arial MT"/>
                <a:cs typeface="Arial MT"/>
              </a:rPr>
              <a:t>, 1,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2, </a:t>
            </a:r>
            <a:r>
              <a:rPr sz="1800" b="1" spc="-5" dirty="0">
                <a:solidFill>
                  <a:srgbClr val="0000CC"/>
                </a:solidFill>
                <a:latin typeface="Arial"/>
                <a:cs typeface="Arial"/>
              </a:rPr>
              <a:t>3</a:t>
            </a:r>
            <a:r>
              <a:rPr sz="1800" spc="-5" dirty="0">
                <a:latin typeface="Arial MT"/>
                <a:cs typeface="Arial MT"/>
              </a:rPr>
              <a:t>, </a:t>
            </a:r>
            <a:r>
              <a:rPr sz="1800" b="1" spc="-5" dirty="0">
                <a:solidFill>
                  <a:srgbClr val="663300"/>
                </a:solidFill>
                <a:latin typeface="Arial"/>
                <a:cs typeface="Arial"/>
              </a:rPr>
              <a:t>4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9900"/>
                </a:solidFill>
                <a:latin typeface="Arial"/>
                <a:cs typeface="Arial"/>
              </a:rPr>
              <a:t>5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619" y="3993515"/>
            <a:ext cx="265175" cy="2743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2869" y="4388230"/>
            <a:ext cx="23469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2869" y="5033136"/>
            <a:ext cx="234696" cy="2438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45819" y="3875659"/>
            <a:ext cx="6736080" cy="168528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spc="-5" dirty="0">
                <a:latin typeface="Arial MT"/>
                <a:cs typeface="Arial MT"/>
              </a:rPr>
              <a:t>Counter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implementation</a:t>
            </a:r>
            <a:endParaRPr sz="1800">
              <a:latin typeface="Arial MT"/>
              <a:cs typeface="Arial MT"/>
            </a:endParaRPr>
          </a:p>
          <a:p>
            <a:pPr marL="413384" marR="5080" indent="-49530">
              <a:lnSpc>
                <a:spcPct val="100000"/>
              </a:lnSpc>
              <a:spcBef>
                <a:spcPts val="755"/>
              </a:spcBef>
            </a:pPr>
            <a:r>
              <a:rPr sz="1800" u="sng" spc="-114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spc="-930" dirty="0">
                <a:latin typeface="Arial MT"/>
                <a:cs typeface="Arial MT"/>
              </a:rPr>
              <a:t>E</a:t>
            </a:r>
            <a:r>
              <a:rPr sz="1800" u="sng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75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ry </a:t>
            </a:r>
            <a:r>
              <a:rPr sz="1800" spc="-5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try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s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</a:t>
            </a:r>
            <a:r>
              <a:rPr sz="1800" spc="-10" dirty="0">
                <a:latin typeface="Arial MT"/>
                <a:cs typeface="Arial MT"/>
              </a:rPr>
              <a:t>u</a:t>
            </a:r>
            <a:r>
              <a:rPr sz="1800" spc="-5" dirty="0">
                <a:latin typeface="Arial MT"/>
                <a:cs typeface="Arial MT"/>
              </a:rPr>
              <a:t>nt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r;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ev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ry time </a:t>
            </a:r>
            <a:r>
              <a:rPr sz="1800" spc="-10" dirty="0">
                <a:latin typeface="Arial MT"/>
                <a:cs typeface="Arial MT"/>
              </a:rPr>
              <a:t>p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refer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nc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d  </a:t>
            </a:r>
            <a:r>
              <a:rPr sz="1800" spc="-5" dirty="0">
                <a:latin typeface="Arial MT"/>
                <a:cs typeface="Arial MT"/>
              </a:rPr>
              <a:t>through</a:t>
            </a:r>
            <a:r>
              <a:rPr sz="1800" dirty="0">
                <a:latin typeface="Arial MT"/>
                <a:cs typeface="Arial MT"/>
              </a:rPr>
              <a:t> this </a:t>
            </a:r>
            <a:r>
              <a:rPr sz="1800" spc="-10" dirty="0">
                <a:latin typeface="Arial MT"/>
                <a:cs typeface="Arial MT"/>
              </a:rPr>
              <a:t>entry,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copy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clock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counter</a:t>
            </a:r>
            <a:endParaRPr sz="1800">
              <a:latin typeface="Arial MT"/>
              <a:cs typeface="Arial MT"/>
            </a:endParaRPr>
          </a:p>
          <a:p>
            <a:pPr marL="413384" marR="38227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 MT"/>
                <a:cs typeface="Arial MT"/>
              </a:rPr>
              <a:t>When a </a:t>
            </a:r>
            <a:r>
              <a:rPr sz="1800" spc="-5" dirty="0">
                <a:latin typeface="Arial MT"/>
                <a:cs typeface="Arial MT"/>
              </a:rPr>
              <a:t>page </a:t>
            </a:r>
            <a:r>
              <a:rPr sz="1800" spc="-10" dirty="0">
                <a:latin typeface="Arial MT"/>
                <a:cs typeface="Arial MT"/>
              </a:rPr>
              <a:t>needs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be changed, look at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counters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determine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change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634293" y="1723453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solidFill>
                            <a:srgbClr val="0099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16517" y="1721929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119437" y="1731073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dirty="0">
                          <a:solidFill>
                            <a:srgbClr val="9999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39121" y="1709737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7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42041" y="1717357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5" name="object 1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8.29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D44629-7084-DE5A-F48A-3B47CC93A9D0}"/>
              </a:ext>
            </a:extLst>
          </p:cNvPr>
          <p:cNvSpPr txBox="1"/>
          <p:nvPr/>
        </p:nvSpPr>
        <p:spPr>
          <a:xfrm>
            <a:off x="1167768" y="37486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การดำเนินการตอบโต้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56246F-E9F9-4E01-0751-BE7147CF1DEC}"/>
              </a:ext>
            </a:extLst>
          </p:cNvPr>
          <p:cNvSpPr txBox="1"/>
          <p:nvPr/>
        </p:nvSpPr>
        <p:spPr>
          <a:xfrm>
            <a:off x="1587014" y="4127828"/>
            <a:ext cx="724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ทุกรายการหน้ามีตัวนับ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ทุกครั้งที่มีการอ้างอิงหน้าผ่านรายการนี้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ให้คัดลอกนาฬิกาไปที่ตัวนับ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1ADE35-2C9D-CCDF-3161-EA04CBB26525}"/>
              </a:ext>
            </a:extLst>
          </p:cNvPr>
          <p:cNvSpPr txBox="1"/>
          <p:nvPr/>
        </p:nvSpPr>
        <p:spPr>
          <a:xfrm>
            <a:off x="1563030" y="48307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เมื่อจำเป็นต้องเปลี่ยนหน้า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ให้ดูที่ตัวนับเพื่อดูว่าหน้าใดที่ต้องเปลี่ยน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LRU</a:t>
            </a:r>
            <a:r>
              <a:rPr spc="-35" dirty="0"/>
              <a:t> </a:t>
            </a:r>
            <a:r>
              <a:rPr spc="-5" dirty="0"/>
              <a:t>Page</a:t>
            </a:r>
            <a:r>
              <a:rPr spc="-55" dirty="0"/>
              <a:t> </a:t>
            </a:r>
            <a:r>
              <a:rPr spc="-5" dirty="0"/>
              <a:t>Replacement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7408" y="1680972"/>
            <a:ext cx="7544434" cy="2342515"/>
            <a:chOff x="597408" y="1680972"/>
            <a:chExt cx="7544434" cy="2342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408" y="1680972"/>
              <a:ext cx="7544140" cy="20055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5079" y="3714983"/>
              <a:ext cx="324369" cy="3080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4325" y="3566266"/>
              <a:ext cx="530877" cy="3776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298947" y="4250435"/>
            <a:ext cx="3037840" cy="370614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"/>
              </a:spcBef>
            </a:pPr>
            <a:r>
              <a:rPr sz="2400" dirty="0" err="1">
                <a:latin typeface="Microsoft Sans Serif"/>
                <a:cs typeface="Microsoft Sans Serif"/>
              </a:rPr>
              <a:t>เกิดก</a:t>
            </a:r>
            <a:r>
              <a:rPr lang="th-TH" sz="2400" dirty="0">
                <a:latin typeface="Microsoft Sans Serif"/>
                <a:cs typeface="Microsoft Sans Serif"/>
              </a:rPr>
              <a:t>ี่</a:t>
            </a:r>
            <a:r>
              <a:rPr sz="240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Arial MT"/>
                <a:cs typeface="Arial MT"/>
              </a:rPr>
              <a:t>page fault ???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3BAED4-7332-D673-75ED-B71C2E65F2B2}"/>
              </a:ext>
            </a:extLst>
          </p:cNvPr>
          <p:cNvSpPr txBox="1"/>
          <p:nvPr/>
        </p:nvSpPr>
        <p:spPr>
          <a:xfrm>
            <a:off x="2277109" y="1113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</a:t>
            </a:r>
            <a:r>
              <a:rPr lang="en-US" dirty="0">
                <a:solidFill>
                  <a:schemeClr val="accent1"/>
                </a:solidFill>
              </a:rPr>
              <a:t> LRU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LRU</a:t>
            </a:r>
            <a:r>
              <a:rPr spc="-35" dirty="0"/>
              <a:t> </a:t>
            </a:r>
            <a:r>
              <a:rPr spc="-5" dirty="0"/>
              <a:t>Page</a:t>
            </a:r>
            <a:r>
              <a:rPr spc="-55" dirty="0"/>
              <a:t> </a:t>
            </a:r>
            <a:r>
              <a:rPr spc="-5" dirty="0"/>
              <a:t>Replacement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7908" y="1399658"/>
            <a:ext cx="7544434" cy="2154555"/>
            <a:chOff x="787908" y="1399658"/>
            <a:chExt cx="7544434" cy="2154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908" y="1549907"/>
              <a:ext cx="7544140" cy="20040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4252" y="1437911"/>
              <a:ext cx="363999" cy="1392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9942" y="1399658"/>
              <a:ext cx="156752" cy="11045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01284" y="3656076"/>
            <a:ext cx="2799715" cy="43614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4139">
              <a:lnSpc>
                <a:spcPts val="3695"/>
              </a:lnSpc>
              <a:tabLst>
                <a:tab pos="625475" algn="l"/>
                <a:tab pos="1130300" algn="l"/>
              </a:tabLst>
            </a:pPr>
            <a:r>
              <a:rPr sz="2400" dirty="0">
                <a:latin typeface="Microsoft Sans Serif"/>
                <a:cs typeface="Microsoft Sans Serif"/>
              </a:rPr>
              <a:t>เกิด	</a:t>
            </a:r>
            <a:r>
              <a:rPr sz="2800" b="1" dirty="0">
                <a:latin typeface="Tahoma"/>
                <a:cs typeface="Tahoma"/>
              </a:rPr>
              <a:t>12	</a:t>
            </a:r>
            <a:r>
              <a:rPr sz="2400" dirty="0">
                <a:latin typeface="Arial MT"/>
                <a:cs typeface="Arial MT"/>
              </a:rPr>
              <a:t>page fault</a:t>
            </a: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144" y="4614671"/>
            <a:ext cx="234696" cy="2438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79905" y="4568444"/>
            <a:ext cx="517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Better than </a:t>
            </a:r>
            <a:r>
              <a:rPr sz="1800" dirty="0">
                <a:latin typeface="Arial MT"/>
                <a:cs typeface="Arial MT"/>
              </a:rPr>
              <a:t>FIFO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worse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Optimal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02385" y="914222"/>
            <a:ext cx="464807" cy="43568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9102" y="916328"/>
            <a:ext cx="136128" cy="13708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17293" y="1143932"/>
            <a:ext cx="73986" cy="125602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B3D6A7-1517-0632-182B-5C556060E8C7}"/>
              </a:ext>
            </a:extLst>
          </p:cNvPr>
          <p:cNvSpPr txBox="1"/>
          <p:nvPr/>
        </p:nvSpPr>
        <p:spPr>
          <a:xfrm>
            <a:off x="2207576" y="9917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การเปลี่ยนหน้า</a:t>
            </a:r>
            <a:r>
              <a:rPr lang="en-US" dirty="0">
                <a:solidFill>
                  <a:schemeClr val="accent1"/>
                </a:solidFill>
              </a:rPr>
              <a:t> LRU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9361F1-B728-6C74-3042-2064CBB0A034}"/>
              </a:ext>
            </a:extLst>
          </p:cNvPr>
          <p:cNvSpPr txBox="1"/>
          <p:nvPr/>
        </p:nvSpPr>
        <p:spPr>
          <a:xfrm>
            <a:off x="1129284" y="428861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ดีกว่า</a:t>
            </a:r>
            <a:r>
              <a:rPr lang="en-US" dirty="0">
                <a:solidFill>
                  <a:schemeClr val="accent1"/>
                </a:solidFill>
              </a:rPr>
              <a:t> FIFO </a:t>
            </a:r>
            <a:r>
              <a:rPr lang="en-US" dirty="0" err="1">
                <a:solidFill>
                  <a:schemeClr val="accent1"/>
                </a:solidFill>
              </a:rPr>
              <a:t>แต่แย่กว่าอัลกอริทึมที่เหมาะสมที่สุด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282638" y="2963117"/>
            <a:ext cx="1534795" cy="332105"/>
          </a:xfrm>
          <a:custGeom>
            <a:avLst/>
            <a:gdLst/>
            <a:ahLst/>
            <a:cxnLst/>
            <a:rect l="l" t="t" r="r" b="b"/>
            <a:pathLst>
              <a:path w="1534795" h="332104">
                <a:moveTo>
                  <a:pt x="0" y="111178"/>
                </a:moveTo>
                <a:lnTo>
                  <a:pt x="30398" y="86121"/>
                </a:lnTo>
                <a:lnTo>
                  <a:pt x="77828" y="73230"/>
                </a:lnTo>
                <a:lnTo>
                  <a:pt x="120883" y="64839"/>
                </a:lnTo>
                <a:lnTo>
                  <a:pt x="171724" y="55857"/>
                </a:lnTo>
                <a:lnTo>
                  <a:pt x="210746" y="50313"/>
                </a:lnTo>
                <a:lnTo>
                  <a:pt x="254189" y="45418"/>
                </a:lnTo>
                <a:lnTo>
                  <a:pt x="302332" y="41459"/>
                </a:lnTo>
                <a:lnTo>
                  <a:pt x="354648" y="38430"/>
                </a:lnTo>
                <a:lnTo>
                  <a:pt x="407704" y="36015"/>
                </a:lnTo>
                <a:lnTo>
                  <a:pt x="434295" y="35017"/>
                </a:lnTo>
                <a:lnTo>
                  <a:pt x="460913" y="34002"/>
                </a:lnTo>
                <a:lnTo>
                  <a:pt x="514190" y="31453"/>
                </a:lnTo>
                <a:lnTo>
                  <a:pt x="567493" y="28186"/>
                </a:lnTo>
                <a:lnTo>
                  <a:pt x="620639" y="24065"/>
                </a:lnTo>
                <a:lnTo>
                  <a:pt x="673542" y="19147"/>
                </a:lnTo>
                <a:lnTo>
                  <a:pt x="725868" y="13916"/>
                </a:lnTo>
                <a:lnTo>
                  <a:pt x="751792" y="11214"/>
                </a:lnTo>
                <a:lnTo>
                  <a:pt x="777803" y="8653"/>
                </a:lnTo>
                <a:lnTo>
                  <a:pt x="830815" y="4553"/>
                </a:lnTo>
                <a:lnTo>
                  <a:pt x="884538" y="1797"/>
                </a:lnTo>
                <a:lnTo>
                  <a:pt x="935311" y="291"/>
                </a:lnTo>
                <a:lnTo>
                  <a:pt x="959362" y="0"/>
                </a:lnTo>
                <a:lnTo>
                  <a:pt x="982750" y="210"/>
                </a:lnTo>
                <a:lnTo>
                  <a:pt x="1028221" y="2714"/>
                </a:lnTo>
                <a:lnTo>
                  <a:pt x="1072219" y="7737"/>
                </a:lnTo>
                <a:lnTo>
                  <a:pt x="1116352" y="13729"/>
                </a:lnTo>
                <a:lnTo>
                  <a:pt x="1162602" y="20581"/>
                </a:lnTo>
                <a:lnTo>
                  <a:pt x="1190163" y="24649"/>
                </a:lnTo>
                <a:lnTo>
                  <a:pt x="1255873" y="34218"/>
                </a:lnTo>
                <a:lnTo>
                  <a:pt x="1317636" y="43085"/>
                </a:lnTo>
                <a:lnTo>
                  <a:pt x="1357392" y="48636"/>
                </a:lnTo>
                <a:lnTo>
                  <a:pt x="1398298" y="52505"/>
                </a:lnTo>
                <a:lnTo>
                  <a:pt x="1423837" y="52951"/>
                </a:lnTo>
                <a:lnTo>
                  <a:pt x="1437704" y="52658"/>
                </a:lnTo>
                <a:lnTo>
                  <a:pt x="1452548" y="52039"/>
                </a:lnTo>
                <a:lnTo>
                  <a:pt x="1468370" y="51095"/>
                </a:lnTo>
                <a:lnTo>
                  <a:pt x="1483163" y="50120"/>
                </a:lnTo>
                <a:lnTo>
                  <a:pt x="1494924" y="49409"/>
                </a:lnTo>
                <a:lnTo>
                  <a:pt x="1503653" y="48961"/>
                </a:lnTo>
                <a:lnTo>
                  <a:pt x="1509350" y="48777"/>
                </a:lnTo>
                <a:lnTo>
                  <a:pt x="1515419" y="50032"/>
                </a:lnTo>
                <a:lnTo>
                  <a:pt x="1521623" y="53948"/>
                </a:lnTo>
                <a:lnTo>
                  <a:pt x="1527961" y="60523"/>
                </a:lnTo>
                <a:lnTo>
                  <a:pt x="1534434" y="69758"/>
                </a:lnTo>
              </a:path>
              <a:path w="1534795" h="332104">
                <a:moveTo>
                  <a:pt x="439996" y="326788"/>
                </a:moveTo>
                <a:lnTo>
                  <a:pt x="429795" y="327667"/>
                </a:lnTo>
                <a:lnTo>
                  <a:pt x="424486" y="328124"/>
                </a:lnTo>
                <a:lnTo>
                  <a:pt x="424070" y="328160"/>
                </a:lnTo>
                <a:lnTo>
                  <a:pt x="423776" y="328185"/>
                </a:lnTo>
                <a:lnTo>
                  <a:pt x="424274" y="328210"/>
                </a:lnTo>
                <a:lnTo>
                  <a:pt x="425563" y="328232"/>
                </a:lnTo>
                <a:lnTo>
                  <a:pt x="428534" y="328285"/>
                </a:lnTo>
                <a:lnTo>
                  <a:pt x="435511" y="328408"/>
                </a:lnTo>
                <a:lnTo>
                  <a:pt x="446495" y="328602"/>
                </a:lnTo>
                <a:lnTo>
                  <a:pt x="495278" y="329637"/>
                </a:lnTo>
                <a:lnTo>
                  <a:pt x="528677" y="330744"/>
                </a:lnTo>
                <a:lnTo>
                  <a:pt x="545612" y="331291"/>
                </a:lnTo>
                <a:lnTo>
                  <a:pt x="563216" y="331660"/>
                </a:lnTo>
                <a:lnTo>
                  <a:pt x="581491" y="331849"/>
                </a:lnTo>
                <a:lnTo>
                  <a:pt x="600435" y="331857"/>
                </a:lnTo>
                <a:lnTo>
                  <a:pt x="619614" y="331574"/>
                </a:lnTo>
                <a:lnTo>
                  <a:pt x="638589" y="330882"/>
                </a:lnTo>
                <a:lnTo>
                  <a:pt x="657363" y="329783"/>
                </a:lnTo>
                <a:lnTo>
                  <a:pt x="675934" y="328276"/>
                </a:lnTo>
                <a:lnTo>
                  <a:pt x="695876" y="326570"/>
                </a:lnTo>
                <a:lnTo>
                  <a:pt x="718762" y="324871"/>
                </a:lnTo>
                <a:lnTo>
                  <a:pt x="744592" y="323180"/>
                </a:lnTo>
                <a:lnTo>
                  <a:pt x="773366" y="321496"/>
                </a:lnTo>
                <a:lnTo>
                  <a:pt x="801242" y="319884"/>
                </a:lnTo>
                <a:lnTo>
                  <a:pt x="824378" y="318406"/>
                </a:lnTo>
                <a:lnTo>
                  <a:pt x="867513" y="314609"/>
                </a:lnTo>
                <a:lnTo>
                  <a:pt x="907783" y="307502"/>
                </a:lnTo>
                <a:lnTo>
                  <a:pt x="934922" y="299967"/>
                </a:lnTo>
                <a:lnTo>
                  <a:pt x="948131" y="295908"/>
                </a:lnTo>
                <a:lnTo>
                  <a:pt x="961835" y="292150"/>
                </a:lnTo>
                <a:lnTo>
                  <a:pt x="976032" y="288694"/>
                </a:lnTo>
                <a:lnTo>
                  <a:pt x="990724" y="285539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49068" y="3313536"/>
            <a:ext cx="187960" cy="24765"/>
          </a:xfrm>
          <a:custGeom>
            <a:avLst/>
            <a:gdLst/>
            <a:ahLst/>
            <a:cxnLst/>
            <a:rect l="l" t="t" r="r" b="b"/>
            <a:pathLst>
              <a:path w="187959" h="24764">
                <a:moveTo>
                  <a:pt x="8929" y="24585"/>
                </a:moveTo>
                <a:lnTo>
                  <a:pt x="4391" y="23312"/>
                </a:lnTo>
                <a:lnTo>
                  <a:pt x="1634" y="22541"/>
                </a:lnTo>
                <a:lnTo>
                  <a:pt x="671" y="22272"/>
                </a:lnTo>
                <a:lnTo>
                  <a:pt x="0" y="22083"/>
                </a:lnTo>
                <a:lnTo>
                  <a:pt x="1988" y="21308"/>
                </a:lnTo>
                <a:lnTo>
                  <a:pt x="6636" y="19945"/>
                </a:lnTo>
                <a:lnTo>
                  <a:pt x="11251" y="18592"/>
                </a:lnTo>
                <a:lnTo>
                  <a:pt x="50838" y="7223"/>
                </a:lnTo>
                <a:lnTo>
                  <a:pt x="100454" y="334"/>
                </a:lnTo>
                <a:lnTo>
                  <a:pt x="123590" y="0"/>
                </a:lnTo>
                <a:lnTo>
                  <a:pt x="152707" y="340"/>
                </a:lnTo>
                <a:lnTo>
                  <a:pt x="187805" y="1354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48867" y="3148330"/>
            <a:ext cx="601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82795" algn="l"/>
              </a:tabLst>
            </a:pP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smallest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was	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869" y="3422650"/>
            <a:ext cx="1296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195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85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84222" y="486484"/>
            <a:ext cx="2041525" cy="175895"/>
          </a:xfrm>
          <a:custGeom>
            <a:avLst/>
            <a:gdLst/>
            <a:ahLst/>
            <a:cxnLst/>
            <a:rect l="l" t="t" r="r" b="b"/>
            <a:pathLst>
              <a:path w="2041525" h="175895">
                <a:moveTo>
                  <a:pt x="36112" y="0"/>
                </a:moveTo>
                <a:lnTo>
                  <a:pt x="36112" y="0"/>
                </a:lnTo>
                <a:lnTo>
                  <a:pt x="2024220" y="0"/>
                </a:lnTo>
                <a:lnTo>
                  <a:pt x="2041508" y="0"/>
                </a:lnTo>
              </a:path>
              <a:path w="2041525" h="175895">
                <a:moveTo>
                  <a:pt x="0" y="175497"/>
                </a:moveTo>
                <a:lnTo>
                  <a:pt x="0" y="175497"/>
                </a:lnTo>
                <a:lnTo>
                  <a:pt x="1909081" y="175497"/>
                </a:lnTo>
                <a:lnTo>
                  <a:pt x="1926280" y="175497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30166" y="2356057"/>
            <a:ext cx="1510665" cy="0"/>
          </a:xfrm>
          <a:custGeom>
            <a:avLst/>
            <a:gdLst/>
            <a:ahLst/>
            <a:cxnLst/>
            <a:rect l="l" t="t" r="r" b="b"/>
            <a:pathLst>
              <a:path w="1510664">
                <a:moveTo>
                  <a:pt x="0" y="0"/>
                </a:moveTo>
                <a:lnTo>
                  <a:pt x="0" y="0"/>
                </a:lnTo>
                <a:lnTo>
                  <a:pt x="1493210" y="0"/>
                </a:lnTo>
                <a:lnTo>
                  <a:pt x="1510373" y="0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65754" y="5636142"/>
            <a:ext cx="2283460" cy="254000"/>
          </a:xfrm>
          <a:custGeom>
            <a:avLst/>
            <a:gdLst/>
            <a:ahLst/>
            <a:cxnLst/>
            <a:rect l="l" t="t" r="r" b="b"/>
            <a:pathLst>
              <a:path w="2283460" h="254000">
                <a:moveTo>
                  <a:pt x="21949" y="0"/>
                </a:moveTo>
                <a:lnTo>
                  <a:pt x="21949" y="0"/>
                </a:lnTo>
                <a:lnTo>
                  <a:pt x="2225406" y="0"/>
                </a:lnTo>
                <a:lnTo>
                  <a:pt x="2242226" y="0"/>
                </a:lnTo>
              </a:path>
              <a:path w="2283460" h="254000">
                <a:moveTo>
                  <a:pt x="0" y="253549"/>
                </a:moveTo>
                <a:lnTo>
                  <a:pt x="0" y="253549"/>
                </a:lnTo>
                <a:lnTo>
                  <a:pt x="2266101" y="253549"/>
                </a:lnTo>
                <a:lnTo>
                  <a:pt x="2283399" y="253549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9106" y="2994630"/>
            <a:ext cx="756285" cy="47625"/>
          </a:xfrm>
          <a:custGeom>
            <a:avLst/>
            <a:gdLst/>
            <a:ahLst/>
            <a:cxnLst/>
            <a:rect l="l" t="t" r="r" b="b"/>
            <a:pathLst>
              <a:path w="756285" h="47625">
                <a:moveTo>
                  <a:pt x="21935" y="47401"/>
                </a:moveTo>
                <a:lnTo>
                  <a:pt x="8838" y="47401"/>
                </a:lnTo>
                <a:lnTo>
                  <a:pt x="1770" y="47401"/>
                </a:lnTo>
                <a:lnTo>
                  <a:pt x="731" y="47400"/>
                </a:lnTo>
                <a:lnTo>
                  <a:pt x="0" y="47400"/>
                </a:lnTo>
                <a:lnTo>
                  <a:pt x="336" y="47232"/>
                </a:lnTo>
                <a:lnTo>
                  <a:pt x="1742" y="46894"/>
                </a:lnTo>
                <a:lnTo>
                  <a:pt x="3148" y="46556"/>
                </a:lnTo>
                <a:lnTo>
                  <a:pt x="10290" y="44840"/>
                </a:lnTo>
                <a:lnTo>
                  <a:pt x="59230" y="34938"/>
                </a:lnTo>
                <a:lnTo>
                  <a:pt x="109655" y="28109"/>
                </a:lnTo>
                <a:lnTo>
                  <a:pt x="151592" y="22968"/>
                </a:lnTo>
                <a:lnTo>
                  <a:pt x="199820" y="17859"/>
                </a:lnTo>
                <a:lnTo>
                  <a:pt x="253949" y="13335"/>
                </a:lnTo>
                <a:lnTo>
                  <a:pt x="310648" y="9434"/>
                </a:lnTo>
                <a:lnTo>
                  <a:pt x="366591" y="6197"/>
                </a:lnTo>
                <a:lnTo>
                  <a:pt x="421714" y="3628"/>
                </a:lnTo>
                <a:lnTo>
                  <a:pt x="475954" y="1732"/>
                </a:lnTo>
                <a:lnTo>
                  <a:pt x="542190" y="519"/>
                </a:lnTo>
                <a:lnTo>
                  <a:pt x="584636" y="172"/>
                </a:lnTo>
                <a:lnTo>
                  <a:pt x="633302" y="0"/>
                </a:lnTo>
                <a:lnTo>
                  <a:pt x="679205" y="43"/>
                </a:lnTo>
                <a:lnTo>
                  <a:pt x="735776" y="908"/>
                </a:lnTo>
                <a:lnTo>
                  <a:pt x="755677" y="7874"/>
                </a:lnTo>
                <a:lnTo>
                  <a:pt x="747834" y="14938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1474" y="1998028"/>
            <a:ext cx="1301148" cy="52624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547624" y="1327334"/>
            <a:ext cx="2221865" cy="595630"/>
            <a:chOff x="3547624" y="1327334"/>
            <a:chExt cx="2221865" cy="59563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5356" y="1619578"/>
              <a:ext cx="392509" cy="16398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8649" y="1645396"/>
              <a:ext cx="192418" cy="14474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7624" y="1327334"/>
              <a:ext cx="2221529" cy="595171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2088406" y="1424108"/>
            <a:ext cx="922019" cy="339725"/>
          </a:xfrm>
          <a:custGeom>
            <a:avLst/>
            <a:gdLst/>
            <a:ahLst/>
            <a:cxnLst/>
            <a:rect l="l" t="t" r="r" b="b"/>
            <a:pathLst>
              <a:path w="922019" h="339725">
                <a:moveTo>
                  <a:pt x="0" y="42685"/>
                </a:moveTo>
                <a:lnTo>
                  <a:pt x="57277" y="31465"/>
                </a:lnTo>
                <a:lnTo>
                  <a:pt x="102285" y="23838"/>
                </a:lnTo>
                <a:lnTo>
                  <a:pt x="148620" y="17292"/>
                </a:lnTo>
                <a:lnTo>
                  <a:pt x="187861" y="12390"/>
                </a:lnTo>
                <a:lnTo>
                  <a:pt x="240261" y="7757"/>
                </a:lnTo>
                <a:lnTo>
                  <a:pt x="304458" y="3660"/>
                </a:lnTo>
                <a:lnTo>
                  <a:pt x="366018" y="1033"/>
                </a:lnTo>
                <a:lnTo>
                  <a:pt x="422439" y="0"/>
                </a:lnTo>
                <a:lnTo>
                  <a:pt x="448518" y="14"/>
                </a:lnTo>
                <a:lnTo>
                  <a:pt x="496316" y="1073"/>
                </a:lnTo>
                <a:lnTo>
                  <a:pt x="572916" y="11104"/>
                </a:lnTo>
                <a:lnTo>
                  <a:pt x="619430" y="21728"/>
                </a:lnTo>
                <a:lnTo>
                  <a:pt x="671420" y="36090"/>
                </a:lnTo>
              </a:path>
              <a:path w="922019" h="339725">
                <a:moveTo>
                  <a:pt x="325150" y="339179"/>
                </a:moveTo>
                <a:lnTo>
                  <a:pt x="275652" y="315345"/>
                </a:lnTo>
                <a:lnTo>
                  <a:pt x="226868" y="303440"/>
                </a:lnTo>
                <a:lnTo>
                  <a:pt x="204235" y="304898"/>
                </a:lnTo>
                <a:lnTo>
                  <a:pt x="205152" y="307040"/>
                </a:lnTo>
                <a:lnTo>
                  <a:pt x="245006" y="308533"/>
                </a:lnTo>
                <a:lnTo>
                  <a:pt x="285567" y="301393"/>
                </a:lnTo>
                <a:lnTo>
                  <a:pt x="341497" y="288544"/>
                </a:lnTo>
                <a:lnTo>
                  <a:pt x="373319" y="281741"/>
                </a:lnTo>
                <a:lnTo>
                  <a:pt x="443779" y="268207"/>
                </a:lnTo>
                <a:lnTo>
                  <a:pt x="481434" y="262049"/>
                </a:lnTo>
                <a:lnTo>
                  <a:pt x="519393" y="257062"/>
                </a:lnTo>
                <a:lnTo>
                  <a:pt x="557657" y="253247"/>
                </a:lnTo>
                <a:lnTo>
                  <a:pt x="596224" y="250602"/>
                </a:lnTo>
                <a:lnTo>
                  <a:pt x="636634" y="249824"/>
                </a:lnTo>
                <a:lnTo>
                  <a:pt x="682578" y="251492"/>
                </a:lnTo>
                <a:lnTo>
                  <a:pt x="734056" y="255608"/>
                </a:lnTo>
                <a:lnTo>
                  <a:pt x="791069" y="262170"/>
                </a:lnTo>
                <a:lnTo>
                  <a:pt x="853616" y="271179"/>
                </a:lnTo>
                <a:lnTo>
                  <a:pt x="921698" y="282636"/>
                </a:lnTo>
              </a:path>
            </a:pathLst>
          </a:custGeom>
          <a:ln w="277200">
            <a:solidFill>
              <a:srgbClr val="FFD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364" y="296037"/>
            <a:ext cx="406907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Counting</a:t>
            </a:r>
            <a:r>
              <a:rPr spc="-114" dirty="0"/>
              <a:t> </a:t>
            </a:r>
            <a:r>
              <a:rPr dirty="0"/>
              <a:t>Algorithms</a:t>
            </a: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8667" y="1331975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8667" y="2250643"/>
            <a:ext cx="265175" cy="274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8667" y="2895854"/>
            <a:ext cx="265175" cy="2743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86605" y="1310132"/>
            <a:ext cx="6181725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Keep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counter of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 have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been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u="sng" spc="10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u="sng" spc="-235" dirty="0">
                <a:uFill>
                  <a:solidFill>
                    <a:srgbClr val="FFD300"/>
                  </a:solidFill>
                </a:u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made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page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 MT"/>
              <a:cs typeface="Arial MT"/>
            </a:endParaRPr>
          </a:p>
          <a:p>
            <a:pPr marL="174625">
              <a:lnSpc>
                <a:spcPct val="100000"/>
              </a:lnSpc>
              <a:tabLst>
                <a:tab pos="1953260" algn="l"/>
              </a:tabLst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LFU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Algorithm</a:t>
            </a:r>
            <a:r>
              <a:rPr sz="1800" spc="-5" dirty="0">
                <a:latin typeface="Arial MT"/>
                <a:cs typeface="Arial MT"/>
              </a:rPr>
              <a:t>:	</a:t>
            </a:r>
            <a:r>
              <a:rPr sz="1800" spc="-10" dirty="0">
                <a:latin typeface="Arial MT"/>
                <a:cs typeface="Arial MT"/>
              </a:rPr>
              <a:t>replaces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smallest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 MT"/>
              <a:cs typeface="Arial MT"/>
            </a:endParaRPr>
          </a:p>
          <a:p>
            <a:pPr marL="17462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MFU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 Algorithm</a:t>
            </a:r>
            <a:r>
              <a:rPr sz="1800" spc="-5" dirty="0">
                <a:latin typeface="Arial MT"/>
                <a:cs typeface="Arial MT"/>
              </a:rPr>
              <a:t>: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based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argument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4688" y="3213549"/>
            <a:ext cx="2261870" cy="277495"/>
          </a:xfrm>
          <a:prstGeom prst="rect">
            <a:avLst/>
          </a:prstGeom>
          <a:solidFill>
            <a:srgbClr val="FFD300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60325">
              <a:lnSpc>
                <a:spcPts val="1745"/>
              </a:lnSpc>
            </a:pPr>
            <a:r>
              <a:rPr sz="1800" spc="-10" dirty="0">
                <a:latin typeface="Arial MT"/>
                <a:cs typeface="Arial MT"/>
              </a:rPr>
              <a:t>probably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just</a:t>
            </a:r>
            <a:r>
              <a:rPr sz="1800" spc="-10" dirty="0">
                <a:latin typeface="Arial MT"/>
                <a:cs typeface="Arial MT"/>
              </a:rPr>
              <a:t> brought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204" y="5483352"/>
            <a:ext cx="5771515" cy="575157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sz="1800" b="1" dirty="0">
                <a:latin typeface="Arial"/>
                <a:cs typeface="Arial"/>
              </a:rPr>
              <a:t>LFU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: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Least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Frequently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Used</a:t>
            </a:r>
            <a:r>
              <a:rPr sz="1400" b="1" spc="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</a:t>
            </a:r>
            <a:r>
              <a:rPr sz="1400" b="1" dirty="0" err="1">
                <a:latin typeface="Tahoma"/>
                <a:cs typeface="Tahoma"/>
              </a:rPr>
              <a:t>ความถี่ในการถูกใช้น้อยท</a:t>
            </a:r>
            <a:r>
              <a:rPr lang="th-TH" sz="1400" b="1" dirty="0">
                <a:latin typeface="Tahoma"/>
                <a:cs typeface="Tahoma"/>
              </a:rPr>
              <a:t>ี่</a:t>
            </a:r>
            <a:r>
              <a:rPr sz="1400" b="1" dirty="0">
                <a:latin typeface="Tahoma"/>
                <a:cs typeface="Tahoma"/>
              </a:rPr>
              <a:t>ส</a:t>
            </a:r>
            <a:r>
              <a:rPr lang="th-TH" sz="1400" b="1" dirty="0">
                <a:latin typeface="Tahoma"/>
                <a:cs typeface="Tahoma"/>
              </a:rPr>
              <a:t>ุ</a:t>
            </a:r>
            <a:r>
              <a:rPr sz="1400" b="1" dirty="0">
                <a:latin typeface="Tahoma"/>
                <a:cs typeface="Tahoma"/>
              </a:rPr>
              <a:t>ด)</a:t>
            </a:r>
            <a:endParaRPr sz="1400" dirty="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MFU: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Most</a:t>
            </a:r>
            <a:r>
              <a:rPr sz="1800" b="1" spc="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Frequently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Used</a:t>
            </a:r>
            <a:r>
              <a:rPr sz="1800" b="1" spc="-175" dirty="0">
                <a:latin typeface="Arial"/>
                <a:cs typeface="Arial"/>
              </a:rPr>
              <a:t> </a:t>
            </a:r>
            <a:r>
              <a:rPr sz="1400" b="1" dirty="0">
                <a:latin typeface="Tahoma"/>
                <a:cs typeface="Tahoma"/>
              </a:rPr>
              <a:t>(</a:t>
            </a:r>
            <a:r>
              <a:rPr sz="1400" b="1" dirty="0" err="1">
                <a:latin typeface="Tahoma"/>
                <a:cs typeface="Tahoma"/>
              </a:rPr>
              <a:t>ความถี่ในการถูกใช้มากท</a:t>
            </a:r>
            <a:r>
              <a:rPr lang="th-TH" sz="1400" b="1" dirty="0">
                <a:latin typeface="Tahoma"/>
                <a:cs typeface="Tahoma"/>
              </a:rPr>
              <a:t>ี่</a:t>
            </a:r>
            <a:r>
              <a:rPr sz="1400" b="1" dirty="0">
                <a:latin typeface="Tahoma"/>
                <a:cs typeface="Tahoma"/>
              </a:rPr>
              <a:t>ส</a:t>
            </a:r>
            <a:r>
              <a:rPr lang="th-TH" sz="1400" b="1" dirty="0">
                <a:latin typeface="Tahoma"/>
                <a:cs typeface="Tahoma"/>
              </a:rPr>
              <a:t>ุ</a:t>
            </a:r>
            <a:r>
              <a:rPr sz="1400" b="1" dirty="0">
                <a:latin typeface="Tahoma"/>
                <a:cs typeface="Tahoma"/>
              </a:rPr>
              <a:t>ด)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91260" y="1943689"/>
            <a:ext cx="660655" cy="345492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85279" y="1569237"/>
            <a:ext cx="162018" cy="16860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92098" y="1633508"/>
            <a:ext cx="443589" cy="2080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88799" y="1614403"/>
            <a:ext cx="183898" cy="16392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93730" y="1539533"/>
            <a:ext cx="671753" cy="22152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82798" y="1619060"/>
            <a:ext cx="106096" cy="14997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279628" y="1598717"/>
            <a:ext cx="200345" cy="16751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618358" y="1591497"/>
            <a:ext cx="240560" cy="24877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917260" y="1296668"/>
            <a:ext cx="219356" cy="16397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32818" y="1289472"/>
            <a:ext cx="198487" cy="15087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559906" y="1196224"/>
            <a:ext cx="507408" cy="24509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713831" y="4667763"/>
            <a:ext cx="340892" cy="21843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244416" y="4754600"/>
            <a:ext cx="205769" cy="261619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588649" y="4674101"/>
            <a:ext cx="350479" cy="2125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796240" y="3629071"/>
            <a:ext cx="1370164" cy="52973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36406" y="3645866"/>
            <a:ext cx="468829" cy="300337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8.32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B8589A-CCB2-B5A7-9550-076C24109DB9}"/>
              </a:ext>
            </a:extLst>
          </p:cNvPr>
          <p:cNvSpPr txBox="1"/>
          <p:nvPr/>
        </p:nvSpPr>
        <p:spPr>
          <a:xfrm>
            <a:off x="6608443" y="4357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อัลกอริทึมการนับ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9C2502-946D-E902-95AC-8761A264C321}"/>
              </a:ext>
            </a:extLst>
          </p:cNvPr>
          <p:cNvSpPr txBox="1"/>
          <p:nvPr/>
        </p:nvSpPr>
        <p:spPr>
          <a:xfrm>
            <a:off x="1151232" y="1066769"/>
            <a:ext cx="559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เก็บตัวนับจำนวนการอ้างอิงที่ทำในแต่ละหน้า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F14840-5665-52CC-B467-067437331560}"/>
              </a:ext>
            </a:extLst>
          </p:cNvPr>
          <p:cNvSpPr txBox="1"/>
          <p:nvPr/>
        </p:nvSpPr>
        <p:spPr>
          <a:xfrm>
            <a:off x="1174325" y="1992775"/>
            <a:ext cx="559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อัลกอริทึม</a:t>
            </a:r>
            <a:r>
              <a:rPr lang="en-US" dirty="0">
                <a:solidFill>
                  <a:schemeClr val="accent1"/>
                </a:solidFill>
              </a:rPr>
              <a:t> LFU: </a:t>
            </a:r>
            <a:r>
              <a:rPr lang="en-US" dirty="0" err="1">
                <a:solidFill>
                  <a:schemeClr val="accent1"/>
                </a:solidFill>
              </a:rPr>
              <a:t>แทนที่หน้าที่มีจำนวนน้อยที่สุด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370137-ABFB-5319-5A7E-8F73702F4DFB}"/>
              </a:ext>
            </a:extLst>
          </p:cNvPr>
          <p:cNvSpPr txBox="1"/>
          <p:nvPr/>
        </p:nvSpPr>
        <p:spPr>
          <a:xfrm>
            <a:off x="1142182" y="2592431"/>
            <a:ext cx="9134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MFU Algorithm: จากการโต้แย้งว่าเพจที่มีการนับน้อยที่สุดอาจเพิ่งนำเข้ามาและยังไม่ได้ใช้งาน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582399" y="2272080"/>
            <a:ext cx="1151890" cy="277495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ts val="1645"/>
              </a:lnSpc>
            </a:pPr>
            <a:r>
              <a:rPr sz="1800" spc="-5" dirty="0">
                <a:latin typeface="Arial MT"/>
                <a:cs typeface="Arial MT"/>
              </a:rPr>
              <a:t>instruction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38067" y="1636982"/>
            <a:ext cx="1186815" cy="0"/>
          </a:xfrm>
          <a:custGeom>
            <a:avLst/>
            <a:gdLst/>
            <a:ahLst/>
            <a:cxnLst/>
            <a:rect l="l" t="t" r="r" b="b"/>
            <a:pathLst>
              <a:path w="1186814">
                <a:moveTo>
                  <a:pt x="0" y="0"/>
                </a:moveTo>
                <a:lnTo>
                  <a:pt x="0" y="0"/>
                </a:lnTo>
                <a:lnTo>
                  <a:pt x="1170066" y="0"/>
                </a:lnTo>
                <a:lnTo>
                  <a:pt x="1186545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81059" y="3800323"/>
            <a:ext cx="381635" cy="48260"/>
          </a:xfrm>
          <a:custGeom>
            <a:avLst/>
            <a:gdLst/>
            <a:ahLst/>
            <a:cxnLst/>
            <a:rect l="l" t="t" r="r" b="b"/>
            <a:pathLst>
              <a:path w="381635" h="48260">
                <a:moveTo>
                  <a:pt x="26933" y="47964"/>
                </a:moveTo>
                <a:lnTo>
                  <a:pt x="0" y="30013"/>
                </a:lnTo>
                <a:lnTo>
                  <a:pt x="2547" y="27812"/>
                </a:lnTo>
                <a:lnTo>
                  <a:pt x="11511" y="27646"/>
                </a:lnTo>
                <a:lnTo>
                  <a:pt x="18721" y="27480"/>
                </a:lnTo>
                <a:lnTo>
                  <a:pt x="59508" y="25575"/>
                </a:lnTo>
                <a:lnTo>
                  <a:pt x="102072" y="21169"/>
                </a:lnTo>
                <a:lnTo>
                  <a:pt x="161413" y="14010"/>
                </a:lnTo>
                <a:lnTo>
                  <a:pt x="187756" y="10944"/>
                </a:lnTo>
                <a:lnTo>
                  <a:pt x="229260" y="6566"/>
                </a:lnTo>
                <a:lnTo>
                  <a:pt x="275950" y="2663"/>
                </a:lnTo>
                <a:lnTo>
                  <a:pt x="316178" y="530"/>
                </a:lnTo>
                <a:lnTo>
                  <a:pt x="343505" y="0"/>
                </a:lnTo>
                <a:lnTo>
                  <a:pt x="356242" y="286"/>
                </a:lnTo>
                <a:lnTo>
                  <a:pt x="366770" y="1319"/>
                </a:lnTo>
                <a:lnTo>
                  <a:pt x="375088" y="3101"/>
                </a:lnTo>
                <a:lnTo>
                  <a:pt x="381196" y="5631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3286" y="4237592"/>
            <a:ext cx="574040" cy="43815"/>
          </a:xfrm>
          <a:custGeom>
            <a:avLst/>
            <a:gdLst/>
            <a:ahLst/>
            <a:cxnLst/>
            <a:rect l="l" t="t" r="r" b="b"/>
            <a:pathLst>
              <a:path w="574039" h="43814">
                <a:moveTo>
                  <a:pt x="19732" y="43376"/>
                </a:moveTo>
                <a:lnTo>
                  <a:pt x="6342" y="37198"/>
                </a:lnTo>
                <a:lnTo>
                  <a:pt x="0" y="31576"/>
                </a:lnTo>
                <a:lnTo>
                  <a:pt x="706" y="26510"/>
                </a:lnTo>
                <a:lnTo>
                  <a:pt x="42723" y="14245"/>
                </a:lnTo>
                <a:lnTo>
                  <a:pt x="95300" y="8914"/>
                </a:lnTo>
                <a:lnTo>
                  <a:pt x="138914" y="5696"/>
                </a:lnTo>
                <a:lnTo>
                  <a:pt x="186842" y="3278"/>
                </a:lnTo>
                <a:lnTo>
                  <a:pt x="236675" y="2264"/>
                </a:lnTo>
                <a:lnTo>
                  <a:pt x="261649" y="2183"/>
                </a:lnTo>
                <a:lnTo>
                  <a:pt x="285785" y="2253"/>
                </a:lnTo>
                <a:lnTo>
                  <a:pt x="331547" y="2844"/>
                </a:lnTo>
                <a:lnTo>
                  <a:pt x="373832" y="3925"/>
                </a:lnTo>
                <a:lnTo>
                  <a:pt x="412512" y="5383"/>
                </a:lnTo>
                <a:lnTo>
                  <a:pt x="430424" y="6114"/>
                </a:lnTo>
                <a:lnTo>
                  <a:pt x="447285" y="6660"/>
                </a:lnTo>
                <a:lnTo>
                  <a:pt x="463094" y="7020"/>
                </a:lnTo>
                <a:lnTo>
                  <a:pt x="477851" y="7195"/>
                </a:lnTo>
                <a:lnTo>
                  <a:pt x="491980" y="7062"/>
                </a:lnTo>
                <a:lnTo>
                  <a:pt x="505903" y="6498"/>
                </a:lnTo>
                <a:lnTo>
                  <a:pt x="519621" y="5503"/>
                </a:lnTo>
                <a:lnTo>
                  <a:pt x="533134" y="4078"/>
                </a:lnTo>
                <a:lnTo>
                  <a:pt x="545306" y="2611"/>
                </a:lnTo>
                <a:lnTo>
                  <a:pt x="555002" y="1496"/>
                </a:lnTo>
                <a:lnTo>
                  <a:pt x="562221" y="731"/>
                </a:lnTo>
                <a:lnTo>
                  <a:pt x="566963" y="317"/>
                </a:lnTo>
                <a:lnTo>
                  <a:pt x="571635" y="0"/>
                </a:lnTo>
                <a:lnTo>
                  <a:pt x="573736" y="75"/>
                </a:lnTo>
                <a:lnTo>
                  <a:pt x="573265" y="544"/>
                </a:lnTo>
                <a:lnTo>
                  <a:pt x="572592" y="1216"/>
                </a:lnTo>
                <a:lnTo>
                  <a:pt x="570474" y="3329"/>
                </a:lnTo>
                <a:lnTo>
                  <a:pt x="566910" y="6882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32608" y="1567275"/>
            <a:ext cx="662305" cy="5715"/>
          </a:xfrm>
          <a:custGeom>
            <a:avLst/>
            <a:gdLst/>
            <a:ahLst/>
            <a:cxnLst/>
            <a:rect l="l" t="t" r="r" b="b"/>
            <a:pathLst>
              <a:path w="662304" h="5715">
                <a:moveTo>
                  <a:pt x="65000" y="5178"/>
                </a:moveTo>
                <a:lnTo>
                  <a:pt x="55039" y="4525"/>
                </a:lnTo>
                <a:lnTo>
                  <a:pt x="45079" y="3871"/>
                </a:lnTo>
                <a:lnTo>
                  <a:pt x="35118" y="3218"/>
                </a:lnTo>
                <a:lnTo>
                  <a:pt x="25157" y="2564"/>
                </a:lnTo>
              </a:path>
              <a:path w="662304" h="5715">
                <a:moveTo>
                  <a:pt x="0" y="0"/>
                </a:moveTo>
                <a:lnTo>
                  <a:pt x="0" y="0"/>
                </a:lnTo>
                <a:lnTo>
                  <a:pt x="645614" y="0"/>
                </a:lnTo>
                <a:lnTo>
                  <a:pt x="662168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50618" y="1589966"/>
            <a:ext cx="530860" cy="60325"/>
          </a:xfrm>
          <a:custGeom>
            <a:avLst/>
            <a:gdLst/>
            <a:ahLst/>
            <a:cxnLst/>
            <a:rect l="l" t="t" r="r" b="b"/>
            <a:pathLst>
              <a:path w="530860" h="60325">
                <a:moveTo>
                  <a:pt x="79051" y="58825"/>
                </a:moveTo>
                <a:lnTo>
                  <a:pt x="74199" y="59737"/>
                </a:lnTo>
                <a:lnTo>
                  <a:pt x="66133" y="59108"/>
                </a:lnTo>
                <a:lnTo>
                  <a:pt x="54855" y="56938"/>
                </a:lnTo>
                <a:lnTo>
                  <a:pt x="15288" y="44641"/>
                </a:lnTo>
                <a:lnTo>
                  <a:pt x="0" y="34883"/>
                </a:lnTo>
                <a:lnTo>
                  <a:pt x="7020" y="34050"/>
                </a:lnTo>
                <a:lnTo>
                  <a:pt x="14259" y="33192"/>
                </a:lnTo>
                <a:lnTo>
                  <a:pt x="25446" y="31865"/>
                </a:lnTo>
                <a:lnTo>
                  <a:pt x="40583" y="30070"/>
                </a:lnTo>
                <a:lnTo>
                  <a:pt x="81326" y="25364"/>
                </a:lnTo>
                <a:lnTo>
                  <a:pt x="128238" y="20810"/>
                </a:lnTo>
                <a:lnTo>
                  <a:pt x="179452" y="16718"/>
                </a:lnTo>
                <a:lnTo>
                  <a:pt x="232010" y="13215"/>
                </a:lnTo>
                <a:lnTo>
                  <a:pt x="284634" y="10254"/>
                </a:lnTo>
                <a:lnTo>
                  <a:pt x="309294" y="8830"/>
                </a:lnTo>
                <a:lnTo>
                  <a:pt x="332592" y="7422"/>
                </a:lnTo>
                <a:lnTo>
                  <a:pt x="354525" y="6029"/>
                </a:lnTo>
                <a:lnTo>
                  <a:pt x="375126" y="4720"/>
                </a:lnTo>
                <a:lnTo>
                  <a:pt x="394428" y="3565"/>
                </a:lnTo>
                <a:lnTo>
                  <a:pt x="444458" y="1026"/>
                </a:lnTo>
                <a:lnTo>
                  <a:pt x="491444" y="0"/>
                </a:lnTo>
                <a:lnTo>
                  <a:pt x="499987" y="121"/>
                </a:lnTo>
                <a:lnTo>
                  <a:pt x="507385" y="376"/>
                </a:lnTo>
                <a:lnTo>
                  <a:pt x="513639" y="763"/>
                </a:lnTo>
                <a:lnTo>
                  <a:pt x="524438" y="1627"/>
                </a:lnTo>
                <a:lnTo>
                  <a:pt x="530011" y="6786"/>
                </a:lnTo>
                <a:lnTo>
                  <a:pt x="530361" y="16242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1938" y="2725361"/>
            <a:ext cx="668655" cy="0"/>
          </a:xfrm>
          <a:custGeom>
            <a:avLst/>
            <a:gdLst/>
            <a:ahLst/>
            <a:cxnLst/>
            <a:rect l="l" t="t" r="r" b="b"/>
            <a:pathLst>
              <a:path w="668655">
                <a:moveTo>
                  <a:pt x="0" y="0"/>
                </a:moveTo>
                <a:lnTo>
                  <a:pt x="0" y="0"/>
                </a:lnTo>
                <a:lnTo>
                  <a:pt x="651876" y="0"/>
                </a:lnTo>
                <a:lnTo>
                  <a:pt x="668591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33958" y="3112699"/>
            <a:ext cx="694690" cy="41910"/>
          </a:xfrm>
          <a:custGeom>
            <a:avLst/>
            <a:gdLst/>
            <a:ahLst/>
            <a:cxnLst/>
            <a:rect l="l" t="t" r="r" b="b"/>
            <a:pathLst>
              <a:path w="694689" h="41910">
                <a:moveTo>
                  <a:pt x="34191" y="41370"/>
                </a:moveTo>
                <a:lnTo>
                  <a:pt x="25388" y="38761"/>
                </a:lnTo>
                <a:lnTo>
                  <a:pt x="17661" y="37067"/>
                </a:lnTo>
                <a:lnTo>
                  <a:pt x="11009" y="36286"/>
                </a:lnTo>
                <a:lnTo>
                  <a:pt x="5432" y="36419"/>
                </a:lnTo>
                <a:lnTo>
                  <a:pt x="813" y="36959"/>
                </a:lnTo>
                <a:lnTo>
                  <a:pt x="0" y="37370"/>
                </a:lnTo>
                <a:lnTo>
                  <a:pt x="2992" y="37650"/>
                </a:lnTo>
                <a:lnTo>
                  <a:pt x="5985" y="37930"/>
                </a:lnTo>
                <a:lnTo>
                  <a:pt x="13466" y="38632"/>
                </a:lnTo>
                <a:lnTo>
                  <a:pt x="25436" y="39753"/>
                </a:lnTo>
                <a:lnTo>
                  <a:pt x="40470" y="39910"/>
                </a:lnTo>
                <a:lnTo>
                  <a:pt x="67620" y="38699"/>
                </a:lnTo>
                <a:lnTo>
                  <a:pt x="106884" y="36119"/>
                </a:lnTo>
                <a:lnTo>
                  <a:pt x="158263" y="32171"/>
                </a:lnTo>
                <a:lnTo>
                  <a:pt x="212691" y="27928"/>
                </a:lnTo>
                <a:lnTo>
                  <a:pt x="261102" y="24463"/>
                </a:lnTo>
                <a:lnTo>
                  <a:pt x="303496" y="21775"/>
                </a:lnTo>
                <a:lnTo>
                  <a:pt x="372734" y="18435"/>
                </a:lnTo>
                <a:lnTo>
                  <a:pt x="435407" y="16127"/>
                </a:lnTo>
                <a:lnTo>
                  <a:pt x="493452" y="14453"/>
                </a:lnTo>
                <a:lnTo>
                  <a:pt x="519546" y="13639"/>
                </a:lnTo>
                <a:lnTo>
                  <a:pt x="565311" y="11959"/>
                </a:lnTo>
                <a:lnTo>
                  <a:pt x="628496" y="7689"/>
                </a:lnTo>
                <a:lnTo>
                  <a:pt x="661037" y="4271"/>
                </a:lnTo>
                <a:lnTo>
                  <a:pt x="694211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85550" y="2722587"/>
            <a:ext cx="377190" cy="24130"/>
          </a:xfrm>
          <a:custGeom>
            <a:avLst/>
            <a:gdLst/>
            <a:ahLst/>
            <a:cxnLst/>
            <a:rect l="l" t="t" r="r" b="b"/>
            <a:pathLst>
              <a:path w="377189" h="24130">
                <a:moveTo>
                  <a:pt x="23160" y="23993"/>
                </a:moveTo>
                <a:lnTo>
                  <a:pt x="9590" y="23705"/>
                </a:lnTo>
                <a:lnTo>
                  <a:pt x="2168" y="23548"/>
                </a:lnTo>
                <a:lnTo>
                  <a:pt x="895" y="23521"/>
                </a:lnTo>
                <a:lnTo>
                  <a:pt x="0" y="23502"/>
                </a:lnTo>
                <a:lnTo>
                  <a:pt x="130" y="23291"/>
                </a:lnTo>
                <a:lnTo>
                  <a:pt x="1286" y="22888"/>
                </a:lnTo>
                <a:lnTo>
                  <a:pt x="2442" y="22485"/>
                </a:lnTo>
                <a:lnTo>
                  <a:pt x="47021" y="10429"/>
                </a:lnTo>
                <a:lnTo>
                  <a:pt x="90071" y="6725"/>
                </a:lnTo>
                <a:lnTo>
                  <a:pt x="136382" y="4340"/>
                </a:lnTo>
                <a:lnTo>
                  <a:pt x="184960" y="2880"/>
                </a:lnTo>
                <a:lnTo>
                  <a:pt x="247001" y="2170"/>
                </a:lnTo>
                <a:lnTo>
                  <a:pt x="287420" y="1619"/>
                </a:lnTo>
                <a:lnTo>
                  <a:pt x="330641" y="896"/>
                </a:lnTo>
                <a:lnTo>
                  <a:pt x="376664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6229" y="3134762"/>
            <a:ext cx="80010" cy="8890"/>
          </a:xfrm>
          <a:custGeom>
            <a:avLst/>
            <a:gdLst/>
            <a:ahLst/>
            <a:cxnLst/>
            <a:rect l="l" t="t" r="r" b="b"/>
            <a:pathLst>
              <a:path w="80010" h="8889">
                <a:moveTo>
                  <a:pt x="0" y="8444"/>
                </a:moveTo>
                <a:lnTo>
                  <a:pt x="2975" y="4366"/>
                </a:lnTo>
                <a:lnTo>
                  <a:pt x="8640" y="1802"/>
                </a:lnTo>
                <a:lnTo>
                  <a:pt x="16996" y="752"/>
                </a:lnTo>
                <a:lnTo>
                  <a:pt x="27722" y="0"/>
                </a:lnTo>
                <a:lnTo>
                  <a:pt x="41740" y="23"/>
                </a:lnTo>
                <a:lnTo>
                  <a:pt x="59052" y="824"/>
                </a:lnTo>
                <a:lnTo>
                  <a:pt x="79657" y="2401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418976" y="1881982"/>
            <a:ext cx="873760" cy="277495"/>
            <a:chOff x="3418976" y="1881982"/>
            <a:chExt cx="873760" cy="277495"/>
          </a:xfrm>
        </p:grpSpPr>
        <p:sp>
          <p:nvSpPr>
            <p:cNvPr id="32" name="object 32"/>
            <p:cNvSpPr/>
            <p:nvPr/>
          </p:nvSpPr>
          <p:spPr>
            <a:xfrm>
              <a:off x="3418976" y="2107291"/>
              <a:ext cx="873760" cy="48895"/>
            </a:xfrm>
            <a:custGeom>
              <a:avLst/>
              <a:gdLst/>
              <a:ahLst/>
              <a:cxnLst/>
              <a:rect l="l" t="t" r="r" b="b"/>
              <a:pathLst>
                <a:path w="873760" h="48894">
                  <a:moveTo>
                    <a:pt x="4696" y="48041"/>
                  </a:moveTo>
                  <a:lnTo>
                    <a:pt x="5513" y="48640"/>
                  </a:lnTo>
                  <a:lnTo>
                    <a:pt x="8461" y="48358"/>
                  </a:lnTo>
                  <a:lnTo>
                    <a:pt x="7333" y="48183"/>
                  </a:lnTo>
                  <a:lnTo>
                    <a:pt x="4696" y="48041"/>
                  </a:lnTo>
                  <a:close/>
                </a:path>
                <a:path w="873760" h="48894">
                  <a:moveTo>
                    <a:pt x="9858" y="48222"/>
                  </a:moveTo>
                  <a:lnTo>
                    <a:pt x="8461" y="48358"/>
                  </a:lnTo>
                  <a:lnTo>
                    <a:pt x="8609" y="48387"/>
                  </a:lnTo>
                  <a:lnTo>
                    <a:pt x="9858" y="48222"/>
                  </a:lnTo>
                  <a:close/>
                </a:path>
                <a:path w="873760" h="48894">
                  <a:moveTo>
                    <a:pt x="7333" y="48183"/>
                  </a:moveTo>
                  <a:lnTo>
                    <a:pt x="7953" y="48260"/>
                  </a:lnTo>
                  <a:lnTo>
                    <a:pt x="8461" y="48358"/>
                  </a:lnTo>
                  <a:lnTo>
                    <a:pt x="9486" y="48260"/>
                  </a:lnTo>
                  <a:lnTo>
                    <a:pt x="8763" y="48260"/>
                  </a:lnTo>
                  <a:lnTo>
                    <a:pt x="7333" y="48183"/>
                  </a:lnTo>
                  <a:close/>
                </a:path>
                <a:path w="873760" h="48894">
                  <a:moveTo>
                    <a:pt x="7680" y="33049"/>
                  </a:moveTo>
                  <a:lnTo>
                    <a:pt x="1065" y="41655"/>
                  </a:lnTo>
                  <a:lnTo>
                    <a:pt x="1465" y="43779"/>
                  </a:lnTo>
                  <a:lnTo>
                    <a:pt x="8763" y="48260"/>
                  </a:lnTo>
                  <a:lnTo>
                    <a:pt x="9766" y="48231"/>
                  </a:lnTo>
                  <a:lnTo>
                    <a:pt x="6191" y="45465"/>
                  </a:lnTo>
                  <a:lnTo>
                    <a:pt x="4646" y="37211"/>
                  </a:lnTo>
                  <a:lnTo>
                    <a:pt x="7445" y="33146"/>
                  </a:lnTo>
                  <a:lnTo>
                    <a:pt x="7891" y="33061"/>
                  </a:lnTo>
                  <a:lnTo>
                    <a:pt x="7680" y="33049"/>
                  </a:lnTo>
                  <a:close/>
                </a:path>
                <a:path w="873760" h="48894">
                  <a:moveTo>
                    <a:pt x="9871" y="48231"/>
                  </a:moveTo>
                  <a:lnTo>
                    <a:pt x="9641" y="48260"/>
                  </a:lnTo>
                  <a:lnTo>
                    <a:pt x="9817" y="48260"/>
                  </a:lnTo>
                  <a:close/>
                </a:path>
                <a:path w="873760" h="48894">
                  <a:moveTo>
                    <a:pt x="11709" y="48034"/>
                  </a:moveTo>
                  <a:lnTo>
                    <a:pt x="9997" y="48231"/>
                  </a:lnTo>
                  <a:lnTo>
                    <a:pt x="11709" y="48034"/>
                  </a:lnTo>
                  <a:close/>
                </a:path>
                <a:path w="873760" h="48894">
                  <a:moveTo>
                    <a:pt x="10409" y="48166"/>
                  </a:moveTo>
                  <a:lnTo>
                    <a:pt x="9947" y="48222"/>
                  </a:lnTo>
                  <a:lnTo>
                    <a:pt x="10409" y="48166"/>
                  </a:lnTo>
                  <a:close/>
                </a:path>
                <a:path w="873760" h="48894">
                  <a:moveTo>
                    <a:pt x="7891" y="33061"/>
                  </a:moveTo>
                  <a:lnTo>
                    <a:pt x="7445" y="33146"/>
                  </a:lnTo>
                  <a:lnTo>
                    <a:pt x="4646" y="37211"/>
                  </a:lnTo>
                  <a:lnTo>
                    <a:pt x="6191" y="45465"/>
                  </a:lnTo>
                  <a:lnTo>
                    <a:pt x="9858" y="48222"/>
                  </a:lnTo>
                  <a:lnTo>
                    <a:pt x="10709" y="48119"/>
                  </a:lnTo>
                  <a:lnTo>
                    <a:pt x="12037" y="47625"/>
                  </a:lnTo>
                  <a:lnTo>
                    <a:pt x="16586" y="44323"/>
                  </a:lnTo>
                  <a:lnTo>
                    <a:pt x="17189" y="40512"/>
                  </a:lnTo>
                  <a:lnTo>
                    <a:pt x="17237" y="39496"/>
                  </a:lnTo>
                  <a:lnTo>
                    <a:pt x="12714" y="33274"/>
                  </a:lnTo>
                  <a:lnTo>
                    <a:pt x="11680" y="33274"/>
                  </a:lnTo>
                  <a:lnTo>
                    <a:pt x="7891" y="33061"/>
                  </a:lnTo>
                  <a:close/>
                </a:path>
                <a:path w="873760" h="48894">
                  <a:moveTo>
                    <a:pt x="1465" y="43779"/>
                  </a:moveTo>
                  <a:lnTo>
                    <a:pt x="7333" y="48183"/>
                  </a:lnTo>
                  <a:lnTo>
                    <a:pt x="5907" y="48005"/>
                  </a:lnTo>
                  <a:lnTo>
                    <a:pt x="4592" y="47243"/>
                  </a:lnTo>
                  <a:lnTo>
                    <a:pt x="3537" y="46354"/>
                  </a:lnTo>
                  <a:lnTo>
                    <a:pt x="3150" y="45974"/>
                  </a:lnTo>
                  <a:lnTo>
                    <a:pt x="2798" y="45592"/>
                  </a:lnTo>
                  <a:lnTo>
                    <a:pt x="1465" y="43779"/>
                  </a:lnTo>
                  <a:close/>
                </a:path>
                <a:path w="873760" h="48894">
                  <a:moveTo>
                    <a:pt x="18440" y="47149"/>
                  </a:moveTo>
                  <a:lnTo>
                    <a:pt x="12229" y="47878"/>
                  </a:lnTo>
                  <a:lnTo>
                    <a:pt x="10409" y="48166"/>
                  </a:lnTo>
                  <a:lnTo>
                    <a:pt x="11709" y="48034"/>
                  </a:lnTo>
                  <a:lnTo>
                    <a:pt x="13971" y="47751"/>
                  </a:lnTo>
                  <a:lnTo>
                    <a:pt x="18300" y="47327"/>
                  </a:lnTo>
                  <a:lnTo>
                    <a:pt x="18440" y="47149"/>
                  </a:lnTo>
                  <a:close/>
                </a:path>
                <a:path w="873760" h="48894">
                  <a:moveTo>
                    <a:pt x="16577" y="31750"/>
                  </a:moveTo>
                  <a:lnTo>
                    <a:pt x="12286" y="32214"/>
                  </a:lnTo>
                  <a:lnTo>
                    <a:pt x="10746" y="32511"/>
                  </a:lnTo>
                  <a:lnTo>
                    <a:pt x="12345" y="32765"/>
                  </a:lnTo>
                  <a:lnTo>
                    <a:pt x="17329" y="39624"/>
                  </a:lnTo>
                  <a:lnTo>
                    <a:pt x="16586" y="44323"/>
                  </a:lnTo>
                  <a:lnTo>
                    <a:pt x="12037" y="47625"/>
                  </a:lnTo>
                  <a:lnTo>
                    <a:pt x="10709" y="48119"/>
                  </a:lnTo>
                  <a:lnTo>
                    <a:pt x="12229" y="47878"/>
                  </a:lnTo>
                  <a:lnTo>
                    <a:pt x="18440" y="47149"/>
                  </a:lnTo>
                  <a:lnTo>
                    <a:pt x="21286" y="43539"/>
                  </a:lnTo>
                  <a:lnTo>
                    <a:pt x="20959" y="43306"/>
                  </a:lnTo>
                  <a:lnTo>
                    <a:pt x="19284" y="34670"/>
                  </a:lnTo>
                  <a:lnTo>
                    <a:pt x="19347" y="34416"/>
                  </a:lnTo>
                  <a:lnTo>
                    <a:pt x="19518" y="34169"/>
                  </a:lnTo>
                  <a:lnTo>
                    <a:pt x="18523" y="33351"/>
                  </a:lnTo>
                  <a:lnTo>
                    <a:pt x="14760" y="33274"/>
                  </a:lnTo>
                  <a:lnTo>
                    <a:pt x="18429" y="33274"/>
                  </a:lnTo>
                  <a:lnTo>
                    <a:pt x="16577" y="31750"/>
                  </a:lnTo>
                  <a:close/>
                </a:path>
                <a:path w="873760" h="48894">
                  <a:moveTo>
                    <a:pt x="2859" y="46693"/>
                  </a:moveTo>
                  <a:lnTo>
                    <a:pt x="4043" y="48005"/>
                  </a:lnTo>
                  <a:lnTo>
                    <a:pt x="4696" y="48041"/>
                  </a:lnTo>
                  <a:lnTo>
                    <a:pt x="2859" y="46693"/>
                  </a:lnTo>
                  <a:close/>
                </a:path>
                <a:path w="873760" h="48894">
                  <a:moveTo>
                    <a:pt x="18300" y="47327"/>
                  </a:moveTo>
                  <a:lnTo>
                    <a:pt x="13971" y="47751"/>
                  </a:lnTo>
                  <a:lnTo>
                    <a:pt x="11709" y="48034"/>
                  </a:lnTo>
                  <a:lnTo>
                    <a:pt x="18265" y="47370"/>
                  </a:lnTo>
                  <a:close/>
                </a:path>
                <a:path w="873760" h="48894">
                  <a:moveTo>
                    <a:pt x="23307" y="44971"/>
                  </a:moveTo>
                  <a:lnTo>
                    <a:pt x="21965" y="46736"/>
                  </a:lnTo>
                  <a:lnTo>
                    <a:pt x="18440" y="47149"/>
                  </a:lnTo>
                  <a:lnTo>
                    <a:pt x="18300" y="47327"/>
                  </a:lnTo>
                  <a:lnTo>
                    <a:pt x="19145" y="47243"/>
                  </a:lnTo>
                  <a:lnTo>
                    <a:pt x="25092" y="46227"/>
                  </a:lnTo>
                  <a:lnTo>
                    <a:pt x="23307" y="44971"/>
                  </a:lnTo>
                  <a:close/>
                </a:path>
                <a:path w="873760" h="48894">
                  <a:moveTo>
                    <a:pt x="21286" y="43539"/>
                  </a:moveTo>
                  <a:lnTo>
                    <a:pt x="18440" y="47149"/>
                  </a:lnTo>
                  <a:lnTo>
                    <a:pt x="21965" y="46736"/>
                  </a:lnTo>
                  <a:lnTo>
                    <a:pt x="23307" y="44971"/>
                  </a:lnTo>
                  <a:lnTo>
                    <a:pt x="21286" y="43539"/>
                  </a:lnTo>
                  <a:close/>
                </a:path>
                <a:path w="873760" h="48894">
                  <a:moveTo>
                    <a:pt x="1791" y="45509"/>
                  </a:moveTo>
                  <a:lnTo>
                    <a:pt x="1878" y="45974"/>
                  </a:lnTo>
                  <a:lnTo>
                    <a:pt x="2859" y="46693"/>
                  </a:lnTo>
                  <a:lnTo>
                    <a:pt x="1791" y="45509"/>
                  </a:lnTo>
                  <a:close/>
                </a:path>
                <a:path w="873760" h="48894">
                  <a:moveTo>
                    <a:pt x="31264" y="28701"/>
                  </a:moveTo>
                  <a:lnTo>
                    <a:pt x="26569" y="29463"/>
                  </a:lnTo>
                  <a:lnTo>
                    <a:pt x="22148" y="30352"/>
                  </a:lnTo>
                  <a:lnTo>
                    <a:pt x="20060" y="33383"/>
                  </a:lnTo>
                  <a:lnTo>
                    <a:pt x="20932" y="33400"/>
                  </a:lnTo>
                  <a:lnTo>
                    <a:pt x="23781" y="36067"/>
                  </a:lnTo>
                  <a:lnTo>
                    <a:pt x="24479" y="41655"/>
                  </a:lnTo>
                  <a:lnTo>
                    <a:pt x="24573" y="43306"/>
                  </a:lnTo>
                  <a:lnTo>
                    <a:pt x="23307" y="44971"/>
                  </a:lnTo>
                  <a:lnTo>
                    <a:pt x="25081" y="46227"/>
                  </a:lnTo>
                  <a:lnTo>
                    <a:pt x="29429" y="45465"/>
                  </a:lnTo>
                  <a:lnTo>
                    <a:pt x="33895" y="44803"/>
                  </a:lnTo>
                  <a:lnTo>
                    <a:pt x="36894" y="40639"/>
                  </a:lnTo>
                  <a:lnTo>
                    <a:pt x="35452" y="31750"/>
                  </a:lnTo>
                  <a:lnTo>
                    <a:pt x="31264" y="28701"/>
                  </a:lnTo>
                  <a:close/>
                </a:path>
                <a:path w="873760" h="48894">
                  <a:moveTo>
                    <a:pt x="33895" y="44803"/>
                  </a:moveTo>
                  <a:lnTo>
                    <a:pt x="29429" y="45465"/>
                  </a:lnTo>
                  <a:lnTo>
                    <a:pt x="25081" y="46227"/>
                  </a:lnTo>
                  <a:lnTo>
                    <a:pt x="33875" y="44830"/>
                  </a:lnTo>
                  <a:close/>
                </a:path>
                <a:path w="873760" h="48894">
                  <a:moveTo>
                    <a:pt x="916" y="43032"/>
                  </a:moveTo>
                  <a:lnTo>
                    <a:pt x="836" y="44450"/>
                  </a:lnTo>
                  <a:lnTo>
                    <a:pt x="1791" y="45509"/>
                  </a:lnTo>
                  <a:lnTo>
                    <a:pt x="1465" y="43779"/>
                  </a:lnTo>
                  <a:lnTo>
                    <a:pt x="916" y="43032"/>
                  </a:lnTo>
                  <a:close/>
                </a:path>
                <a:path w="873760" h="48894">
                  <a:moveTo>
                    <a:pt x="20060" y="33383"/>
                  </a:moveTo>
                  <a:lnTo>
                    <a:pt x="19518" y="34169"/>
                  </a:lnTo>
                  <a:lnTo>
                    <a:pt x="20436" y="34925"/>
                  </a:lnTo>
                  <a:lnTo>
                    <a:pt x="21174" y="41655"/>
                  </a:lnTo>
                  <a:lnTo>
                    <a:pt x="21286" y="43539"/>
                  </a:lnTo>
                  <a:lnTo>
                    <a:pt x="23307" y="44971"/>
                  </a:lnTo>
                  <a:lnTo>
                    <a:pt x="24573" y="43306"/>
                  </a:lnTo>
                  <a:lnTo>
                    <a:pt x="24479" y="41655"/>
                  </a:lnTo>
                  <a:lnTo>
                    <a:pt x="23781" y="36067"/>
                  </a:lnTo>
                  <a:lnTo>
                    <a:pt x="20932" y="33400"/>
                  </a:lnTo>
                  <a:lnTo>
                    <a:pt x="20060" y="33383"/>
                  </a:lnTo>
                  <a:close/>
                </a:path>
                <a:path w="873760" h="48894">
                  <a:moveTo>
                    <a:pt x="47518" y="28701"/>
                  </a:moveTo>
                  <a:lnTo>
                    <a:pt x="31264" y="28701"/>
                  </a:lnTo>
                  <a:lnTo>
                    <a:pt x="35452" y="31750"/>
                  </a:lnTo>
                  <a:lnTo>
                    <a:pt x="36894" y="40639"/>
                  </a:lnTo>
                  <a:lnTo>
                    <a:pt x="33895" y="44803"/>
                  </a:lnTo>
                  <a:lnTo>
                    <a:pt x="43123" y="43433"/>
                  </a:lnTo>
                  <a:lnTo>
                    <a:pt x="52796" y="42163"/>
                  </a:lnTo>
                  <a:lnTo>
                    <a:pt x="52261" y="42163"/>
                  </a:lnTo>
                  <a:lnTo>
                    <a:pt x="48044" y="38988"/>
                  </a:lnTo>
                  <a:lnTo>
                    <a:pt x="46746" y="30352"/>
                  </a:lnTo>
                  <a:lnTo>
                    <a:pt x="46871" y="29573"/>
                  </a:lnTo>
                  <a:lnTo>
                    <a:pt x="47518" y="28701"/>
                  </a:lnTo>
                  <a:close/>
                </a:path>
                <a:path w="873760" h="48894">
                  <a:moveTo>
                    <a:pt x="1010" y="41365"/>
                  </a:moveTo>
                  <a:lnTo>
                    <a:pt x="1024" y="43179"/>
                  </a:lnTo>
                  <a:lnTo>
                    <a:pt x="1465" y="43779"/>
                  </a:lnTo>
                  <a:lnTo>
                    <a:pt x="1010" y="41365"/>
                  </a:lnTo>
                  <a:close/>
                </a:path>
                <a:path w="873760" h="48894">
                  <a:moveTo>
                    <a:pt x="19518" y="34169"/>
                  </a:moveTo>
                  <a:lnTo>
                    <a:pt x="19347" y="34416"/>
                  </a:lnTo>
                  <a:lnTo>
                    <a:pt x="19284" y="34670"/>
                  </a:lnTo>
                  <a:lnTo>
                    <a:pt x="20959" y="43306"/>
                  </a:lnTo>
                  <a:lnTo>
                    <a:pt x="21286" y="43539"/>
                  </a:lnTo>
                  <a:lnTo>
                    <a:pt x="21174" y="41655"/>
                  </a:lnTo>
                  <a:lnTo>
                    <a:pt x="20436" y="34925"/>
                  </a:lnTo>
                  <a:lnTo>
                    <a:pt x="19518" y="34169"/>
                  </a:lnTo>
                  <a:close/>
                </a:path>
                <a:path w="873760" h="48894">
                  <a:moveTo>
                    <a:pt x="488" y="38595"/>
                  </a:moveTo>
                  <a:lnTo>
                    <a:pt x="0" y="41785"/>
                  </a:lnTo>
                  <a:lnTo>
                    <a:pt x="916" y="43032"/>
                  </a:lnTo>
                  <a:lnTo>
                    <a:pt x="850" y="40512"/>
                  </a:lnTo>
                  <a:lnTo>
                    <a:pt x="488" y="38595"/>
                  </a:lnTo>
                  <a:close/>
                </a:path>
                <a:path w="873760" h="48894">
                  <a:moveTo>
                    <a:pt x="59336" y="24132"/>
                  </a:moveTo>
                  <a:lnTo>
                    <a:pt x="54512" y="24764"/>
                  </a:lnTo>
                  <a:lnTo>
                    <a:pt x="49872" y="25526"/>
                  </a:lnTo>
                  <a:lnTo>
                    <a:pt x="46871" y="29573"/>
                  </a:lnTo>
                  <a:lnTo>
                    <a:pt x="46746" y="30352"/>
                  </a:lnTo>
                  <a:lnTo>
                    <a:pt x="48044" y="38988"/>
                  </a:lnTo>
                  <a:lnTo>
                    <a:pt x="52261" y="42163"/>
                  </a:lnTo>
                  <a:lnTo>
                    <a:pt x="55698" y="41782"/>
                  </a:lnTo>
                  <a:lnTo>
                    <a:pt x="61502" y="41020"/>
                  </a:lnTo>
                  <a:lnTo>
                    <a:pt x="64690" y="36956"/>
                  </a:lnTo>
                  <a:lnTo>
                    <a:pt x="64595" y="35305"/>
                  </a:lnTo>
                  <a:lnTo>
                    <a:pt x="63592" y="27431"/>
                  </a:lnTo>
                  <a:lnTo>
                    <a:pt x="59336" y="24132"/>
                  </a:lnTo>
                  <a:close/>
                </a:path>
                <a:path w="873760" h="48894">
                  <a:moveTo>
                    <a:pt x="55678" y="41785"/>
                  </a:moveTo>
                  <a:lnTo>
                    <a:pt x="52261" y="42163"/>
                  </a:lnTo>
                  <a:lnTo>
                    <a:pt x="52796" y="42163"/>
                  </a:lnTo>
                  <a:lnTo>
                    <a:pt x="55678" y="41785"/>
                  </a:lnTo>
                  <a:close/>
                </a:path>
                <a:path w="873760" h="48894">
                  <a:moveTo>
                    <a:pt x="93292" y="20193"/>
                  </a:moveTo>
                  <a:lnTo>
                    <a:pt x="73871" y="22225"/>
                  </a:lnTo>
                  <a:lnTo>
                    <a:pt x="59336" y="24132"/>
                  </a:lnTo>
                  <a:lnTo>
                    <a:pt x="63592" y="27431"/>
                  </a:lnTo>
                  <a:lnTo>
                    <a:pt x="64595" y="35305"/>
                  </a:lnTo>
                  <a:lnTo>
                    <a:pt x="64690" y="36956"/>
                  </a:lnTo>
                  <a:lnTo>
                    <a:pt x="61502" y="41020"/>
                  </a:lnTo>
                  <a:lnTo>
                    <a:pt x="55678" y="41785"/>
                  </a:lnTo>
                  <a:lnTo>
                    <a:pt x="66328" y="40512"/>
                  </a:lnTo>
                  <a:lnTo>
                    <a:pt x="75822" y="39496"/>
                  </a:lnTo>
                  <a:lnTo>
                    <a:pt x="91071" y="38100"/>
                  </a:lnTo>
                  <a:lnTo>
                    <a:pt x="90038" y="38100"/>
                  </a:lnTo>
                  <a:lnTo>
                    <a:pt x="85811" y="34543"/>
                  </a:lnTo>
                  <a:lnTo>
                    <a:pt x="84973" y="25780"/>
                  </a:lnTo>
                  <a:lnTo>
                    <a:pt x="85004" y="24891"/>
                  </a:lnTo>
                  <a:lnTo>
                    <a:pt x="88452" y="20700"/>
                  </a:lnTo>
                  <a:lnTo>
                    <a:pt x="93292" y="20193"/>
                  </a:lnTo>
                  <a:close/>
                </a:path>
                <a:path w="873760" h="48894">
                  <a:moveTo>
                    <a:pt x="1278" y="36626"/>
                  </a:moveTo>
                  <a:lnTo>
                    <a:pt x="647" y="37562"/>
                  </a:lnTo>
                  <a:lnTo>
                    <a:pt x="562" y="38988"/>
                  </a:lnTo>
                  <a:lnTo>
                    <a:pt x="1010" y="41365"/>
                  </a:lnTo>
                  <a:lnTo>
                    <a:pt x="1278" y="36626"/>
                  </a:lnTo>
                  <a:close/>
                </a:path>
                <a:path w="873760" h="48894">
                  <a:moveTo>
                    <a:pt x="647" y="37562"/>
                  </a:moveTo>
                  <a:lnTo>
                    <a:pt x="542" y="37718"/>
                  </a:lnTo>
                  <a:lnTo>
                    <a:pt x="488" y="38595"/>
                  </a:lnTo>
                  <a:lnTo>
                    <a:pt x="647" y="37562"/>
                  </a:lnTo>
                  <a:close/>
                </a:path>
                <a:path w="873760" h="48894">
                  <a:moveTo>
                    <a:pt x="98249" y="19812"/>
                  </a:moveTo>
                  <a:lnTo>
                    <a:pt x="93292" y="20193"/>
                  </a:lnTo>
                  <a:lnTo>
                    <a:pt x="88452" y="20700"/>
                  </a:lnTo>
                  <a:lnTo>
                    <a:pt x="85004" y="24891"/>
                  </a:lnTo>
                  <a:lnTo>
                    <a:pt x="84973" y="25780"/>
                  </a:lnTo>
                  <a:lnTo>
                    <a:pt x="85811" y="34543"/>
                  </a:lnTo>
                  <a:lnTo>
                    <a:pt x="90038" y="38100"/>
                  </a:lnTo>
                  <a:lnTo>
                    <a:pt x="98149" y="37473"/>
                  </a:lnTo>
                  <a:lnTo>
                    <a:pt x="99686" y="37337"/>
                  </a:lnTo>
                  <a:lnTo>
                    <a:pt x="103184" y="33274"/>
                  </a:lnTo>
                  <a:lnTo>
                    <a:pt x="103066" y="30352"/>
                  </a:lnTo>
                  <a:lnTo>
                    <a:pt x="102499" y="23367"/>
                  </a:lnTo>
                  <a:lnTo>
                    <a:pt x="98249" y="19812"/>
                  </a:lnTo>
                  <a:close/>
                </a:path>
                <a:path w="873760" h="48894">
                  <a:moveTo>
                    <a:pt x="98149" y="37473"/>
                  </a:moveTo>
                  <a:lnTo>
                    <a:pt x="90038" y="38100"/>
                  </a:lnTo>
                  <a:lnTo>
                    <a:pt x="91071" y="38100"/>
                  </a:lnTo>
                  <a:lnTo>
                    <a:pt x="98149" y="37473"/>
                  </a:lnTo>
                  <a:close/>
                </a:path>
                <a:path w="873760" h="48894">
                  <a:moveTo>
                    <a:pt x="1281" y="36564"/>
                  </a:moveTo>
                  <a:lnTo>
                    <a:pt x="741" y="36956"/>
                  </a:lnTo>
                  <a:lnTo>
                    <a:pt x="647" y="37562"/>
                  </a:lnTo>
                  <a:lnTo>
                    <a:pt x="1278" y="36626"/>
                  </a:lnTo>
                  <a:close/>
                </a:path>
                <a:path w="873760" h="48894">
                  <a:moveTo>
                    <a:pt x="134546" y="19812"/>
                  </a:moveTo>
                  <a:lnTo>
                    <a:pt x="98249" y="19812"/>
                  </a:lnTo>
                  <a:lnTo>
                    <a:pt x="102499" y="23367"/>
                  </a:lnTo>
                  <a:lnTo>
                    <a:pt x="103066" y="30352"/>
                  </a:lnTo>
                  <a:lnTo>
                    <a:pt x="103184" y="33274"/>
                  </a:lnTo>
                  <a:lnTo>
                    <a:pt x="99686" y="37337"/>
                  </a:lnTo>
                  <a:lnTo>
                    <a:pt x="98149" y="37473"/>
                  </a:lnTo>
                  <a:lnTo>
                    <a:pt x="106845" y="36829"/>
                  </a:lnTo>
                  <a:lnTo>
                    <a:pt x="130880" y="35305"/>
                  </a:lnTo>
                  <a:lnTo>
                    <a:pt x="138151" y="34925"/>
                  </a:lnTo>
                  <a:lnTo>
                    <a:pt x="137965" y="34925"/>
                  </a:lnTo>
                  <a:lnTo>
                    <a:pt x="133768" y="31114"/>
                  </a:lnTo>
                  <a:lnTo>
                    <a:pt x="133402" y="23749"/>
                  </a:lnTo>
                  <a:lnTo>
                    <a:pt x="133392" y="21081"/>
                  </a:lnTo>
                  <a:lnTo>
                    <a:pt x="134546" y="19812"/>
                  </a:lnTo>
                  <a:close/>
                </a:path>
                <a:path w="873760" h="48894">
                  <a:moveTo>
                    <a:pt x="2163" y="35313"/>
                  </a:moveTo>
                  <a:lnTo>
                    <a:pt x="1309" y="36067"/>
                  </a:lnTo>
                  <a:lnTo>
                    <a:pt x="1281" y="36564"/>
                  </a:lnTo>
                  <a:lnTo>
                    <a:pt x="2163" y="35313"/>
                  </a:lnTo>
                  <a:close/>
                </a:path>
                <a:path w="873760" h="48894">
                  <a:moveTo>
                    <a:pt x="5576" y="33444"/>
                  </a:moveTo>
                  <a:lnTo>
                    <a:pt x="3924" y="33755"/>
                  </a:lnTo>
                  <a:lnTo>
                    <a:pt x="2163" y="35313"/>
                  </a:lnTo>
                  <a:lnTo>
                    <a:pt x="1357" y="36509"/>
                  </a:lnTo>
                  <a:lnTo>
                    <a:pt x="5576" y="33444"/>
                  </a:lnTo>
                  <a:close/>
                </a:path>
                <a:path w="873760" h="48894">
                  <a:moveTo>
                    <a:pt x="3924" y="33755"/>
                  </a:moveTo>
                  <a:lnTo>
                    <a:pt x="3109" y="33908"/>
                  </a:lnTo>
                  <a:lnTo>
                    <a:pt x="2163" y="35313"/>
                  </a:lnTo>
                  <a:lnTo>
                    <a:pt x="3924" y="33755"/>
                  </a:lnTo>
                  <a:close/>
                </a:path>
                <a:path w="873760" h="48894">
                  <a:moveTo>
                    <a:pt x="147039" y="16561"/>
                  </a:moveTo>
                  <a:lnTo>
                    <a:pt x="137079" y="17023"/>
                  </a:lnTo>
                  <a:lnTo>
                    <a:pt x="133392" y="21081"/>
                  </a:lnTo>
                  <a:lnTo>
                    <a:pt x="133402" y="23749"/>
                  </a:lnTo>
                  <a:lnTo>
                    <a:pt x="133768" y="31114"/>
                  </a:lnTo>
                  <a:lnTo>
                    <a:pt x="137965" y="34925"/>
                  </a:lnTo>
                  <a:lnTo>
                    <a:pt x="147847" y="34416"/>
                  </a:lnTo>
                  <a:lnTo>
                    <a:pt x="151545" y="30352"/>
                  </a:lnTo>
                  <a:lnTo>
                    <a:pt x="151428" y="25400"/>
                  </a:lnTo>
                  <a:lnTo>
                    <a:pt x="151183" y="20319"/>
                  </a:lnTo>
                  <a:lnTo>
                    <a:pt x="147039" y="16561"/>
                  </a:lnTo>
                  <a:close/>
                </a:path>
                <a:path w="873760" h="48894">
                  <a:moveTo>
                    <a:pt x="204760" y="13969"/>
                  </a:moveTo>
                  <a:lnTo>
                    <a:pt x="147039" y="16561"/>
                  </a:lnTo>
                  <a:lnTo>
                    <a:pt x="151183" y="20319"/>
                  </a:lnTo>
                  <a:lnTo>
                    <a:pt x="151428" y="25400"/>
                  </a:lnTo>
                  <a:lnTo>
                    <a:pt x="151545" y="30352"/>
                  </a:lnTo>
                  <a:lnTo>
                    <a:pt x="147847" y="34416"/>
                  </a:lnTo>
                  <a:lnTo>
                    <a:pt x="143503" y="34644"/>
                  </a:lnTo>
                  <a:lnTo>
                    <a:pt x="195800" y="32385"/>
                  </a:lnTo>
                  <a:lnTo>
                    <a:pt x="195571" y="32385"/>
                  </a:lnTo>
                  <a:lnTo>
                    <a:pt x="191392" y="28575"/>
                  </a:lnTo>
                  <a:lnTo>
                    <a:pt x="190993" y="18541"/>
                  </a:lnTo>
                  <a:lnTo>
                    <a:pt x="194849" y="14477"/>
                  </a:lnTo>
                  <a:lnTo>
                    <a:pt x="204850" y="14055"/>
                  </a:lnTo>
                  <a:close/>
                </a:path>
                <a:path w="873760" h="48894">
                  <a:moveTo>
                    <a:pt x="18523" y="33351"/>
                  </a:moveTo>
                  <a:lnTo>
                    <a:pt x="19518" y="34169"/>
                  </a:lnTo>
                  <a:lnTo>
                    <a:pt x="20060" y="33383"/>
                  </a:lnTo>
                  <a:lnTo>
                    <a:pt x="18523" y="33351"/>
                  </a:lnTo>
                  <a:close/>
                </a:path>
                <a:path w="873760" h="48894">
                  <a:moveTo>
                    <a:pt x="4900" y="32892"/>
                  </a:moveTo>
                  <a:lnTo>
                    <a:pt x="3924" y="33755"/>
                  </a:lnTo>
                  <a:lnTo>
                    <a:pt x="5576" y="33444"/>
                  </a:lnTo>
                  <a:lnTo>
                    <a:pt x="6233" y="32967"/>
                  </a:lnTo>
                  <a:lnTo>
                    <a:pt x="4900" y="32892"/>
                  </a:lnTo>
                  <a:close/>
                </a:path>
                <a:path w="873760" h="48894">
                  <a:moveTo>
                    <a:pt x="6233" y="32967"/>
                  </a:moveTo>
                  <a:lnTo>
                    <a:pt x="5576" y="33444"/>
                  </a:lnTo>
                  <a:lnTo>
                    <a:pt x="7680" y="33049"/>
                  </a:lnTo>
                  <a:lnTo>
                    <a:pt x="6233" y="32967"/>
                  </a:lnTo>
                  <a:close/>
                </a:path>
                <a:path w="873760" h="48894">
                  <a:moveTo>
                    <a:pt x="21185" y="31750"/>
                  </a:moveTo>
                  <a:lnTo>
                    <a:pt x="16577" y="31750"/>
                  </a:lnTo>
                  <a:lnTo>
                    <a:pt x="18523" y="33351"/>
                  </a:lnTo>
                  <a:lnTo>
                    <a:pt x="20060" y="33383"/>
                  </a:lnTo>
                  <a:lnTo>
                    <a:pt x="21185" y="31750"/>
                  </a:lnTo>
                  <a:close/>
                </a:path>
                <a:path w="873760" h="48894">
                  <a:moveTo>
                    <a:pt x="18429" y="33274"/>
                  </a:moveTo>
                  <a:lnTo>
                    <a:pt x="14760" y="33274"/>
                  </a:lnTo>
                  <a:lnTo>
                    <a:pt x="18523" y="33351"/>
                  </a:lnTo>
                  <a:close/>
                </a:path>
                <a:path w="873760" h="48894">
                  <a:moveTo>
                    <a:pt x="10746" y="32511"/>
                  </a:moveTo>
                  <a:lnTo>
                    <a:pt x="7891" y="33061"/>
                  </a:lnTo>
                  <a:lnTo>
                    <a:pt x="11680" y="33274"/>
                  </a:lnTo>
                  <a:lnTo>
                    <a:pt x="12714" y="33274"/>
                  </a:lnTo>
                  <a:lnTo>
                    <a:pt x="12345" y="32765"/>
                  </a:lnTo>
                  <a:lnTo>
                    <a:pt x="10746" y="32511"/>
                  </a:lnTo>
                  <a:close/>
                </a:path>
                <a:path w="873760" h="48894">
                  <a:moveTo>
                    <a:pt x="10634" y="32493"/>
                  </a:moveTo>
                  <a:lnTo>
                    <a:pt x="7680" y="33049"/>
                  </a:lnTo>
                  <a:lnTo>
                    <a:pt x="7953" y="33049"/>
                  </a:lnTo>
                  <a:lnTo>
                    <a:pt x="10746" y="32511"/>
                  </a:lnTo>
                  <a:close/>
                </a:path>
                <a:path w="873760" h="48894">
                  <a:moveTo>
                    <a:pt x="7560" y="32003"/>
                  </a:moveTo>
                  <a:lnTo>
                    <a:pt x="6233" y="32967"/>
                  </a:lnTo>
                  <a:lnTo>
                    <a:pt x="7680" y="33049"/>
                  </a:lnTo>
                  <a:lnTo>
                    <a:pt x="10634" y="32493"/>
                  </a:lnTo>
                  <a:lnTo>
                    <a:pt x="7560" y="32003"/>
                  </a:lnTo>
                  <a:close/>
                </a:path>
                <a:path w="873760" h="48894">
                  <a:moveTo>
                    <a:pt x="12286" y="32214"/>
                  </a:moveTo>
                  <a:lnTo>
                    <a:pt x="11886" y="32257"/>
                  </a:lnTo>
                  <a:lnTo>
                    <a:pt x="10634" y="32493"/>
                  </a:lnTo>
                  <a:lnTo>
                    <a:pt x="12286" y="32214"/>
                  </a:lnTo>
                  <a:close/>
                </a:path>
                <a:path w="873760" h="48894">
                  <a:moveTo>
                    <a:pt x="204850" y="14055"/>
                  </a:moveTo>
                  <a:lnTo>
                    <a:pt x="194849" y="14477"/>
                  </a:lnTo>
                  <a:lnTo>
                    <a:pt x="190993" y="18541"/>
                  </a:lnTo>
                  <a:lnTo>
                    <a:pt x="191392" y="28575"/>
                  </a:lnTo>
                  <a:lnTo>
                    <a:pt x="195571" y="32385"/>
                  </a:lnTo>
                  <a:lnTo>
                    <a:pt x="200527" y="32130"/>
                  </a:lnTo>
                  <a:lnTo>
                    <a:pt x="205547" y="31932"/>
                  </a:lnTo>
                  <a:lnTo>
                    <a:pt x="209221" y="27939"/>
                  </a:lnTo>
                  <a:lnTo>
                    <a:pt x="209098" y="21843"/>
                  </a:lnTo>
                  <a:lnTo>
                    <a:pt x="208939" y="17906"/>
                  </a:lnTo>
                  <a:lnTo>
                    <a:pt x="204850" y="14055"/>
                  </a:lnTo>
                  <a:close/>
                </a:path>
                <a:path w="873760" h="48894">
                  <a:moveTo>
                    <a:pt x="205547" y="31932"/>
                  </a:moveTo>
                  <a:lnTo>
                    <a:pt x="200527" y="32130"/>
                  </a:lnTo>
                  <a:lnTo>
                    <a:pt x="195571" y="32385"/>
                  </a:lnTo>
                  <a:lnTo>
                    <a:pt x="205481" y="32003"/>
                  </a:lnTo>
                  <a:close/>
                </a:path>
                <a:path w="873760" h="48894">
                  <a:moveTo>
                    <a:pt x="26569" y="29463"/>
                  </a:moveTo>
                  <a:lnTo>
                    <a:pt x="12286" y="32214"/>
                  </a:lnTo>
                  <a:lnTo>
                    <a:pt x="16577" y="31750"/>
                  </a:lnTo>
                  <a:lnTo>
                    <a:pt x="21185" y="31750"/>
                  </a:lnTo>
                  <a:lnTo>
                    <a:pt x="22148" y="30352"/>
                  </a:lnTo>
                  <a:lnTo>
                    <a:pt x="26569" y="29463"/>
                  </a:lnTo>
                  <a:close/>
                </a:path>
                <a:path w="873760" h="48894">
                  <a:moveTo>
                    <a:pt x="269113" y="11683"/>
                  </a:moveTo>
                  <a:lnTo>
                    <a:pt x="204850" y="14055"/>
                  </a:lnTo>
                  <a:lnTo>
                    <a:pt x="208939" y="17906"/>
                  </a:lnTo>
                  <a:lnTo>
                    <a:pt x="209098" y="21843"/>
                  </a:lnTo>
                  <a:lnTo>
                    <a:pt x="209221" y="27939"/>
                  </a:lnTo>
                  <a:lnTo>
                    <a:pt x="205547" y="31932"/>
                  </a:lnTo>
                  <a:lnTo>
                    <a:pt x="259794" y="29931"/>
                  </a:lnTo>
                  <a:lnTo>
                    <a:pt x="255699" y="26035"/>
                  </a:lnTo>
                  <a:lnTo>
                    <a:pt x="255372" y="16128"/>
                  </a:lnTo>
                  <a:lnTo>
                    <a:pt x="259241" y="12064"/>
                  </a:lnTo>
                  <a:lnTo>
                    <a:pt x="269160" y="11728"/>
                  </a:lnTo>
                  <a:close/>
                </a:path>
                <a:path w="873760" h="48894">
                  <a:moveTo>
                    <a:pt x="262286" y="29846"/>
                  </a:moveTo>
                  <a:lnTo>
                    <a:pt x="259794" y="29931"/>
                  </a:lnTo>
                  <a:lnTo>
                    <a:pt x="262286" y="29846"/>
                  </a:lnTo>
                  <a:close/>
                </a:path>
                <a:path w="873760" h="48894">
                  <a:moveTo>
                    <a:pt x="269160" y="11728"/>
                  </a:moveTo>
                  <a:lnTo>
                    <a:pt x="259241" y="12064"/>
                  </a:lnTo>
                  <a:lnTo>
                    <a:pt x="255372" y="16128"/>
                  </a:lnTo>
                  <a:lnTo>
                    <a:pt x="255699" y="26035"/>
                  </a:lnTo>
                  <a:lnTo>
                    <a:pt x="259794" y="29931"/>
                  </a:lnTo>
                  <a:lnTo>
                    <a:pt x="262307" y="29844"/>
                  </a:lnTo>
                  <a:lnTo>
                    <a:pt x="264776" y="29717"/>
                  </a:lnTo>
                  <a:lnTo>
                    <a:pt x="269748" y="29573"/>
                  </a:lnTo>
                  <a:lnTo>
                    <a:pt x="273477" y="25526"/>
                  </a:lnTo>
                  <a:lnTo>
                    <a:pt x="273351" y="18541"/>
                  </a:lnTo>
                  <a:lnTo>
                    <a:pt x="273247" y="15620"/>
                  </a:lnTo>
                  <a:lnTo>
                    <a:pt x="269160" y="11728"/>
                  </a:lnTo>
                  <a:close/>
                </a:path>
                <a:path w="873760" h="48894">
                  <a:moveTo>
                    <a:pt x="269748" y="29573"/>
                  </a:moveTo>
                  <a:lnTo>
                    <a:pt x="264793" y="29717"/>
                  </a:lnTo>
                  <a:lnTo>
                    <a:pt x="262286" y="29846"/>
                  </a:lnTo>
                  <a:lnTo>
                    <a:pt x="269732" y="29590"/>
                  </a:lnTo>
                  <a:close/>
                </a:path>
                <a:path w="873760" h="48894">
                  <a:moveTo>
                    <a:pt x="329386" y="10325"/>
                  </a:moveTo>
                  <a:lnTo>
                    <a:pt x="281703" y="11302"/>
                  </a:lnTo>
                  <a:lnTo>
                    <a:pt x="269160" y="11728"/>
                  </a:lnTo>
                  <a:lnTo>
                    <a:pt x="273247" y="15620"/>
                  </a:lnTo>
                  <a:lnTo>
                    <a:pt x="273351" y="18541"/>
                  </a:lnTo>
                  <a:lnTo>
                    <a:pt x="273477" y="25526"/>
                  </a:lnTo>
                  <a:lnTo>
                    <a:pt x="269748" y="29573"/>
                  </a:lnTo>
                  <a:lnTo>
                    <a:pt x="317120" y="28193"/>
                  </a:lnTo>
                  <a:lnTo>
                    <a:pt x="331992" y="27939"/>
                  </a:lnTo>
                  <a:lnTo>
                    <a:pt x="329651" y="27939"/>
                  </a:lnTo>
                  <a:lnTo>
                    <a:pt x="325659" y="24002"/>
                  </a:lnTo>
                  <a:lnTo>
                    <a:pt x="325532" y="14350"/>
                  </a:lnTo>
                  <a:lnTo>
                    <a:pt x="329386" y="10325"/>
                  </a:lnTo>
                  <a:close/>
                </a:path>
                <a:path w="873760" h="48894">
                  <a:moveTo>
                    <a:pt x="54512" y="24764"/>
                  </a:moveTo>
                  <a:lnTo>
                    <a:pt x="47510" y="25907"/>
                  </a:lnTo>
                  <a:lnTo>
                    <a:pt x="40514" y="26924"/>
                  </a:lnTo>
                  <a:lnTo>
                    <a:pt x="26569" y="29463"/>
                  </a:lnTo>
                  <a:lnTo>
                    <a:pt x="31264" y="28701"/>
                  </a:lnTo>
                  <a:lnTo>
                    <a:pt x="47518" y="28701"/>
                  </a:lnTo>
                  <a:lnTo>
                    <a:pt x="49872" y="25526"/>
                  </a:lnTo>
                  <a:lnTo>
                    <a:pt x="54512" y="24764"/>
                  </a:lnTo>
                  <a:close/>
                </a:path>
                <a:path w="873760" h="48894">
                  <a:moveTo>
                    <a:pt x="613565" y="11429"/>
                  </a:moveTo>
                  <a:lnTo>
                    <a:pt x="623048" y="11556"/>
                  </a:lnTo>
                  <a:lnTo>
                    <a:pt x="626852" y="15366"/>
                  </a:lnTo>
                  <a:lnTo>
                    <a:pt x="626792" y="24764"/>
                  </a:lnTo>
                  <a:lnTo>
                    <a:pt x="622939" y="28575"/>
                  </a:lnTo>
                  <a:lnTo>
                    <a:pt x="677595" y="28955"/>
                  </a:lnTo>
                  <a:lnTo>
                    <a:pt x="668023" y="28828"/>
                  </a:lnTo>
                  <a:lnTo>
                    <a:pt x="664155" y="25018"/>
                  </a:lnTo>
                  <a:lnTo>
                    <a:pt x="664134" y="15366"/>
                  </a:lnTo>
                  <a:lnTo>
                    <a:pt x="668014" y="11556"/>
                  </a:lnTo>
                  <a:lnTo>
                    <a:pt x="645549" y="11556"/>
                  </a:lnTo>
                  <a:lnTo>
                    <a:pt x="613565" y="11429"/>
                  </a:lnTo>
                  <a:close/>
                </a:path>
                <a:path w="873760" h="48894">
                  <a:moveTo>
                    <a:pt x="720166" y="11556"/>
                  </a:moveTo>
                  <a:lnTo>
                    <a:pt x="677653" y="11556"/>
                  </a:lnTo>
                  <a:lnTo>
                    <a:pt x="681403" y="15366"/>
                  </a:lnTo>
                  <a:lnTo>
                    <a:pt x="681496" y="24764"/>
                  </a:lnTo>
                  <a:lnTo>
                    <a:pt x="681369" y="25145"/>
                  </a:lnTo>
                  <a:lnTo>
                    <a:pt x="677674" y="28875"/>
                  </a:lnTo>
                  <a:lnTo>
                    <a:pt x="686051" y="28955"/>
                  </a:lnTo>
                  <a:lnTo>
                    <a:pt x="699303" y="28955"/>
                  </a:lnTo>
                  <a:lnTo>
                    <a:pt x="720868" y="28781"/>
                  </a:lnTo>
                  <a:lnTo>
                    <a:pt x="716909" y="24891"/>
                  </a:lnTo>
                  <a:lnTo>
                    <a:pt x="716728" y="15112"/>
                  </a:lnTo>
                  <a:lnTo>
                    <a:pt x="720166" y="11556"/>
                  </a:lnTo>
                  <a:close/>
                </a:path>
                <a:path w="873760" h="48894">
                  <a:moveTo>
                    <a:pt x="726553" y="10921"/>
                  </a:moveTo>
                  <a:lnTo>
                    <a:pt x="725593" y="10921"/>
                  </a:lnTo>
                  <a:lnTo>
                    <a:pt x="712398" y="11175"/>
                  </a:lnTo>
                  <a:lnTo>
                    <a:pt x="668014" y="11556"/>
                  </a:lnTo>
                  <a:lnTo>
                    <a:pt x="664134" y="15366"/>
                  </a:lnTo>
                  <a:lnTo>
                    <a:pt x="664155" y="25018"/>
                  </a:lnTo>
                  <a:lnTo>
                    <a:pt x="668023" y="28828"/>
                  </a:lnTo>
                  <a:lnTo>
                    <a:pt x="677674" y="28875"/>
                  </a:lnTo>
                  <a:lnTo>
                    <a:pt x="681369" y="25145"/>
                  </a:lnTo>
                  <a:lnTo>
                    <a:pt x="681496" y="24764"/>
                  </a:lnTo>
                  <a:lnTo>
                    <a:pt x="681403" y="15366"/>
                  </a:lnTo>
                  <a:lnTo>
                    <a:pt x="677653" y="11556"/>
                  </a:lnTo>
                  <a:lnTo>
                    <a:pt x="720166" y="11556"/>
                  </a:lnTo>
                  <a:lnTo>
                    <a:pt x="720657" y="11049"/>
                  </a:lnTo>
                  <a:lnTo>
                    <a:pt x="726553" y="10921"/>
                  </a:lnTo>
                  <a:close/>
                </a:path>
                <a:path w="873760" h="48894">
                  <a:moveTo>
                    <a:pt x="768387" y="10921"/>
                  </a:moveTo>
                  <a:lnTo>
                    <a:pt x="730643" y="10921"/>
                  </a:lnTo>
                  <a:lnTo>
                    <a:pt x="734667" y="14858"/>
                  </a:lnTo>
                  <a:lnTo>
                    <a:pt x="734724" y="24764"/>
                  </a:lnTo>
                  <a:lnTo>
                    <a:pt x="730744" y="28701"/>
                  </a:lnTo>
                  <a:lnTo>
                    <a:pt x="720868" y="28781"/>
                  </a:lnTo>
                  <a:lnTo>
                    <a:pt x="725808" y="28828"/>
                  </a:lnTo>
                  <a:lnTo>
                    <a:pt x="762962" y="28448"/>
                  </a:lnTo>
                  <a:lnTo>
                    <a:pt x="771217" y="28193"/>
                  </a:lnTo>
                  <a:lnTo>
                    <a:pt x="770269" y="28193"/>
                  </a:lnTo>
                  <a:lnTo>
                    <a:pt x="766021" y="24256"/>
                  </a:lnTo>
                  <a:lnTo>
                    <a:pt x="765659" y="16510"/>
                  </a:lnTo>
                  <a:lnTo>
                    <a:pt x="765773" y="13842"/>
                  </a:lnTo>
                  <a:lnTo>
                    <a:pt x="768387" y="10921"/>
                  </a:lnTo>
                  <a:close/>
                </a:path>
                <a:path w="873760" h="48894">
                  <a:moveTo>
                    <a:pt x="769444" y="9741"/>
                  </a:moveTo>
                  <a:lnTo>
                    <a:pt x="762405" y="10032"/>
                  </a:lnTo>
                  <a:lnTo>
                    <a:pt x="757534" y="10184"/>
                  </a:lnTo>
                  <a:lnTo>
                    <a:pt x="720657" y="11049"/>
                  </a:lnTo>
                  <a:lnTo>
                    <a:pt x="716728" y="15112"/>
                  </a:lnTo>
                  <a:lnTo>
                    <a:pt x="716909" y="24891"/>
                  </a:lnTo>
                  <a:lnTo>
                    <a:pt x="720868" y="28781"/>
                  </a:lnTo>
                  <a:lnTo>
                    <a:pt x="730744" y="28701"/>
                  </a:lnTo>
                  <a:lnTo>
                    <a:pt x="734724" y="24764"/>
                  </a:lnTo>
                  <a:lnTo>
                    <a:pt x="734667" y="14858"/>
                  </a:lnTo>
                  <a:lnTo>
                    <a:pt x="730643" y="10921"/>
                  </a:lnTo>
                  <a:lnTo>
                    <a:pt x="768387" y="10921"/>
                  </a:lnTo>
                  <a:lnTo>
                    <a:pt x="769444" y="9741"/>
                  </a:lnTo>
                  <a:close/>
                </a:path>
                <a:path w="873760" h="48894">
                  <a:moveTo>
                    <a:pt x="613450" y="28518"/>
                  </a:moveTo>
                  <a:lnTo>
                    <a:pt x="622939" y="28575"/>
                  </a:lnTo>
                  <a:lnTo>
                    <a:pt x="613450" y="28518"/>
                  </a:lnTo>
                  <a:close/>
                </a:path>
                <a:path w="873760" h="48894">
                  <a:moveTo>
                    <a:pt x="613497" y="11499"/>
                  </a:moveTo>
                  <a:lnTo>
                    <a:pt x="609728" y="15366"/>
                  </a:lnTo>
                  <a:lnTo>
                    <a:pt x="609835" y="24891"/>
                  </a:lnTo>
                  <a:lnTo>
                    <a:pt x="613450" y="28518"/>
                  </a:lnTo>
                  <a:lnTo>
                    <a:pt x="622939" y="28575"/>
                  </a:lnTo>
                  <a:lnTo>
                    <a:pt x="626792" y="24764"/>
                  </a:lnTo>
                  <a:lnTo>
                    <a:pt x="626852" y="15366"/>
                  </a:lnTo>
                  <a:lnTo>
                    <a:pt x="623048" y="11556"/>
                  </a:lnTo>
                  <a:lnTo>
                    <a:pt x="613497" y="11499"/>
                  </a:lnTo>
                  <a:close/>
                </a:path>
                <a:path w="873760" h="48894">
                  <a:moveTo>
                    <a:pt x="547722" y="10921"/>
                  </a:moveTo>
                  <a:lnTo>
                    <a:pt x="552387" y="11049"/>
                  </a:lnTo>
                  <a:lnTo>
                    <a:pt x="557060" y="11049"/>
                  </a:lnTo>
                  <a:lnTo>
                    <a:pt x="560649" y="14731"/>
                  </a:lnTo>
                  <a:lnTo>
                    <a:pt x="560746" y="16510"/>
                  </a:lnTo>
                  <a:lnTo>
                    <a:pt x="560623" y="24256"/>
                  </a:lnTo>
                  <a:lnTo>
                    <a:pt x="556845" y="27885"/>
                  </a:lnTo>
                  <a:lnTo>
                    <a:pt x="613450" y="28518"/>
                  </a:lnTo>
                  <a:lnTo>
                    <a:pt x="609835" y="24891"/>
                  </a:lnTo>
                  <a:lnTo>
                    <a:pt x="609728" y="15366"/>
                  </a:lnTo>
                  <a:lnTo>
                    <a:pt x="613497" y="11499"/>
                  </a:lnTo>
                  <a:lnTo>
                    <a:pt x="547722" y="10921"/>
                  </a:lnTo>
                  <a:close/>
                </a:path>
                <a:path w="873760" h="48894">
                  <a:moveTo>
                    <a:pt x="780009" y="9270"/>
                  </a:moveTo>
                  <a:lnTo>
                    <a:pt x="769444" y="9741"/>
                  </a:lnTo>
                  <a:lnTo>
                    <a:pt x="765773" y="13842"/>
                  </a:lnTo>
                  <a:lnTo>
                    <a:pt x="765659" y="16510"/>
                  </a:lnTo>
                  <a:lnTo>
                    <a:pt x="766021" y="24256"/>
                  </a:lnTo>
                  <a:lnTo>
                    <a:pt x="770269" y="28193"/>
                  </a:lnTo>
                  <a:lnTo>
                    <a:pt x="780494" y="27939"/>
                  </a:lnTo>
                  <a:lnTo>
                    <a:pt x="784559" y="23749"/>
                  </a:lnTo>
                  <a:lnTo>
                    <a:pt x="784292" y="13462"/>
                  </a:lnTo>
                  <a:lnTo>
                    <a:pt x="780009" y="9270"/>
                  </a:lnTo>
                  <a:close/>
                </a:path>
                <a:path w="873760" h="48894">
                  <a:moveTo>
                    <a:pt x="775344" y="28066"/>
                  </a:moveTo>
                  <a:lnTo>
                    <a:pt x="770269" y="28193"/>
                  </a:lnTo>
                  <a:lnTo>
                    <a:pt x="771217" y="28193"/>
                  </a:lnTo>
                  <a:lnTo>
                    <a:pt x="775344" y="28066"/>
                  </a:lnTo>
                  <a:close/>
                </a:path>
                <a:path w="873760" h="48894">
                  <a:moveTo>
                    <a:pt x="799970" y="9270"/>
                  </a:moveTo>
                  <a:lnTo>
                    <a:pt x="780009" y="9270"/>
                  </a:lnTo>
                  <a:lnTo>
                    <a:pt x="784292" y="13462"/>
                  </a:lnTo>
                  <a:lnTo>
                    <a:pt x="784559" y="23749"/>
                  </a:lnTo>
                  <a:lnTo>
                    <a:pt x="780494" y="27939"/>
                  </a:lnTo>
                  <a:lnTo>
                    <a:pt x="775344" y="28066"/>
                  </a:lnTo>
                  <a:lnTo>
                    <a:pt x="783433" y="27939"/>
                  </a:lnTo>
                  <a:lnTo>
                    <a:pt x="791522" y="27558"/>
                  </a:lnTo>
                  <a:lnTo>
                    <a:pt x="799606" y="27304"/>
                  </a:lnTo>
                  <a:lnTo>
                    <a:pt x="802386" y="27130"/>
                  </a:lnTo>
                  <a:lnTo>
                    <a:pt x="797900" y="23240"/>
                  </a:lnTo>
                  <a:lnTo>
                    <a:pt x="797083" y="12700"/>
                  </a:lnTo>
                  <a:lnTo>
                    <a:pt x="799970" y="9270"/>
                  </a:lnTo>
                  <a:close/>
                </a:path>
                <a:path w="873760" h="48894">
                  <a:moveTo>
                    <a:pt x="339149" y="10182"/>
                  </a:moveTo>
                  <a:lnTo>
                    <a:pt x="329386" y="10325"/>
                  </a:lnTo>
                  <a:lnTo>
                    <a:pt x="325775" y="14096"/>
                  </a:lnTo>
                  <a:lnTo>
                    <a:pt x="325659" y="24002"/>
                  </a:lnTo>
                  <a:lnTo>
                    <a:pt x="329651" y="27939"/>
                  </a:lnTo>
                  <a:lnTo>
                    <a:pt x="331992" y="27939"/>
                  </a:lnTo>
                  <a:lnTo>
                    <a:pt x="339428" y="27812"/>
                  </a:lnTo>
                  <a:lnTo>
                    <a:pt x="343295" y="23749"/>
                  </a:lnTo>
                  <a:lnTo>
                    <a:pt x="343173" y="17399"/>
                  </a:lnTo>
                  <a:lnTo>
                    <a:pt x="343068" y="14055"/>
                  </a:lnTo>
                  <a:lnTo>
                    <a:pt x="339149" y="10182"/>
                  </a:lnTo>
                  <a:close/>
                </a:path>
                <a:path w="873760" h="48894">
                  <a:moveTo>
                    <a:pt x="404089" y="9905"/>
                  </a:moveTo>
                  <a:lnTo>
                    <a:pt x="371621" y="9905"/>
                  </a:lnTo>
                  <a:lnTo>
                    <a:pt x="339149" y="10182"/>
                  </a:lnTo>
                  <a:lnTo>
                    <a:pt x="343068" y="14055"/>
                  </a:lnTo>
                  <a:lnTo>
                    <a:pt x="343173" y="17399"/>
                  </a:lnTo>
                  <a:lnTo>
                    <a:pt x="343295" y="23749"/>
                  </a:lnTo>
                  <a:lnTo>
                    <a:pt x="339428" y="27812"/>
                  </a:lnTo>
                  <a:lnTo>
                    <a:pt x="331992" y="27939"/>
                  </a:lnTo>
                  <a:lnTo>
                    <a:pt x="334566" y="27939"/>
                  </a:lnTo>
                  <a:lnTo>
                    <a:pt x="371774" y="27304"/>
                  </a:lnTo>
                  <a:lnTo>
                    <a:pt x="404193" y="27050"/>
                  </a:lnTo>
                  <a:lnTo>
                    <a:pt x="400474" y="23240"/>
                  </a:lnTo>
                  <a:lnTo>
                    <a:pt x="400486" y="13588"/>
                  </a:lnTo>
                  <a:lnTo>
                    <a:pt x="404089" y="9905"/>
                  </a:lnTo>
                  <a:close/>
                </a:path>
                <a:path w="873760" h="48894">
                  <a:moveTo>
                    <a:pt x="547662" y="10980"/>
                  </a:moveTo>
                  <a:lnTo>
                    <a:pt x="543899" y="14604"/>
                  </a:lnTo>
                  <a:lnTo>
                    <a:pt x="543903" y="24129"/>
                  </a:lnTo>
                  <a:lnTo>
                    <a:pt x="547456" y="27778"/>
                  </a:lnTo>
                  <a:lnTo>
                    <a:pt x="556788" y="27939"/>
                  </a:lnTo>
                  <a:lnTo>
                    <a:pt x="552134" y="27812"/>
                  </a:lnTo>
                  <a:lnTo>
                    <a:pt x="556921" y="27812"/>
                  </a:lnTo>
                  <a:lnTo>
                    <a:pt x="560623" y="24256"/>
                  </a:lnTo>
                  <a:lnTo>
                    <a:pt x="560746" y="16510"/>
                  </a:lnTo>
                  <a:lnTo>
                    <a:pt x="560649" y="14731"/>
                  </a:lnTo>
                  <a:lnTo>
                    <a:pt x="557060" y="11049"/>
                  </a:lnTo>
                  <a:lnTo>
                    <a:pt x="552387" y="11049"/>
                  </a:lnTo>
                  <a:lnTo>
                    <a:pt x="547662" y="10980"/>
                  </a:lnTo>
                  <a:close/>
                </a:path>
                <a:path w="873760" h="48894">
                  <a:moveTo>
                    <a:pt x="556921" y="27812"/>
                  </a:moveTo>
                  <a:lnTo>
                    <a:pt x="552134" y="27812"/>
                  </a:lnTo>
                  <a:lnTo>
                    <a:pt x="556845" y="27885"/>
                  </a:lnTo>
                  <a:close/>
                </a:path>
                <a:path w="873760" h="48894">
                  <a:moveTo>
                    <a:pt x="547456" y="27778"/>
                  </a:moveTo>
                  <a:lnTo>
                    <a:pt x="549434" y="27812"/>
                  </a:lnTo>
                  <a:lnTo>
                    <a:pt x="547456" y="27778"/>
                  </a:lnTo>
                  <a:close/>
                </a:path>
                <a:path w="873760" h="48894">
                  <a:moveTo>
                    <a:pt x="477973" y="10160"/>
                  </a:moveTo>
                  <a:lnTo>
                    <a:pt x="487276" y="10287"/>
                  </a:lnTo>
                  <a:lnTo>
                    <a:pt x="490888" y="13969"/>
                  </a:lnTo>
                  <a:lnTo>
                    <a:pt x="490957" y="23367"/>
                  </a:lnTo>
                  <a:lnTo>
                    <a:pt x="487158" y="27050"/>
                  </a:lnTo>
                  <a:lnTo>
                    <a:pt x="482501" y="27050"/>
                  </a:lnTo>
                  <a:lnTo>
                    <a:pt x="547456" y="27778"/>
                  </a:lnTo>
                  <a:lnTo>
                    <a:pt x="543903" y="24129"/>
                  </a:lnTo>
                  <a:lnTo>
                    <a:pt x="543899" y="14604"/>
                  </a:lnTo>
                  <a:lnTo>
                    <a:pt x="547662" y="10980"/>
                  </a:lnTo>
                  <a:lnTo>
                    <a:pt x="477973" y="10160"/>
                  </a:lnTo>
                  <a:close/>
                </a:path>
                <a:path w="873760" h="48894">
                  <a:moveTo>
                    <a:pt x="807686" y="26796"/>
                  </a:moveTo>
                  <a:lnTo>
                    <a:pt x="802386" y="27130"/>
                  </a:lnTo>
                  <a:lnTo>
                    <a:pt x="807686" y="26796"/>
                  </a:lnTo>
                  <a:close/>
                </a:path>
                <a:path w="873760" h="48894">
                  <a:moveTo>
                    <a:pt x="811769" y="7238"/>
                  </a:moveTo>
                  <a:lnTo>
                    <a:pt x="804679" y="7726"/>
                  </a:lnTo>
                  <a:lnTo>
                    <a:pt x="801040" y="8000"/>
                  </a:lnTo>
                  <a:lnTo>
                    <a:pt x="797083" y="12700"/>
                  </a:lnTo>
                  <a:lnTo>
                    <a:pt x="797900" y="23240"/>
                  </a:lnTo>
                  <a:lnTo>
                    <a:pt x="802386" y="27130"/>
                  </a:lnTo>
                  <a:lnTo>
                    <a:pt x="812984" y="26415"/>
                  </a:lnTo>
                  <a:lnTo>
                    <a:pt x="816896" y="21970"/>
                  </a:lnTo>
                  <a:lnTo>
                    <a:pt x="816798" y="18541"/>
                  </a:lnTo>
                  <a:lnTo>
                    <a:pt x="816337" y="11302"/>
                  </a:lnTo>
                  <a:lnTo>
                    <a:pt x="811769" y="7238"/>
                  </a:lnTo>
                  <a:close/>
                </a:path>
                <a:path w="873760" h="48894">
                  <a:moveTo>
                    <a:pt x="404213" y="9778"/>
                  </a:moveTo>
                  <a:lnTo>
                    <a:pt x="400486" y="13588"/>
                  </a:lnTo>
                  <a:lnTo>
                    <a:pt x="400474" y="23240"/>
                  </a:lnTo>
                  <a:lnTo>
                    <a:pt x="404193" y="27050"/>
                  </a:lnTo>
                  <a:lnTo>
                    <a:pt x="408985" y="27050"/>
                  </a:lnTo>
                  <a:lnTo>
                    <a:pt x="413763" y="27017"/>
                  </a:lnTo>
                  <a:lnTo>
                    <a:pt x="417439" y="23240"/>
                  </a:lnTo>
                  <a:lnTo>
                    <a:pt x="417521" y="13715"/>
                  </a:lnTo>
                  <a:lnTo>
                    <a:pt x="413686" y="9905"/>
                  </a:lnTo>
                  <a:lnTo>
                    <a:pt x="427377" y="9905"/>
                  </a:lnTo>
                  <a:lnTo>
                    <a:pt x="404213" y="9778"/>
                  </a:lnTo>
                  <a:close/>
                </a:path>
                <a:path w="873760" h="48894">
                  <a:moveTo>
                    <a:pt x="413763" y="27017"/>
                  </a:moveTo>
                  <a:lnTo>
                    <a:pt x="408985" y="27050"/>
                  </a:lnTo>
                  <a:lnTo>
                    <a:pt x="413731" y="27050"/>
                  </a:lnTo>
                  <a:close/>
                </a:path>
                <a:path w="873760" h="48894">
                  <a:moveTo>
                    <a:pt x="477691" y="26924"/>
                  </a:moveTo>
                  <a:lnTo>
                    <a:pt x="445743" y="26924"/>
                  </a:lnTo>
                  <a:lnTo>
                    <a:pt x="464122" y="27050"/>
                  </a:lnTo>
                  <a:lnTo>
                    <a:pt x="477816" y="27050"/>
                  </a:lnTo>
                  <a:close/>
                </a:path>
                <a:path w="873760" h="48894">
                  <a:moveTo>
                    <a:pt x="477949" y="10184"/>
                  </a:moveTo>
                  <a:lnTo>
                    <a:pt x="474289" y="13842"/>
                  </a:lnTo>
                  <a:lnTo>
                    <a:pt x="474201" y="23367"/>
                  </a:lnTo>
                  <a:lnTo>
                    <a:pt x="477816" y="27050"/>
                  </a:lnTo>
                  <a:lnTo>
                    <a:pt x="487158" y="27050"/>
                  </a:lnTo>
                  <a:lnTo>
                    <a:pt x="490957" y="23367"/>
                  </a:lnTo>
                  <a:lnTo>
                    <a:pt x="490888" y="13969"/>
                  </a:lnTo>
                  <a:lnTo>
                    <a:pt x="487276" y="10287"/>
                  </a:lnTo>
                  <a:lnTo>
                    <a:pt x="477949" y="10184"/>
                  </a:lnTo>
                  <a:close/>
                </a:path>
                <a:path w="873760" h="48894">
                  <a:moveTo>
                    <a:pt x="445794" y="9905"/>
                  </a:moveTo>
                  <a:lnTo>
                    <a:pt x="413686" y="9905"/>
                  </a:lnTo>
                  <a:lnTo>
                    <a:pt x="417394" y="13588"/>
                  </a:lnTo>
                  <a:lnTo>
                    <a:pt x="417439" y="23240"/>
                  </a:lnTo>
                  <a:lnTo>
                    <a:pt x="413763" y="27017"/>
                  </a:lnTo>
                  <a:lnTo>
                    <a:pt x="477691" y="26924"/>
                  </a:lnTo>
                  <a:lnTo>
                    <a:pt x="474201" y="23367"/>
                  </a:lnTo>
                  <a:lnTo>
                    <a:pt x="474162" y="13969"/>
                  </a:lnTo>
                  <a:lnTo>
                    <a:pt x="477949" y="10184"/>
                  </a:lnTo>
                  <a:lnTo>
                    <a:pt x="445794" y="9905"/>
                  </a:lnTo>
                  <a:close/>
                </a:path>
                <a:path w="873760" h="48894">
                  <a:moveTo>
                    <a:pt x="822460" y="7238"/>
                  </a:moveTo>
                  <a:lnTo>
                    <a:pt x="811769" y="7238"/>
                  </a:lnTo>
                  <a:lnTo>
                    <a:pt x="816337" y="11302"/>
                  </a:lnTo>
                  <a:lnTo>
                    <a:pt x="816798" y="18541"/>
                  </a:lnTo>
                  <a:lnTo>
                    <a:pt x="816896" y="21970"/>
                  </a:lnTo>
                  <a:lnTo>
                    <a:pt x="812984" y="26415"/>
                  </a:lnTo>
                  <a:lnTo>
                    <a:pt x="807686" y="26796"/>
                  </a:lnTo>
                  <a:lnTo>
                    <a:pt x="822792" y="25780"/>
                  </a:lnTo>
                  <a:lnTo>
                    <a:pt x="824925" y="25591"/>
                  </a:lnTo>
                  <a:lnTo>
                    <a:pt x="820297" y="21589"/>
                  </a:lnTo>
                  <a:lnTo>
                    <a:pt x="819361" y="10921"/>
                  </a:lnTo>
                  <a:lnTo>
                    <a:pt x="822460" y="7238"/>
                  </a:lnTo>
                  <a:close/>
                </a:path>
                <a:path w="873760" h="48894">
                  <a:moveTo>
                    <a:pt x="838518" y="21271"/>
                  </a:moveTo>
                  <a:lnTo>
                    <a:pt x="835679" y="24637"/>
                  </a:lnTo>
                  <a:lnTo>
                    <a:pt x="824925" y="25591"/>
                  </a:lnTo>
                  <a:lnTo>
                    <a:pt x="836068" y="24637"/>
                  </a:lnTo>
                  <a:lnTo>
                    <a:pt x="842121" y="23958"/>
                  </a:lnTo>
                  <a:lnTo>
                    <a:pt x="838518" y="21271"/>
                  </a:lnTo>
                  <a:close/>
                </a:path>
                <a:path w="873760" h="48894">
                  <a:moveTo>
                    <a:pt x="834021" y="5333"/>
                  </a:moveTo>
                  <a:lnTo>
                    <a:pt x="823253" y="6295"/>
                  </a:lnTo>
                  <a:lnTo>
                    <a:pt x="819361" y="10921"/>
                  </a:lnTo>
                  <a:lnTo>
                    <a:pt x="820297" y="21589"/>
                  </a:lnTo>
                  <a:lnTo>
                    <a:pt x="824925" y="25591"/>
                  </a:lnTo>
                  <a:lnTo>
                    <a:pt x="835679" y="24637"/>
                  </a:lnTo>
                  <a:lnTo>
                    <a:pt x="838440" y="21364"/>
                  </a:lnTo>
                  <a:lnTo>
                    <a:pt x="838433" y="21208"/>
                  </a:lnTo>
                  <a:lnTo>
                    <a:pt x="837241" y="20319"/>
                  </a:lnTo>
                  <a:lnTo>
                    <a:pt x="835688" y="9741"/>
                  </a:lnTo>
                  <a:lnTo>
                    <a:pt x="835772" y="9525"/>
                  </a:lnTo>
                  <a:lnTo>
                    <a:pt x="837039" y="7860"/>
                  </a:lnTo>
                  <a:lnTo>
                    <a:pt x="834021" y="5333"/>
                  </a:lnTo>
                  <a:close/>
                </a:path>
                <a:path w="873760" h="48894">
                  <a:moveTo>
                    <a:pt x="59333" y="24129"/>
                  </a:moveTo>
                  <a:lnTo>
                    <a:pt x="54512" y="24764"/>
                  </a:lnTo>
                  <a:lnTo>
                    <a:pt x="59336" y="24132"/>
                  </a:lnTo>
                  <a:close/>
                </a:path>
                <a:path w="873760" h="48894">
                  <a:moveTo>
                    <a:pt x="848665" y="23052"/>
                  </a:moveTo>
                  <a:lnTo>
                    <a:pt x="842121" y="23958"/>
                  </a:lnTo>
                  <a:lnTo>
                    <a:pt x="847493" y="23240"/>
                  </a:lnTo>
                  <a:lnTo>
                    <a:pt x="848665" y="23052"/>
                  </a:lnTo>
                  <a:close/>
                </a:path>
                <a:path w="873760" h="48894">
                  <a:moveTo>
                    <a:pt x="849976" y="3175"/>
                  </a:moveTo>
                  <a:lnTo>
                    <a:pt x="839348" y="4826"/>
                  </a:lnTo>
                  <a:lnTo>
                    <a:pt x="837039" y="7860"/>
                  </a:lnTo>
                  <a:lnTo>
                    <a:pt x="838725" y="9270"/>
                  </a:lnTo>
                  <a:lnTo>
                    <a:pt x="839642" y="19938"/>
                  </a:lnTo>
                  <a:lnTo>
                    <a:pt x="838678" y="21081"/>
                  </a:lnTo>
                  <a:lnTo>
                    <a:pt x="838642" y="21364"/>
                  </a:lnTo>
                  <a:lnTo>
                    <a:pt x="842121" y="23958"/>
                  </a:lnTo>
                  <a:lnTo>
                    <a:pt x="848665" y="23052"/>
                  </a:lnTo>
                  <a:lnTo>
                    <a:pt x="852884" y="22373"/>
                  </a:lnTo>
                  <a:lnTo>
                    <a:pt x="853182" y="21970"/>
                  </a:lnTo>
                  <a:lnTo>
                    <a:pt x="848825" y="19050"/>
                  </a:lnTo>
                  <a:lnTo>
                    <a:pt x="846446" y="8508"/>
                  </a:lnTo>
                  <a:lnTo>
                    <a:pt x="849728" y="3301"/>
                  </a:lnTo>
                  <a:lnTo>
                    <a:pt x="850052" y="3232"/>
                  </a:lnTo>
                  <a:close/>
                </a:path>
                <a:path w="873760" h="48894">
                  <a:moveTo>
                    <a:pt x="852884" y="22373"/>
                  </a:moveTo>
                  <a:lnTo>
                    <a:pt x="848665" y="23052"/>
                  </a:lnTo>
                  <a:lnTo>
                    <a:pt x="852805" y="22478"/>
                  </a:lnTo>
                  <a:close/>
                </a:path>
                <a:path w="873760" h="48894">
                  <a:moveTo>
                    <a:pt x="853262" y="21862"/>
                  </a:moveTo>
                  <a:lnTo>
                    <a:pt x="852884" y="22373"/>
                  </a:lnTo>
                  <a:lnTo>
                    <a:pt x="853828" y="22221"/>
                  </a:lnTo>
                  <a:lnTo>
                    <a:pt x="853262" y="21862"/>
                  </a:lnTo>
                  <a:close/>
                </a:path>
                <a:path w="873760" h="48894">
                  <a:moveTo>
                    <a:pt x="858106" y="21364"/>
                  </a:moveTo>
                  <a:lnTo>
                    <a:pt x="855382" y="21970"/>
                  </a:lnTo>
                  <a:lnTo>
                    <a:pt x="853828" y="22221"/>
                  </a:lnTo>
                  <a:lnTo>
                    <a:pt x="854034" y="22351"/>
                  </a:lnTo>
                  <a:lnTo>
                    <a:pt x="858106" y="21364"/>
                  </a:lnTo>
                  <a:close/>
                </a:path>
                <a:path w="873760" h="48894">
                  <a:moveTo>
                    <a:pt x="860243" y="1041"/>
                  </a:moveTo>
                  <a:lnTo>
                    <a:pt x="851564" y="2920"/>
                  </a:lnTo>
                  <a:lnTo>
                    <a:pt x="851338" y="2954"/>
                  </a:lnTo>
                  <a:lnTo>
                    <a:pt x="850052" y="3232"/>
                  </a:lnTo>
                  <a:lnTo>
                    <a:pt x="854916" y="6857"/>
                  </a:lnTo>
                  <a:lnTo>
                    <a:pt x="856479" y="17525"/>
                  </a:lnTo>
                  <a:lnTo>
                    <a:pt x="853262" y="21862"/>
                  </a:lnTo>
                  <a:lnTo>
                    <a:pt x="853828" y="22221"/>
                  </a:lnTo>
                  <a:lnTo>
                    <a:pt x="855382" y="21970"/>
                  </a:lnTo>
                  <a:lnTo>
                    <a:pt x="858106" y="21364"/>
                  </a:lnTo>
                  <a:lnTo>
                    <a:pt x="859271" y="21081"/>
                  </a:lnTo>
                  <a:lnTo>
                    <a:pt x="864517" y="19924"/>
                  </a:lnTo>
                  <a:lnTo>
                    <a:pt x="867710" y="14858"/>
                  </a:lnTo>
                  <a:lnTo>
                    <a:pt x="867587" y="13842"/>
                  </a:lnTo>
                  <a:lnTo>
                    <a:pt x="865412" y="4317"/>
                  </a:lnTo>
                  <a:lnTo>
                    <a:pt x="860243" y="1041"/>
                  </a:lnTo>
                  <a:close/>
                </a:path>
                <a:path w="873760" h="48894">
                  <a:moveTo>
                    <a:pt x="850052" y="3232"/>
                  </a:moveTo>
                  <a:lnTo>
                    <a:pt x="849728" y="3301"/>
                  </a:lnTo>
                  <a:lnTo>
                    <a:pt x="846446" y="8508"/>
                  </a:lnTo>
                  <a:lnTo>
                    <a:pt x="848825" y="19050"/>
                  </a:lnTo>
                  <a:lnTo>
                    <a:pt x="853262" y="21862"/>
                  </a:lnTo>
                  <a:lnTo>
                    <a:pt x="856479" y="17525"/>
                  </a:lnTo>
                  <a:lnTo>
                    <a:pt x="854916" y="6857"/>
                  </a:lnTo>
                  <a:lnTo>
                    <a:pt x="850052" y="3232"/>
                  </a:lnTo>
                  <a:close/>
                </a:path>
                <a:path w="873760" h="48894">
                  <a:moveTo>
                    <a:pt x="864517" y="19924"/>
                  </a:moveTo>
                  <a:lnTo>
                    <a:pt x="859271" y="21081"/>
                  </a:lnTo>
                  <a:lnTo>
                    <a:pt x="858106" y="21364"/>
                  </a:lnTo>
                  <a:lnTo>
                    <a:pt x="864517" y="19924"/>
                  </a:lnTo>
                  <a:close/>
                </a:path>
                <a:path w="873760" h="48894">
                  <a:moveTo>
                    <a:pt x="837039" y="7860"/>
                  </a:moveTo>
                  <a:lnTo>
                    <a:pt x="835772" y="9525"/>
                  </a:lnTo>
                  <a:lnTo>
                    <a:pt x="835688" y="9741"/>
                  </a:lnTo>
                  <a:lnTo>
                    <a:pt x="837241" y="20319"/>
                  </a:lnTo>
                  <a:lnTo>
                    <a:pt x="838518" y="21271"/>
                  </a:lnTo>
                  <a:lnTo>
                    <a:pt x="839642" y="19938"/>
                  </a:lnTo>
                  <a:lnTo>
                    <a:pt x="838725" y="9270"/>
                  </a:lnTo>
                  <a:lnTo>
                    <a:pt x="837039" y="7860"/>
                  </a:lnTo>
                  <a:close/>
                </a:path>
                <a:path w="873760" h="48894">
                  <a:moveTo>
                    <a:pt x="137079" y="17023"/>
                  </a:moveTo>
                  <a:lnTo>
                    <a:pt x="129830" y="17399"/>
                  </a:lnTo>
                  <a:lnTo>
                    <a:pt x="105459" y="19176"/>
                  </a:lnTo>
                  <a:lnTo>
                    <a:pt x="93292" y="20192"/>
                  </a:lnTo>
                  <a:lnTo>
                    <a:pt x="98249" y="19812"/>
                  </a:lnTo>
                  <a:lnTo>
                    <a:pt x="134546" y="19812"/>
                  </a:lnTo>
                  <a:lnTo>
                    <a:pt x="137079" y="17023"/>
                  </a:lnTo>
                  <a:close/>
                </a:path>
                <a:path w="873760" h="48894">
                  <a:moveTo>
                    <a:pt x="869426" y="0"/>
                  </a:moveTo>
                  <a:lnTo>
                    <a:pt x="865844" y="253"/>
                  </a:lnTo>
                  <a:lnTo>
                    <a:pt x="862179" y="635"/>
                  </a:lnTo>
                  <a:lnTo>
                    <a:pt x="860243" y="1041"/>
                  </a:lnTo>
                  <a:lnTo>
                    <a:pt x="865412" y="4317"/>
                  </a:lnTo>
                  <a:lnTo>
                    <a:pt x="867587" y="13842"/>
                  </a:lnTo>
                  <a:lnTo>
                    <a:pt x="867710" y="14858"/>
                  </a:lnTo>
                  <a:lnTo>
                    <a:pt x="864517" y="19924"/>
                  </a:lnTo>
                  <a:lnTo>
                    <a:pt x="866177" y="19557"/>
                  </a:lnTo>
                  <a:lnTo>
                    <a:pt x="873332" y="13842"/>
                  </a:lnTo>
                  <a:lnTo>
                    <a:pt x="872465" y="2539"/>
                  </a:lnTo>
                  <a:lnTo>
                    <a:pt x="869426" y="0"/>
                  </a:lnTo>
                  <a:close/>
                </a:path>
                <a:path w="873760" h="48894">
                  <a:moveTo>
                    <a:pt x="146982" y="16510"/>
                  </a:moveTo>
                  <a:lnTo>
                    <a:pt x="137927" y="16979"/>
                  </a:lnTo>
                  <a:lnTo>
                    <a:pt x="147039" y="16561"/>
                  </a:lnTo>
                  <a:close/>
                </a:path>
                <a:path w="873760" h="48894">
                  <a:moveTo>
                    <a:pt x="335560" y="10220"/>
                  </a:moveTo>
                  <a:lnTo>
                    <a:pt x="329423" y="10287"/>
                  </a:lnTo>
                  <a:lnTo>
                    <a:pt x="335560" y="10220"/>
                  </a:lnTo>
                  <a:close/>
                </a:path>
                <a:path w="873760" h="48894">
                  <a:moveTo>
                    <a:pt x="339127" y="10160"/>
                  </a:moveTo>
                  <a:lnTo>
                    <a:pt x="335560" y="10220"/>
                  </a:lnTo>
                  <a:lnTo>
                    <a:pt x="339149" y="10182"/>
                  </a:lnTo>
                  <a:close/>
                </a:path>
                <a:path w="873760" h="48894">
                  <a:moveTo>
                    <a:pt x="804679" y="7726"/>
                  </a:moveTo>
                  <a:lnTo>
                    <a:pt x="782590" y="9143"/>
                  </a:lnTo>
                  <a:lnTo>
                    <a:pt x="769524" y="9651"/>
                  </a:lnTo>
                  <a:lnTo>
                    <a:pt x="780009" y="9270"/>
                  </a:lnTo>
                  <a:lnTo>
                    <a:pt x="799970" y="9270"/>
                  </a:lnTo>
                  <a:lnTo>
                    <a:pt x="801040" y="8000"/>
                  </a:lnTo>
                  <a:lnTo>
                    <a:pt x="804679" y="7726"/>
                  </a:lnTo>
                  <a:close/>
                </a:path>
                <a:path w="873760" h="48894">
                  <a:moveTo>
                    <a:pt x="838962" y="5333"/>
                  </a:moveTo>
                  <a:lnTo>
                    <a:pt x="834021" y="5333"/>
                  </a:lnTo>
                  <a:lnTo>
                    <a:pt x="837039" y="7860"/>
                  </a:lnTo>
                  <a:lnTo>
                    <a:pt x="838962" y="5333"/>
                  </a:lnTo>
                  <a:close/>
                </a:path>
                <a:path w="873760" h="48894">
                  <a:moveTo>
                    <a:pt x="823253" y="6295"/>
                  </a:moveTo>
                  <a:lnTo>
                    <a:pt x="821220" y="6476"/>
                  </a:lnTo>
                  <a:lnTo>
                    <a:pt x="804679" y="7726"/>
                  </a:lnTo>
                  <a:lnTo>
                    <a:pt x="811769" y="7238"/>
                  </a:lnTo>
                  <a:lnTo>
                    <a:pt x="822460" y="7238"/>
                  </a:lnTo>
                  <a:lnTo>
                    <a:pt x="823253" y="6295"/>
                  </a:lnTo>
                  <a:close/>
                </a:path>
                <a:path w="873760" h="48894">
                  <a:moveTo>
                    <a:pt x="839348" y="4826"/>
                  </a:moveTo>
                  <a:lnTo>
                    <a:pt x="834005" y="5333"/>
                  </a:lnTo>
                  <a:lnTo>
                    <a:pt x="823314" y="6223"/>
                  </a:lnTo>
                  <a:lnTo>
                    <a:pt x="834021" y="5333"/>
                  </a:lnTo>
                  <a:lnTo>
                    <a:pt x="838962" y="5333"/>
                  </a:lnTo>
                  <a:lnTo>
                    <a:pt x="839348" y="4826"/>
                  </a:lnTo>
                  <a:close/>
                </a:path>
                <a:path w="873760" h="48894">
                  <a:moveTo>
                    <a:pt x="851338" y="2954"/>
                  </a:moveTo>
                  <a:lnTo>
                    <a:pt x="848109" y="3428"/>
                  </a:lnTo>
                  <a:lnTo>
                    <a:pt x="839348" y="4826"/>
                  </a:lnTo>
                  <a:lnTo>
                    <a:pt x="849976" y="3175"/>
                  </a:lnTo>
                  <a:lnTo>
                    <a:pt x="850316" y="3175"/>
                  </a:lnTo>
                  <a:lnTo>
                    <a:pt x="851338" y="2954"/>
                  </a:lnTo>
                  <a:close/>
                </a:path>
                <a:path w="873760" h="48894">
                  <a:moveTo>
                    <a:pt x="850316" y="3175"/>
                  </a:moveTo>
                  <a:lnTo>
                    <a:pt x="849976" y="3175"/>
                  </a:lnTo>
                  <a:lnTo>
                    <a:pt x="850316" y="3175"/>
                  </a:lnTo>
                  <a:close/>
                </a:path>
                <a:path w="873760" h="48894">
                  <a:moveTo>
                    <a:pt x="854972" y="2169"/>
                  </a:moveTo>
                  <a:lnTo>
                    <a:pt x="851338" y="2954"/>
                  </a:lnTo>
                  <a:lnTo>
                    <a:pt x="851564" y="2920"/>
                  </a:lnTo>
                  <a:lnTo>
                    <a:pt x="854972" y="2169"/>
                  </a:lnTo>
                  <a:close/>
                </a:path>
                <a:path w="873760" h="48894">
                  <a:moveTo>
                    <a:pt x="860203" y="1015"/>
                  </a:moveTo>
                  <a:lnTo>
                    <a:pt x="854972" y="2169"/>
                  </a:lnTo>
                  <a:lnTo>
                    <a:pt x="860243" y="1041"/>
                  </a:lnTo>
                  <a:close/>
                </a:path>
              </a:pathLst>
            </a:custGeom>
            <a:solidFill>
              <a:srgbClr val="D2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33253" y="2020582"/>
              <a:ext cx="796290" cy="0"/>
            </a:xfrm>
            <a:custGeom>
              <a:avLst/>
              <a:gdLst/>
              <a:ahLst/>
              <a:cxnLst/>
              <a:rect l="l" t="t" r="r" b="b"/>
              <a:pathLst>
                <a:path w="796289">
                  <a:moveTo>
                    <a:pt x="0" y="0"/>
                  </a:moveTo>
                  <a:lnTo>
                    <a:pt x="0" y="0"/>
                  </a:lnTo>
                  <a:lnTo>
                    <a:pt x="779608" y="0"/>
                  </a:lnTo>
                  <a:lnTo>
                    <a:pt x="796195" y="0"/>
                  </a:lnTo>
                </a:path>
              </a:pathLst>
            </a:custGeom>
            <a:ln w="277200">
              <a:solidFill>
                <a:srgbClr val="FFB8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934705" y="1488170"/>
            <a:ext cx="4131310" cy="1038225"/>
            <a:chOff x="4934705" y="1488170"/>
            <a:chExt cx="4131310" cy="1038225"/>
          </a:xfrm>
        </p:grpSpPr>
        <p:sp>
          <p:nvSpPr>
            <p:cNvPr id="36" name="object 36"/>
            <p:cNvSpPr/>
            <p:nvPr/>
          </p:nvSpPr>
          <p:spPr>
            <a:xfrm>
              <a:off x="5073305" y="2326975"/>
              <a:ext cx="768350" cy="49530"/>
            </a:xfrm>
            <a:custGeom>
              <a:avLst/>
              <a:gdLst/>
              <a:ahLst/>
              <a:cxnLst/>
              <a:rect l="l" t="t" r="r" b="b"/>
              <a:pathLst>
                <a:path w="768350" h="49530">
                  <a:moveTo>
                    <a:pt x="33341" y="49140"/>
                  </a:moveTo>
                  <a:lnTo>
                    <a:pt x="19622" y="47044"/>
                  </a:lnTo>
                  <a:lnTo>
                    <a:pt x="9608" y="45514"/>
                  </a:lnTo>
                  <a:lnTo>
                    <a:pt x="3302" y="44551"/>
                  </a:lnTo>
                  <a:lnTo>
                    <a:pt x="702" y="44153"/>
                  </a:lnTo>
                  <a:lnTo>
                    <a:pt x="0" y="44046"/>
                  </a:lnTo>
                  <a:lnTo>
                    <a:pt x="767" y="43981"/>
                  </a:lnTo>
                  <a:lnTo>
                    <a:pt x="1513" y="43974"/>
                  </a:lnTo>
                  <a:lnTo>
                    <a:pt x="7480" y="43913"/>
                  </a:lnTo>
                  <a:lnTo>
                    <a:pt x="60658" y="43120"/>
                  </a:lnTo>
                  <a:lnTo>
                    <a:pt x="112169" y="41743"/>
                  </a:lnTo>
                  <a:lnTo>
                    <a:pt x="155614" y="39785"/>
                  </a:lnTo>
                  <a:lnTo>
                    <a:pt x="212464" y="36830"/>
                  </a:lnTo>
                  <a:lnTo>
                    <a:pt x="282718" y="32878"/>
                  </a:lnTo>
                  <a:lnTo>
                    <a:pt x="354163" y="28706"/>
                  </a:lnTo>
                  <a:lnTo>
                    <a:pt x="414585" y="25094"/>
                  </a:lnTo>
                  <a:lnTo>
                    <a:pt x="463984" y="22041"/>
                  </a:lnTo>
                  <a:lnTo>
                    <a:pt x="502360" y="19546"/>
                  </a:lnTo>
                  <a:lnTo>
                    <a:pt x="571417" y="14371"/>
                  </a:lnTo>
                  <a:lnTo>
                    <a:pt x="647134" y="7705"/>
                  </a:lnTo>
                  <a:lnTo>
                    <a:pt x="682725" y="4444"/>
                  </a:lnTo>
                  <a:lnTo>
                    <a:pt x="710453" y="2072"/>
                  </a:lnTo>
                  <a:lnTo>
                    <a:pt x="730318" y="591"/>
                  </a:lnTo>
                  <a:lnTo>
                    <a:pt x="742321" y="0"/>
                  </a:lnTo>
                  <a:lnTo>
                    <a:pt x="749989" y="499"/>
                  </a:lnTo>
                  <a:lnTo>
                    <a:pt x="756854" y="2291"/>
                  </a:lnTo>
                  <a:lnTo>
                    <a:pt x="762914" y="5376"/>
                  </a:lnTo>
                  <a:lnTo>
                    <a:pt x="768169" y="9752"/>
                  </a:lnTo>
                </a:path>
              </a:pathLst>
            </a:custGeom>
            <a:ln w="277200">
              <a:solidFill>
                <a:srgbClr val="FFB8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6806" y="2276983"/>
              <a:ext cx="120163" cy="1564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4610" y="2258320"/>
              <a:ext cx="371871" cy="26763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80217" y="1868125"/>
              <a:ext cx="1793839" cy="65194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7205" y="1488170"/>
              <a:ext cx="1668499" cy="344731"/>
            </a:xfrm>
            <a:prstGeom prst="rect">
              <a:avLst/>
            </a:prstGeom>
          </p:spPr>
        </p:pic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370" y="278077"/>
            <a:ext cx="4154804" cy="407034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20014">
              <a:lnSpc>
                <a:spcPts val="3204"/>
              </a:lnSpc>
            </a:pPr>
            <a:r>
              <a:rPr spc="-5" dirty="0"/>
              <a:t>Allocation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Frames</a:t>
            </a:r>
          </a:p>
        </p:txBody>
      </p:sp>
      <p:pic>
        <p:nvPicPr>
          <p:cNvPr id="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8667" y="1474292"/>
            <a:ext cx="265175" cy="2746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8867" y="1355987"/>
            <a:ext cx="6298565" cy="76771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needs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i="1" spc="-10" dirty="0">
                <a:latin typeface="Arial"/>
                <a:cs typeface="Arial"/>
              </a:rPr>
              <a:t>minimum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number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090930" algn="l"/>
              </a:tabLst>
            </a:pPr>
            <a:r>
              <a:rPr sz="1800" spc="-10" dirty="0">
                <a:latin typeface="Arial MT"/>
                <a:cs typeface="Arial MT"/>
              </a:rPr>
              <a:t>Example:	</a:t>
            </a:r>
            <a:r>
              <a:rPr sz="1800" dirty="0">
                <a:latin typeface="Arial MT"/>
                <a:cs typeface="Arial MT"/>
              </a:rPr>
              <a:t>IBM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370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 </a:t>
            </a:r>
            <a:r>
              <a:rPr sz="1800" spc="-10" dirty="0">
                <a:latin typeface="Arial MT"/>
                <a:cs typeface="Arial MT"/>
              </a:rPr>
              <a:t>pages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10" dirty="0">
                <a:latin typeface="Arial MT"/>
                <a:cs typeface="Arial MT"/>
              </a:rPr>
              <a:t>handle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instruction: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8667" y="1845310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5917" y="2240026"/>
            <a:ext cx="234696" cy="243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57207" y="2193798"/>
            <a:ext cx="3107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bytes,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might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5917" y="2610307"/>
            <a:ext cx="234696" cy="2441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5917" y="2980944"/>
            <a:ext cx="234696" cy="2438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8667" y="3326891"/>
            <a:ext cx="265175" cy="2743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5917" y="3721608"/>
            <a:ext cx="234696" cy="2438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5917" y="4092194"/>
            <a:ext cx="234696" cy="24383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48867" y="2467492"/>
            <a:ext cx="3098800" cy="187833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13384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handle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from</a:t>
            </a:r>
            <a:endParaRPr sz="18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pages</a:t>
            </a:r>
            <a:r>
              <a:rPr sz="1800" dirty="0">
                <a:latin typeface="Arial MT"/>
                <a:cs typeface="Arial MT"/>
              </a:rPr>
              <a:t> to</a:t>
            </a:r>
            <a:r>
              <a:rPr sz="1800" spc="-10" dirty="0">
                <a:latin typeface="Arial MT"/>
                <a:cs typeface="Arial MT"/>
              </a:rPr>
              <a:t> handle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spc="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413384" marR="5080" indent="-401320">
              <a:lnSpc>
                <a:spcPct val="135000"/>
              </a:lnSpc>
            </a:pP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Two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major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allocation</a:t>
            </a:r>
            <a:r>
              <a:rPr sz="1800" spc="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schemes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fixed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allocation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priority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allocation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6" name="object 1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58738" y="3706070"/>
            <a:ext cx="246605" cy="17035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16029" y="3692871"/>
            <a:ext cx="189083" cy="15748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80580" y="4073655"/>
            <a:ext cx="275750" cy="19927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932566" y="4067192"/>
            <a:ext cx="214033" cy="18628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11659" y="1608574"/>
            <a:ext cx="582611" cy="161762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8.33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89AEC60-45BE-C72D-942A-C138AF7361C8}"/>
              </a:ext>
            </a:extLst>
          </p:cNvPr>
          <p:cNvSpPr txBox="1"/>
          <p:nvPr/>
        </p:nvSpPr>
        <p:spPr>
          <a:xfrm>
            <a:off x="6600174" y="4235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การจัดสรรเฟรม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B801A2-75ED-6B87-4606-15ECC1CEC3B4}"/>
              </a:ext>
            </a:extLst>
          </p:cNvPr>
          <p:cNvSpPr txBox="1"/>
          <p:nvPr/>
        </p:nvSpPr>
        <p:spPr>
          <a:xfrm>
            <a:off x="1218014" y="1191872"/>
            <a:ext cx="558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แต่ละกระบวนการต้องการจำนวนหน้าขั้นต่ำ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8910DE-795C-E2B5-9E18-919418CA6924}"/>
              </a:ext>
            </a:extLst>
          </p:cNvPr>
          <p:cNvSpPr txBox="1"/>
          <p:nvPr/>
        </p:nvSpPr>
        <p:spPr>
          <a:xfrm>
            <a:off x="1170532" y="1658989"/>
            <a:ext cx="558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ตัวอย่าง</a:t>
            </a:r>
            <a:r>
              <a:rPr lang="en-US" dirty="0">
                <a:solidFill>
                  <a:schemeClr val="accent1"/>
                </a:solidFill>
              </a:rPr>
              <a:t>: IBM 370 – 6 </a:t>
            </a:r>
            <a:r>
              <a:rPr lang="en-US" dirty="0" err="1">
                <a:solidFill>
                  <a:schemeClr val="accent1"/>
                </a:solidFill>
              </a:rPr>
              <a:t>หน้าสำหรับจัดการคำสั่ง</a:t>
            </a:r>
            <a:r>
              <a:rPr lang="en-US" dirty="0">
                <a:solidFill>
                  <a:schemeClr val="accent1"/>
                </a:solidFill>
              </a:rPr>
              <a:t> SS MOVE: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4EA098-312E-E50A-A917-EC6D4DA9C73D}"/>
              </a:ext>
            </a:extLst>
          </p:cNvPr>
          <p:cNvSpPr txBox="1"/>
          <p:nvPr/>
        </p:nvSpPr>
        <p:spPr>
          <a:xfrm>
            <a:off x="1577494" y="2044402"/>
            <a:ext cx="558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คำสั่งมีขนาด</a:t>
            </a:r>
            <a:r>
              <a:rPr lang="en-US" dirty="0">
                <a:solidFill>
                  <a:schemeClr val="accent1"/>
                </a:solidFill>
              </a:rPr>
              <a:t> 6 </a:t>
            </a:r>
            <a:r>
              <a:rPr lang="en-US" dirty="0" err="1">
                <a:solidFill>
                  <a:schemeClr val="accent1"/>
                </a:solidFill>
              </a:rPr>
              <a:t>ไบต์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อาจขยายได้</a:t>
            </a:r>
            <a:r>
              <a:rPr lang="en-US" dirty="0">
                <a:solidFill>
                  <a:schemeClr val="accent1"/>
                </a:solidFill>
              </a:rPr>
              <a:t> 2 </a:t>
            </a:r>
            <a:r>
              <a:rPr lang="en-US" dirty="0" err="1">
                <a:solidFill>
                  <a:schemeClr val="accent1"/>
                </a:solidFill>
              </a:rPr>
              <a:t>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203550-AD9C-8535-2F70-8512B10052AB}"/>
              </a:ext>
            </a:extLst>
          </p:cNvPr>
          <p:cNvSpPr txBox="1"/>
          <p:nvPr/>
        </p:nvSpPr>
        <p:spPr>
          <a:xfrm>
            <a:off x="1579440" y="2388192"/>
            <a:ext cx="558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</a:t>
            </a:r>
            <a:r>
              <a:rPr lang="en-US" dirty="0" err="1">
                <a:solidFill>
                  <a:schemeClr val="accent1"/>
                </a:solidFill>
              </a:rPr>
              <a:t>หน้าในการจัดการจาก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38D913-E50A-4E85-7832-75BA51989282}"/>
              </a:ext>
            </a:extLst>
          </p:cNvPr>
          <p:cNvSpPr txBox="1"/>
          <p:nvPr/>
        </p:nvSpPr>
        <p:spPr>
          <a:xfrm>
            <a:off x="1586138" y="2772957"/>
            <a:ext cx="558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</a:t>
            </a:r>
            <a:r>
              <a:rPr lang="en-US" dirty="0" err="1">
                <a:solidFill>
                  <a:schemeClr val="accent1"/>
                </a:solidFill>
              </a:rPr>
              <a:t>หน้าที่ต้องจัดการ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15B6A1-A447-A6B4-F43E-00B4ADAB0D09}"/>
              </a:ext>
            </a:extLst>
          </p:cNvPr>
          <p:cNvSpPr txBox="1"/>
          <p:nvPr/>
        </p:nvSpPr>
        <p:spPr>
          <a:xfrm>
            <a:off x="1218014" y="3094719"/>
            <a:ext cx="558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สองแผนการจัดสรรที่สำคัญ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04C49B-9449-76B5-CD40-B62CAF2C22E1}"/>
              </a:ext>
            </a:extLst>
          </p:cNvPr>
          <p:cNvSpPr txBox="1"/>
          <p:nvPr/>
        </p:nvSpPr>
        <p:spPr>
          <a:xfrm>
            <a:off x="1552748" y="3467828"/>
            <a:ext cx="558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การจัดสรรคงที่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5884C1D-8619-8067-BA9F-1AAF48A57A33}"/>
              </a:ext>
            </a:extLst>
          </p:cNvPr>
          <p:cNvSpPr txBox="1"/>
          <p:nvPr/>
        </p:nvSpPr>
        <p:spPr>
          <a:xfrm>
            <a:off x="1493265" y="3893949"/>
            <a:ext cx="5585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การจัดสรรลำดับความสำคัญ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5997562" y="1877067"/>
            <a:ext cx="1426210" cy="0"/>
          </a:xfrm>
          <a:custGeom>
            <a:avLst/>
            <a:gdLst/>
            <a:ahLst/>
            <a:cxnLst/>
            <a:rect l="l" t="t" r="r" b="b"/>
            <a:pathLst>
              <a:path w="1426209">
                <a:moveTo>
                  <a:pt x="0" y="0"/>
                </a:moveTo>
                <a:lnTo>
                  <a:pt x="0" y="0"/>
                </a:lnTo>
                <a:lnTo>
                  <a:pt x="1409059" y="0"/>
                </a:lnTo>
                <a:lnTo>
                  <a:pt x="1426036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385934" y="933523"/>
            <a:ext cx="3499485" cy="1075690"/>
            <a:chOff x="385934" y="933523"/>
            <a:chExt cx="3499485" cy="1075690"/>
          </a:xfrm>
        </p:grpSpPr>
        <p:sp>
          <p:nvSpPr>
            <p:cNvPr id="54" name="object 54"/>
            <p:cNvSpPr/>
            <p:nvPr/>
          </p:nvSpPr>
          <p:spPr>
            <a:xfrm>
              <a:off x="1098307" y="1870182"/>
              <a:ext cx="2074545" cy="0"/>
            </a:xfrm>
            <a:custGeom>
              <a:avLst/>
              <a:gdLst/>
              <a:ahLst/>
              <a:cxnLst/>
              <a:rect l="l" t="t" r="r" b="b"/>
              <a:pathLst>
                <a:path w="2074545">
                  <a:moveTo>
                    <a:pt x="0" y="0"/>
                  </a:moveTo>
                  <a:lnTo>
                    <a:pt x="0" y="0"/>
                  </a:lnTo>
                  <a:lnTo>
                    <a:pt x="2056781" y="0"/>
                  </a:lnTo>
                  <a:lnTo>
                    <a:pt x="2074065" y="0"/>
                  </a:lnTo>
                </a:path>
              </a:pathLst>
            </a:custGeom>
            <a:ln w="277200">
              <a:solidFill>
                <a:srgbClr val="FFB8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934" y="933523"/>
              <a:ext cx="3498880" cy="875917"/>
            </a:xfrm>
            <a:prstGeom prst="rect">
              <a:avLst/>
            </a:prstGeom>
          </p:spPr>
        </p:pic>
      </p:grpSp>
      <p:sp>
        <p:nvSpPr>
          <p:cNvPr id="57" name="object 57"/>
          <p:cNvSpPr/>
          <p:nvPr/>
        </p:nvSpPr>
        <p:spPr>
          <a:xfrm>
            <a:off x="4633770" y="1519931"/>
            <a:ext cx="1418590" cy="0"/>
          </a:xfrm>
          <a:custGeom>
            <a:avLst/>
            <a:gdLst/>
            <a:ahLst/>
            <a:cxnLst/>
            <a:rect l="l" t="t" r="r" b="b"/>
            <a:pathLst>
              <a:path w="1418589">
                <a:moveTo>
                  <a:pt x="0" y="0"/>
                </a:moveTo>
                <a:lnTo>
                  <a:pt x="0" y="0"/>
                </a:lnTo>
                <a:lnTo>
                  <a:pt x="1401490" y="0"/>
                </a:lnTo>
                <a:lnTo>
                  <a:pt x="1418375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0850" y="296037"/>
            <a:ext cx="3162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Fixed</a:t>
            </a:r>
            <a:r>
              <a:rPr spc="-85" dirty="0"/>
              <a:t> </a:t>
            </a:r>
            <a:r>
              <a:rPr spc="-5" dirty="0"/>
              <a:t>Allocation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58393" y="1107947"/>
            <a:ext cx="265430" cy="919480"/>
            <a:chOff x="558393" y="1107947"/>
            <a:chExt cx="265430" cy="9194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93" y="1107947"/>
              <a:ext cx="265175" cy="274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393" y="1752853"/>
              <a:ext cx="265175" cy="27432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8260" marR="17780">
              <a:lnSpc>
                <a:spcPts val="1980"/>
              </a:lnSpc>
              <a:spcBef>
                <a:spcPts val="315"/>
              </a:spcBef>
              <a:tabLst>
                <a:tab pos="5549265" algn="l"/>
              </a:tabLst>
            </a:pPr>
            <a:r>
              <a:rPr spc="-5" dirty="0"/>
              <a:t>Equal</a:t>
            </a:r>
            <a:r>
              <a:rPr spc="5" dirty="0"/>
              <a:t> </a:t>
            </a:r>
            <a:r>
              <a:rPr spc="-5" dirty="0"/>
              <a:t>allocation</a:t>
            </a:r>
            <a:r>
              <a:rPr spc="2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For </a:t>
            </a:r>
            <a:r>
              <a:rPr spc="-10" dirty="0"/>
              <a:t>example,</a:t>
            </a:r>
            <a:r>
              <a:rPr spc="25" dirty="0"/>
              <a:t> </a:t>
            </a:r>
            <a:r>
              <a:rPr spc="-5" dirty="0"/>
              <a:t>if</a:t>
            </a:r>
            <a:r>
              <a:rPr spc="-10" dirty="0"/>
              <a:t> </a:t>
            </a:r>
            <a:r>
              <a:rPr spc="-5" dirty="0"/>
              <a:t>there</a:t>
            </a:r>
            <a:r>
              <a:rPr dirty="0"/>
              <a:t> </a:t>
            </a:r>
            <a:r>
              <a:rPr spc="-5" dirty="0"/>
              <a:t>are</a:t>
            </a:r>
            <a:r>
              <a:rPr dirty="0"/>
              <a:t> </a:t>
            </a:r>
            <a:r>
              <a:rPr spc="-10" dirty="0"/>
              <a:t>100</a:t>
            </a:r>
            <a:r>
              <a:rPr spc="10" dirty="0"/>
              <a:t> </a:t>
            </a:r>
            <a:r>
              <a:rPr dirty="0"/>
              <a:t>frames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dirty="0"/>
              <a:t>5</a:t>
            </a:r>
            <a:r>
              <a:rPr spc="-5" dirty="0"/>
              <a:t> processes, </a:t>
            </a:r>
            <a:r>
              <a:rPr spc="-484" dirty="0"/>
              <a:t> </a:t>
            </a:r>
            <a:r>
              <a:rPr spc="-5" dirty="0"/>
              <a:t>give</a:t>
            </a:r>
            <a:r>
              <a:rPr spc="10" dirty="0"/>
              <a:t> </a:t>
            </a:r>
            <a:r>
              <a:rPr spc="-5" dirty="0"/>
              <a:t>each</a:t>
            </a:r>
            <a:r>
              <a:rPr spc="5" dirty="0"/>
              <a:t> </a:t>
            </a:r>
            <a:r>
              <a:rPr spc="-5" dirty="0"/>
              <a:t>process</a:t>
            </a:r>
            <a:r>
              <a:rPr spc="20" dirty="0"/>
              <a:t> </a:t>
            </a:r>
            <a:r>
              <a:rPr spc="-5" dirty="0"/>
              <a:t>20</a:t>
            </a:r>
            <a:r>
              <a:rPr dirty="0"/>
              <a:t> frames.</a:t>
            </a:r>
            <a:r>
              <a:rPr spc="10" dirty="0"/>
              <a:t> </a:t>
            </a:r>
            <a:r>
              <a:rPr dirty="0"/>
              <a:t>(</a:t>
            </a:r>
            <a:r>
              <a:rPr dirty="0" err="1">
                <a:latin typeface="Microsoft Sans Serif"/>
                <a:cs typeface="Microsoft Sans Serif"/>
              </a:rPr>
              <a:t>ได</a:t>
            </a:r>
            <a:r>
              <a:rPr lang="th-TH" dirty="0">
                <a:latin typeface="Microsoft Sans Serif"/>
                <a:cs typeface="Microsoft Sans Serif"/>
              </a:rPr>
              <a:t>้</a:t>
            </a:r>
            <a:r>
              <a:rPr dirty="0" err="1">
                <a:latin typeface="Microsoft Sans Serif"/>
                <a:cs typeface="Microsoft Sans Serif"/>
              </a:rPr>
              <a:t>จาก</a:t>
            </a:r>
            <a:r>
              <a:rPr dirty="0">
                <a:latin typeface="Microsoft Sans Serif"/>
                <a:cs typeface="Microsoft Sans Serif"/>
              </a:rPr>
              <a:t> </a:t>
            </a:r>
            <a:r>
              <a:rPr spc="-35" dirty="0">
                <a:latin typeface="Microsoft Sans Serif"/>
                <a:cs typeface="Microsoft Sans Serif"/>
              </a:rPr>
              <a:t>(</a:t>
            </a:r>
            <a:r>
              <a:rPr spc="-35" dirty="0"/>
              <a:t>frame</a:t>
            </a:r>
            <a:r>
              <a:rPr spc="10" dirty="0"/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process)</a:t>
            </a:r>
            <a:r>
              <a:rPr lang="th-TH" spc="-5" dirty="0"/>
              <a:t> </a:t>
            </a:r>
            <a:r>
              <a:rPr dirty="0"/>
              <a:t>=</a:t>
            </a:r>
            <a:r>
              <a:rPr spc="-5" dirty="0"/>
              <a:t> (100</a:t>
            </a:r>
            <a:r>
              <a:rPr spc="-10" dirty="0"/>
              <a:t> </a:t>
            </a:r>
            <a:r>
              <a:rPr spc="-5" dirty="0"/>
              <a:t>/5)</a:t>
            </a:r>
          </a:p>
          <a:p>
            <a:pPr marL="48260">
              <a:lnSpc>
                <a:spcPct val="100000"/>
              </a:lnSpc>
              <a:spcBef>
                <a:spcPts val="900"/>
              </a:spcBef>
            </a:pPr>
            <a:r>
              <a:rPr spc="-5" dirty="0"/>
              <a:t>Proportional</a:t>
            </a:r>
            <a:r>
              <a:rPr spc="10" dirty="0"/>
              <a:t> </a:t>
            </a:r>
            <a:r>
              <a:rPr spc="-5" dirty="0"/>
              <a:t>allocation</a:t>
            </a:r>
            <a:r>
              <a:rPr spc="20" dirty="0"/>
              <a:t> </a:t>
            </a:r>
            <a:r>
              <a:rPr dirty="0"/>
              <a:t>–</a:t>
            </a:r>
            <a:r>
              <a:rPr spc="-5" dirty="0"/>
              <a:t> Allocate</a:t>
            </a:r>
            <a:r>
              <a:rPr spc="5" dirty="0"/>
              <a:t> </a:t>
            </a:r>
            <a:r>
              <a:rPr spc="-5" dirty="0"/>
              <a:t>according</a:t>
            </a:r>
            <a:r>
              <a:rPr spc="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size </a:t>
            </a:r>
            <a:r>
              <a:rPr spc="-5" dirty="0"/>
              <a:t>of</a:t>
            </a:r>
            <a:r>
              <a:rPr spc="-15" dirty="0"/>
              <a:t> </a:t>
            </a:r>
            <a:r>
              <a:rPr spc="-5" dirty="0"/>
              <a:t>process</a:t>
            </a:r>
          </a:p>
          <a:p>
            <a:pPr marL="1040130" marR="4249420" indent="3175">
              <a:lnSpc>
                <a:spcPct val="139200"/>
              </a:lnSpc>
              <a:spcBef>
                <a:spcPts val="1585"/>
              </a:spcBef>
            </a:pPr>
            <a:r>
              <a:rPr sz="1650" i="1" spc="35" dirty="0">
                <a:latin typeface="Arial"/>
                <a:cs typeface="Arial"/>
              </a:rPr>
              <a:t>s</a:t>
            </a:r>
            <a:r>
              <a:rPr sz="1800" i="1" spc="52" baseline="-20833" dirty="0">
                <a:latin typeface="Arial"/>
                <a:cs typeface="Arial"/>
              </a:rPr>
              <a:t>i</a:t>
            </a:r>
            <a:r>
              <a:rPr sz="1800" i="1" spc="97" baseline="-20833" dirty="0">
                <a:latin typeface="Arial"/>
                <a:cs typeface="Arial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spc="10" dirty="0"/>
              <a:t>size</a:t>
            </a:r>
            <a:r>
              <a:rPr sz="1650" spc="45" dirty="0"/>
              <a:t> </a:t>
            </a:r>
            <a:r>
              <a:rPr sz="1650" spc="5" dirty="0"/>
              <a:t>of</a:t>
            </a:r>
            <a:r>
              <a:rPr sz="1650" spc="130" dirty="0"/>
              <a:t> </a:t>
            </a:r>
            <a:r>
              <a:rPr sz="1650" spc="20" dirty="0"/>
              <a:t>process</a:t>
            </a:r>
            <a:r>
              <a:rPr sz="1650" spc="355" dirty="0"/>
              <a:t> </a:t>
            </a:r>
            <a:r>
              <a:rPr sz="1650" i="1" spc="15" dirty="0">
                <a:latin typeface="Arial"/>
                <a:cs typeface="Arial"/>
              </a:rPr>
              <a:t>p</a:t>
            </a:r>
            <a:r>
              <a:rPr sz="1800" i="1" spc="22" baseline="-20833" dirty="0">
                <a:latin typeface="Arial"/>
                <a:cs typeface="Arial"/>
              </a:rPr>
              <a:t>i </a:t>
            </a:r>
            <a:r>
              <a:rPr sz="1800" i="1" spc="-480" baseline="-20833" dirty="0">
                <a:latin typeface="Arial"/>
                <a:cs typeface="Arial"/>
              </a:rPr>
              <a:t> </a:t>
            </a:r>
            <a:r>
              <a:rPr sz="1650" i="1" spc="20" dirty="0">
                <a:latin typeface="Arial"/>
                <a:cs typeface="Arial"/>
              </a:rPr>
              <a:t>S</a:t>
            </a:r>
            <a:r>
              <a:rPr sz="1650" i="1" spc="155" dirty="0">
                <a:latin typeface="Arial"/>
                <a:cs typeface="Arial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120" dirty="0">
                <a:latin typeface="Times New Roman"/>
                <a:cs typeface="Times New Roman"/>
              </a:rPr>
              <a:t> </a:t>
            </a:r>
            <a:r>
              <a:rPr sz="2475" spc="37" baseline="-5050" dirty="0">
                <a:latin typeface="Symbol"/>
                <a:cs typeface="Symbol"/>
              </a:rPr>
              <a:t></a:t>
            </a:r>
            <a:r>
              <a:rPr sz="2475" spc="-195" baseline="-5050" dirty="0">
                <a:latin typeface="Times New Roman"/>
                <a:cs typeface="Times New Roman"/>
              </a:rPr>
              <a:t> </a:t>
            </a:r>
            <a:r>
              <a:rPr sz="1650" i="1" spc="70" dirty="0">
                <a:latin typeface="Arial"/>
                <a:cs typeface="Arial"/>
              </a:rPr>
              <a:t>s</a:t>
            </a:r>
            <a:r>
              <a:rPr sz="1800" i="1" baseline="-20833" dirty="0">
                <a:latin typeface="Arial"/>
                <a:cs typeface="Arial"/>
              </a:rPr>
              <a:t>i</a:t>
            </a:r>
            <a:endParaRPr sz="1800" baseline="-20833" dirty="0">
              <a:latin typeface="Arial"/>
              <a:cs typeface="Arial"/>
            </a:endParaRPr>
          </a:p>
          <a:p>
            <a:pPr marL="1047115">
              <a:lnSpc>
                <a:spcPct val="100000"/>
              </a:lnSpc>
              <a:spcBef>
                <a:spcPts val="775"/>
              </a:spcBef>
            </a:pPr>
            <a:r>
              <a:rPr sz="1650" i="1" spc="30" dirty="0">
                <a:latin typeface="Arial"/>
                <a:cs typeface="Arial"/>
              </a:rPr>
              <a:t>m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spc="15" dirty="0"/>
              <a:t>total</a:t>
            </a:r>
            <a:r>
              <a:rPr sz="1650" spc="30" dirty="0"/>
              <a:t> </a:t>
            </a:r>
            <a:r>
              <a:rPr sz="1650" spc="40" dirty="0"/>
              <a:t>number</a:t>
            </a:r>
            <a:r>
              <a:rPr sz="1650" spc="280" dirty="0"/>
              <a:t> </a:t>
            </a:r>
            <a:r>
              <a:rPr sz="1650" spc="5" dirty="0"/>
              <a:t>of</a:t>
            </a:r>
            <a:r>
              <a:rPr sz="1650" spc="220" dirty="0"/>
              <a:t> </a:t>
            </a:r>
            <a:r>
              <a:rPr sz="1650" spc="15" dirty="0"/>
              <a:t>frames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1836" y="3655438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513" y="0"/>
                </a:lnTo>
              </a:path>
            </a:pathLst>
          </a:custGeom>
          <a:ln w="6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22704" y="3663145"/>
            <a:ext cx="16827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20" dirty="0">
                <a:latin typeface="Arial"/>
                <a:cs typeface="Arial"/>
              </a:rPr>
              <a:t>S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05776" y="3603172"/>
            <a:ext cx="184150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93875" algn="l"/>
              </a:tabLst>
            </a:pPr>
            <a:r>
              <a:rPr sz="1200" i="1" dirty="0">
                <a:latin typeface="Arial"/>
                <a:cs typeface="Arial"/>
              </a:rPr>
              <a:t>i	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8603" y="3486754"/>
            <a:ext cx="28746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292735" algn="l"/>
                <a:tab pos="2073910" algn="l"/>
              </a:tabLst>
            </a:pPr>
            <a:r>
              <a:rPr sz="1650" i="1" spc="20" dirty="0">
                <a:latin typeface="Arial"/>
                <a:cs typeface="Arial"/>
              </a:rPr>
              <a:t>a	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Arial MT"/>
                <a:cs typeface="Arial MT"/>
              </a:rPr>
              <a:t>allocation</a:t>
            </a:r>
            <a:r>
              <a:rPr sz="1650" spc="390" dirty="0">
                <a:latin typeface="Arial MT"/>
                <a:cs typeface="Arial MT"/>
              </a:rPr>
              <a:t> </a:t>
            </a:r>
            <a:r>
              <a:rPr sz="1650" spc="15" dirty="0">
                <a:latin typeface="Arial MT"/>
                <a:cs typeface="Arial MT"/>
              </a:rPr>
              <a:t>for</a:t>
            </a:r>
            <a:r>
              <a:rPr sz="1650" spc="235" dirty="0">
                <a:latin typeface="Arial MT"/>
                <a:cs typeface="Arial MT"/>
              </a:rPr>
              <a:t> </a:t>
            </a:r>
            <a:r>
              <a:rPr sz="1650" i="1" spc="20" dirty="0">
                <a:latin typeface="Arial"/>
                <a:cs typeface="Arial"/>
              </a:rPr>
              <a:t>p	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140" dirty="0">
                <a:latin typeface="Times New Roman"/>
                <a:cs typeface="Times New Roman"/>
              </a:rPr>
              <a:t> </a:t>
            </a:r>
            <a:r>
              <a:rPr sz="2475" i="1" spc="52" baseline="37037" dirty="0">
                <a:latin typeface="Arial"/>
                <a:cs typeface="Arial"/>
              </a:rPr>
              <a:t>s</a:t>
            </a:r>
            <a:r>
              <a:rPr sz="1800" i="1" spc="52" baseline="30092" dirty="0">
                <a:latin typeface="Arial"/>
                <a:cs typeface="Arial"/>
              </a:rPr>
              <a:t>i</a:t>
            </a:r>
            <a:r>
              <a:rPr sz="1800" i="1" spc="434" baseline="30092" dirty="0">
                <a:latin typeface="Arial"/>
                <a:cs typeface="Arial"/>
              </a:rPr>
              <a:t> </a:t>
            </a:r>
            <a:r>
              <a:rPr sz="1650" spc="15" dirty="0">
                <a:latin typeface="Symbol"/>
                <a:cs typeface="Symbol"/>
              </a:rPr>
              <a:t>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i="1" spc="30" dirty="0">
                <a:latin typeface="Arial"/>
                <a:cs typeface="Arial"/>
              </a:rPr>
              <a:t>m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47800" y="2481072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2790444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7800" y="315772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7800" y="36576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46045" y="5536692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>
                <a:moveTo>
                  <a:pt x="0" y="0"/>
                </a:moveTo>
                <a:lnTo>
                  <a:pt x="376264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9353" y="6152253"/>
            <a:ext cx="376555" cy="0"/>
          </a:xfrm>
          <a:custGeom>
            <a:avLst/>
            <a:gdLst/>
            <a:ahLst/>
            <a:cxnLst/>
            <a:rect l="l" t="t" r="r" b="b"/>
            <a:pathLst>
              <a:path w="376554">
                <a:moveTo>
                  <a:pt x="0" y="0"/>
                </a:moveTo>
                <a:lnTo>
                  <a:pt x="376276" y="0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54309" y="6160308"/>
            <a:ext cx="37655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dirty="0">
                <a:latin typeface="Arial MT"/>
                <a:cs typeface="Arial MT"/>
              </a:rPr>
              <a:t>137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49089" y="5368152"/>
            <a:ext cx="79946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Symbol"/>
                <a:cs typeface="Symbol"/>
              </a:rPr>
              <a:t></a:t>
            </a:r>
            <a:r>
              <a:rPr sz="1650" spc="-9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Arial MT"/>
                <a:cs typeface="Arial MT"/>
              </a:rPr>
              <a:t>64</a:t>
            </a:r>
            <a:r>
              <a:rPr sz="1650" spc="130" dirty="0">
                <a:latin typeface="Arial MT"/>
                <a:cs typeface="Arial MT"/>
              </a:rPr>
              <a:t> </a:t>
            </a:r>
            <a:r>
              <a:rPr sz="1650" spc="15" dirty="0">
                <a:latin typeface="Symbol"/>
                <a:cs typeface="Symbol"/>
              </a:rPr>
              <a:t>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Arial MT"/>
                <a:cs typeface="Arial MT"/>
              </a:rPr>
              <a:t>5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21002" y="5544744"/>
            <a:ext cx="37655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dirty="0">
                <a:latin typeface="Arial MT"/>
                <a:cs typeface="Arial MT"/>
              </a:rPr>
              <a:t>137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17958" y="5226361"/>
            <a:ext cx="55245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75" spc="22" baseline="-37037" dirty="0">
                <a:latin typeface="Symbol"/>
                <a:cs typeface="Symbol"/>
              </a:rPr>
              <a:t></a:t>
            </a:r>
            <a:r>
              <a:rPr sz="2475" spc="22" baseline="-37037" dirty="0">
                <a:latin typeface="Times New Roman"/>
                <a:cs typeface="Times New Roman"/>
              </a:rPr>
              <a:t> </a:t>
            </a:r>
            <a:r>
              <a:rPr sz="2475" spc="104" baseline="-37037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Arial MT"/>
                <a:cs typeface="Arial MT"/>
              </a:rPr>
              <a:t>10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9500" y="4093624"/>
            <a:ext cx="876300" cy="10636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8100" marR="30480" indent="3175">
              <a:lnSpc>
                <a:spcPct val="138000"/>
              </a:lnSpc>
              <a:spcBef>
                <a:spcPts val="65"/>
              </a:spcBef>
            </a:pPr>
            <a:r>
              <a:rPr sz="1650" i="1" spc="20" dirty="0">
                <a:latin typeface="Arial"/>
                <a:cs typeface="Arial"/>
              </a:rPr>
              <a:t>m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8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Arial MT"/>
                <a:cs typeface="Arial MT"/>
              </a:rPr>
              <a:t>64 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i="1" spc="40" dirty="0">
                <a:latin typeface="Arial"/>
                <a:cs typeface="Arial"/>
              </a:rPr>
              <a:t>s</a:t>
            </a:r>
            <a:r>
              <a:rPr sz="1800" i="1" spc="60" baseline="-20833" dirty="0">
                <a:latin typeface="Arial"/>
                <a:cs typeface="Arial"/>
              </a:rPr>
              <a:t>i 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Arial MT"/>
                <a:cs typeface="Arial MT"/>
              </a:rPr>
              <a:t>10 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i="1" spc="40" dirty="0">
                <a:latin typeface="Arial"/>
                <a:cs typeface="Arial"/>
              </a:rPr>
              <a:t>s</a:t>
            </a:r>
            <a:r>
              <a:rPr sz="1800" spc="60" baseline="-20833" dirty="0">
                <a:latin typeface="Arial MT"/>
                <a:cs typeface="Arial MT"/>
              </a:rPr>
              <a:t>2</a:t>
            </a:r>
            <a:r>
              <a:rPr sz="1800" spc="397" baseline="-20833" dirty="0">
                <a:latin typeface="Arial MT"/>
                <a:cs typeface="Arial MT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Arial MT"/>
                <a:cs typeface="Arial MT"/>
              </a:rPr>
              <a:t>127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07036" y="6100271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59500" y="5983725"/>
            <a:ext cx="1863089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329565" algn="l"/>
              </a:tabLst>
            </a:pPr>
            <a:r>
              <a:rPr sz="1650" i="1" spc="15" dirty="0">
                <a:latin typeface="Arial"/>
                <a:cs typeface="Arial"/>
              </a:rPr>
              <a:t>a	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45" dirty="0">
                <a:latin typeface="Times New Roman"/>
                <a:cs typeface="Times New Roman"/>
              </a:rPr>
              <a:t> </a:t>
            </a:r>
            <a:r>
              <a:rPr sz="2475" spc="7" baseline="37037" dirty="0">
                <a:latin typeface="Arial MT"/>
                <a:cs typeface="Arial MT"/>
              </a:rPr>
              <a:t>127</a:t>
            </a:r>
            <a:r>
              <a:rPr sz="2475" spc="172" baseline="37037" dirty="0">
                <a:latin typeface="Arial MT"/>
                <a:cs typeface="Arial MT"/>
              </a:rPr>
              <a:t> </a:t>
            </a:r>
            <a:r>
              <a:rPr sz="1650" spc="15" dirty="0">
                <a:latin typeface="Symbol"/>
                <a:cs typeface="Symbol"/>
              </a:rPr>
              <a:t></a:t>
            </a:r>
            <a:r>
              <a:rPr sz="1650" spc="-80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Arial MT"/>
                <a:cs typeface="Arial MT"/>
              </a:rPr>
              <a:t>64</a:t>
            </a:r>
            <a:r>
              <a:rPr sz="1650" spc="145" dirty="0">
                <a:latin typeface="Arial MT"/>
                <a:cs typeface="Arial MT"/>
              </a:rPr>
              <a:t> </a:t>
            </a:r>
            <a:r>
              <a:rPr sz="1650" spc="15" dirty="0">
                <a:latin typeface="Symbol"/>
                <a:cs typeface="Symbol"/>
              </a:rPr>
              <a:t></a:t>
            </a:r>
            <a:r>
              <a:rPr sz="1650" spc="6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Arial MT"/>
                <a:cs typeface="Arial MT"/>
              </a:rPr>
              <a:t>59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94388" y="5484698"/>
            <a:ext cx="111125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spc="5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4900" y="5368152"/>
            <a:ext cx="14414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15" dirty="0">
                <a:latin typeface="Arial"/>
                <a:cs typeface="Arial"/>
              </a:rPr>
              <a:t>a</a:t>
            </a:r>
            <a:endParaRPr sz="16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75197" y="3934205"/>
            <a:ext cx="472440" cy="486409"/>
          </a:xfrm>
          <a:custGeom>
            <a:avLst/>
            <a:gdLst/>
            <a:ahLst/>
            <a:cxnLst/>
            <a:rect l="l" t="t" r="r" b="b"/>
            <a:pathLst>
              <a:path w="472439" h="486410">
                <a:moveTo>
                  <a:pt x="0" y="486156"/>
                </a:moveTo>
                <a:lnTo>
                  <a:pt x="472439" y="486156"/>
                </a:lnTo>
                <a:lnTo>
                  <a:pt x="472439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43904" y="3960368"/>
            <a:ext cx="335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44590" y="4580382"/>
            <a:ext cx="528955" cy="486409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5"/>
              </a:spcBef>
            </a:pP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endParaRPr sz="2400" baseline="-20833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840985" y="4222750"/>
            <a:ext cx="920115" cy="407670"/>
          </a:xfrm>
          <a:custGeom>
            <a:avLst/>
            <a:gdLst/>
            <a:ahLst/>
            <a:cxnLst/>
            <a:rect l="l" t="t" r="r" b="b"/>
            <a:pathLst>
              <a:path w="920114" h="407670">
                <a:moveTo>
                  <a:pt x="88773" y="283844"/>
                </a:moveTo>
                <a:lnTo>
                  <a:pt x="79883" y="284988"/>
                </a:lnTo>
                <a:lnTo>
                  <a:pt x="0" y="389636"/>
                </a:lnTo>
                <a:lnTo>
                  <a:pt x="130301" y="407669"/>
                </a:lnTo>
                <a:lnTo>
                  <a:pt x="137540" y="402208"/>
                </a:lnTo>
                <a:lnTo>
                  <a:pt x="138556" y="394462"/>
                </a:lnTo>
                <a:lnTo>
                  <a:pt x="138907" y="392049"/>
                </a:lnTo>
                <a:lnTo>
                  <a:pt x="31623" y="392049"/>
                </a:lnTo>
                <a:lnTo>
                  <a:pt x="20700" y="365632"/>
                </a:lnTo>
                <a:lnTo>
                  <a:pt x="69555" y="345522"/>
                </a:lnTo>
                <a:lnTo>
                  <a:pt x="97789" y="308610"/>
                </a:lnTo>
                <a:lnTo>
                  <a:pt x="102488" y="302387"/>
                </a:lnTo>
                <a:lnTo>
                  <a:pt x="101346" y="293369"/>
                </a:lnTo>
                <a:lnTo>
                  <a:pt x="88773" y="283844"/>
                </a:lnTo>
                <a:close/>
              </a:path>
              <a:path w="920114" h="407670">
                <a:moveTo>
                  <a:pt x="69555" y="345522"/>
                </a:moveTo>
                <a:lnTo>
                  <a:pt x="20700" y="365632"/>
                </a:lnTo>
                <a:lnTo>
                  <a:pt x="31623" y="392049"/>
                </a:lnTo>
                <a:lnTo>
                  <a:pt x="42729" y="387476"/>
                </a:lnTo>
                <a:lnTo>
                  <a:pt x="37464" y="387476"/>
                </a:lnTo>
                <a:lnTo>
                  <a:pt x="28066" y="364744"/>
                </a:lnTo>
                <a:lnTo>
                  <a:pt x="54853" y="364744"/>
                </a:lnTo>
                <a:lnTo>
                  <a:pt x="69555" y="345522"/>
                </a:lnTo>
                <a:close/>
              </a:path>
              <a:path w="920114" h="407670">
                <a:moveTo>
                  <a:pt x="80385" y="371976"/>
                </a:moveTo>
                <a:lnTo>
                  <a:pt x="31623" y="392049"/>
                </a:lnTo>
                <a:lnTo>
                  <a:pt x="138907" y="392049"/>
                </a:lnTo>
                <a:lnTo>
                  <a:pt x="139700" y="386588"/>
                </a:lnTo>
                <a:lnTo>
                  <a:pt x="134238" y="379349"/>
                </a:lnTo>
                <a:lnTo>
                  <a:pt x="80385" y="371976"/>
                </a:lnTo>
                <a:close/>
              </a:path>
              <a:path w="920114" h="407670">
                <a:moveTo>
                  <a:pt x="28066" y="364744"/>
                </a:moveTo>
                <a:lnTo>
                  <a:pt x="37464" y="387476"/>
                </a:lnTo>
                <a:lnTo>
                  <a:pt x="52291" y="368092"/>
                </a:lnTo>
                <a:lnTo>
                  <a:pt x="28066" y="364744"/>
                </a:lnTo>
                <a:close/>
              </a:path>
              <a:path w="920114" h="407670">
                <a:moveTo>
                  <a:pt x="52291" y="368092"/>
                </a:moveTo>
                <a:lnTo>
                  <a:pt x="37464" y="387476"/>
                </a:lnTo>
                <a:lnTo>
                  <a:pt x="42729" y="387476"/>
                </a:lnTo>
                <a:lnTo>
                  <a:pt x="80385" y="371976"/>
                </a:lnTo>
                <a:lnTo>
                  <a:pt x="52291" y="368092"/>
                </a:lnTo>
                <a:close/>
              </a:path>
              <a:path w="920114" h="407670">
                <a:moveTo>
                  <a:pt x="908938" y="0"/>
                </a:moveTo>
                <a:lnTo>
                  <a:pt x="69555" y="345522"/>
                </a:lnTo>
                <a:lnTo>
                  <a:pt x="52291" y="368092"/>
                </a:lnTo>
                <a:lnTo>
                  <a:pt x="80385" y="371976"/>
                </a:lnTo>
                <a:lnTo>
                  <a:pt x="919861" y="26416"/>
                </a:lnTo>
                <a:lnTo>
                  <a:pt x="908938" y="0"/>
                </a:lnTo>
                <a:close/>
              </a:path>
              <a:path w="920114" h="407670">
                <a:moveTo>
                  <a:pt x="54853" y="364744"/>
                </a:moveTo>
                <a:lnTo>
                  <a:pt x="28066" y="364744"/>
                </a:lnTo>
                <a:lnTo>
                  <a:pt x="52291" y="368092"/>
                </a:lnTo>
                <a:lnTo>
                  <a:pt x="54853" y="3647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90210" y="4840478"/>
            <a:ext cx="1237615" cy="191135"/>
          </a:xfrm>
          <a:custGeom>
            <a:avLst/>
            <a:gdLst/>
            <a:ahLst/>
            <a:cxnLst/>
            <a:rect l="l" t="t" r="r" b="b"/>
            <a:pathLst>
              <a:path w="1237614" h="191135">
                <a:moveTo>
                  <a:pt x="106679" y="58928"/>
                </a:moveTo>
                <a:lnTo>
                  <a:pt x="100329" y="63627"/>
                </a:lnTo>
                <a:lnTo>
                  <a:pt x="0" y="136144"/>
                </a:lnTo>
                <a:lnTo>
                  <a:pt x="119761" y="191008"/>
                </a:lnTo>
                <a:lnTo>
                  <a:pt x="128142" y="187833"/>
                </a:lnTo>
                <a:lnTo>
                  <a:pt x="131444" y="180721"/>
                </a:lnTo>
                <a:lnTo>
                  <a:pt x="134747" y="173482"/>
                </a:lnTo>
                <a:lnTo>
                  <a:pt x="131572" y="164973"/>
                </a:lnTo>
                <a:lnTo>
                  <a:pt x="93663" y="147574"/>
                </a:lnTo>
                <a:lnTo>
                  <a:pt x="29717" y="147574"/>
                </a:lnTo>
                <a:lnTo>
                  <a:pt x="26924" y="119126"/>
                </a:lnTo>
                <a:lnTo>
                  <a:pt x="79502" y="113940"/>
                </a:lnTo>
                <a:lnTo>
                  <a:pt x="123443" y="82169"/>
                </a:lnTo>
                <a:lnTo>
                  <a:pt x="124840" y="73152"/>
                </a:lnTo>
                <a:lnTo>
                  <a:pt x="120268" y="66802"/>
                </a:lnTo>
                <a:lnTo>
                  <a:pt x="115569" y="60452"/>
                </a:lnTo>
                <a:lnTo>
                  <a:pt x="106679" y="58928"/>
                </a:lnTo>
                <a:close/>
              </a:path>
              <a:path w="1237614" h="191135">
                <a:moveTo>
                  <a:pt x="79502" y="113940"/>
                </a:moveTo>
                <a:lnTo>
                  <a:pt x="26924" y="119126"/>
                </a:lnTo>
                <a:lnTo>
                  <a:pt x="29717" y="147574"/>
                </a:lnTo>
                <a:lnTo>
                  <a:pt x="56757" y="144907"/>
                </a:lnTo>
                <a:lnTo>
                  <a:pt x="36702" y="144907"/>
                </a:lnTo>
                <a:lnTo>
                  <a:pt x="34289" y="120396"/>
                </a:lnTo>
                <a:lnTo>
                  <a:pt x="70579" y="120396"/>
                </a:lnTo>
                <a:lnTo>
                  <a:pt x="79502" y="113940"/>
                </a:lnTo>
                <a:close/>
              </a:path>
              <a:path w="1237614" h="191135">
                <a:moveTo>
                  <a:pt x="82327" y="142384"/>
                </a:moveTo>
                <a:lnTo>
                  <a:pt x="29717" y="147574"/>
                </a:lnTo>
                <a:lnTo>
                  <a:pt x="93663" y="147574"/>
                </a:lnTo>
                <a:lnTo>
                  <a:pt x="82327" y="142384"/>
                </a:lnTo>
                <a:close/>
              </a:path>
              <a:path w="1237614" h="191135">
                <a:moveTo>
                  <a:pt x="34289" y="120396"/>
                </a:moveTo>
                <a:lnTo>
                  <a:pt x="36702" y="144907"/>
                </a:lnTo>
                <a:lnTo>
                  <a:pt x="56517" y="130570"/>
                </a:lnTo>
                <a:lnTo>
                  <a:pt x="34289" y="120396"/>
                </a:lnTo>
                <a:close/>
              </a:path>
              <a:path w="1237614" h="191135">
                <a:moveTo>
                  <a:pt x="56517" y="130570"/>
                </a:moveTo>
                <a:lnTo>
                  <a:pt x="36702" y="144907"/>
                </a:lnTo>
                <a:lnTo>
                  <a:pt x="56757" y="144907"/>
                </a:lnTo>
                <a:lnTo>
                  <a:pt x="82327" y="142384"/>
                </a:lnTo>
                <a:lnTo>
                  <a:pt x="56517" y="130570"/>
                </a:lnTo>
                <a:close/>
              </a:path>
              <a:path w="1237614" h="191135">
                <a:moveTo>
                  <a:pt x="1234693" y="0"/>
                </a:moveTo>
                <a:lnTo>
                  <a:pt x="79502" y="113940"/>
                </a:lnTo>
                <a:lnTo>
                  <a:pt x="56517" y="130570"/>
                </a:lnTo>
                <a:lnTo>
                  <a:pt x="82327" y="142384"/>
                </a:lnTo>
                <a:lnTo>
                  <a:pt x="1237488" y="28448"/>
                </a:lnTo>
                <a:lnTo>
                  <a:pt x="1234693" y="0"/>
                </a:lnTo>
                <a:close/>
              </a:path>
              <a:path w="1237614" h="191135">
                <a:moveTo>
                  <a:pt x="70579" y="120396"/>
                </a:moveTo>
                <a:lnTo>
                  <a:pt x="34289" y="120396"/>
                </a:lnTo>
                <a:lnTo>
                  <a:pt x="56517" y="130570"/>
                </a:lnTo>
                <a:lnTo>
                  <a:pt x="70579" y="1203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10621" y="5326321"/>
            <a:ext cx="2571115" cy="31675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0"/>
              </a:spcBef>
            </a:pPr>
            <a:r>
              <a:rPr sz="2000" b="1" dirty="0">
                <a:latin typeface="Arial"/>
                <a:cs typeface="Arial"/>
              </a:rPr>
              <a:t>P</a:t>
            </a:r>
            <a:r>
              <a:rPr sz="2000" b="1" baseline="-20833" dirty="0">
                <a:latin typeface="Arial"/>
                <a:cs typeface="Arial"/>
              </a:rPr>
              <a:t>i  </a:t>
            </a:r>
            <a:r>
              <a:rPr sz="2000" b="1" dirty="0">
                <a:latin typeface="Tahoma"/>
                <a:cs typeface="Tahoma"/>
              </a:rPr>
              <a:t>ได้ 5 </a:t>
            </a:r>
            <a:r>
              <a:rPr sz="1600" b="1" dirty="0">
                <a:latin typeface="Arial"/>
                <a:cs typeface="Arial"/>
              </a:rPr>
              <a:t>pages frame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59713" y="5874258"/>
            <a:ext cx="2585085" cy="486409"/>
          </a:xfrm>
          <a:custGeom>
            <a:avLst/>
            <a:gdLst/>
            <a:ahLst/>
            <a:cxnLst/>
            <a:rect l="l" t="t" r="r" b="b"/>
            <a:pathLst>
              <a:path w="2585085" h="486410">
                <a:moveTo>
                  <a:pt x="0" y="486156"/>
                </a:moveTo>
                <a:lnTo>
                  <a:pt x="2584704" y="486156"/>
                </a:lnTo>
                <a:lnTo>
                  <a:pt x="2584704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2029" y="5902907"/>
            <a:ext cx="28250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620" algn="l"/>
              </a:tabLst>
            </a:pPr>
            <a:r>
              <a:rPr sz="2000" b="1" dirty="0">
                <a:latin typeface="Arial"/>
                <a:cs typeface="Arial"/>
              </a:rPr>
              <a:t>P</a:t>
            </a:r>
            <a:r>
              <a:rPr lang="th-TH" sz="2000" b="1" baseline="-25000" dirty="0">
                <a:latin typeface="Arial"/>
                <a:cs typeface="Arial"/>
              </a:rPr>
              <a:t>2</a:t>
            </a:r>
            <a:r>
              <a:rPr lang="th-TH" sz="2000" b="1" dirty="0">
                <a:latin typeface="Arial"/>
                <a:cs typeface="Arial"/>
              </a:rPr>
              <a:t> </a:t>
            </a:r>
            <a:r>
              <a:rPr sz="2000" b="1" dirty="0" err="1">
                <a:latin typeface="Tahoma"/>
                <a:cs typeface="Tahoma"/>
              </a:rPr>
              <a:t>ได้</a:t>
            </a:r>
            <a:r>
              <a:rPr sz="2000" b="1" dirty="0">
                <a:latin typeface="Tahoma"/>
                <a:cs typeface="Tahoma"/>
              </a:rPr>
              <a:t> 59 </a:t>
            </a:r>
            <a:r>
              <a:rPr sz="1600" b="1" dirty="0">
                <a:latin typeface="Arial"/>
                <a:cs typeface="Arial"/>
              </a:rPr>
              <a:t>pages frame</a:t>
            </a:r>
            <a:endParaRPr sz="16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36" name="object 3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42313" y="4181523"/>
            <a:ext cx="327981" cy="19887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64860" y="4201196"/>
            <a:ext cx="153881" cy="171314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0683" y="4221555"/>
            <a:ext cx="162106" cy="15185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40889" y="4123574"/>
            <a:ext cx="262372" cy="23783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0542" y="4847624"/>
            <a:ext cx="169558" cy="11963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01727" y="4833147"/>
            <a:ext cx="407896" cy="12353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92267" y="4876151"/>
            <a:ext cx="52264" cy="4089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20997" y="4827231"/>
            <a:ext cx="220234" cy="122826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19512" y="4828576"/>
            <a:ext cx="343554" cy="114188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04806" y="4809773"/>
            <a:ext cx="998471" cy="41731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342708" y="5423629"/>
            <a:ext cx="766125" cy="21255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79231" y="5466339"/>
            <a:ext cx="245883" cy="146269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39372" y="5915834"/>
            <a:ext cx="321950" cy="13639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97647" y="5820616"/>
            <a:ext cx="868229" cy="247414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6208079" y="1563100"/>
            <a:ext cx="45085" cy="52705"/>
          </a:xfrm>
          <a:custGeom>
            <a:avLst/>
            <a:gdLst/>
            <a:ahLst/>
            <a:cxnLst/>
            <a:rect l="l" t="t" r="r" b="b"/>
            <a:pathLst>
              <a:path w="45085" h="52705">
                <a:moveTo>
                  <a:pt x="11150" y="35363"/>
                </a:moveTo>
                <a:lnTo>
                  <a:pt x="8398" y="36902"/>
                </a:lnTo>
                <a:lnTo>
                  <a:pt x="1904" y="38835"/>
                </a:lnTo>
                <a:lnTo>
                  <a:pt x="0" y="42354"/>
                </a:lnTo>
                <a:lnTo>
                  <a:pt x="1518" y="47458"/>
                </a:lnTo>
                <a:lnTo>
                  <a:pt x="2781" y="48903"/>
                </a:lnTo>
                <a:lnTo>
                  <a:pt x="8382" y="51431"/>
                </a:lnTo>
                <a:lnTo>
                  <a:pt x="12763" y="52224"/>
                </a:lnTo>
                <a:lnTo>
                  <a:pt x="22085" y="50509"/>
                </a:lnTo>
                <a:lnTo>
                  <a:pt x="24350" y="48926"/>
                </a:lnTo>
                <a:lnTo>
                  <a:pt x="20317" y="48926"/>
                </a:lnTo>
                <a:lnTo>
                  <a:pt x="11436" y="43150"/>
                </a:lnTo>
                <a:lnTo>
                  <a:pt x="10122" y="37418"/>
                </a:lnTo>
                <a:lnTo>
                  <a:pt x="10150" y="36902"/>
                </a:lnTo>
                <a:lnTo>
                  <a:pt x="11150" y="35363"/>
                </a:lnTo>
                <a:close/>
              </a:path>
              <a:path w="45085" h="52705">
                <a:moveTo>
                  <a:pt x="16504" y="27943"/>
                </a:moveTo>
                <a:lnTo>
                  <a:pt x="15887" y="28074"/>
                </a:lnTo>
                <a:lnTo>
                  <a:pt x="10150" y="36902"/>
                </a:lnTo>
                <a:lnTo>
                  <a:pt x="10122" y="37418"/>
                </a:lnTo>
                <a:lnTo>
                  <a:pt x="11315" y="43039"/>
                </a:lnTo>
                <a:lnTo>
                  <a:pt x="20317" y="48926"/>
                </a:lnTo>
                <a:lnTo>
                  <a:pt x="26109" y="47698"/>
                </a:lnTo>
                <a:lnTo>
                  <a:pt x="26479" y="47428"/>
                </a:lnTo>
                <a:lnTo>
                  <a:pt x="31890" y="39076"/>
                </a:lnTo>
                <a:lnTo>
                  <a:pt x="32164" y="38528"/>
                </a:lnTo>
                <a:lnTo>
                  <a:pt x="31925" y="37418"/>
                </a:lnTo>
                <a:lnTo>
                  <a:pt x="27923" y="37418"/>
                </a:lnTo>
                <a:lnTo>
                  <a:pt x="18301" y="32910"/>
                </a:lnTo>
                <a:lnTo>
                  <a:pt x="16504" y="27943"/>
                </a:lnTo>
                <a:close/>
              </a:path>
              <a:path w="45085" h="52705">
                <a:moveTo>
                  <a:pt x="26109" y="47698"/>
                </a:moveTo>
                <a:lnTo>
                  <a:pt x="20317" y="48926"/>
                </a:lnTo>
                <a:lnTo>
                  <a:pt x="24350" y="48926"/>
                </a:lnTo>
                <a:lnTo>
                  <a:pt x="26109" y="47698"/>
                </a:lnTo>
                <a:close/>
              </a:path>
              <a:path w="45085" h="52705">
                <a:moveTo>
                  <a:pt x="26465" y="47449"/>
                </a:moveTo>
                <a:lnTo>
                  <a:pt x="26109" y="47698"/>
                </a:lnTo>
                <a:lnTo>
                  <a:pt x="26334" y="47650"/>
                </a:lnTo>
                <a:lnTo>
                  <a:pt x="26465" y="47449"/>
                </a:lnTo>
                <a:close/>
              </a:path>
              <a:path w="45085" h="52705">
                <a:moveTo>
                  <a:pt x="29261" y="43150"/>
                </a:moveTo>
                <a:lnTo>
                  <a:pt x="26465" y="47449"/>
                </a:lnTo>
                <a:lnTo>
                  <a:pt x="29261" y="43150"/>
                </a:lnTo>
                <a:close/>
              </a:path>
              <a:path w="45085" h="52705">
                <a:moveTo>
                  <a:pt x="32164" y="38528"/>
                </a:moveTo>
                <a:lnTo>
                  <a:pt x="31890" y="39076"/>
                </a:lnTo>
                <a:lnTo>
                  <a:pt x="29333" y="43039"/>
                </a:lnTo>
                <a:lnTo>
                  <a:pt x="32185" y="38627"/>
                </a:lnTo>
                <a:close/>
              </a:path>
              <a:path w="45085" h="52705">
                <a:moveTo>
                  <a:pt x="37648" y="26581"/>
                </a:moveTo>
                <a:lnTo>
                  <a:pt x="35995" y="30332"/>
                </a:lnTo>
                <a:lnTo>
                  <a:pt x="33651" y="35345"/>
                </a:lnTo>
                <a:lnTo>
                  <a:pt x="31637" y="36074"/>
                </a:lnTo>
                <a:lnTo>
                  <a:pt x="32164" y="38528"/>
                </a:lnTo>
                <a:lnTo>
                  <a:pt x="34053" y="34740"/>
                </a:lnTo>
                <a:lnTo>
                  <a:pt x="37648" y="26581"/>
                </a:lnTo>
                <a:close/>
              </a:path>
              <a:path w="45085" h="52705">
                <a:moveTo>
                  <a:pt x="21890" y="26793"/>
                </a:moveTo>
                <a:lnTo>
                  <a:pt x="16504" y="27943"/>
                </a:lnTo>
                <a:lnTo>
                  <a:pt x="18301" y="32910"/>
                </a:lnTo>
                <a:lnTo>
                  <a:pt x="27923" y="37418"/>
                </a:lnTo>
                <a:lnTo>
                  <a:pt x="31637" y="36074"/>
                </a:lnTo>
                <a:lnTo>
                  <a:pt x="30894" y="32613"/>
                </a:lnTo>
                <a:lnTo>
                  <a:pt x="21890" y="26793"/>
                </a:lnTo>
                <a:close/>
              </a:path>
              <a:path w="45085" h="52705">
                <a:moveTo>
                  <a:pt x="31637" y="36074"/>
                </a:moveTo>
                <a:lnTo>
                  <a:pt x="27923" y="37418"/>
                </a:lnTo>
                <a:lnTo>
                  <a:pt x="31925" y="37418"/>
                </a:lnTo>
                <a:lnTo>
                  <a:pt x="31637" y="36074"/>
                </a:lnTo>
                <a:close/>
              </a:path>
              <a:path w="45085" h="52705">
                <a:moveTo>
                  <a:pt x="37555" y="26793"/>
                </a:moveTo>
                <a:lnTo>
                  <a:pt x="21890" y="26793"/>
                </a:lnTo>
                <a:lnTo>
                  <a:pt x="30894" y="32613"/>
                </a:lnTo>
                <a:lnTo>
                  <a:pt x="31637" y="36074"/>
                </a:lnTo>
                <a:lnTo>
                  <a:pt x="33651" y="35345"/>
                </a:lnTo>
                <a:lnTo>
                  <a:pt x="35995" y="30332"/>
                </a:lnTo>
                <a:lnTo>
                  <a:pt x="37555" y="26793"/>
                </a:lnTo>
                <a:close/>
              </a:path>
              <a:path w="45085" h="52705">
                <a:moveTo>
                  <a:pt x="17560" y="24340"/>
                </a:moveTo>
                <a:lnTo>
                  <a:pt x="16845" y="25867"/>
                </a:lnTo>
                <a:lnTo>
                  <a:pt x="15083" y="29311"/>
                </a:lnTo>
                <a:lnTo>
                  <a:pt x="15887" y="28074"/>
                </a:lnTo>
                <a:lnTo>
                  <a:pt x="16504" y="27943"/>
                </a:lnTo>
                <a:lnTo>
                  <a:pt x="16229" y="27183"/>
                </a:lnTo>
                <a:lnTo>
                  <a:pt x="17560" y="24340"/>
                </a:lnTo>
                <a:close/>
              </a:path>
              <a:path w="45085" h="52705">
                <a:moveTo>
                  <a:pt x="26290" y="15543"/>
                </a:moveTo>
                <a:lnTo>
                  <a:pt x="20700" y="17639"/>
                </a:lnTo>
                <a:lnTo>
                  <a:pt x="16229" y="27183"/>
                </a:lnTo>
                <a:lnTo>
                  <a:pt x="16504" y="27943"/>
                </a:lnTo>
                <a:lnTo>
                  <a:pt x="21890" y="26793"/>
                </a:lnTo>
                <a:lnTo>
                  <a:pt x="37555" y="26793"/>
                </a:lnTo>
                <a:lnTo>
                  <a:pt x="38138" y="25471"/>
                </a:lnTo>
                <a:lnTo>
                  <a:pt x="35934" y="19792"/>
                </a:lnTo>
                <a:lnTo>
                  <a:pt x="26290" y="15543"/>
                </a:lnTo>
                <a:close/>
              </a:path>
              <a:path w="45085" h="52705">
                <a:moveTo>
                  <a:pt x="42447" y="15543"/>
                </a:moveTo>
                <a:lnTo>
                  <a:pt x="26290" y="15543"/>
                </a:lnTo>
                <a:lnTo>
                  <a:pt x="35934" y="19792"/>
                </a:lnTo>
                <a:lnTo>
                  <a:pt x="38138" y="25471"/>
                </a:lnTo>
                <a:lnTo>
                  <a:pt x="37648" y="26581"/>
                </a:lnTo>
                <a:lnTo>
                  <a:pt x="42447" y="15543"/>
                </a:lnTo>
                <a:close/>
              </a:path>
              <a:path w="45085" h="52705">
                <a:moveTo>
                  <a:pt x="33105" y="0"/>
                </a:moveTo>
                <a:lnTo>
                  <a:pt x="27518" y="2197"/>
                </a:lnTo>
                <a:lnTo>
                  <a:pt x="23162" y="12147"/>
                </a:lnTo>
                <a:lnTo>
                  <a:pt x="20867" y="17280"/>
                </a:lnTo>
                <a:lnTo>
                  <a:pt x="17560" y="24340"/>
                </a:lnTo>
                <a:lnTo>
                  <a:pt x="20700" y="17639"/>
                </a:lnTo>
                <a:lnTo>
                  <a:pt x="26290" y="15543"/>
                </a:lnTo>
                <a:lnTo>
                  <a:pt x="42447" y="15543"/>
                </a:lnTo>
                <a:lnTo>
                  <a:pt x="44951" y="9770"/>
                </a:lnTo>
                <a:lnTo>
                  <a:pt x="42734" y="4169"/>
                </a:lnTo>
                <a:lnTo>
                  <a:pt x="33105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8.34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F8F4629-983A-51E5-CC12-73F1EE30F6AE}"/>
              </a:ext>
            </a:extLst>
          </p:cNvPr>
          <p:cNvSpPr txBox="1"/>
          <p:nvPr/>
        </p:nvSpPr>
        <p:spPr>
          <a:xfrm>
            <a:off x="6144548" y="4431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การจัดสรรคงที่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D3CC512-E1E4-4495-F0BB-7BA718349204}"/>
              </a:ext>
            </a:extLst>
          </p:cNvPr>
          <p:cNvSpPr txBox="1"/>
          <p:nvPr/>
        </p:nvSpPr>
        <p:spPr>
          <a:xfrm>
            <a:off x="1140221" y="845155"/>
            <a:ext cx="876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การจัดสรรที่เท่ากัน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ตัวอย่างเช่น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หากมี</a:t>
            </a:r>
            <a:r>
              <a:rPr lang="en-US" dirty="0">
                <a:solidFill>
                  <a:schemeClr val="accent1"/>
                </a:solidFill>
              </a:rPr>
              <a:t> 100 </a:t>
            </a:r>
            <a:r>
              <a:rPr lang="en-US" dirty="0" err="1">
                <a:solidFill>
                  <a:schemeClr val="accent1"/>
                </a:solidFill>
              </a:rPr>
              <a:t>เฟรมและ</a:t>
            </a:r>
            <a:r>
              <a:rPr lang="en-US" dirty="0">
                <a:solidFill>
                  <a:schemeClr val="accent1"/>
                </a:solidFill>
              </a:rPr>
              <a:t> 5 </a:t>
            </a:r>
            <a:r>
              <a:rPr lang="en-US" dirty="0" err="1">
                <a:solidFill>
                  <a:schemeClr val="accent1"/>
                </a:solidFill>
              </a:rPr>
              <a:t>กระบวนการ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ให้แต่ละกระบวนการมี</a:t>
            </a:r>
            <a:r>
              <a:rPr lang="en-US" dirty="0">
                <a:solidFill>
                  <a:schemeClr val="accent1"/>
                </a:solidFill>
              </a:rPr>
              <a:t> 20 </a:t>
            </a:r>
            <a:r>
              <a:rPr lang="en-US" dirty="0" err="1">
                <a:solidFill>
                  <a:schemeClr val="accent1"/>
                </a:solidFill>
              </a:rPr>
              <a:t>เฟรม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DB42A5-E0BA-7B00-6739-8B927350DC5B}"/>
              </a:ext>
            </a:extLst>
          </p:cNvPr>
          <p:cNvSpPr txBox="1"/>
          <p:nvPr/>
        </p:nvSpPr>
        <p:spPr>
          <a:xfrm>
            <a:off x="1612723" y="1514942"/>
            <a:ext cx="535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การจัดสรรตามสัดส่วน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จัดสรรตามขนาดของกระบวนการ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8079" y="364534"/>
            <a:ext cx="1558925" cy="488315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3404"/>
              </a:lnSpc>
            </a:pPr>
            <a:r>
              <a:rPr sz="3200" b="1" dirty="0">
                <a:solidFill>
                  <a:srgbClr val="006699"/>
                </a:solidFill>
                <a:latin typeface="Arial"/>
                <a:cs typeface="Arial"/>
              </a:rPr>
              <a:t>Priority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32824" y="3186455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>
                <a:moveTo>
                  <a:pt x="0" y="0"/>
                </a:moveTo>
                <a:lnTo>
                  <a:pt x="0" y="0"/>
                </a:lnTo>
                <a:lnTo>
                  <a:pt x="280592" y="0"/>
                </a:lnTo>
                <a:lnTo>
                  <a:pt x="295360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77563" y="3191948"/>
            <a:ext cx="1127125" cy="0"/>
          </a:xfrm>
          <a:custGeom>
            <a:avLst/>
            <a:gdLst/>
            <a:ahLst/>
            <a:cxnLst/>
            <a:rect l="l" t="t" r="r" b="b"/>
            <a:pathLst>
              <a:path w="1127125">
                <a:moveTo>
                  <a:pt x="0" y="0"/>
                </a:moveTo>
                <a:lnTo>
                  <a:pt x="0" y="0"/>
                </a:lnTo>
                <a:lnTo>
                  <a:pt x="1110327" y="0"/>
                </a:lnTo>
                <a:lnTo>
                  <a:pt x="1126899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2316" y="3123218"/>
            <a:ext cx="386715" cy="13970"/>
          </a:xfrm>
          <a:custGeom>
            <a:avLst/>
            <a:gdLst/>
            <a:ahLst/>
            <a:cxnLst/>
            <a:rect l="l" t="t" r="r" b="b"/>
            <a:pathLst>
              <a:path w="386715" h="13969">
                <a:moveTo>
                  <a:pt x="29587" y="13833"/>
                </a:moveTo>
                <a:lnTo>
                  <a:pt x="17130" y="13833"/>
                </a:lnTo>
                <a:lnTo>
                  <a:pt x="8079" y="13833"/>
                </a:lnTo>
                <a:lnTo>
                  <a:pt x="2435" y="13833"/>
                </a:lnTo>
                <a:lnTo>
                  <a:pt x="198" y="13833"/>
                </a:lnTo>
                <a:lnTo>
                  <a:pt x="0" y="13833"/>
                </a:lnTo>
                <a:lnTo>
                  <a:pt x="1561" y="13833"/>
                </a:lnTo>
                <a:lnTo>
                  <a:pt x="5001" y="13833"/>
                </a:lnTo>
                <a:lnTo>
                  <a:pt x="13203" y="13833"/>
                </a:lnTo>
                <a:lnTo>
                  <a:pt x="26169" y="13833"/>
                </a:lnTo>
                <a:lnTo>
                  <a:pt x="43899" y="13833"/>
                </a:lnTo>
                <a:lnTo>
                  <a:pt x="64172" y="13757"/>
                </a:lnTo>
                <a:lnTo>
                  <a:pt x="84776" y="13530"/>
                </a:lnTo>
                <a:lnTo>
                  <a:pt x="105712" y="13151"/>
                </a:lnTo>
                <a:lnTo>
                  <a:pt x="126978" y="12621"/>
                </a:lnTo>
                <a:lnTo>
                  <a:pt x="150347" y="11999"/>
                </a:lnTo>
                <a:lnTo>
                  <a:pt x="177593" y="11346"/>
                </a:lnTo>
                <a:lnTo>
                  <a:pt x="208716" y="10660"/>
                </a:lnTo>
                <a:lnTo>
                  <a:pt x="243716" y="9943"/>
                </a:lnTo>
                <a:lnTo>
                  <a:pt x="280330" y="8772"/>
                </a:lnTo>
                <a:lnTo>
                  <a:pt x="316293" y="6724"/>
                </a:lnTo>
                <a:lnTo>
                  <a:pt x="351607" y="3800"/>
                </a:lnTo>
                <a:lnTo>
                  <a:pt x="386273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44567" y="2801830"/>
            <a:ext cx="1165860" cy="0"/>
          </a:xfrm>
          <a:custGeom>
            <a:avLst/>
            <a:gdLst/>
            <a:ahLst/>
            <a:cxnLst/>
            <a:rect l="l" t="t" r="r" b="b"/>
            <a:pathLst>
              <a:path w="1165860">
                <a:moveTo>
                  <a:pt x="0" y="0"/>
                </a:moveTo>
                <a:lnTo>
                  <a:pt x="0" y="0"/>
                </a:lnTo>
                <a:lnTo>
                  <a:pt x="1148715" y="0"/>
                </a:lnTo>
                <a:lnTo>
                  <a:pt x="1165860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09733" y="3460930"/>
            <a:ext cx="648335" cy="0"/>
          </a:xfrm>
          <a:custGeom>
            <a:avLst/>
            <a:gdLst/>
            <a:ahLst/>
            <a:cxnLst/>
            <a:rect l="l" t="t" r="r" b="b"/>
            <a:pathLst>
              <a:path w="648335">
                <a:moveTo>
                  <a:pt x="0" y="0"/>
                </a:moveTo>
                <a:lnTo>
                  <a:pt x="0" y="0"/>
                </a:lnTo>
                <a:lnTo>
                  <a:pt x="631618" y="0"/>
                </a:lnTo>
                <a:lnTo>
                  <a:pt x="647813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954232" y="1392824"/>
            <a:ext cx="3416935" cy="1173480"/>
            <a:chOff x="1954232" y="1392824"/>
            <a:chExt cx="3416935" cy="1173480"/>
          </a:xfrm>
        </p:grpSpPr>
        <p:sp>
          <p:nvSpPr>
            <p:cNvPr id="36" name="object 36"/>
            <p:cNvSpPr/>
            <p:nvPr/>
          </p:nvSpPr>
          <p:spPr>
            <a:xfrm>
              <a:off x="3890490" y="2419754"/>
              <a:ext cx="888365" cy="0"/>
            </a:xfrm>
            <a:custGeom>
              <a:avLst/>
              <a:gdLst/>
              <a:ahLst/>
              <a:cxnLst/>
              <a:rect l="l" t="t" r="r" b="b"/>
              <a:pathLst>
                <a:path w="888364">
                  <a:moveTo>
                    <a:pt x="0" y="0"/>
                  </a:moveTo>
                  <a:lnTo>
                    <a:pt x="0" y="0"/>
                  </a:lnTo>
                  <a:lnTo>
                    <a:pt x="870843" y="0"/>
                  </a:lnTo>
                  <a:lnTo>
                    <a:pt x="887919" y="0"/>
                  </a:lnTo>
                </a:path>
              </a:pathLst>
            </a:custGeom>
            <a:ln w="277200">
              <a:solidFill>
                <a:srgbClr val="FFB8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4232" y="1392824"/>
              <a:ext cx="2178517" cy="117292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0272" y="2119172"/>
              <a:ext cx="192334" cy="8606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7915" y="2056437"/>
              <a:ext cx="133915" cy="14191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89346" y="2039782"/>
              <a:ext cx="581502" cy="161988"/>
            </a:xfrm>
            <a:prstGeom prst="rect">
              <a:avLst/>
            </a:prstGeom>
          </p:spPr>
        </p:pic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44392" y="296037"/>
            <a:ext cx="19907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Allocation</a:t>
            </a: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940" y="1354200"/>
            <a:ext cx="265175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7940" y="2273173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5471" y="2668270"/>
            <a:ext cx="23469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5471" y="3038601"/>
            <a:ext cx="234696" cy="243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52245" y="1332357"/>
            <a:ext cx="6616065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55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Use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proportional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allocation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scheme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priorities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rather than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spc="-5" dirty="0">
                <a:latin typeface="Arial"/>
                <a:cs typeface="Arial"/>
              </a:rPr>
              <a:t>P</a:t>
            </a:r>
            <a:r>
              <a:rPr sz="1800" i="1" spc="-7" baseline="-20833" dirty="0">
                <a:latin typeface="Arial"/>
                <a:cs typeface="Arial"/>
              </a:rPr>
              <a:t>i</a:t>
            </a:r>
            <a:r>
              <a:rPr sz="1800" i="1" spc="225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generates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page</a:t>
            </a:r>
            <a:r>
              <a:rPr sz="1800" spc="-5" dirty="0">
                <a:latin typeface="Arial MT"/>
                <a:cs typeface="Arial MT"/>
              </a:rPr>
              <a:t> fault,</a:t>
            </a:r>
            <a:endParaRPr sz="1800">
              <a:latin typeface="Arial MT"/>
              <a:cs typeface="Arial MT"/>
            </a:endParaRPr>
          </a:p>
          <a:p>
            <a:pPr marL="489584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select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replacement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frames</a:t>
            </a:r>
            <a:endParaRPr sz="1800">
              <a:latin typeface="Arial MT"/>
              <a:cs typeface="Arial MT"/>
            </a:endParaRPr>
          </a:p>
          <a:p>
            <a:pPr marL="489584" marR="38608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select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replacement</a:t>
            </a:r>
            <a:r>
              <a:rPr sz="18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frame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18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 process</a:t>
            </a:r>
            <a:r>
              <a:rPr sz="18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with</a:t>
            </a:r>
            <a:r>
              <a:rPr sz="18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00FF"/>
                </a:solidFill>
                <a:latin typeface="Arial MT"/>
                <a:cs typeface="Arial MT"/>
              </a:rPr>
              <a:t>lower </a:t>
            </a:r>
            <a:r>
              <a:rPr sz="1800" spc="-48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priority</a:t>
            </a:r>
            <a:r>
              <a:rPr sz="1800" spc="1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FF"/>
                </a:solidFill>
                <a:latin typeface="Arial MT"/>
                <a:cs typeface="Arial MT"/>
              </a:rPr>
              <a:t>number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50689" y="3417909"/>
            <a:ext cx="210388" cy="19521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01463" y="3426055"/>
            <a:ext cx="151211" cy="14074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32858" y="3409115"/>
            <a:ext cx="181366" cy="15871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34081" y="3395651"/>
            <a:ext cx="352444" cy="148882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732926" y="3409285"/>
            <a:ext cx="2065655" cy="532765"/>
            <a:chOff x="4732926" y="3409285"/>
            <a:chExt cx="2065655" cy="53276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99410" y="3450234"/>
              <a:ext cx="288590" cy="15854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85830" y="3409285"/>
              <a:ext cx="212590" cy="1471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66348" y="3443725"/>
              <a:ext cx="1468361" cy="44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32926" y="3739728"/>
              <a:ext cx="438773" cy="202277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66505" y="3390187"/>
            <a:ext cx="122117" cy="13453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99658" y="3384522"/>
            <a:ext cx="157798" cy="14097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842926" y="3720199"/>
            <a:ext cx="316848" cy="9432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11128" y="1712455"/>
            <a:ext cx="318170" cy="229302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641427" y="1738897"/>
            <a:ext cx="482943" cy="13605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217887" y="1710930"/>
            <a:ext cx="731209" cy="24375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099826" y="1706460"/>
            <a:ext cx="227887" cy="16152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36235" y="1686820"/>
            <a:ext cx="790989" cy="24468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363860" y="1761656"/>
            <a:ext cx="352521" cy="136088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7835330" y="1700009"/>
            <a:ext cx="703804" cy="213558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623275" y="1745444"/>
            <a:ext cx="239566" cy="22327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545429" y="2057796"/>
            <a:ext cx="383270" cy="17055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651439" y="895592"/>
            <a:ext cx="268620" cy="108141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035944" y="857276"/>
            <a:ext cx="401129" cy="132702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6561664" y="854723"/>
            <a:ext cx="620395" cy="151765"/>
            <a:chOff x="6561664" y="854723"/>
            <a:chExt cx="620395" cy="151765"/>
          </a:xfrm>
        </p:grpSpPr>
        <p:pic>
          <p:nvPicPr>
            <p:cNvPr id="47" name="object 4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61664" y="910316"/>
              <a:ext cx="240605" cy="8260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833666" y="854723"/>
              <a:ext cx="348107" cy="151192"/>
            </a:xfrm>
            <a:prstGeom prst="rect">
              <a:avLst/>
            </a:prstGeom>
          </p:spPr>
        </p:pic>
      </p:grpSp>
      <p:pic>
        <p:nvPicPr>
          <p:cNvPr id="49" name="object 4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640442" y="1100358"/>
            <a:ext cx="330741" cy="18670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6036998" y="1088360"/>
            <a:ext cx="414905" cy="120792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551232" y="1103848"/>
            <a:ext cx="216078" cy="7798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889435" y="1061001"/>
            <a:ext cx="353616" cy="185388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248718" y="834436"/>
            <a:ext cx="191700" cy="13357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522306" y="869191"/>
            <a:ext cx="179885" cy="114626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330629" y="1059977"/>
            <a:ext cx="155199" cy="15783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830308" y="860992"/>
            <a:ext cx="619555" cy="410081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555294" y="1097725"/>
            <a:ext cx="177672" cy="119211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8570863" y="862713"/>
            <a:ext cx="510500" cy="359368"/>
          </a:xfrm>
          <a:prstGeom prst="rect">
            <a:avLst/>
          </a:prstGeom>
        </p:spPr>
      </p:pic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8.35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CA844F5-B1AD-D6DA-FE6B-067B56EFD66F}"/>
              </a:ext>
            </a:extLst>
          </p:cNvPr>
          <p:cNvSpPr txBox="1"/>
          <p:nvPr/>
        </p:nvSpPr>
        <p:spPr>
          <a:xfrm>
            <a:off x="6321325" y="424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การจัดสรรลำดับความสำคัญ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A29B67-5731-1354-7F89-74012692CAFF}"/>
              </a:ext>
            </a:extLst>
          </p:cNvPr>
          <p:cNvSpPr txBox="1"/>
          <p:nvPr/>
        </p:nvSpPr>
        <p:spPr>
          <a:xfrm>
            <a:off x="1120332" y="1088954"/>
            <a:ext cx="544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ใช้แผนการจัดสรรตามสัดส่วนโดยใช้ลำดับความสำคัญมากกว่าขนาด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CBEE52-929A-028D-8B48-676B0860D8BD}"/>
              </a:ext>
            </a:extLst>
          </p:cNvPr>
          <p:cNvSpPr txBox="1"/>
          <p:nvPr/>
        </p:nvSpPr>
        <p:spPr>
          <a:xfrm>
            <a:off x="4789346" y="2252197"/>
            <a:ext cx="544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หากกระบวนการ</a:t>
            </a:r>
            <a:r>
              <a:rPr lang="en-US" dirty="0">
                <a:solidFill>
                  <a:schemeClr val="accent1"/>
                </a:solidFill>
              </a:rPr>
              <a:t> Pi </a:t>
            </a:r>
            <a:r>
              <a:rPr lang="en-US" dirty="0" err="1">
                <a:solidFill>
                  <a:schemeClr val="accent1"/>
                </a:solidFill>
              </a:rPr>
              <a:t>สร้างเพจฟอลต์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9C42B-D00A-2597-16B8-0605F255545A}"/>
              </a:ext>
            </a:extLst>
          </p:cNvPr>
          <p:cNvSpPr txBox="1"/>
          <p:nvPr/>
        </p:nvSpPr>
        <p:spPr>
          <a:xfrm>
            <a:off x="1509084" y="2469723"/>
            <a:ext cx="544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เลือกเพื่อแทนที่เฟรมใดเฟรมหนึ่ง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B34B5F-C8AC-EF71-D6F2-1AF0793F92EF}"/>
              </a:ext>
            </a:extLst>
          </p:cNvPr>
          <p:cNvSpPr txBox="1"/>
          <p:nvPr/>
        </p:nvSpPr>
        <p:spPr>
          <a:xfrm>
            <a:off x="1527854" y="2852936"/>
            <a:ext cx="5444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เลือกเพื่อแทนที่เฟรมจากกระบวนการที่มีหมายเลขลำดับความสำคัญต่ำกว่า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229351" y="1356957"/>
            <a:ext cx="2211070" cy="0"/>
          </a:xfrm>
          <a:custGeom>
            <a:avLst/>
            <a:gdLst/>
            <a:ahLst/>
            <a:cxnLst/>
            <a:rect l="l" t="t" r="r" b="b"/>
            <a:pathLst>
              <a:path w="2211070">
                <a:moveTo>
                  <a:pt x="0" y="0"/>
                </a:moveTo>
                <a:lnTo>
                  <a:pt x="0" y="0"/>
                </a:lnTo>
                <a:lnTo>
                  <a:pt x="2193771" y="0"/>
                </a:lnTo>
                <a:lnTo>
                  <a:pt x="2211045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5438" y="2378479"/>
            <a:ext cx="2444115" cy="302895"/>
          </a:xfrm>
          <a:custGeom>
            <a:avLst/>
            <a:gdLst/>
            <a:ahLst/>
            <a:cxnLst/>
            <a:rect l="l" t="t" r="r" b="b"/>
            <a:pathLst>
              <a:path w="2444115" h="302894">
                <a:moveTo>
                  <a:pt x="0" y="0"/>
                </a:moveTo>
                <a:lnTo>
                  <a:pt x="0" y="0"/>
                </a:lnTo>
                <a:lnTo>
                  <a:pt x="2217357" y="0"/>
                </a:lnTo>
                <a:lnTo>
                  <a:pt x="2234283" y="0"/>
                </a:lnTo>
              </a:path>
              <a:path w="2444115" h="302894">
                <a:moveTo>
                  <a:pt x="759280" y="302358"/>
                </a:moveTo>
                <a:lnTo>
                  <a:pt x="759280" y="302358"/>
                </a:lnTo>
                <a:lnTo>
                  <a:pt x="2427163" y="302358"/>
                </a:lnTo>
                <a:lnTo>
                  <a:pt x="2444010" y="302358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78651" y="1688376"/>
            <a:ext cx="1675130" cy="0"/>
          </a:xfrm>
          <a:custGeom>
            <a:avLst/>
            <a:gdLst/>
            <a:ahLst/>
            <a:cxnLst/>
            <a:rect l="l" t="t" r="r" b="b"/>
            <a:pathLst>
              <a:path w="1675129">
                <a:moveTo>
                  <a:pt x="0" y="0"/>
                </a:moveTo>
                <a:lnTo>
                  <a:pt x="0" y="0"/>
                </a:lnTo>
                <a:lnTo>
                  <a:pt x="1657999" y="0"/>
                </a:lnTo>
                <a:lnTo>
                  <a:pt x="1674747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2135" y="2385028"/>
            <a:ext cx="2625725" cy="0"/>
          </a:xfrm>
          <a:custGeom>
            <a:avLst/>
            <a:gdLst/>
            <a:ahLst/>
            <a:cxnLst/>
            <a:rect l="l" t="t" r="r" b="b"/>
            <a:pathLst>
              <a:path w="2625725">
                <a:moveTo>
                  <a:pt x="0" y="0"/>
                </a:moveTo>
                <a:lnTo>
                  <a:pt x="0" y="0"/>
                </a:lnTo>
                <a:lnTo>
                  <a:pt x="2608227" y="0"/>
                </a:lnTo>
                <a:lnTo>
                  <a:pt x="2625502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1944" y="1332535"/>
            <a:ext cx="622935" cy="0"/>
          </a:xfrm>
          <a:custGeom>
            <a:avLst/>
            <a:gdLst/>
            <a:ahLst/>
            <a:cxnLst/>
            <a:rect l="l" t="t" r="r" b="b"/>
            <a:pathLst>
              <a:path w="622935">
                <a:moveTo>
                  <a:pt x="0" y="0"/>
                </a:moveTo>
                <a:lnTo>
                  <a:pt x="0" y="0"/>
                </a:lnTo>
                <a:lnTo>
                  <a:pt x="605598" y="0"/>
                </a:lnTo>
                <a:lnTo>
                  <a:pt x="622901" y="0"/>
                </a:lnTo>
              </a:path>
            </a:pathLst>
          </a:custGeom>
          <a:ln w="277200">
            <a:solidFill>
              <a:srgbClr val="FFB8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4817" y="296037"/>
            <a:ext cx="5214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spc="-55" dirty="0"/>
              <a:t> </a:t>
            </a:r>
            <a:r>
              <a:rPr spc="-5" dirty="0"/>
              <a:t>vs.</a:t>
            </a:r>
            <a:r>
              <a:rPr spc="-20" dirty="0"/>
              <a:t> </a:t>
            </a:r>
            <a:r>
              <a:rPr spc="-5" dirty="0"/>
              <a:t>Local</a:t>
            </a:r>
            <a:r>
              <a:rPr spc="-45" dirty="0"/>
              <a:t> </a:t>
            </a:r>
            <a:r>
              <a:rPr spc="-5" dirty="0"/>
              <a:t>Allocation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6" y="1190497"/>
            <a:ext cx="295656" cy="304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9351" y="1218357"/>
            <a:ext cx="2211070" cy="277495"/>
          </a:xfrm>
          <a:prstGeom prst="rect">
            <a:avLst/>
          </a:prstGeom>
          <a:solidFill>
            <a:srgbClr val="FFB887">
              <a:alpha val="50000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125095">
              <a:lnSpc>
                <a:spcPts val="2115"/>
              </a:lnSpc>
            </a:pP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lobal</a:t>
            </a:r>
            <a:r>
              <a:rPr sz="2000" b="1" spc="-8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replacemen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4016" y="1168654"/>
            <a:ext cx="6807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0445" algn="l"/>
              </a:tabLst>
            </a:pP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G	t</a:t>
            </a:r>
            <a:r>
              <a:rPr sz="2000" b="1" spc="-7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process</a:t>
            </a:r>
            <a:r>
              <a:rPr sz="20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selects</a:t>
            </a:r>
            <a:r>
              <a:rPr sz="20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replacement</a:t>
            </a:r>
            <a:r>
              <a:rPr sz="2000" spc="-4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frame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1473149"/>
            <a:ext cx="6878955" cy="1353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20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all</a:t>
            </a:r>
            <a:r>
              <a:rPr sz="2000" spc="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frames</a:t>
            </a:r>
            <a:r>
              <a:rPr sz="2000" spc="-5" dirty="0">
                <a:latin typeface="Arial MT"/>
                <a:cs typeface="Arial MT"/>
              </a:rPr>
              <a:t>;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take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 frame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another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Local</a:t>
            </a:r>
            <a:r>
              <a:rPr sz="2000" b="1" spc="-2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66FF"/>
                </a:solidFill>
                <a:latin typeface="Arial"/>
                <a:cs typeface="Arial"/>
              </a:rPr>
              <a:t>replacement</a:t>
            </a:r>
            <a:r>
              <a:rPr sz="2000" b="1" spc="-6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–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each</a:t>
            </a:r>
            <a:r>
              <a:rPr sz="2000" spc="-3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process</a:t>
            </a:r>
            <a:r>
              <a:rPr sz="2000" spc="-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selects</a:t>
            </a:r>
            <a:r>
              <a:rPr sz="20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from</a:t>
            </a:r>
            <a:r>
              <a:rPr sz="20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only</a:t>
            </a:r>
            <a:r>
              <a:rPr sz="20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its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Arial MT"/>
                <a:cs typeface="Arial MT"/>
              </a:rPr>
              <a:t>own </a:t>
            </a:r>
            <a:r>
              <a:rPr sz="2000" spc="-54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FF"/>
                </a:solidFill>
                <a:latin typeface="Arial MT"/>
                <a:cs typeface="Arial MT"/>
              </a:rPr>
              <a:t>set</a:t>
            </a:r>
            <a:r>
              <a:rPr sz="20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allocated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frames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816" y="2211958"/>
            <a:ext cx="295656" cy="3048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9" name="object 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7432" y="932506"/>
            <a:ext cx="177296" cy="15493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4378" y="882041"/>
            <a:ext cx="260278" cy="19747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8314" y="872864"/>
            <a:ext cx="358872" cy="19686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0691" y="944347"/>
            <a:ext cx="102302" cy="1093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5857" y="882719"/>
            <a:ext cx="239821" cy="15510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96315" y="895325"/>
            <a:ext cx="371966" cy="1603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98288" y="898144"/>
            <a:ext cx="271007" cy="15772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37960" y="922168"/>
            <a:ext cx="151165" cy="1397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1075" y="973781"/>
            <a:ext cx="90782" cy="7391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82747" y="877061"/>
            <a:ext cx="634314" cy="25542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52783" y="2756602"/>
            <a:ext cx="437093" cy="17763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68117" y="2830459"/>
            <a:ext cx="316204" cy="10760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20731" y="2719240"/>
            <a:ext cx="352751" cy="1884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806654" y="2714499"/>
            <a:ext cx="169504" cy="18242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072593" y="2738838"/>
            <a:ext cx="202713" cy="15603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440659" y="2775778"/>
            <a:ext cx="534373" cy="22162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075019" y="2810161"/>
            <a:ext cx="316270" cy="9355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87527" y="4024596"/>
            <a:ext cx="577105" cy="389399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2053376" y="4269547"/>
            <a:ext cx="32384" cy="27940"/>
          </a:xfrm>
          <a:custGeom>
            <a:avLst/>
            <a:gdLst/>
            <a:ahLst/>
            <a:cxnLst/>
            <a:rect l="l" t="t" r="r" b="b"/>
            <a:pathLst>
              <a:path w="32385" h="27939">
                <a:moveTo>
                  <a:pt x="13296" y="0"/>
                </a:moveTo>
                <a:lnTo>
                  <a:pt x="1132" y="8348"/>
                </a:lnTo>
                <a:lnTo>
                  <a:pt x="0" y="15877"/>
                </a:lnTo>
                <a:lnTo>
                  <a:pt x="449" y="25336"/>
                </a:lnTo>
                <a:lnTo>
                  <a:pt x="2879" y="27546"/>
                </a:lnTo>
                <a:lnTo>
                  <a:pt x="8101" y="27298"/>
                </a:lnTo>
                <a:lnTo>
                  <a:pt x="10087" y="25607"/>
                </a:lnTo>
                <a:lnTo>
                  <a:pt x="10994" y="21290"/>
                </a:lnTo>
                <a:lnTo>
                  <a:pt x="11541" y="19179"/>
                </a:lnTo>
                <a:lnTo>
                  <a:pt x="13263" y="16436"/>
                </a:lnTo>
                <a:lnTo>
                  <a:pt x="14295" y="15960"/>
                </a:lnTo>
                <a:lnTo>
                  <a:pt x="29672" y="15960"/>
                </a:lnTo>
                <a:lnTo>
                  <a:pt x="31828" y="11414"/>
                </a:lnTo>
                <a:lnTo>
                  <a:pt x="30568" y="7449"/>
                </a:lnTo>
                <a:lnTo>
                  <a:pt x="21244" y="2205"/>
                </a:lnTo>
                <a:lnTo>
                  <a:pt x="13296" y="0"/>
                </a:lnTo>
                <a:close/>
              </a:path>
              <a:path w="32385" h="27939">
                <a:moveTo>
                  <a:pt x="29672" y="15960"/>
                </a:moveTo>
                <a:lnTo>
                  <a:pt x="14295" y="15960"/>
                </a:lnTo>
                <a:lnTo>
                  <a:pt x="17457" y="16471"/>
                </a:lnTo>
                <a:lnTo>
                  <a:pt x="19259" y="17235"/>
                </a:lnTo>
                <a:lnTo>
                  <a:pt x="24441" y="19693"/>
                </a:lnTo>
                <a:lnTo>
                  <a:pt x="28604" y="18210"/>
                </a:lnTo>
                <a:lnTo>
                  <a:pt x="29672" y="15960"/>
                </a:lnTo>
                <a:close/>
              </a:path>
            </a:pathLst>
          </a:custGeom>
          <a:solidFill>
            <a:srgbClr val="FFA5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78817" y="4583349"/>
            <a:ext cx="227723" cy="26923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742682" y="4460920"/>
            <a:ext cx="480402" cy="326064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1563168" y="5203647"/>
            <a:ext cx="62865" cy="303530"/>
          </a:xfrm>
          <a:custGeom>
            <a:avLst/>
            <a:gdLst/>
            <a:ahLst/>
            <a:cxnLst/>
            <a:rect l="l" t="t" r="r" b="b"/>
            <a:pathLst>
              <a:path w="62864" h="303529">
                <a:moveTo>
                  <a:pt x="38550" y="168669"/>
                </a:moveTo>
                <a:lnTo>
                  <a:pt x="43657" y="230684"/>
                </a:lnTo>
                <a:lnTo>
                  <a:pt x="50706" y="300575"/>
                </a:lnTo>
                <a:lnTo>
                  <a:pt x="53638" y="302954"/>
                </a:lnTo>
                <a:lnTo>
                  <a:pt x="60049" y="302286"/>
                </a:lnTo>
                <a:lnTo>
                  <a:pt x="62388" y="299577"/>
                </a:lnTo>
                <a:lnTo>
                  <a:pt x="60811" y="262998"/>
                </a:lnTo>
                <a:lnTo>
                  <a:pt x="59226" y="229569"/>
                </a:lnTo>
                <a:lnTo>
                  <a:pt x="57379" y="196154"/>
                </a:lnTo>
                <a:lnTo>
                  <a:pt x="55775" y="172175"/>
                </a:lnTo>
                <a:lnTo>
                  <a:pt x="42541" y="172175"/>
                </a:lnTo>
                <a:lnTo>
                  <a:pt x="38550" y="168669"/>
                </a:lnTo>
                <a:close/>
              </a:path>
              <a:path w="62864" h="303529">
                <a:moveTo>
                  <a:pt x="50726" y="154576"/>
                </a:moveTo>
                <a:lnTo>
                  <a:pt x="41393" y="155266"/>
                </a:lnTo>
                <a:lnTo>
                  <a:pt x="37887" y="159301"/>
                </a:lnTo>
                <a:lnTo>
                  <a:pt x="38197" y="163958"/>
                </a:lnTo>
                <a:lnTo>
                  <a:pt x="38550" y="168669"/>
                </a:lnTo>
                <a:lnTo>
                  <a:pt x="42541" y="172175"/>
                </a:lnTo>
                <a:lnTo>
                  <a:pt x="51904" y="171568"/>
                </a:lnTo>
                <a:lnTo>
                  <a:pt x="55454" y="167526"/>
                </a:lnTo>
                <a:lnTo>
                  <a:pt x="55144" y="162753"/>
                </a:lnTo>
                <a:lnTo>
                  <a:pt x="54704" y="158005"/>
                </a:lnTo>
                <a:lnTo>
                  <a:pt x="50726" y="154576"/>
                </a:lnTo>
                <a:close/>
              </a:path>
              <a:path w="62864" h="303529">
                <a:moveTo>
                  <a:pt x="54704" y="158005"/>
                </a:moveTo>
                <a:lnTo>
                  <a:pt x="55144" y="162753"/>
                </a:lnTo>
                <a:lnTo>
                  <a:pt x="55454" y="167526"/>
                </a:lnTo>
                <a:lnTo>
                  <a:pt x="51904" y="171568"/>
                </a:lnTo>
                <a:lnTo>
                  <a:pt x="42541" y="172175"/>
                </a:lnTo>
                <a:lnTo>
                  <a:pt x="55775" y="172175"/>
                </a:lnTo>
                <a:lnTo>
                  <a:pt x="55144" y="162753"/>
                </a:lnTo>
                <a:lnTo>
                  <a:pt x="54800" y="158088"/>
                </a:lnTo>
                <a:close/>
              </a:path>
              <a:path w="62864" h="303529">
                <a:moveTo>
                  <a:pt x="29905" y="99807"/>
                </a:moveTo>
                <a:lnTo>
                  <a:pt x="36874" y="147818"/>
                </a:lnTo>
                <a:lnTo>
                  <a:pt x="38428" y="167526"/>
                </a:lnTo>
                <a:lnTo>
                  <a:pt x="38550" y="168669"/>
                </a:lnTo>
                <a:lnTo>
                  <a:pt x="38117" y="162753"/>
                </a:lnTo>
                <a:lnTo>
                  <a:pt x="37887" y="159301"/>
                </a:lnTo>
                <a:lnTo>
                  <a:pt x="41393" y="155266"/>
                </a:lnTo>
                <a:lnTo>
                  <a:pt x="50726" y="154576"/>
                </a:lnTo>
                <a:lnTo>
                  <a:pt x="54386" y="154576"/>
                </a:lnTo>
                <a:lnTo>
                  <a:pt x="53604" y="146139"/>
                </a:lnTo>
                <a:lnTo>
                  <a:pt x="51528" y="129584"/>
                </a:lnTo>
                <a:lnTo>
                  <a:pt x="48952" y="113097"/>
                </a:lnTo>
                <a:lnTo>
                  <a:pt x="47848" y="107137"/>
                </a:lnTo>
                <a:lnTo>
                  <a:pt x="35017" y="107137"/>
                </a:lnTo>
                <a:lnTo>
                  <a:pt x="30747" y="104233"/>
                </a:lnTo>
                <a:lnTo>
                  <a:pt x="29905" y="99807"/>
                </a:lnTo>
                <a:close/>
              </a:path>
              <a:path w="62864" h="303529">
                <a:moveTo>
                  <a:pt x="54386" y="154576"/>
                </a:moveTo>
                <a:lnTo>
                  <a:pt x="50726" y="154576"/>
                </a:lnTo>
                <a:lnTo>
                  <a:pt x="54704" y="158005"/>
                </a:lnTo>
                <a:lnTo>
                  <a:pt x="54386" y="154576"/>
                </a:lnTo>
                <a:close/>
              </a:path>
              <a:path w="62864" h="303529">
                <a:moveTo>
                  <a:pt x="40741" y="89406"/>
                </a:moveTo>
                <a:lnTo>
                  <a:pt x="31937" y="91159"/>
                </a:lnTo>
                <a:lnTo>
                  <a:pt x="29074" y="95401"/>
                </a:lnTo>
                <a:lnTo>
                  <a:pt x="30747" y="104233"/>
                </a:lnTo>
                <a:lnTo>
                  <a:pt x="35017" y="107137"/>
                </a:lnTo>
                <a:lnTo>
                  <a:pt x="43865" y="105451"/>
                </a:lnTo>
                <a:lnTo>
                  <a:pt x="46750" y="101208"/>
                </a:lnTo>
                <a:lnTo>
                  <a:pt x="45913" y="96691"/>
                </a:lnTo>
                <a:lnTo>
                  <a:pt x="44884" y="92175"/>
                </a:lnTo>
                <a:lnTo>
                  <a:pt x="40741" y="89406"/>
                </a:lnTo>
                <a:close/>
              </a:path>
              <a:path w="62864" h="303529">
                <a:moveTo>
                  <a:pt x="46750" y="101208"/>
                </a:moveTo>
                <a:lnTo>
                  <a:pt x="43865" y="105451"/>
                </a:lnTo>
                <a:lnTo>
                  <a:pt x="35017" y="107137"/>
                </a:lnTo>
                <a:lnTo>
                  <a:pt x="47848" y="107137"/>
                </a:lnTo>
                <a:lnTo>
                  <a:pt x="46750" y="101208"/>
                </a:lnTo>
                <a:close/>
              </a:path>
              <a:path w="62864" h="303529">
                <a:moveTo>
                  <a:pt x="45918" y="96714"/>
                </a:moveTo>
                <a:lnTo>
                  <a:pt x="46750" y="101208"/>
                </a:lnTo>
                <a:lnTo>
                  <a:pt x="45918" y="96714"/>
                </a:lnTo>
                <a:close/>
              </a:path>
              <a:path w="62864" h="303529">
                <a:moveTo>
                  <a:pt x="8223" y="0"/>
                </a:moveTo>
                <a:lnTo>
                  <a:pt x="1350" y="3676"/>
                </a:lnTo>
                <a:lnTo>
                  <a:pt x="0" y="7844"/>
                </a:lnTo>
                <a:lnTo>
                  <a:pt x="1682" y="11300"/>
                </a:lnTo>
                <a:lnTo>
                  <a:pt x="11016" y="32634"/>
                </a:lnTo>
                <a:lnTo>
                  <a:pt x="18719" y="54608"/>
                </a:lnTo>
                <a:lnTo>
                  <a:pt x="24960" y="77055"/>
                </a:lnTo>
                <a:lnTo>
                  <a:pt x="29905" y="99807"/>
                </a:lnTo>
                <a:lnTo>
                  <a:pt x="29074" y="95401"/>
                </a:lnTo>
                <a:lnTo>
                  <a:pt x="31937" y="91159"/>
                </a:lnTo>
                <a:lnTo>
                  <a:pt x="40741" y="89406"/>
                </a:lnTo>
                <a:lnTo>
                  <a:pt x="44253" y="89406"/>
                </a:lnTo>
                <a:lnTo>
                  <a:pt x="40503" y="72945"/>
                </a:lnTo>
                <a:lnTo>
                  <a:pt x="33567" y="49567"/>
                </a:lnTo>
                <a:lnTo>
                  <a:pt x="24932" y="26781"/>
                </a:lnTo>
                <a:lnTo>
                  <a:pt x="14420" y="4795"/>
                </a:lnTo>
                <a:lnTo>
                  <a:pt x="12557" y="1313"/>
                </a:lnTo>
                <a:lnTo>
                  <a:pt x="8223" y="0"/>
                </a:lnTo>
                <a:close/>
              </a:path>
              <a:path w="62864" h="303529">
                <a:moveTo>
                  <a:pt x="44884" y="92175"/>
                </a:moveTo>
                <a:lnTo>
                  <a:pt x="45918" y="96714"/>
                </a:lnTo>
                <a:lnTo>
                  <a:pt x="45034" y="92275"/>
                </a:lnTo>
                <a:lnTo>
                  <a:pt x="44884" y="92175"/>
                </a:lnTo>
                <a:close/>
              </a:path>
              <a:path w="62864" h="303529">
                <a:moveTo>
                  <a:pt x="44253" y="89406"/>
                </a:moveTo>
                <a:lnTo>
                  <a:pt x="40741" y="89406"/>
                </a:lnTo>
                <a:lnTo>
                  <a:pt x="44884" y="92175"/>
                </a:lnTo>
                <a:lnTo>
                  <a:pt x="44253" y="89406"/>
                </a:lnTo>
                <a:close/>
              </a:path>
            </a:pathLst>
          </a:custGeom>
          <a:solidFill>
            <a:srgbClr val="FFA5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708621" y="5394833"/>
            <a:ext cx="50165" cy="19050"/>
          </a:xfrm>
          <a:custGeom>
            <a:avLst/>
            <a:gdLst/>
            <a:ahLst/>
            <a:cxnLst/>
            <a:rect l="l" t="t" r="r" b="b"/>
            <a:pathLst>
              <a:path w="50164" h="19050">
                <a:moveTo>
                  <a:pt x="16976" y="0"/>
                </a:moveTo>
                <a:lnTo>
                  <a:pt x="9640" y="2315"/>
                </a:lnTo>
                <a:lnTo>
                  <a:pt x="667" y="8695"/>
                </a:lnTo>
                <a:lnTo>
                  <a:pt x="0" y="12637"/>
                </a:lnTo>
                <a:lnTo>
                  <a:pt x="4043" y="18328"/>
                </a:lnTo>
                <a:lnTo>
                  <a:pt x="7990" y="18996"/>
                </a:lnTo>
                <a:lnTo>
                  <a:pt x="14892" y="14091"/>
                </a:lnTo>
                <a:lnTo>
                  <a:pt x="19601" y="12359"/>
                </a:lnTo>
                <a:lnTo>
                  <a:pt x="30732" y="11817"/>
                </a:lnTo>
                <a:lnTo>
                  <a:pt x="49389" y="11817"/>
                </a:lnTo>
                <a:lnTo>
                  <a:pt x="49632" y="11249"/>
                </a:lnTo>
                <a:lnTo>
                  <a:pt x="48790" y="8691"/>
                </a:lnTo>
                <a:lnTo>
                  <a:pt x="39987" y="3484"/>
                </a:lnTo>
                <a:lnTo>
                  <a:pt x="32416" y="547"/>
                </a:lnTo>
                <a:lnTo>
                  <a:pt x="16976" y="0"/>
                </a:lnTo>
                <a:close/>
              </a:path>
              <a:path w="50164" h="19050">
                <a:moveTo>
                  <a:pt x="49389" y="11817"/>
                </a:moveTo>
                <a:lnTo>
                  <a:pt x="30732" y="11817"/>
                </a:lnTo>
                <a:lnTo>
                  <a:pt x="36837" y="13553"/>
                </a:lnTo>
                <a:lnTo>
                  <a:pt x="44860" y="16986"/>
                </a:lnTo>
                <a:lnTo>
                  <a:pt x="47658" y="15864"/>
                </a:lnTo>
                <a:lnTo>
                  <a:pt x="49389" y="11817"/>
                </a:lnTo>
                <a:close/>
              </a:path>
            </a:pathLst>
          </a:custGeom>
          <a:solidFill>
            <a:srgbClr val="FFA5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1877514" y="4027497"/>
            <a:ext cx="922655" cy="1384935"/>
            <a:chOff x="1877514" y="4027497"/>
            <a:chExt cx="922655" cy="1384935"/>
          </a:xfrm>
        </p:grpSpPr>
        <p:pic>
          <p:nvPicPr>
            <p:cNvPr id="40" name="object 4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877514" y="5084010"/>
              <a:ext cx="415287" cy="32802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335180" y="4027497"/>
              <a:ext cx="465455" cy="1270000"/>
            </a:xfrm>
            <a:custGeom>
              <a:avLst/>
              <a:gdLst/>
              <a:ahLst/>
              <a:cxnLst/>
              <a:rect l="l" t="t" r="r" b="b"/>
              <a:pathLst>
                <a:path w="465455" h="1270000">
                  <a:moveTo>
                    <a:pt x="355525" y="1257299"/>
                  </a:moveTo>
                  <a:lnTo>
                    <a:pt x="346129" y="1257299"/>
                  </a:lnTo>
                  <a:lnTo>
                    <a:pt x="349958" y="1269999"/>
                  </a:lnTo>
                  <a:lnTo>
                    <a:pt x="350988" y="1269999"/>
                  </a:lnTo>
                  <a:lnTo>
                    <a:pt x="355525" y="1257299"/>
                  </a:lnTo>
                  <a:close/>
                </a:path>
                <a:path w="465455" h="1270000">
                  <a:moveTo>
                    <a:pt x="371802" y="1257299"/>
                  </a:moveTo>
                  <a:lnTo>
                    <a:pt x="355525" y="1257299"/>
                  </a:lnTo>
                  <a:lnTo>
                    <a:pt x="350988" y="1269999"/>
                  </a:lnTo>
                  <a:lnTo>
                    <a:pt x="372878" y="1269999"/>
                  </a:lnTo>
                  <a:lnTo>
                    <a:pt x="371802" y="1257299"/>
                  </a:lnTo>
                  <a:close/>
                </a:path>
                <a:path w="465455" h="1270000">
                  <a:moveTo>
                    <a:pt x="389401" y="1257299"/>
                  </a:moveTo>
                  <a:lnTo>
                    <a:pt x="371802" y="1257299"/>
                  </a:lnTo>
                  <a:lnTo>
                    <a:pt x="372878" y="1269999"/>
                  </a:lnTo>
                  <a:lnTo>
                    <a:pt x="384504" y="1269999"/>
                  </a:lnTo>
                  <a:lnTo>
                    <a:pt x="389401" y="1257299"/>
                  </a:lnTo>
                  <a:close/>
                </a:path>
                <a:path w="465455" h="1270000">
                  <a:moveTo>
                    <a:pt x="360985" y="1232059"/>
                  </a:moveTo>
                  <a:lnTo>
                    <a:pt x="356490" y="1244599"/>
                  </a:lnTo>
                  <a:lnTo>
                    <a:pt x="342713" y="1244599"/>
                  </a:lnTo>
                  <a:lnTo>
                    <a:pt x="344115" y="1257299"/>
                  </a:lnTo>
                  <a:lnTo>
                    <a:pt x="363622" y="1257299"/>
                  </a:lnTo>
                  <a:lnTo>
                    <a:pt x="360996" y="1244599"/>
                  </a:lnTo>
                  <a:lnTo>
                    <a:pt x="360985" y="1232059"/>
                  </a:lnTo>
                  <a:close/>
                </a:path>
                <a:path w="465455" h="1270000">
                  <a:moveTo>
                    <a:pt x="455512" y="1168399"/>
                  </a:moveTo>
                  <a:lnTo>
                    <a:pt x="443128" y="1168399"/>
                  </a:lnTo>
                  <a:lnTo>
                    <a:pt x="431097" y="1181099"/>
                  </a:lnTo>
                  <a:lnTo>
                    <a:pt x="418760" y="1206499"/>
                  </a:lnTo>
                  <a:lnTo>
                    <a:pt x="405954" y="1219199"/>
                  </a:lnTo>
                  <a:lnTo>
                    <a:pt x="392517" y="1231899"/>
                  </a:lnTo>
                  <a:lnTo>
                    <a:pt x="386983" y="1244599"/>
                  </a:lnTo>
                  <a:lnTo>
                    <a:pt x="381224" y="1244599"/>
                  </a:lnTo>
                  <a:lnTo>
                    <a:pt x="372169" y="1257299"/>
                  </a:lnTo>
                  <a:lnTo>
                    <a:pt x="398368" y="1257299"/>
                  </a:lnTo>
                  <a:lnTo>
                    <a:pt x="405182" y="1244599"/>
                  </a:lnTo>
                  <a:lnTo>
                    <a:pt x="411709" y="1231899"/>
                  </a:lnTo>
                  <a:lnTo>
                    <a:pt x="418011" y="1231899"/>
                  </a:lnTo>
                  <a:lnTo>
                    <a:pt x="424144" y="1219199"/>
                  </a:lnTo>
                  <a:lnTo>
                    <a:pt x="431748" y="1206499"/>
                  </a:lnTo>
                  <a:lnTo>
                    <a:pt x="439185" y="1193799"/>
                  </a:lnTo>
                  <a:lnTo>
                    <a:pt x="446481" y="1181099"/>
                  </a:lnTo>
                  <a:lnTo>
                    <a:pt x="455512" y="1168399"/>
                  </a:lnTo>
                  <a:close/>
                </a:path>
                <a:path w="465455" h="1270000">
                  <a:moveTo>
                    <a:pt x="345807" y="1231899"/>
                  </a:moveTo>
                  <a:lnTo>
                    <a:pt x="341781" y="1231899"/>
                  </a:lnTo>
                  <a:lnTo>
                    <a:pt x="341982" y="1244599"/>
                  </a:lnTo>
                  <a:lnTo>
                    <a:pt x="356490" y="1244599"/>
                  </a:lnTo>
                  <a:lnTo>
                    <a:pt x="345807" y="1231899"/>
                  </a:lnTo>
                  <a:close/>
                </a:path>
                <a:path w="465455" h="1270000">
                  <a:moveTo>
                    <a:pt x="351727" y="1142999"/>
                  </a:moveTo>
                  <a:lnTo>
                    <a:pt x="348633" y="1168399"/>
                  </a:lnTo>
                  <a:lnTo>
                    <a:pt x="345813" y="1181099"/>
                  </a:lnTo>
                  <a:lnTo>
                    <a:pt x="343511" y="1206499"/>
                  </a:lnTo>
                  <a:lnTo>
                    <a:pt x="341972" y="1231899"/>
                  </a:lnTo>
                  <a:lnTo>
                    <a:pt x="345807" y="1231899"/>
                  </a:lnTo>
                  <a:lnTo>
                    <a:pt x="356490" y="1244599"/>
                  </a:lnTo>
                  <a:lnTo>
                    <a:pt x="360985" y="1232059"/>
                  </a:lnTo>
                  <a:lnTo>
                    <a:pt x="361577" y="1219199"/>
                  </a:lnTo>
                  <a:lnTo>
                    <a:pt x="362054" y="1219199"/>
                  </a:lnTo>
                  <a:lnTo>
                    <a:pt x="362791" y="1206499"/>
                  </a:lnTo>
                  <a:lnTo>
                    <a:pt x="365040" y="1193799"/>
                  </a:lnTo>
                  <a:lnTo>
                    <a:pt x="367811" y="1168399"/>
                  </a:lnTo>
                  <a:lnTo>
                    <a:pt x="369734" y="1155699"/>
                  </a:lnTo>
                  <a:lnTo>
                    <a:pt x="350926" y="1155699"/>
                  </a:lnTo>
                  <a:lnTo>
                    <a:pt x="351727" y="1142999"/>
                  </a:lnTo>
                  <a:close/>
                </a:path>
                <a:path w="465455" h="1270000">
                  <a:moveTo>
                    <a:pt x="362054" y="1219199"/>
                  </a:moveTo>
                  <a:lnTo>
                    <a:pt x="361577" y="1219199"/>
                  </a:lnTo>
                  <a:lnTo>
                    <a:pt x="360985" y="1232059"/>
                  </a:lnTo>
                  <a:lnTo>
                    <a:pt x="361042" y="1231899"/>
                  </a:lnTo>
                  <a:lnTo>
                    <a:pt x="361316" y="1231899"/>
                  </a:lnTo>
                  <a:lnTo>
                    <a:pt x="362054" y="1219199"/>
                  </a:lnTo>
                  <a:close/>
                </a:path>
                <a:path w="465455" h="1270000">
                  <a:moveTo>
                    <a:pt x="342742" y="1219199"/>
                  </a:moveTo>
                  <a:lnTo>
                    <a:pt x="342246" y="1219199"/>
                  </a:lnTo>
                  <a:lnTo>
                    <a:pt x="341972" y="1231899"/>
                  </a:lnTo>
                  <a:lnTo>
                    <a:pt x="342742" y="1219199"/>
                  </a:lnTo>
                  <a:close/>
                </a:path>
                <a:path w="465455" h="1270000">
                  <a:moveTo>
                    <a:pt x="373888" y="1017971"/>
                  </a:moveTo>
                  <a:lnTo>
                    <a:pt x="368273" y="1041399"/>
                  </a:lnTo>
                  <a:lnTo>
                    <a:pt x="362420" y="1079499"/>
                  </a:lnTo>
                  <a:lnTo>
                    <a:pt x="356879" y="1117599"/>
                  </a:lnTo>
                  <a:lnTo>
                    <a:pt x="351727" y="1142999"/>
                  </a:lnTo>
                  <a:lnTo>
                    <a:pt x="350926" y="1155699"/>
                  </a:lnTo>
                  <a:lnTo>
                    <a:pt x="369734" y="1155699"/>
                  </a:lnTo>
                  <a:lnTo>
                    <a:pt x="370272" y="1152145"/>
                  </a:lnTo>
                  <a:lnTo>
                    <a:pt x="370852" y="1142999"/>
                  </a:lnTo>
                  <a:lnTo>
                    <a:pt x="352534" y="1142999"/>
                  </a:lnTo>
                  <a:lnTo>
                    <a:pt x="357468" y="1130299"/>
                  </a:lnTo>
                  <a:lnTo>
                    <a:pt x="373425" y="1130299"/>
                  </a:lnTo>
                  <a:lnTo>
                    <a:pt x="375998" y="1117599"/>
                  </a:lnTo>
                  <a:lnTo>
                    <a:pt x="381528" y="1079499"/>
                  </a:lnTo>
                  <a:lnTo>
                    <a:pt x="387365" y="1054099"/>
                  </a:lnTo>
                  <a:lnTo>
                    <a:pt x="392082" y="1028699"/>
                  </a:lnTo>
                  <a:lnTo>
                    <a:pt x="376803" y="1028699"/>
                  </a:lnTo>
                  <a:lnTo>
                    <a:pt x="373888" y="1017971"/>
                  </a:lnTo>
                  <a:close/>
                </a:path>
                <a:path w="465455" h="1270000">
                  <a:moveTo>
                    <a:pt x="370272" y="1152145"/>
                  </a:moveTo>
                  <a:lnTo>
                    <a:pt x="369734" y="1155699"/>
                  </a:lnTo>
                  <a:lnTo>
                    <a:pt x="370047" y="1155699"/>
                  </a:lnTo>
                  <a:lnTo>
                    <a:pt x="370272" y="1152145"/>
                  </a:lnTo>
                  <a:close/>
                </a:path>
                <a:path w="465455" h="1270000">
                  <a:moveTo>
                    <a:pt x="371657" y="1142999"/>
                  </a:moveTo>
                  <a:lnTo>
                    <a:pt x="370852" y="1142999"/>
                  </a:lnTo>
                  <a:lnTo>
                    <a:pt x="370272" y="1152145"/>
                  </a:lnTo>
                  <a:lnTo>
                    <a:pt x="371657" y="1142999"/>
                  </a:lnTo>
                  <a:close/>
                </a:path>
                <a:path w="465455" h="1270000">
                  <a:moveTo>
                    <a:pt x="357468" y="1130299"/>
                  </a:moveTo>
                  <a:lnTo>
                    <a:pt x="352534" y="1142999"/>
                  </a:lnTo>
                  <a:lnTo>
                    <a:pt x="368030" y="1142999"/>
                  </a:lnTo>
                  <a:lnTo>
                    <a:pt x="357468" y="1130299"/>
                  </a:lnTo>
                  <a:close/>
                </a:path>
                <a:path w="465455" h="1270000">
                  <a:moveTo>
                    <a:pt x="373425" y="1130299"/>
                  </a:moveTo>
                  <a:lnTo>
                    <a:pt x="357468" y="1130299"/>
                  </a:lnTo>
                  <a:lnTo>
                    <a:pt x="368030" y="1142999"/>
                  </a:lnTo>
                  <a:lnTo>
                    <a:pt x="370852" y="1142999"/>
                  </a:lnTo>
                  <a:lnTo>
                    <a:pt x="373425" y="1130299"/>
                  </a:lnTo>
                  <a:close/>
                </a:path>
                <a:path w="465455" h="1270000">
                  <a:moveTo>
                    <a:pt x="405921" y="876299"/>
                  </a:moveTo>
                  <a:lnTo>
                    <a:pt x="396900" y="914399"/>
                  </a:lnTo>
                  <a:lnTo>
                    <a:pt x="388701" y="952499"/>
                  </a:lnTo>
                  <a:lnTo>
                    <a:pt x="381221" y="977899"/>
                  </a:lnTo>
                  <a:lnTo>
                    <a:pt x="374360" y="1015999"/>
                  </a:lnTo>
                  <a:lnTo>
                    <a:pt x="373888" y="1017971"/>
                  </a:lnTo>
                  <a:lnTo>
                    <a:pt x="376803" y="1028699"/>
                  </a:lnTo>
                  <a:lnTo>
                    <a:pt x="392082" y="1028699"/>
                  </a:lnTo>
                  <a:lnTo>
                    <a:pt x="392674" y="1025508"/>
                  </a:lnTo>
                  <a:lnTo>
                    <a:pt x="393430" y="1015999"/>
                  </a:lnTo>
                  <a:lnTo>
                    <a:pt x="375370" y="1015999"/>
                  </a:lnTo>
                  <a:lnTo>
                    <a:pt x="380457" y="1003299"/>
                  </a:lnTo>
                  <a:lnTo>
                    <a:pt x="396826" y="1003299"/>
                  </a:lnTo>
                  <a:lnTo>
                    <a:pt x="400221" y="990599"/>
                  </a:lnTo>
                  <a:lnTo>
                    <a:pt x="407621" y="952499"/>
                  </a:lnTo>
                  <a:lnTo>
                    <a:pt x="415729" y="914399"/>
                  </a:lnTo>
                  <a:lnTo>
                    <a:pt x="424646" y="888999"/>
                  </a:lnTo>
                  <a:lnTo>
                    <a:pt x="404470" y="888999"/>
                  </a:lnTo>
                  <a:lnTo>
                    <a:pt x="405921" y="876299"/>
                  </a:lnTo>
                  <a:close/>
                </a:path>
                <a:path w="465455" h="1270000">
                  <a:moveTo>
                    <a:pt x="392674" y="1025508"/>
                  </a:moveTo>
                  <a:lnTo>
                    <a:pt x="392082" y="1028699"/>
                  </a:lnTo>
                  <a:lnTo>
                    <a:pt x="392421" y="1028699"/>
                  </a:lnTo>
                  <a:lnTo>
                    <a:pt x="392674" y="1025508"/>
                  </a:lnTo>
                  <a:close/>
                </a:path>
                <a:path w="465455" h="1270000">
                  <a:moveTo>
                    <a:pt x="393931" y="1014127"/>
                  </a:moveTo>
                  <a:lnTo>
                    <a:pt x="393430" y="1015999"/>
                  </a:lnTo>
                  <a:lnTo>
                    <a:pt x="392674" y="1025508"/>
                  </a:lnTo>
                  <a:lnTo>
                    <a:pt x="394440" y="1015999"/>
                  </a:lnTo>
                  <a:lnTo>
                    <a:pt x="393931" y="1014127"/>
                  </a:lnTo>
                  <a:close/>
                </a:path>
                <a:path w="465455" h="1270000">
                  <a:moveTo>
                    <a:pt x="374360" y="1015999"/>
                  </a:moveTo>
                  <a:lnTo>
                    <a:pt x="373352" y="1015999"/>
                  </a:lnTo>
                  <a:lnTo>
                    <a:pt x="373888" y="1017971"/>
                  </a:lnTo>
                  <a:lnTo>
                    <a:pt x="374360" y="1015999"/>
                  </a:lnTo>
                  <a:close/>
                </a:path>
                <a:path w="465455" h="1270000">
                  <a:moveTo>
                    <a:pt x="390989" y="1003299"/>
                  </a:moveTo>
                  <a:lnTo>
                    <a:pt x="380457" y="1003299"/>
                  </a:lnTo>
                  <a:lnTo>
                    <a:pt x="375370" y="1015999"/>
                  </a:lnTo>
                  <a:lnTo>
                    <a:pt x="393430" y="1015999"/>
                  </a:lnTo>
                  <a:lnTo>
                    <a:pt x="393931" y="1014127"/>
                  </a:lnTo>
                  <a:lnTo>
                    <a:pt x="390989" y="1003299"/>
                  </a:lnTo>
                  <a:close/>
                </a:path>
                <a:path w="465455" h="1270000">
                  <a:moveTo>
                    <a:pt x="396826" y="1003299"/>
                  </a:moveTo>
                  <a:lnTo>
                    <a:pt x="390989" y="1003299"/>
                  </a:lnTo>
                  <a:lnTo>
                    <a:pt x="393931" y="1014127"/>
                  </a:lnTo>
                  <a:lnTo>
                    <a:pt x="396826" y="1003299"/>
                  </a:lnTo>
                  <a:close/>
                </a:path>
                <a:path w="465455" h="1270000">
                  <a:moveTo>
                    <a:pt x="434424" y="764160"/>
                  </a:moveTo>
                  <a:lnTo>
                    <a:pt x="428411" y="787399"/>
                  </a:lnTo>
                  <a:lnTo>
                    <a:pt x="421357" y="825499"/>
                  </a:lnTo>
                  <a:lnTo>
                    <a:pt x="413851" y="850899"/>
                  </a:lnTo>
                  <a:lnTo>
                    <a:pt x="405921" y="876299"/>
                  </a:lnTo>
                  <a:lnTo>
                    <a:pt x="404470" y="888999"/>
                  </a:lnTo>
                  <a:lnTo>
                    <a:pt x="424646" y="888999"/>
                  </a:lnTo>
                  <a:lnTo>
                    <a:pt x="426097" y="876299"/>
                  </a:lnTo>
                  <a:lnTo>
                    <a:pt x="427316" y="876299"/>
                  </a:lnTo>
                  <a:lnTo>
                    <a:pt x="432655" y="850899"/>
                  </a:lnTo>
                  <a:lnTo>
                    <a:pt x="440236" y="825499"/>
                  </a:lnTo>
                  <a:lnTo>
                    <a:pt x="447360" y="800099"/>
                  </a:lnTo>
                  <a:lnTo>
                    <a:pt x="451785" y="774699"/>
                  </a:lnTo>
                  <a:lnTo>
                    <a:pt x="437198" y="774699"/>
                  </a:lnTo>
                  <a:lnTo>
                    <a:pt x="434424" y="764160"/>
                  </a:lnTo>
                  <a:close/>
                </a:path>
                <a:path w="465455" h="1270000">
                  <a:moveTo>
                    <a:pt x="427316" y="876299"/>
                  </a:moveTo>
                  <a:lnTo>
                    <a:pt x="426097" y="876299"/>
                  </a:lnTo>
                  <a:lnTo>
                    <a:pt x="424646" y="888999"/>
                  </a:lnTo>
                  <a:lnTo>
                    <a:pt x="427316" y="876299"/>
                  </a:lnTo>
                  <a:close/>
                </a:path>
                <a:path w="465455" h="1270000">
                  <a:moveTo>
                    <a:pt x="463915" y="698499"/>
                  </a:moveTo>
                  <a:lnTo>
                    <a:pt x="444520" y="698499"/>
                  </a:lnTo>
                  <a:lnTo>
                    <a:pt x="443557" y="711199"/>
                  </a:lnTo>
                  <a:lnTo>
                    <a:pt x="441887" y="723899"/>
                  </a:lnTo>
                  <a:lnTo>
                    <a:pt x="439861" y="736599"/>
                  </a:lnTo>
                  <a:lnTo>
                    <a:pt x="437541" y="749299"/>
                  </a:lnTo>
                  <a:lnTo>
                    <a:pt x="434983" y="761999"/>
                  </a:lnTo>
                  <a:lnTo>
                    <a:pt x="434424" y="764160"/>
                  </a:lnTo>
                  <a:lnTo>
                    <a:pt x="437198" y="774699"/>
                  </a:lnTo>
                  <a:lnTo>
                    <a:pt x="451785" y="774699"/>
                  </a:lnTo>
                  <a:lnTo>
                    <a:pt x="453998" y="761999"/>
                  </a:lnTo>
                  <a:lnTo>
                    <a:pt x="436112" y="761999"/>
                  </a:lnTo>
                  <a:lnTo>
                    <a:pt x="441283" y="749299"/>
                  </a:lnTo>
                  <a:lnTo>
                    <a:pt x="456647" y="749299"/>
                  </a:lnTo>
                  <a:lnTo>
                    <a:pt x="459049" y="736599"/>
                  </a:lnTo>
                  <a:lnTo>
                    <a:pt x="461144" y="723899"/>
                  </a:lnTo>
                  <a:lnTo>
                    <a:pt x="462874" y="711199"/>
                  </a:lnTo>
                  <a:lnTo>
                    <a:pt x="463915" y="698499"/>
                  </a:lnTo>
                  <a:close/>
                </a:path>
                <a:path w="465455" h="1270000">
                  <a:moveTo>
                    <a:pt x="453998" y="761999"/>
                  </a:moveTo>
                  <a:lnTo>
                    <a:pt x="451785" y="774699"/>
                  </a:lnTo>
                  <a:lnTo>
                    <a:pt x="452870" y="774699"/>
                  </a:lnTo>
                  <a:lnTo>
                    <a:pt x="453998" y="761999"/>
                  </a:lnTo>
                  <a:close/>
                </a:path>
                <a:path w="465455" h="1270000">
                  <a:moveTo>
                    <a:pt x="434983" y="761999"/>
                  </a:moveTo>
                  <a:lnTo>
                    <a:pt x="433856" y="761999"/>
                  </a:lnTo>
                  <a:lnTo>
                    <a:pt x="434424" y="764160"/>
                  </a:lnTo>
                  <a:lnTo>
                    <a:pt x="434983" y="761999"/>
                  </a:lnTo>
                  <a:close/>
                </a:path>
                <a:path w="465455" h="1270000">
                  <a:moveTo>
                    <a:pt x="451784" y="749299"/>
                  </a:moveTo>
                  <a:lnTo>
                    <a:pt x="441283" y="749299"/>
                  </a:lnTo>
                  <a:lnTo>
                    <a:pt x="436112" y="761999"/>
                  </a:lnTo>
                  <a:lnTo>
                    <a:pt x="453999" y="761999"/>
                  </a:lnTo>
                  <a:lnTo>
                    <a:pt x="454498" y="759609"/>
                  </a:lnTo>
                  <a:lnTo>
                    <a:pt x="451784" y="749299"/>
                  </a:lnTo>
                  <a:close/>
                </a:path>
                <a:path w="465455" h="1270000">
                  <a:moveTo>
                    <a:pt x="454498" y="759609"/>
                  </a:moveTo>
                  <a:lnTo>
                    <a:pt x="453999" y="761999"/>
                  </a:lnTo>
                  <a:lnTo>
                    <a:pt x="455127" y="761999"/>
                  </a:lnTo>
                  <a:lnTo>
                    <a:pt x="454498" y="759609"/>
                  </a:lnTo>
                  <a:close/>
                </a:path>
                <a:path w="465455" h="1270000">
                  <a:moveTo>
                    <a:pt x="456647" y="749299"/>
                  </a:moveTo>
                  <a:lnTo>
                    <a:pt x="451784" y="749299"/>
                  </a:lnTo>
                  <a:lnTo>
                    <a:pt x="454498" y="759609"/>
                  </a:lnTo>
                  <a:lnTo>
                    <a:pt x="456647" y="749299"/>
                  </a:lnTo>
                  <a:close/>
                </a:path>
                <a:path w="465455" h="1270000">
                  <a:moveTo>
                    <a:pt x="288008" y="711199"/>
                  </a:moveTo>
                  <a:lnTo>
                    <a:pt x="262364" y="711199"/>
                  </a:lnTo>
                  <a:lnTo>
                    <a:pt x="268545" y="723899"/>
                  </a:lnTo>
                  <a:lnTo>
                    <a:pt x="288761" y="723899"/>
                  </a:lnTo>
                  <a:lnTo>
                    <a:pt x="288008" y="711199"/>
                  </a:lnTo>
                  <a:close/>
                </a:path>
                <a:path w="465455" h="1270000">
                  <a:moveTo>
                    <a:pt x="307407" y="711199"/>
                  </a:moveTo>
                  <a:lnTo>
                    <a:pt x="288008" y="711199"/>
                  </a:lnTo>
                  <a:lnTo>
                    <a:pt x="288761" y="723899"/>
                  </a:lnTo>
                  <a:lnTo>
                    <a:pt x="308160" y="723899"/>
                  </a:lnTo>
                  <a:lnTo>
                    <a:pt x="307407" y="711199"/>
                  </a:lnTo>
                  <a:close/>
                </a:path>
                <a:path w="465455" h="1270000">
                  <a:moveTo>
                    <a:pt x="339138" y="711199"/>
                  </a:moveTo>
                  <a:lnTo>
                    <a:pt x="307407" y="711199"/>
                  </a:lnTo>
                  <a:lnTo>
                    <a:pt x="308160" y="723899"/>
                  </a:lnTo>
                  <a:lnTo>
                    <a:pt x="326335" y="723899"/>
                  </a:lnTo>
                  <a:lnTo>
                    <a:pt x="339138" y="711199"/>
                  </a:lnTo>
                  <a:close/>
                </a:path>
                <a:path w="465455" h="1270000">
                  <a:moveTo>
                    <a:pt x="254341" y="706253"/>
                  </a:moveTo>
                  <a:lnTo>
                    <a:pt x="254068" y="711199"/>
                  </a:lnTo>
                  <a:lnTo>
                    <a:pt x="257406" y="711199"/>
                  </a:lnTo>
                  <a:lnTo>
                    <a:pt x="254341" y="706253"/>
                  </a:lnTo>
                  <a:close/>
                </a:path>
                <a:path w="465455" h="1270000">
                  <a:moveTo>
                    <a:pt x="275971" y="698499"/>
                  </a:moveTo>
                  <a:lnTo>
                    <a:pt x="254768" y="698499"/>
                  </a:lnTo>
                  <a:lnTo>
                    <a:pt x="254341" y="706253"/>
                  </a:lnTo>
                  <a:lnTo>
                    <a:pt x="257406" y="711199"/>
                  </a:lnTo>
                  <a:lnTo>
                    <a:pt x="275270" y="711199"/>
                  </a:lnTo>
                  <a:lnTo>
                    <a:pt x="275971" y="698499"/>
                  </a:lnTo>
                  <a:close/>
                </a:path>
                <a:path w="465455" h="1270000">
                  <a:moveTo>
                    <a:pt x="279445" y="698499"/>
                  </a:moveTo>
                  <a:lnTo>
                    <a:pt x="275971" y="698499"/>
                  </a:lnTo>
                  <a:lnTo>
                    <a:pt x="275270" y="711199"/>
                  </a:lnTo>
                  <a:lnTo>
                    <a:pt x="288157" y="711199"/>
                  </a:lnTo>
                  <a:lnTo>
                    <a:pt x="279445" y="698499"/>
                  </a:lnTo>
                  <a:close/>
                </a:path>
                <a:path w="465455" h="1270000">
                  <a:moveTo>
                    <a:pt x="334576" y="698499"/>
                  </a:moveTo>
                  <a:lnTo>
                    <a:pt x="316058" y="698499"/>
                  </a:lnTo>
                  <a:lnTo>
                    <a:pt x="310148" y="711199"/>
                  </a:lnTo>
                  <a:lnTo>
                    <a:pt x="340668" y="711199"/>
                  </a:lnTo>
                  <a:lnTo>
                    <a:pt x="334576" y="698499"/>
                  </a:lnTo>
                  <a:close/>
                </a:path>
                <a:path w="465455" h="1270000">
                  <a:moveTo>
                    <a:pt x="355569" y="698499"/>
                  </a:moveTo>
                  <a:lnTo>
                    <a:pt x="334576" y="698499"/>
                  </a:lnTo>
                  <a:lnTo>
                    <a:pt x="340668" y="711199"/>
                  </a:lnTo>
                  <a:lnTo>
                    <a:pt x="351147" y="711199"/>
                  </a:lnTo>
                  <a:lnTo>
                    <a:pt x="355569" y="698499"/>
                  </a:lnTo>
                  <a:close/>
                </a:path>
                <a:path w="465455" h="1270000">
                  <a:moveTo>
                    <a:pt x="392140" y="651677"/>
                  </a:moveTo>
                  <a:lnTo>
                    <a:pt x="380132" y="660399"/>
                  </a:lnTo>
                  <a:lnTo>
                    <a:pt x="353421" y="685799"/>
                  </a:lnTo>
                  <a:lnTo>
                    <a:pt x="351317" y="687307"/>
                  </a:lnTo>
                  <a:lnTo>
                    <a:pt x="356685" y="698499"/>
                  </a:lnTo>
                  <a:lnTo>
                    <a:pt x="355569" y="698499"/>
                  </a:lnTo>
                  <a:lnTo>
                    <a:pt x="351147" y="711199"/>
                  </a:lnTo>
                  <a:lnTo>
                    <a:pt x="364685" y="698499"/>
                  </a:lnTo>
                  <a:lnTo>
                    <a:pt x="382813" y="685799"/>
                  </a:lnTo>
                  <a:lnTo>
                    <a:pt x="396308" y="673099"/>
                  </a:lnTo>
                  <a:lnTo>
                    <a:pt x="393824" y="673099"/>
                  </a:lnTo>
                  <a:lnTo>
                    <a:pt x="387865" y="660399"/>
                  </a:lnTo>
                  <a:lnTo>
                    <a:pt x="389072" y="660399"/>
                  </a:lnTo>
                  <a:lnTo>
                    <a:pt x="392140" y="651677"/>
                  </a:lnTo>
                  <a:close/>
                </a:path>
                <a:path w="465455" h="1270000">
                  <a:moveTo>
                    <a:pt x="256326" y="647699"/>
                  </a:moveTo>
                  <a:lnTo>
                    <a:pt x="236352" y="647699"/>
                  </a:lnTo>
                  <a:lnTo>
                    <a:pt x="237163" y="660399"/>
                  </a:lnTo>
                  <a:lnTo>
                    <a:pt x="239846" y="673099"/>
                  </a:lnTo>
                  <a:lnTo>
                    <a:pt x="243827" y="685799"/>
                  </a:lnTo>
                  <a:lnTo>
                    <a:pt x="249537" y="698499"/>
                  </a:lnTo>
                  <a:lnTo>
                    <a:pt x="254341" y="706253"/>
                  </a:lnTo>
                  <a:lnTo>
                    <a:pt x="254768" y="698499"/>
                  </a:lnTo>
                  <a:lnTo>
                    <a:pt x="275971" y="698499"/>
                  </a:lnTo>
                  <a:lnTo>
                    <a:pt x="268371" y="685799"/>
                  </a:lnTo>
                  <a:lnTo>
                    <a:pt x="265324" y="685799"/>
                  </a:lnTo>
                  <a:lnTo>
                    <a:pt x="262961" y="673099"/>
                  </a:lnTo>
                  <a:lnTo>
                    <a:pt x="260768" y="673099"/>
                  </a:lnTo>
                  <a:lnTo>
                    <a:pt x="258970" y="660399"/>
                  </a:lnTo>
                  <a:lnTo>
                    <a:pt x="257140" y="660399"/>
                  </a:lnTo>
                  <a:lnTo>
                    <a:pt x="256326" y="647699"/>
                  </a:lnTo>
                  <a:close/>
                </a:path>
                <a:path w="465455" h="1270000">
                  <a:moveTo>
                    <a:pt x="350593" y="685799"/>
                  </a:moveTo>
                  <a:lnTo>
                    <a:pt x="340116" y="685799"/>
                  </a:lnTo>
                  <a:lnTo>
                    <a:pt x="334344" y="698499"/>
                  </a:lnTo>
                  <a:lnTo>
                    <a:pt x="335692" y="698499"/>
                  </a:lnTo>
                  <a:lnTo>
                    <a:pt x="351317" y="687307"/>
                  </a:lnTo>
                  <a:lnTo>
                    <a:pt x="350593" y="685799"/>
                  </a:lnTo>
                  <a:close/>
                </a:path>
                <a:path w="465455" h="1270000">
                  <a:moveTo>
                    <a:pt x="351317" y="687307"/>
                  </a:moveTo>
                  <a:lnTo>
                    <a:pt x="335692" y="698499"/>
                  </a:lnTo>
                  <a:lnTo>
                    <a:pt x="356685" y="698499"/>
                  </a:lnTo>
                  <a:lnTo>
                    <a:pt x="351317" y="687307"/>
                  </a:lnTo>
                  <a:close/>
                </a:path>
                <a:path w="465455" h="1270000">
                  <a:moveTo>
                    <a:pt x="464689" y="673940"/>
                  </a:moveTo>
                  <a:lnTo>
                    <a:pt x="460848" y="685799"/>
                  </a:lnTo>
                  <a:lnTo>
                    <a:pt x="445468" y="685799"/>
                  </a:lnTo>
                  <a:lnTo>
                    <a:pt x="445190" y="698499"/>
                  </a:lnTo>
                  <a:lnTo>
                    <a:pt x="464629" y="698499"/>
                  </a:lnTo>
                  <a:lnTo>
                    <a:pt x="464881" y="687307"/>
                  </a:lnTo>
                  <a:lnTo>
                    <a:pt x="464870" y="683436"/>
                  </a:lnTo>
                  <a:lnTo>
                    <a:pt x="464689" y="673940"/>
                  </a:lnTo>
                  <a:close/>
                </a:path>
                <a:path w="465455" h="1270000">
                  <a:moveTo>
                    <a:pt x="445428" y="683436"/>
                  </a:moveTo>
                  <a:lnTo>
                    <a:pt x="445468" y="685799"/>
                  </a:lnTo>
                  <a:lnTo>
                    <a:pt x="445428" y="683436"/>
                  </a:lnTo>
                  <a:close/>
                </a:path>
                <a:path w="465455" h="1270000">
                  <a:moveTo>
                    <a:pt x="464674" y="673099"/>
                  </a:moveTo>
                  <a:lnTo>
                    <a:pt x="445253" y="673099"/>
                  </a:lnTo>
                  <a:lnTo>
                    <a:pt x="445428" y="683436"/>
                  </a:lnTo>
                  <a:lnTo>
                    <a:pt x="445541" y="685799"/>
                  </a:lnTo>
                  <a:lnTo>
                    <a:pt x="460848" y="685799"/>
                  </a:lnTo>
                  <a:lnTo>
                    <a:pt x="464689" y="673940"/>
                  </a:lnTo>
                  <a:lnTo>
                    <a:pt x="464674" y="673099"/>
                  </a:lnTo>
                  <a:close/>
                </a:path>
                <a:path w="465455" h="1270000">
                  <a:moveTo>
                    <a:pt x="445253" y="673099"/>
                  </a:moveTo>
                  <a:lnTo>
                    <a:pt x="444935" y="673099"/>
                  </a:lnTo>
                  <a:lnTo>
                    <a:pt x="445428" y="683436"/>
                  </a:lnTo>
                  <a:lnTo>
                    <a:pt x="445253" y="673099"/>
                  </a:lnTo>
                  <a:close/>
                </a:path>
                <a:path w="465455" h="1270000">
                  <a:moveTo>
                    <a:pt x="464962" y="673099"/>
                  </a:moveTo>
                  <a:lnTo>
                    <a:pt x="464674" y="673099"/>
                  </a:lnTo>
                  <a:lnTo>
                    <a:pt x="464689" y="673940"/>
                  </a:lnTo>
                  <a:lnTo>
                    <a:pt x="464962" y="673099"/>
                  </a:lnTo>
                  <a:close/>
                </a:path>
                <a:path w="465455" h="1270000">
                  <a:moveTo>
                    <a:pt x="409361" y="660399"/>
                  </a:moveTo>
                  <a:lnTo>
                    <a:pt x="387865" y="660399"/>
                  </a:lnTo>
                  <a:lnTo>
                    <a:pt x="393824" y="673099"/>
                  </a:lnTo>
                  <a:lnTo>
                    <a:pt x="401327" y="673099"/>
                  </a:lnTo>
                  <a:lnTo>
                    <a:pt x="409361" y="660399"/>
                  </a:lnTo>
                  <a:close/>
                </a:path>
                <a:path w="465455" h="1270000">
                  <a:moveTo>
                    <a:pt x="411209" y="660399"/>
                  </a:moveTo>
                  <a:lnTo>
                    <a:pt x="409361" y="660399"/>
                  </a:lnTo>
                  <a:lnTo>
                    <a:pt x="401327" y="673099"/>
                  </a:lnTo>
                  <a:lnTo>
                    <a:pt x="404329" y="673099"/>
                  </a:lnTo>
                  <a:lnTo>
                    <a:pt x="411209" y="660399"/>
                  </a:lnTo>
                  <a:close/>
                </a:path>
                <a:path w="465455" h="1270000">
                  <a:moveTo>
                    <a:pt x="449079" y="660399"/>
                  </a:moveTo>
                  <a:lnTo>
                    <a:pt x="444423" y="660399"/>
                  </a:lnTo>
                  <a:lnTo>
                    <a:pt x="444935" y="673099"/>
                  </a:lnTo>
                  <a:lnTo>
                    <a:pt x="449079" y="660399"/>
                  </a:lnTo>
                  <a:close/>
                </a:path>
                <a:path w="465455" h="1270000">
                  <a:moveTo>
                    <a:pt x="459804" y="660399"/>
                  </a:moveTo>
                  <a:lnTo>
                    <a:pt x="449079" y="660399"/>
                  </a:lnTo>
                  <a:lnTo>
                    <a:pt x="444966" y="673099"/>
                  </a:lnTo>
                  <a:lnTo>
                    <a:pt x="464146" y="673099"/>
                  </a:lnTo>
                  <a:lnTo>
                    <a:pt x="464079" y="672252"/>
                  </a:lnTo>
                  <a:lnTo>
                    <a:pt x="459804" y="660399"/>
                  </a:lnTo>
                  <a:close/>
                </a:path>
                <a:path w="465455" h="1270000">
                  <a:moveTo>
                    <a:pt x="464079" y="672252"/>
                  </a:moveTo>
                  <a:lnTo>
                    <a:pt x="464146" y="673099"/>
                  </a:lnTo>
                  <a:lnTo>
                    <a:pt x="464385" y="673099"/>
                  </a:lnTo>
                  <a:lnTo>
                    <a:pt x="464079" y="672252"/>
                  </a:lnTo>
                  <a:close/>
                </a:path>
                <a:path w="465455" h="1270000">
                  <a:moveTo>
                    <a:pt x="461421" y="647699"/>
                  </a:moveTo>
                  <a:lnTo>
                    <a:pt x="440377" y="647699"/>
                  </a:lnTo>
                  <a:lnTo>
                    <a:pt x="441434" y="660399"/>
                  </a:lnTo>
                  <a:lnTo>
                    <a:pt x="459804" y="660399"/>
                  </a:lnTo>
                  <a:lnTo>
                    <a:pt x="464079" y="672252"/>
                  </a:lnTo>
                  <a:lnTo>
                    <a:pt x="463148" y="660399"/>
                  </a:lnTo>
                  <a:lnTo>
                    <a:pt x="461421" y="647699"/>
                  </a:lnTo>
                  <a:close/>
                </a:path>
                <a:path w="465455" h="1270000">
                  <a:moveTo>
                    <a:pt x="233737" y="572028"/>
                  </a:moveTo>
                  <a:lnTo>
                    <a:pt x="233263" y="596899"/>
                  </a:lnTo>
                  <a:lnTo>
                    <a:pt x="233476" y="609599"/>
                  </a:lnTo>
                  <a:lnTo>
                    <a:pt x="234678" y="634999"/>
                  </a:lnTo>
                  <a:lnTo>
                    <a:pt x="237163" y="660399"/>
                  </a:lnTo>
                  <a:lnTo>
                    <a:pt x="236352" y="647699"/>
                  </a:lnTo>
                  <a:lnTo>
                    <a:pt x="256326" y="647699"/>
                  </a:lnTo>
                  <a:lnTo>
                    <a:pt x="253912" y="634999"/>
                  </a:lnTo>
                  <a:lnTo>
                    <a:pt x="252716" y="609599"/>
                  </a:lnTo>
                  <a:lnTo>
                    <a:pt x="252449" y="596899"/>
                  </a:lnTo>
                  <a:lnTo>
                    <a:pt x="252636" y="584199"/>
                  </a:lnTo>
                  <a:lnTo>
                    <a:pt x="237688" y="584199"/>
                  </a:lnTo>
                  <a:lnTo>
                    <a:pt x="233737" y="572028"/>
                  </a:lnTo>
                  <a:close/>
                </a:path>
                <a:path w="465455" h="1270000">
                  <a:moveTo>
                    <a:pt x="256326" y="647699"/>
                  </a:moveTo>
                  <a:lnTo>
                    <a:pt x="257140" y="660399"/>
                  </a:lnTo>
                  <a:lnTo>
                    <a:pt x="257509" y="660399"/>
                  </a:lnTo>
                  <a:lnTo>
                    <a:pt x="256326" y="647699"/>
                  </a:lnTo>
                  <a:close/>
                </a:path>
                <a:path w="465455" h="1270000">
                  <a:moveTo>
                    <a:pt x="403077" y="647699"/>
                  </a:moveTo>
                  <a:lnTo>
                    <a:pt x="397616" y="647699"/>
                  </a:lnTo>
                  <a:lnTo>
                    <a:pt x="392140" y="651677"/>
                  </a:lnTo>
                  <a:lnTo>
                    <a:pt x="389072" y="660399"/>
                  </a:lnTo>
                  <a:lnTo>
                    <a:pt x="409801" y="660399"/>
                  </a:lnTo>
                  <a:lnTo>
                    <a:pt x="403077" y="647699"/>
                  </a:lnTo>
                  <a:close/>
                </a:path>
                <a:path w="465455" h="1270000">
                  <a:moveTo>
                    <a:pt x="434969" y="647699"/>
                  </a:moveTo>
                  <a:lnTo>
                    <a:pt x="403077" y="647699"/>
                  </a:lnTo>
                  <a:lnTo>
                    <a:pt x="409801" y="660399"/>
                  </a:lnTo>
                  <a:lnTo>
                    <a:pt x="430223" y="660399"/>
                  </a:lnTo>
                  <a:lnTo>
                    <a:pt x="434969" y="647699"/>
                  </a:lnTo>
                  <a:close/>
                </a:path>
                <a:path w="465455" h="1270000">
                  <a:moveTo>
                    <a:pt x="397616" y="647699"/>
                  </a:moveTo>
                  <a:lnTo>
                    <a:pt x="393540" y="647699"/>
                  </a:lnTo>
                  <a:lnTo>
                    <a:pt x="392140" y="651677"/>
                  </a:lnTo>
                  <a:lnTo>
                    <a:pt x="397616" y="647699"/>
                  </a:lnTo>
                  <a:close/>
                </a:path>
                <a:path w="465455" h="1270000">
                  <a:moveTo>
                    <a:pt x="428682" y="634999"/>
                  </a:moveTo>
                  <a:lnTo>
                    <a:pt x="417647" y="634999"/>
                  </a:lnTo>
                  <a:lnTo>
                    <a:pt x="411411" y="647699"/>
                  </a:lnTo>
                  <a:lnTo>
                    <a:pt x="429741" y="647699"/>
                  </a:lnTo>
                  <a:lnTo>
                    <a:pt x="428682" y="634999"/>
                  </a:lnTo>
                  <a:close/>
                </a:path>
                <a:path w="465455" h="1270000">
                  <a:moveTo>
                    <a:pt x="448035" y="634999"/>
                  </a:moveTo>
                  <a:lnTo>
                    <a:pt x="428682" y="634999"/>
                  </a:lnTo>
                  <a:lnTo>
                    <a:pt x="429741" y="647699"/>
                  </a:lnTo>
                  <a:lnTo>
                    <a:pt x="449094" y="647699"/>
                  </a:lnTo>
                  <a:lnTo>
                    <a:pt x="448035" y="634999"/>
                  </a:lnTo>
                  <a:close/>
                </a:path>
                <a:path w="465455" h="1270000">
                  <a:moveTo>
                    <a:pt x="453810" y="634999"/>
                  </a:moveTo>
                  <a:lnTo>
                    <a:pt x="448035" y="634999"/>
                  </a:lnTo>
                  <a:lnTo>
                    <a:pt x="449094" y="647699"/>
                  </a:lnTo>
                  <a:lnTo>
                    <a:pt x="456683" y="647699"/>
                  </a:lnTo>
                  <a:lnTo>
                    <a:pt x="453810" y="634999"/>
                  </a:lnTo>
                  <a:close/>
                </a:path>
                <a:path w="465455" h="1270000">
                  <a:moveTo>
                    <a:pt x="236402" y="444852"/>
                  </a:moveTo>
                  <a:lnTo>
                    <a:pt x="235940" y="482599"/>
                  </a:lnTo>
                  <a:lnTo>
                    <a:pt x="235406" y="507999"/>
                  </a:lnTo>
                  <a:lnTo>
                    <a:pt x="234693" y="533399"/>
                  </a:lnTo>
                  <a:lnTo>
                    <a:pt x="233737" y="572028"/>
                  </a:lnTo>
                  <a:lnTo>
                    <a:pt x="237688" y="584199"/>
                  </a:lnTo>
                  <a:lnTo>
                    <a:pt x="248222" y="584199"/>
                  </a:lnTo>
                  <a:lnTo>
                    <a:pt x="252641" y="571499"/>
                  </a:lnTo>
                  <a:lnTo>
                    <a:pt x="252824" y="571499"/>
                  </a:lnTo>
                  <a:lnTo>
                    <a:pt x="252833" y="571050"/>
                  </a:lnTo>
                  <a:lnTo>
                    <a:pt x="248834" y="558799"/>
                  </a:lnTo>
                  <a:lnTo>
                    <a:pt x="253089" y="558799"/>
                  </a:lnTo>
                  <a:lnTo>
                    <a:pt x="253620" y="533399"/>
                  </a:lnTo>
                  <a:lnTo>
                    <a:pt x="254192" y="507999"/>
                  </a:lnTo>
                  <a:lnTo>
                    <a:pt x="254590" y="482599"/>
                  </a:lnTo>
                  <a:lnTo>
                    <a:pt x="254799" y="457199"/>
                  </a:lnTo>
                  <a:lnTo>
                    <a:pt x="240385" y="457199"/>
                  </a:lnTo>
                  <a:lnTo>
                    <a:pt x="236402" y="444852"/>
                  </a:lnTo>
                  <a:close/>
                </a:path>
                <a:path w="465455" h="1270000">
                  <a:moveTo>
                    <a:pt x="252824" y="571499"/>
                  </a:moveTo>
                  <a:lnTo>
                    <a:pt x="252641" y="571499"/>
                  </a:lnTo>
                  <a:lnTo>
                    <a:pt x="248222" y="584199"/>
                  </a:lnTo>
                  <a:lnTo>
                    <a:pt x="252636" y="584199"/>
                  </a:lnTo>
                  <a:lnTo>
                    <a:pt x="252824" y="571499"/>
                  </a:lnTo>
                  <a:close/>
                </a:path>
                <a:path w="465455" h="1270000">
                  <a:moveTo>
                    <a:pt x="233747" y="571499"/>
                  </a:moveTo>
                  <a:lnTo>
                    <a:pt x="233565" y="571499"/>
                  </a:lnTo>
                  <a:lnTo>
                    <a:pt x="233737" y="572028"/>
                  </a:lnTo>
                  <a:lnTo>
                    <a:pt x="233747" y="571499"/>
                  </a:lnTo>
                  <a:close/>
                </a:path>
                <a:path w="465455" h="1270000">
                  <a:moveTo>
                    <a:pt x="234062" y="558799"/>
                  </a:moveTo>
                  <a:lnTo>
                    <a:pt x="233928" y="558799"/>
                  </a:lnTo>
                  <a:lnTo>
                    <a:pt x="233747" y="571499"/>
                  </a:lnTo>
                  <a:lnTo>
                    <a:pt x="234062" y="558799"/>
                  </a:lnTo>
                  <a:close/>
                </a:path>
                <a:path w="465455" h="1270000">
                  <a:moveTo>
                    <a:pt x="252833" y="571050"/>
                  </a:moveTo>
                  <a:lnTo>
                    <a:pt x="252824" y="571499"/>
                  </a:lnTo>
                  <a:lnTo>
                    <a:pt x="252980" y="571499"/>
                  </a:lnTo>
                  <a:lnTo>
                    <a:pt x="252833" y="571050"/>
                  </a:lnTo>
                  <a:close/>
                </a:path>
                <a:path w="465455" h="1270000">
                  <a:moveTo>
                    <a:pt x="253089" y="558799"/>
                  </a:moveTo>
                  <a:lnTo>
                    <a:pt x="248834" y="558799"/>
                  </a:lnTo>
                  <a:lnTo>
                    <a:pt x="252833" y="571050"/>
                  </a:lnTo>
                  <a:lnTo>
                    <a:pt x="253089" y="558799"/>
                  </a:lnTo>
                  <a:close/>
                </a:path>
                <a:path w="465455" h="1270000">
                  <a:moveTo>
                    <a:pt x="250789" y="431799"/>
                  </a:moveTo>
                  <a:lnTo>
                    <a:pt x="240576" y="431799"/>
                  </a:lnTo>
                  <a:lnTo>
                    <a:pt x="236445" y="444381"/>
                  </a:lnTo>
                  <a:lnTo>
                    <a:pt x="236402" y="444852"/>
                  </a:lnTo>
                  <a:lnTo>
                    <a:pt x="240385" y="457199"/>
                  </a:lnTo>
                  <a:lnTo>
                    <a:pt x="250612" y="457199"/>
                  </a:lnTo>
                  <a:lnTo>
                    <a:pt x="254806" y="444499"/>
                  </a:lnTo>
                  <a:lnTo>
                    <a:pt x="250789" y="431799"/>
                  </a:lnTo>
                  <a:close/>
                </a:path>
                <a:path w="465455" h="1270000">
                  <a:moveTo>
                    <a:pt x="254904" y="444499"/>
                  </a:moveTo>
                  <a:lnTo>
                    <a:pt x="250612" y="457199"/>
                  </a:lnTo>
                  <a:lnTo>
                    <a:pt x="254799" y="457199"/>
                  </a:lnTo>
                  <a:lnTo>
                    <a:pt x="254904" y="444499"/>
                  </a:lnTo>
                  <a:close/>
                </a:path>
                <a:path w="465455" h="1270000">
                  <a:moveTo>
                    <a:pt x="236406" y="444499"/>
                  </a:moveTo>
                  <a:lnTo>
                    <a:pt x="236402" y="444852"/>
                  </a:lnTo>
                  <a:lnTo>
                    <a:pt x="236406" y="444499"/>
                  </a:lnTo>
                  <a:close/>
                </a:path>
                <a:path w="465455" h="1270000">
                  <a:moveTo>
                    <a:pt x="245498" y="279399"/>
                  </a:moveTo>
                  <a:lnTo>
                    <a:pt x="235530" y="279399"/>
                  </a:lnTo>
                  <a:lnTo>
                    <a:pt x="232019" y="291233"/>
                  </a:lnTo>
                  <a:lnTo>
                    <a:pt x="232145" y="293030"/>
                  </a:lnTo>
                  <a:lnTo>
                    <a:pt x="234253" y="330199"/>
                  </a:lnTo>
                  <a:lnTo>
                    <a:pt x="235696" y="368299"/>
                  </a:lnTo>
                  <a:lnTo>
                    <a:pt x="236402" y="406399"/>
                  </a:lnTo>
                  <a:lnTo>
                    <a:pt x="236348" y="444499"/>
                  </a:lnTo>
                  <a:lnTo>
                    <a:pt x="240576" y="431799"/>
                  </a:lnTo>
                  <a:lnTo>
                    <a:pt x="254835" y="431799"/>
                  </a:lnTo>
                  <a:lnTo>
                    <a:pt x="254774" y="406399"/>
                  </a:lnTo>
                  <a:lnTo>
                    <a:pt x="253944" y="368299"/>
                  </a:lnTo>
                  <a:lnTo>
                    <a:pt x="252396" y="330199"/>
                  </a:lnTo>
                  <a:lnTo>
                    <a:pt x="250900" y="304799"/>
                  </a:lnTo>
                  <a:lnTo>
                    <a:pt x="236734" y="304799"/>
                  </a:lnTo>
                  <a:lnTo>
                    <a:pt x="232422" y="292099"/>
                  </a:lnTo>
                  <a:lnTo>
                    <a:pt x="249814" y="292099"/>
                  </a:lnTo>
                  <a:lnTo>
                    <a:pt x="245498" y="279399"/>
                  </a:lnTo>
                  <a:close/>
                </a:path>
                <a:path w="465455" h="1270000">
                  <a:moveTo>
                    <a:pt x="254865" y="444381"/>
                  </a:moveTo>
                  <a:close/>
                </a:path>
                <a:path w="465455" h="1270000">
                  <a:moveTo>
                    <a:pt x="254835" y="431799"/>
                  </a:moveTo>
                  <a:lnTo>
                    <a:pt x="250789" y="431799"/>
                  </a:lnTo>
                  <a:lnTo>
                    <a:pt x="254865" y="444381"/>
                  </a:lnTo>
                  <a:lnTo>
                    <a:pt x="254835" y="431799"/>
                  </a:lnTo>
                  <a:close/>
                </a:path>
                <a:path w="465455" h="1270000">
                  <a:moveTo>
                    <a:pt x="249033" y="279399"/>
                  </a:moveTo>
                  <a:lnTo>
                    <a:pt x="245498" y="279399"/>
                  </a:lnTo>
                  <a:lnTo>
                    <a:pt x="249814" y="292099"/>
                  </a:lnTo>
                  <a:lnTo>
                    <a:pt x="232422" y="292099"/>
                  </a:lnTo>
                  <a:lnTo>
                    <a:pt x="236734" y="304799"/>
                  </a:lnTo>
                  <a:lnTo>
                    <a:pt x="246707" y="304799"/>
                  </a:lnTo>
                  <a:lnTo>
                    <a:pt x="250206" y="293030"/>
                  </a:lnTo>
                  <a:lnTo>
                    <a:pt x="250151" y="292099"/>
                  </a:lnTo>
                  <a:lnTo>
                    <a:pt x="249033" y="279399"/>
                  </a:lnTo>
                  <a:close/>
                </a:path>
                <a:path w="465455" h="1270000">
                  <a:moveTo>
                    <a:pt x="250206" y="293030"/>
                  </a:moveTo>
                  <a:lnTo>
                    <a:pt x="246707" y="304799"/>
                  </a:lnTo>
                  <a:lnTo>
                    <a:pt x="250900" y="304799"/>
                  </a:lnTo>
                  <a:lnTo>
                    <a:pt x="250206" y="293030"/>
                  </a:lnTo>
                  <a:close/>
                </a:path>
                <a:path w="465455" h="1270000">
                  <a:moveTo>
                    <a:pt x="250483" y="292099"/>
                  </a:moveTo>
                  <a:lnTo>
                    <a:pt x="250151" y="292099"/>
                  </a:lnTo>
                  <a:lnTo>
                    <a:pt x="250206" y="293030"/>
                  </a:lnTo>
                  <a:lnTo>
                    <a:pt x="250483" y="292099"/>
                  </a:lnTo>
                  <a:close/>
                </a:path>
                <a:path w="465455" h="1270000">
                  <a:moveTo>
                    <a:pt x="232019" y="291233"/>
                  </a:moveTo>
                  <a:lnTo>
                    <a:pt x="231762" y="292099"/>
                  </a:lnTo>
                  <a:lnTo>
                    <a:pt x="232092" y="292099"/>
                  </a:lnTo>
                  <a:lnTo>
                    <a:pt x="232019" y="291233"/>
                  </a:lnTo>
                  <a:close/>
                </a:path>
                <a:path w="465455" h="1270000">
                  <a:moveTo>
                    <a:pt x="226369" y="139699"/>
                  </a:moveTo>
                  <a:lnTo>
                    <a:pt x="208065" y="139699"/>
                  </a:lnTo>
                  <a:lnTo>
                    <a:pt x="209273" y="152399"/>
                  </a:lnTo>
                  <a:lnTo>
                    <a:pt x="217551" y="177799"/>
                  </a:lnTo>
                  <a:lnTo>
                    <a:pt x="224057" y="215899"/>
                  </a:lnTo>
                  <a:lnTo>
                    <a:pt x="228876" y="253999"/>
                  </a:lnTo>
                  <a:lnTo>
                    <a:pt x="232019" y="291233"/>
                  </a:lnTo>
                  <a:lnTo>
                    <a:pt x="235530" y="279399"/>
                  </a:lnTo>
                  <a:lnTo>
                    <a:pt x="249033" y="279399"/>
                  </a:lnTo>
                  <a:lnTo>
                    <a:pt x="246795" y="253999"/>
                  </a:lnTo>
                  <a:lnTo>
                    <a:pt x="241769" y="215899"/>
                  </a:lnTo>
                  <a:lnTo>
                    <a:pt x="234989" y="177799"/>
                  </a:lnTo>
                  <a:lnTo>
                    <a:pt x="229243" y="152399"/>
                  </a:lnTo>
                  <a:lnTo>
                    <a:pt x="227592" y="152399"/>
                  </a:lnTo>
                  <a:lnTo>
                    <a:pt x="226369" y="139699"/>
                  </a:lnTo>
                  <a:close/>
                </a:path>
                <a:path w="465455" h="1270000">
                  <a:moveTo>
                    <a:pt x="176258" y="38099"/>
                  </a:moveTo>
                  <a:lnTo>
                    <a:pt x="160968" y="38099"/>
                  </a:lnTo>
                  <a:lnTo>
                    <a:pt x="160978" y="47586"/>
                  </a:lnTo>
                  <a:lnTo>
                    <a:pt x="164275" y="50799"/>
                  </a:lnTo>
                  <a:lnTo>
                    <a:pt x="171707" y="63499"/>
                  </a:lnTo>
                  <a:lnTo>
                    <a:pt x="178237" y="63499"/>
                  </a:lnTo>
                  <a:lnTo>
                    <a:pt x="183984" y="76199"/>
                  </a:lnTo>
                  <a:lnTo>
                    <a:pt x="189068" y="88899"/>
                  </a:lnTo>
                  <a:lnTo>
                    <a:pt x="195233" y="101599"/>
                  </a:lnTo>
                  <a:lnTo>
                    <a:pt x="200569" y="114299"/>
                  </a:lnTo>
                  <a:lnTo>
                    <a:pt x="205205" y="126999"/>
                  </a:lnTo>
                  <a:lnTo>
                    <a:pt x="209273" y="152399"/>
                  </a:lnTo>
                  <a:lnTo>
                    <a:pt x="208065" y="139699"/>
                  </a:lnTo>
                  <a:lnTo>
                    <a:pt x="226369" y="139699"/>
                  </a:lnTo>
                  <a:lnTo>
                    <a:pt x="221998" y="126999"/>
                  </a:lnTo>
                  <a:lnTo>
                    <a:pt x="217016" y="114299"/>
                  </a:lnTo>
                  <a:lnTo>
                    <a:pt x="211291" y="101599"/>
                  </a:lnTo>
                  <a:lnTo>
                    <a:pt x="204693" y="76199"/>
                  </a:lnTo>
                  <a:lnTo>
                    <a:pt x="198853" y="76199"/>
                  </a:lnTo>
                  <a:lnTo>
                    <a:pt x="192246" y="63499"/>
                  </a:lnTo>
                  <a:lnTo>
                    <a:pt x="184753" y="50799"/>
                  </a:lnTo>
                  <a:lnTo>
                    <a:pt x="179612" y="50799"/>
                  </a:lnTo>
                  <a:lnTo>
                    <a:pt x="179616" y="43121"/>
                  </a:lnTo>
                  <a:lnTo>
                    <a:pt x="176258" y="38099"/>
                  </a:lnTo>
                  <a:close/>
                </a:path>
                <a:path w="465455" h="1270000">
                  <a:moveTo>
                    <a:pt x="226369" y="139699"/>
                  </a:moveTo>
                  <a:lnTo>
                    <a:pt x="227592" y="152399"/>
                  </a:lnTo>
                  <a:lnTo>
                    <a:pt x="229243" y="152399"/>
                  </a:lnTo>
                  <a:lnTo>
                    <a:pt x="226369" y="139699"/>
                  </a:lnTo>
                  <a:close/>
                </a:path>
                <a:path w="465455" h="1270000">
                  <a:moveTo>
                    <a:pt x="1028" y="65328"/>
                  </a:moveTo>
                  <a:lnTo>
                    <a:pt x="0" y="88899"/>
                  </a:lnTo>
                  <a:lnTo>
                    <a:pt x="1640" y="101599"/>
                  </a:lnTo>
                  <a:lnTo>
                    <a:pt x="6129" y="126999"/>
                  </a:lnTo>
                  <a:lnTo>
                    <a:pt x="13563" y="139699"/>
                  </a:lnTo>
                  <a:lnTo>
                    <a:pt x="24871" y="139699"/>
                  </a:lnTo>
                  <a:lnTo>
                    <a:pt x="18222" y="114299"/>
                  </a:lnTo>
                  <a:lnTo>
                    <a:pt x="14358" y="101599"/>
                  </a:lnTo>
                  <a:lnTo>
                    <a:pt x="13170" y="88899"/>
                  </a:lnTo>
                  <a:lnTo>
                    <a:pt x="13857" y="76199"/>
                  </a:lnTo>
                  <a:lnTo>
                    <a:pt x="3288" y="76199"/>
                  </a:lnTo>
                  <a:lnTo>
                    <a:pt x="1028" y="65328"/>
                  </a:lnTo>
                  <a:close/>
                </a:path>
                <a:path w="465455" h="1270000">
                  <a:moveTo>
                    <a:pt x="21756" y="25399"/>
                  </a:moveTo>
                  <a:lnTo>
                    <a:pt x="7010" y="25399"/>
                  </a:lnTo>
                  <a:lnTo>
                    <a:pt x="5062" y="38099"/>
                  </a:lnTo>
                  <a:lnTo>
                    <a:pt x="3490" y="50799"/>
                  </a:lnTo>
                  <a:lnTo>
                    <a:pt x="2203" y="50799"/>
                  </a:lnTo>
                  <a:lnTo>
                    <a:pt x="1108" y="63499"/>
                  </a:lnTo>
                  <a:lnTo>
                    <a:pt x="1028" y="65328"/>
                  </a:lnTo>
                  <a:lnTo>
                    <a:pt x="3288" y="76199"/>
                  </a:lnTo>
                  <a:lnTo>
                    <a:pt x="10660" y="76199"/>
                  </a:lnTo>
                  <a:lnTo>
                    <a:pt x="14009" y="63499"/>
                  </a:lnTo>
                  <a:lnTo>
                    <a:pt x="15751" y="63499"/>
                  </a:lnTo>
                  <a:lnTo>
                    <a:pt x="17138" y="50799"/>
                  </a:lnTo>
                  <a:lnTo>
                    <a:pt x="18796" y="38099"/>
                  </a:lnTo>
                  <a:lnTo>
                    <a:pt x="20820" y="38099"/>
                  </a:lnTo>
                  <a:lnTo>
                    <a:pt x="21756" y="25399"/>
                  </a:lnTo>
                  <a:close/>
                </a:path>
                <a:path w="465455" h="1270000">
                  <a:moveTo>
                    <a:pt x="14545" y="63499"/>
                  </a:moveTo>
                  <a:lnTo>
                    <a:pt x="14009" y="63499"/>
                  </a:lnTo>
                  <a:lnTo>
                    <a:pt x="10660" y="76199"/>
                  </a:lnTo>
                  <a:lnTo>
                    <a:pt x="13857" y="76199"/>
                  </a:lnTo>
                  <a:lnTo>
                    <a:pt x="14545" y="63499"/>
                  </a:lnTo>
                  <a:close/>
                </a:path>
                <a:path w="465455" h="1270000">
                  <a:moveTo>
                    <a:pt x="1108" y="63499"/>
                  </a:moveTo>
                  <a:lnTo>
                    <a:pt x="649" y="63499"/>
                  </a:lnTo>
                  <a:lnTo>
                    <a:pt x="1028" y="65328"/>
                  </a:lnTo>
                  <a:lnTo>
                    <a:pt x="1108" y="63499"/>
                  </a:lnTo>
                  <a:close/>
                </a:path>
                <a:path w="465455" h="1270000">
                  <a:moveTo>
                    <a:pt x="160978" y="47586"/>
                  </a:moveTo>
                  <a:lnTo>
                    <a:pt x="160981" y="50799"/>
                  </a:lnTo>
                  <a:lnTo>
                    <a:pt x="164275" y="50799"/>
                  </a:lnTo>
                  <a:lnTo>
                    <a:pt x="160978" y="47586"/>
                  </a:lnTo>
                  <a:close/>
                </a:path>
                <a:path w="465455" h="1270000">
                  <a:moveTo>
                    <a:pt x="179616" y="43121"/>
                  </a:moveTo>
                  <a:lnTo>
                    <a:pt x="179612" y="50799"/>
                  </a:lnTo>
                  <a:lnTo>
                    <a:pt x="184753" y="50799"/>
                  </a:lnTo>
                  <a:lnTo>
                    <a:pt x="179616" y="43121"/>
                  </a:lnTo>
                  <a:close/>
                </a:path>
                <a:path w="465455" h="1270000">
                  <a:moveTo>
                    <a:pt x="145001" y="12699"/>
                  </a:moveTo>
                  <a:lnTo>
                    <a:pt x="104725" y="12699"/>
                  </a:lnTo>
                  <a:lnTo>
                    <a:pt x="121399" y="25399"/>
                  </a:lnTo>
                  <a:lnTo>
                    <a:pt x="136927" y="25399"/>
                  </a:lnTo>
                  <a:lnTo>
                    <a:pt x="151242" y="38099"/>
                  </a:lnTo>
                  <a:lnTo>
                    <a:pt x="160978" y="47586"/>
                  </a:lnTo>
                  <a:lnTo>
                    <a:pt x="160968" y="38099"/>
                  </a:lnTo>
                  <a:lnTo>
                    <a:pt x="176258" y="38099"/>
                  </a:lnTo>
                  <a:lnTo>
                    <a:pt x="161357" y="25399"/>
                  </a:lnTo>
                  <a:lnTo>
                    <a:pt x="145001" y="12699"/>
                  </a:lnTo>
                  <a:close/>
                </a:path>
                <a:path w="465455" h="1270000">
                  <a:moveTo>
                    <a:pt x="179619" y="38099"/>
                  </a:moveTo>
                  <a:lnTo>
                    <a:pt x="176258" y="38099"/>
                  </a:lnTo>
                  <a:lnTo>
                    <a:pt x="179616" y="43121"/>
                  </a:lnTo>
                  <a:lnTo>
                    <a:pt x="179619" y="38099"/>
                  </a:lnTo>
                  <a:close/>
                </a:path>
                <a:path w="465455" h="1270000">
                  <a:moveTo>
                    <a:pt x="13394" y="12699"/>
                  </a:moveTo>
                  <a:lnTo>
                    <a:pt x="11117" y="12699"/>
                  </a:lnTo>
                  <a:lnTo>
                    <a:pt x="8829" y="25399"/>
                  </a:lnTo>
                  <a:lnTo>
                    <a:pt x="19351" y="25399"/>
                  </a:lnTo>
                  <a:lnTo>
                    <a:pt x="13394" y="12699"/>
                  </a:lnTo>
                  <a:close/>
                </a:path>
                <a:path w="465455" h="1270000">
                  <a:moveTo>
                    <a:pt x="29202" y="12699"/>
                  </a:moveTo>
                  <a:lnTo>
                    <a:pt x="13394" y="12699"/>
                  </a:lnTo>
                  <a:lnTo>
                    <a:pt x="19351" y="25399"/>
                  </a:lnTo>
                  <a:lnTo>
                    <a:pt x="25671" y="25399"/>
                  </a:lnTo>
                  <a:lnTo>
                    <a:pt x="28492" y="16372"/>
                  </a:lnTo>
                  <a:lnTo>
                    <a:pt x="29202" y="12699"/>
                  </a:lnTo>
                  <a:close/>
                </a:path>
                <a:path w="465455" h="1270000">
                  <a:moveTo>
                    <a:pt x="28492" y="16372"/>
                  </a:moveTo>
                  <a:lnTo>
                    <a:pt x="25671" y="25399"/>
                  </a:lnTo>
                  <a:lnTo>
                    <a:pt x="26748" y="25399"/>
                  </a:lnTo>
                  <a:lnTo>
                    <a:pt x="28492" y="16372"/>
                  </a:lnTo>
                  <a:close/>
                </a:path>
                <a:path w="465455" h="1270000">
                  <a:moveTo>
                    <a:pt x="29640" y="12699"/>
                  </a:moveTo>
                  <a:lnTo>
                    <a:pt x="29202" y="12699"/>
                  </a:lnTo>
                  <a:lnTo>
                    <a:pt x="28492" y="16372"/>
                  </a:lnTo>
                  <a:lnTo>
                    <a:pt x="29640" y="12699"/>
                  </a:lnTo>
                  <a:close/>
                </a:path>
                <a:path w="465455" h="1270000">
                  <a:moveTo>
                    <a:pt x="42618" y="0"/>
                  </a:moveTo>
                  <a:lnTo>
                    <a:pt x="23203" y="0"/>
                  </a:lnTo>
                  <a:lnTo>
                    <a:pt x="16008" y="12699"/>
                  </a:lnTo>
                  <a:lnTo>
                    <a:pt x="43903" y="12699"/>
                  </a:lnTo>
                  <a:lnTo>
                    <a:pt x="42618" y="0"/>
                  </a:lnTo>
                  <a:close/>
                </a:path>
                <a:path w="465455" h="1270000">
                  <a:moveTo>
                    <a:pt x="58150" y="0"/>
                  </a:moveTo>
                  <a:lnTo>
                    <a:pt x="42618" y="0"/>
                  </a:lnTo>
                  <a:lnTo>
                    <a:pt x="43903" y="12699"/>
                  </a:lnTo>
                  <a:lnTo>
                    <a:pt x="59305" y="12699"/>
                  </a:lnTo>
                  <a:lnTo>
                    <a:pt x="58150" y="0"/>
                  </a:lnTo>
                  <a:close/>
                </a:path>
                <a:path w="465455" h="1270000">
                  <a:moveTo>
                    <a:pt x="99579" y="0"/>
                  </a:moveTo>
                  <a:lnTo>
                    <a:pt x="58150" y="0"/>
                  </a:lnTo>
                  <a:lnTo>
                    <a:pt x="59305" y="12699"/>
                  </a:lnTo>
                  <a:lnTo>
                    <a:pt x="97637" y="12699"/>
                  </a:lnTo>
                  <a:lnTo>
                    <a:pt x="99579" y="0"/>
                  </a:lnTo>
                  <a:close/>
                </a:path>
                <a:path w="465455" h="1270000">
                  <a:moveTo>
                    <a:pt x="108331" y="0"/>
                  </a:moveTo>
                  <a:lnTo>
                    <a:pt x="99579" y="0"/>
                  </a:lnTo>
                  <a:lnTo>
                    <a:pt x="97637" y="12699"/>
                  </a:lnTo>
                  <a:lnTo>
                    <a:pt x="115528" y="12699"/>
                  </a:lnTo>
                  <a:lnTo>
                    <a:pt x="113546" y="3493"/>
                  </a:lnTo>
                  <a:lnTo>
                    <a:pt x="108331" y="0"/>
                  </a:lnTo>
                  <a:close/>
                </a:path>
                <a:path w="465455" h="1270000">
                  <a:moveTo>
                    <a:pt x="113546" y="3493"/>
                  </a:moveTo>
                  <a:lnTo>
                    <a:pt x="115528" y="12699"/>
                  </a:lnTo>
                  <a:lnTo>
                    <a:pt x="127291" y="12699"/>
                  </a:lnTo>
                  <a:lnTo>
                    <a:pt x="113546" y="3493"/>
                  </a:lnTo>
                  <a:close/>
                </a:path>
                <a:path w="465455" h="1270000">
                  <a:moveTo>
                    <a:pt x="112795" y="0"/>
                  </a:moveTo>
                  <a:lnTo>
                    <a:pt x="108331" y="0"/>
                  </a:lnTo>
                  <a:lnTo>
                    <a:pt x="113546" y="3493"/>
                  </a:lnTo>
                  <a:lnTo>
                    <a:pt x="112795" y="0"/>
                  </a:lnTo>
                  <a:close/>
                </a:path>
              </a:pathLst>
            </a:custGeom>
            <a:solidFill>
              <a:srgbClr val="FFA5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002591" y="4432966"/>
            <a:ext cx="708029" cy="431800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815412" y="4085720"/>
            <a:ext cx="1198959" cy="749689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086727" y="4279310"/>
            <a:ext cx="310502" cy="425485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133006" y="5163436"/>
            <a:ext cx="563449" cy="339822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8.36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F2D108-D491-1A14-9E93-7C1952B544F9}"/>
              </a:ext>
            </a:extLst>
          </p:cNvPr>
          <p:cNvSpPr txBox="1"/>
          <p:nvPr/>
        </p:nvSpPr>
        <p:spPr>
          <a:xfrm>
            <a:off x="1941542" y="11118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การจัดสรรทั่วโลกเทียบกับท้องถิ่น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F587DB-D305-A684-2E61-38BA4A59C8BB}"/>
              </a:ext>
            </a:extLst>
          </p:cNvPr>
          <p:cNvSpPr txBox="1"/>
          <p:nvPr/>
        </p:nvSpPr>
        <p:spPr>
          <a:xfrm>
            <a:off x="1017835" y="958501"/>
            <a:ext cx="84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การทดแทนทั่วโลก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กระบวนการเลือกเฟรมทดแทนจากชุดของเฟรมทั้งหมด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กระบวนการหนึ่งสามารถนำเฟรมมาจากที่อื่นได้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A83B48-FE4E-0198-B74C-D9F54C45678F}"/>
              </a:ext>
            </a:extLst>
          </p:cNvPr>
          <p:cNvSpPr txBox="1"/>
          <p:nvPr/>
        </p:nvSpPr>
        <p:spPr>
          <a:xfrm>
            <a:off x="1153650" y="1997511"/>
            <a:ext cx="7256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การแทนที่เฉพาะที่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แต่ละกระบวนการจะเลือกจากชุดเฟรมที่จัดสรรของตัวเองเท่านั้น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721" y="212355"/>
            <a:ext cx="6316732" cy="474164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9074" y="402805"/>
            <a:ext cx="182880" cy="196215"/>
          </a:xfrm>
          <a:custGeom>
            <a:avLst/>
            <a:gdLst/>
            <a:ahLst/>
            <a:cxnLst/>
            <a:rect l="l" t="t" r="r" b="b"/>
            <a:pathLst>
              <a:path w="182879" h="196215">
                <a:moveTo>
                  <a:pt x="47358" y="64693"/>
                </a:moveTo>
                <a:lnTo>
                  <a:pt x="42621" y="65239"/>
                </a:lnTo>
                <a:lnTo>
                  <a:pt x="47358" y="64693"/>
                </a:lnTo>
                <a:close/>
              </a:path>
              <a:path w="182879" h="196215">
                <a:moveTo>
                  <a:pt x="49466" y="80733"/>
                </a:moveTo>
                <a:lnTo>
                  <a:pt x="44881" y="81394"/>
                </a:lnTo>
                <a:lnTo>
                  <a:pt x="49428" y="80784"/>
                </a:lnTo>
                <a:close/>
              </a:path>
              <a:path w="182879" h="196215">
                <a:moveTo>
                  <a:pt x="78232" y="143598"/>
                </a:moveTo>
                <a:lnTo>
                  <a:pt x="74447" y="144106"/>
                </a:lnTo>
                <a:lnTo>
                  <a:pt x="78232" y="143598"/>
                </a:lnTo>
                <a:close/>
              </a:path>
              <a:path w="182879" h="196215">
                <a:moveTo>
                  <a:pt x="95694" y="112966"/>
                </a:moveTo>
                <a:lnTo>
                  <a:pt x="94703" y="109715"/>
                </a:lnTo>
                <a:lnTo>
                  <a:pt x="94081" y="107683"/>
                </a:lnTo>
                <a:lnTo>
                  <a:pt x="91757" y="106095"/>
                </a:lnTo>
                <a:lnTo>
                  <a:pt x="33794" y="110121"/>
                </a:lnTo>
                <a:lnTo>
                  <a:pt x="32461" y="110261"/>
                </a:lnTo>
                <a:lnTo>
                  <a:pt x="32753" y="109410"/>
                </a:lnTo>
                <a:lnTo>
                  <a:pt x="31534" y="102400"/>
                </a:lnTo>
                <a:lnTo>
                  <a:pt x="29768" y="84277"/>
                </a:lnTo>
                <a:lnTo>
                  <a:pt x="40589" y="81965"/>
                </a:lnTo>
                <a:lnTo>
                  <a:pt x="44881" y="81394"/>
                </a:lnTo>
                <a:lnTo>
                  <a:pt x="45008" y="81368"/>
                </a:lnTo>
                <a:lnTo>
                  <a:pt x="49466" y="80733"/>
                </a:lnTo>
                <a:lnTo>
                  <a:pt x="84480" y="75399"/>
                </a:lnTo>
                <a:lnTo>
                  <a:pt x="86575" y="72517"/>
                </a:lnTo>
                <a:lnTo>
                  <a:pt x="85686" y="66903"/>
                </a:lnTo>
                <a:lnTo>
                  <a:pt x="83616" y="64960"/>
                </a:lnTo>
                <a:lnTo>
                  <a:pt x="81051" y="64719"/>
                </a:lnTo>
                <a:lnTo>
                  <a:pt x="71450" y="64008"/>
                </a:lnTo>
                <a:lnTo>
                  <a:pt x="61798" y="63766"/>
                </a:lnTo>
                <a:lnTo>
                  <a:pt x="52158" y="64135"/>
                </a:lnTo>
                <a:lnTo>
                  <a:pt x="47358" y="64693"/>
                </a:lnTo>
                <a:lnTo>
                  <a:pt x="42456" y="65265"/>
                </a:lnTo>
                <a:lnTo>
                  <a:pt x="38138" y="65963"/>
                </a:lnTo>
                <a:lnTo>
                  <a:pt x="36169" y="66319"/>
                </a:lnTo>
                <a:lnTo>
                  <a:pt x="35318" y="66484"/>
                </a:lnTo>
                <a:lnTo>
                  <a:pt x="35318" y="69862"/>
                </a:lnTo>
                <a:lnTo>
                  <a:pt x="35217" y="70789"/>
                </a:lnTo>
                <a:lnTo>
                  <a:pt x="35115" y="70142"/>
                </a:lnTo>
                <a:lnTo>
                  <a:pt x="35318" y="69862"/>
                </a:lnTo>
                <a:lnTo>
                  <a:pt x="35318" y="66484"/>
                </a:lnTo>
                <a:lnTo>
                  <a:pt x="29806" y="67500"/>
                </a:lnTo>
                <a:lnTo>
                  <a:pt x="28562" y="67779"/>
                </a:lnTo>
                <a:lnTo>
                  <a:pt x="28321" y="64033"/>
                </a:lnTo>
                <a:lnTo>
                  <a:pt x="28194" y="62877"/>
                </a:lnTo>
                <a:lnTo>
                  <a:pt x="27901" y="59182"/>
                </a:lnTo>
                <a:lnTo>
                  <a:pt x="27457" y="53416"/>
                </a:lnTo>
                <a:lnTo>
                  <a:pt x="27038" y="48641"/>
                </a:lnTo>
                <a:lnTo>
                  <a:pt x="26162" y="39027"/>
                </a:lnTo>
                <a:lnTo>
                  <a:pt x="25692" y="34353"/>
                </a:lnTo>
                <a:lnTo>
                  <a:pt x="25527" y="32639"/>
                </a:lnTo>
                <a:lnTo>
                  <a:pt x="25298" y="30949"/>
                </a:lnTo>
                <a:lnTo>
                  <a:pt x="25222" y="30353"/>
                </a:lnTo>
                <a:lnTo>
                  <a:pt x="24676" y="26263"/>
                </a:lnTo>
                <a:lnTo>
                  <a:pt x="24422" y="25031"/>
                </a:lnTo>
                <a:lnTo>
                  <a:pt x="26682" y="24841"/>
                </a:lnTo>
                <a:lnTo>
                  <a:pt x="26936" y="24815"/>
                </a:lnTo>
                <a:lnTo>
                  <a:pt x="31699" y="24587"/>
                </a:lnTo>
                <a:lnTo>
                  <a:pt x="35877" y="24447"/>
                </a:lnTo>
                <a:lnTo>
                  <a:pt x="36131" y="24434"/>
                </a:lnTo>
                <a:lnTo>
                  <a:pt x="40563" y="24295"/>
                </a:lnTo>
                <a:lnTo>
                  <a:pt x="45821" y="23939"/>
                </a:lnTo>
                <a:lnTo>
                  <a:pt x="55524" y="23279"/>
                </a:lnTo>
                <a:lnTo>
                  <a:pt x="77978" y="21450"/>
                </a:lnTo>
                <a:lnTo>
                  <a:pt x="80289" y="18719"/>
                </a:lnTo>
                <a:lnTo>
                  <a:pt x="79806" y="12941"/>
                </a:lnTo>
                <a:lnTo>
                  <a:pt x="40576" y="7772"/>
                </a:lnTo>
                <a:lnTo>
                  <a:pt x="35166" y="8166"/>
                </a:lnTo>
                <a:lnTo>
                  <a:pt x="30734" y="8470"/>
                </a:lnTo>
                <a:lnTo>
                  <a:pt x="25539" y="9017"/>
                </a:lnTo>
                <a:lnTo>
                  <a:pt x="21196" y="9601"/>
                </a:lnTo>
                <a:lnTo>
                  <a:pt x="18008" y="6184"/>
                </a:lnTo>
                <a:lnTo>
                  <a:pt x="18313" y="6578"/>
                </a:lnTo>
                <a:lnTo>
                  <a:pt x="17932" y="6108"/>
                </a:lnTo>
                <a:lnTo>
                  <a:pt x="15519" y="3568"/>
                </a:lnTo>
                <a:lnTo>
                  <a:pt x="15278" y="3302"/>
                </a:lnTo>
                <a:lnTo>
                  <a:pt x="15125" y="3149"/>
                </a:lnTo>
                <a:lnTo>
                  <a:pt x="15925" y="4038"/>
                </a:lnTo>
                <a:lnTo>
                  <a:pt x="14846" y="2857"/>
                </a:lnTo>
                <a:lnTo>
                  <a:pt x="14744" y="2730"/>
                </a:lnTo>
                <a:lnTo>
                  <a:pt x="14516" y="2463"/>
                </a:lnTo>
                <a:lnTo>
                  <a:pt x="14389" y="2362"/>
                </a:lnTo>
                <a:lnTo>
                  <a:pt x="12268" y="127"/>
                </a:lnTo>
                <a:lnTo>
                  <a:pt x="7645" y="0"/>
                </a:lnTo>
                <a:lnTo>
                  <a:pt x="7505" y="127"/>
                </a:lnTo>
                <a:lnTo>
                  <a:pt x="6997" y="38"/>
                </a:lnTo>
                <a:lnTo>
                  <a:pt x="3187" y="2641"/>
                </a:lnTo>
                <a:lnTo>
                  <a:pt x="2832" y="4559"/>
                </a:lnTo>
                <a:lnTo>
                  <a:pt x="2438" y="4940"/>
                </a:lnTo>
                <a:lnTo>
                  <a:pt x="2438" y="6629"/>
                </a:lnTo>
                <a:lnTo>
                  <a:pt x="2400" y="8928"/>
                </a:lnTo>
                <a:lnTo>
                  <a:pt x="2311" y="7366"/>
                </a:lnTo>
                <a:lnTo>
                  <a:pt x="2438" y="6629"/>
                </a:lnTo>
                <a:lnTo>
                  <a:pt x="2438" y="4940"/>
                </a:lnTo>
                <a:lnTo>
                  <a:pt x="2171" y="5181"/>
                </a:lnTo>
                <a:lnTo>
                  <a:pt x="1689" y="9042"/>
                </a:lnTo>
                <a:lnTo>
                  <a:pt x="2679" y="10617"/>
                </a:lnTo>
                <a:lnTo>
                  <a:pt x="2209" y="11163"/>
                </a:lnTo>
                <a:lnTo>
                  <a:pt x="0" y="14935"/>
                </a:lnTo>
                <a:lnTo>
                  <a:pt x="0" y="19075"/>
                </a:lnTo>
                <a:lnTo>
                  <a:pt x="4470" y="24333"/>
                </a:lnTo>
                <a:lnTo>
                  <a:pt x="6337" y="24942"/>
                </a:lnTo>
                <a:lnTo>
                  <a:pt x="6667" y="25260"/>
                </a:lnTo>
                <a:lnTo>
                  <a:pt x="7467" y="25311"/>
                </a:lnTo>
                <a:lnTo>
                  <a:pt x="7734" y="25323"/>
                </a:lnTo>
                <a:lnTo>
                  <a:pt x="8064" y="27317"/>
                </a:lnTo>
                <a:lnTo>
                  <a:pt x="8280" y="28676"/>
                </a:lnTo>
                <a:lnTo>
                  <a:pt x="8826" y="34353"/>
                </a:lnTo>
                <a:lnTo>
                  <a:pt x="8928" y="35839"/>
                </a:lnTo>
                <a:lnTo>
                  <a:pt x="9702" y="48641"/>
                </a:lnTo>
                <a:lnTo>
                  <a:pt x="10007" y="54635"/>
                </a:lnTo>
                <a:lnTo>
                  <a:pt x="10401" y="63995"/>
                </a:lnTo>
                <a:lnTo>
                  <a:pt x="10579" y="68478"/>
                </a:lnTo>
                <a:lnTo>
                  <a:pt x="10579" y="68808"/>
                </a:lnTo>
                <a:lnTo>
                  <a:pt x="9486" y="68554"/>
                </a:lnTo>
                <a:lnTo>
                  <a:pt x="5829" y="70904"/>
                </a:lnTo>
                <a:lnTo>
                  <a:pt x="5626" y="71056"/>
                </a:lnTo>
                <a:lnTo>
                  <a:pt x="2514" y="74002"/>
                </a:lnTo>
                <a:lnTo>
                  <a:pt x="647" y="77724"/>
                </a:lnTo>
                <a:lnTo>
                  <a:pt x="4140" y="85763"/>
                </a:lnTo>
                <a:lnTo>
                  <a:pt x="8636" y="86893"/>
                </a:lnTo>
                <a:lnTo>
                  <a:pt x="8902" y="86868"/>
                </a:lnTo>
                <a:lnTo>
                  <a:pt x="12217" y="86474"/>
                </a:lnTo>
                <a:lnTo>
                  <a:pt x="12547" y="88747"/>
                </a:lnTo>
                <a:lnTo>
                  <a:pt x="13881" y="95250"/>
                </a:lnTo>
                <a:lnTo>
                  <a:pt x="15328" y="101307"/>
                </a:lnTo>
                <a:lnTo>
                  <a:pt x="17424" y="107784"/>
                </a:lnTo>
                <a:lnTo>
                  <a:pt x="20612" y="111340"/>
                </a:lnTo>
                <a:lnTo>
                  <a:pt x="20358" y="111366"/>
                </a:lnTo>
                <a:lnTo>
                  <a:pt x="20358" y="111912"/>
                </a:lnTo>
                <a:lnTo>
                  <a:pt x="20243" y="112102"/>
                </a:lnTo>
                <a:lnTo>
                  <a:pt x="20129" y="111925"/>
                </a:lnTo>
                <a:lnTo>
                  <a:pt x="20358" y="111912"/>
                </a:lnTo>
                <a:lnTo>
                  <a:pt x="20358" y="111366"/>
                </a:lnTo>
                <a:lnTo>
                  <a:pt x="19799" y="111404"/>
                </a:lnTo>
                <a:lnTo>
                  <a:pt x="19634" y="111137"/>
                </a:lnTo>
                <a:lnTo>
                  <a:pt x="15722" y="110261"/>
                </a:lnTo>
                <a:lnTo>
                  <a:pt x="12941" y="112039"/>
                </a:lnTo>
                <a:lnTo>
                  <a:pt x="12941" y="113131"/>
                </a:lnTo>
                <a:lnTo>
                  <a:pt x="12268" y="113157"/>
                </a:lnTo>
                <a:lnTo>
                  <a:pt x="12941" y="113131"/>
                </a:lnTo>
                <a:lnTo>
                  <a:pt x="12941" y="112039"/>
                </a:lnTo>
                <a:lnTo>
                  <a:pt x="10642" y="113499"/>
                </a:lnTo>
                <a:lnTo>
                  <a:pt x="10185" y="113792"/>
                </a:lnTo>
                <a:lnTo>
                  <a:pt x="9436" y="114274"/>
                </a:lnTo>
                <a:lnTo>
                  <a:pt x="9436" y="116865"/>
                </a:lnTo>
                <a:lnTo>
                  <a:pt x="9334" y="117665"/>
                </a:lnTo>
                <a:lnTo>
                  <a:pt x="9220" y="117284"/>
                </a:lnTo>
                <a:lnTo>
                  <a:pt x="9436" y="116865"/>
                </a:lnTo>
                <a:lnTo>
                  <a:pt x="9436" y="114274"/>
                </a:lnTo>
                <a:lnTo>
                  <a:pt x="7988" y="115189"/>
                </a:lnTo>
                <a:lnTo>
                  <a:pt x="10172" y="113792"/>
                </a:lnTo>
                <a:lnTo>
                  <a:pt x="8064" y="114439"/>
                </a:lnTo>
                <a:lnTo>
                  <a:pt x="7505" y="115493"/>
                </a:lnTo>
                <a:lnTo>
                  <a:pt x="6845" y="115912"/>
                </a:lnTo>
                <a:lnTo>
                  <a:pt x="6845" y="116992"/>
                </a:lnTo>
                <a:lnTo>
                  <a:pt x="6743" y="119900"/>
                </a:lnTo>
                <a:lnTo>
                  <a:pt x="6654" y="119595"/>
                </a:lnTo>
                <a:lnTo>
                  <a:pt x="6756" y="120688"/>
                </a:lnTo>
                <a:lnTo>
                  <a:pt x="6604" y="119443"/>
                </a:lnTo>
                <a:lnTo>
                  <a:pt x="6654" y="119595"/>
                </a:lnTo>
                <a:lnTo>
                  <a:pt x="6845" y="116992"/>
                </a:lnTo>
                <a:lnTo>
                  <a:pt x="6845" y="115912"/>
                </a:lnTo>
                <a:lnTo>
                  <a:pt x="6718" y="115989"/>
                </a:lnTo>
                <a:lnTo>
                  <a:pt x="6350" y="117665"/>
                </a:lnTo>
                <a:lnTo>
                  <a:pt x="6223" y="118198"/>
                </a:lnTo>
                <a:lnTo>
                  <a:pt x="5842" y="119900"/>
                </a:lnTo>
                <a:lnTo>
                  <a:pt x="7099" y="121869"/>
                </a:lnTo>
                <a:lnTo>
                  <a:pt x="7924" y="124371"/>
                </a:lnTo>
                <a:lnTo>
                  <a:pt x="9156" y="125095"/>
                </a:lnTo>
                <a:lnTo>
                  <a:pt x="8940" y="124790"/>
                </a:lnTo>
                <a:lnTo>
                  <a:pt x="9156" y="125095"/>
                </a:lnTo>
                <a:lnTo>
                  <a:pt x="10553" y="125933"/>
                </a:lnTo>
                <a:lnTo>
                  <a:pt x="9156" y="125095"/>
                </a:lnTo>
                <a:lnTo>
                  <a:pt x="9588" y="125793"/>
                </a:lnTo>
                <a:lnTo>
                  <a:pt x="10541" y="126009"/>
                </a:lnTo>
                <a:lnTo>
                  <a:pt x="13500" y="126657"/>
                </a:lnTo>
                <a:lnTo>
                  <a:pt x="14795" y="125831"/>
                </a:lnTo>
                <a:lnTo>
                  <a:pt x="19799" y="122656"/>
                </a:lnTo>
                <a:lnTo>
                  <a:pt x="14808" y="125831"/>
                </a:lnTo>
                <a:lnTo>
                  <a:pt x="17081" y="125742"/>
                </a:lnTo>
                <a:lnTo>
                  <a:pt x="17818" y="125717"/>
                </a:lnTo>
                <a:lnTo>
                  <a:pt x="24320" y="125437"/>
                </a:lnTo>
                <a:lnTo>
                  <a:pt x="34594" y="125183"/>
                </a:lnTo>
                <a:lnTo>
                  <a:pt x="38747" y="125056"/>
                </a:lnTo>
                <a:lnTo>
                  <a:pt x="42900" y="124942"/>
                </a:lnTo>
                <a:lnTo>
                  <a:pt x="43014" y="124802"/>
                </a:lnTo>
                <a:lnTo>
                  <a:pt x="91224" y="116852"/>
                </a:lnTo>
                <a:lnTo>
                  <a:pt x="94132" y="115900"/>
                </a:lnTo>
                <a:lnTo>
                  <a:pt x="95694" y="112966"/>
                </a:lnTo>
                <a:close/>
              </a:path>
              <a:path w="182879" h="196215">
                <a:moveTo>
                  <a:pt x="176377" y="141097"/>
                </a:moveTo>
                <a:lnTo>
                  <a:pt x="174879" y="135267"/>
                </a:lnTo>
                <a:lnTo>
                  <a:pt x="172364" y="133426"/>
                </a:lnTo>
                <a:lnTo>
                  <a:pt x="169570" y="133578"/>
                </a:lnTo>
                <a:lnTo>
                  <a:pt x="118973" y="138404"/>
                </a:lnTo>
                <a:lnTo>
                  <a:pt x="79197" y="143471"/>
                </a:lnTo>
                <a:lnTo>
                  <a:pt x="74409" y="144145"/>
                </a:lnTo>
                <a:lnTo>
                  <a:pt x="45440" y="148209"/>
                </a:lnTo>
                <a:lnTo>
                  <a:pt x="34417" y="149491"/>
                </a:lnTo>
                <a:lnTo>
                  <a:pt x="30327" y="149910"/>
                </a:lnTo>
                <a:lnTo>
                  <a:pt x="29413" y="150012"/>
                </a:lnTo>
                <a:lnTo>
                  <a:pt x="29413" y="151053"/>
                </a:lnTo>
                <a:lnTo>
                  <a:pt x="27800" y="150596"/>
                </a:lnTo>
                <a:lnTo>
                  <a:pt x="29413" y="151053"/>
                </a:lnTo>
                <a:lnTo>
                  <a:pt x="29413" y="150012"/>
                </a:lnTo>
                <a:lnTo>
                  <a:pt x="27406" y="150202"/>
                </a:lnTo>
                <a:lnTo>
                  <a:pt x="25349" y="148132"/>
                </a:lnTo>
                <a:lnTo>
                  <a:pt x="21348" y="148120"/>
                </a:lnTo>
                <a:lnTo>
                  <a:pt x="18046" y="151396"/>
                </a:lnTo>
                <a:lnTo>
                  <a:pt x="17475" y="152412"/>
                </a:lnTo>
                <a:lnTo>
                  <a:pt x="16535" y="156210"/>
                </a:lnTo>
                <a:lnTo>
                  <a:pt x="17233" y="159029"/>
                </a:lnTo>
                <a:lnTo>
                  <a:pt x="20599" y="162496"/>
                </a:lnTo>
                <a:lnTo>
                  <a:pt x="21386" y="162826"/>
                </a:lnTo>
                <a:lnTo>
                  <a:pt x="21653" y="163144"/>
                </a:lnTo>
                <a:lnTo>
                  <a:pt x="24574" y="163766"/>
                </a:lnTo>
                <a:lnTo>
                  <a:pt x="28130" y="164515"/>
                </a:lnTo>
                <a:lnTo>
                  <a:pt x="28282" y="164515"/>
                </a:lnTo>
                <a:lnTo>
                  <a:pt x="31546" y="164465"/>
                </a:lnTo>
                <a:lnTo>
                  <a:pt x="39573" y="164160"/>
                </a:lnTo>
                <a:lnTo>
                  <a:pt x="42786" y="160705"/>
                </a:lnTo>
                <a:lnTo>
                  <a:pt x="39585" y="164160"/>
                </a:lnTo>
                <a:lnTo>
                  <a:pt x="40398" y="164134"/>
                </a:lnTo>
                <a:lnTo>
                  <a:pt x="45326" y="163525"/>
                </a:lnTo>
                <a:lnTo>
                  <a:pt x="76492" y="160172"/>
                </a:lnTo>
                <a:lnTo>
                  <a:pt x="80962" y="159677"/>
                </a:lnTo>
                <a:lnTo>
                  <a:pt x="85369" y="159181"/>
                </a:lnTo>
                <a:lnTo>
                  <a:pt x="107734" y="156324"/>
                </a:lnTo>
                <a:lnTo>
                  <a:pt x="152984" y="149174"/>
                </a:lnTo>
                <a:lnTo>
                  <a:pt x="175272" y="142976"/>
                </a:lnTo>
                <a:lnTo>
                  <a:pt x="176377" y="141097"/>
                </a:lnTo>
                <a:close/>
              </a:path>
              <a:path w="182879" h="196215">
                <a:moveTo>
                  <a:pt x="181584" y="181165"/>
                </a:moveTo>
                <a:lnTo>
                  <a:pt x="180797" y="177457"/>
                </a:lnTo>
                <a:lnTo>
                  <a:pt x="180263" y="174942"/>
                </a:lnTo>
                <a:lnTo>
                  <a:pt x="177571" y="172897"/>
                </a:lnTo>
                <a:lnTo>
                  <a:pt x="90258" y="177863"/>
                </a:lnTo>
                <a:lnTo>
                  <a:pt x="77470" y="178625"/>
                </a:lnTo>
                <a:lnTo>
                  <a:pt x="68707" y="179019"/>
                </a:lnTo>
                <a:lnTo>
                  <a:pt x="59931" y="179247"/>
                </a:lnTo>
                <a:lnTo>
                  <a:pt x="59829" y="195554"/>
                </a:lnTo>
                <a:lnTo>
                  <a:pt x="55448" y="195440"/>
                </a:lnTo>
                <a:lnTo>
                  <a:pt x="59829" y="195554"/>
                </a:lnTo>
                <a:lnTo>
                  <a:pt x="59829" y="179260"/>
                </a:lnTo>
                <a:lnTo>
                  <a:pt x="55435" y="179311"/>
                </a:lnTo>
                <a:lnTo>
                  <a:pt x="51523" y="179349"/>
                </a:lnTo>
                <a:lnTo>
                  <a:pt x="48755" y="179146"/>
                </a:lnTo>
                <a:lnTo>
                  <a:pt x="48755" y="179273"/>
                </a:lnTo>
                <a:lnTo>
                  <a:pt x="48755" y="179146"/>
                </a:lnTo>
                <a:lnTo>
                  <a:pt x="48564" y="178676"/>
                </a:lnTo>
                <a:lnTo>
                  <a:pt x="47612" y="175590"/>
                </a:lnTo>
                <a:lnTo>
                  <a:pt x="43713" y="173520"/>
                </a:lnTo>
                <a:lnTo>
                  <a:pt x="38290" y="175196"/>
                </a:lnTo>
                <a:lnTo>
                  <a:pt x="36830" y="176377"/>
                </a:lnTo>
                <a:lnTo>
                  <a:pt x="34048" y="181470"/>
                </a:lnTo>
                <a:lnTo>
                  <a:pt x="33769" y="185775"/>
                </a:lnTo>
                <a:lnTo>
                  <a:pt x="38201" y="192443"/>
                </a:lnTo>
                <a:lnTo>
                  <a:pt x="41389" y="193789"/>
                </a:lnTo>
                <a:lnTo>
                  <a:pt x="41757" y="193941"/>
                </a:lnTo>
                <a:lnTo>
                  <a:pt x="41897" y="194005"/>
                </a:lnTo>
                <a:lnTo>
                  <a:pt x="45453" y="194525"/>
                </a:lnTo>
                <a:lnTo>
                  <a:pt x="45605" y="194538"/>
                </a:lnTo>
                <a:lnTo>
                  <a:pt x="50241" y="195249"/>
                </a:lnTo>
                <a:lnTo>
                  <a:pt x="55067" y="195440"/>
                </a:lnTo>
                <a:lnTo>
                  <a:pt x="64338" y="195668"/>
                </a:lnTo>
                <a:lnTo>
                  <a:pt x="68821" y="195643"/>
                </a:lnTo>
                <a:lnTo>
                  <a:pt x="77800" y="195503"/>
                </a:lnTo>
                <a:lnTo>
                  <a:pt x="91071" y="195084"/>
                </a:lnTo>
                <a:lnTo>
                  <a:pt x="94068" y="194983"/>
                </a:lnTo>
                <a:lnTo>
                  <a:pt x="100558" y="194767"/>
                </a:lnTo>
                <a:lnTo>
                  <a:pt x="116052" y="193763"/>
                </a:lnTo>
                <a:lnTo>
                  <a:pt x="136220" y="191744"/>
                </a:lnTo>
                <a:lnTo>
                  <a:pt x="156286" y="188849"/>
                </a:lnTo>
                <a:lnTo>
                  <a:pt x="176199" y="185089"/>
                </a:lnTo>
                <a:lnTo>
                  <a:pt x="179476" y="184391"/>
                </a:lnTo>
                <a:lnTo>
                  <a:pt x="181584" y="181165"/>
                </a:lnTo>
                <a:close/>
              </a:path>
              <a:path w="182879" h="196215">
                <a:moveTo>
                  <a:pt x="182333" y="98501"/>
                </a:moveTo>
                <a:lnTo>
                  <a:pt x="181152" y="95770"/>
                </a:lnTo>
                <a:lnTo>
                  <a:pt x="166522" y="88900"/>
                </a:lnTo>
                <a:lnTo>
                  <a:pt x="154813" y="83642"/>
                </a:lnTo>
                <a:lnTo>
                  <a:pt x="156044" y="81699"/>
                </a:lnTo>
                <a:lnTo>
                  <a:pt x="157022" y="80060"/>
                </a:lnTo>
                <a:lnTo>
                  <a:pt x="159613" y="75730"/>
                </a:lnTo>
                <a:lnTo>
                  <a:pt x="163029" y="69684"/>
                </a:lnTo>
                <a:lnTo>
                  <a:pt x="164477" y="67068"/>
                </a:lnTo>
                <a:lnTo>
                  <a:pt x="163512" y="63779"/>
                </a:lnTo>
                <a:lnTo>
                  <a:pt x="158965" y="61277"/>
                </a:lnTo>
                <a:lnTo>
                  <a:pt x="140487" y="77711"/>
                </a:lnTo>
                <a:lnTo>
                  <a:pt x="129222" y="73520"/>
                </a:lnTo>
                <a:lnTo>
                  <a:pt x="133108" y="75222"/>
                </a:lnTo>
                <a:lnTo>
                  <a:pt x="129006" y="73431"/>
                </a:lnTo>
                <a:lnTo>
                  <a:pt x="125387" y="72186"/>
                </a:lnTo>
                <a:lnTo>
                  <a:pt x="122580" y="71437"/>
                </a:lnTo>
                <a:lnTo>
                  <a:pt x="120116" y="69469"/>
                </a:lnTo>
                <a:lnTo>
                  <a:pt x="119062" y="66141"/>
                </a:lnTo>
                <a:lnTo>
                  <a:pt x="115493" y="64312"/>
                </a:lnTo>
                <a:lnTo>
                  <a:pt x="109296" y="66306"/>
                </a:lnTo>
                <a:lnTo>
                  <a:pt x="107480" y="69126"/>
                </a:lnTo>
                <a:lnTo>
                  <a:pt x="108254" y="75768"/>
                </a:lnTo>
                <a:lnTo>
                  <a:pt x="110782" y="78625"/>
                </a:lnTo>
                <a:lnTo>
                  <a:pt x="116763" y="83096"/>
                </a:lnTo>
                <a:lnTo>
                  <a:pt x="120624" y="84963"/>
                </a:lnTo>
                <a:lnTo>
                  <a:pt x="123825" y="86385"/>
                </a:lnTo>
                <a:lnTo>
                  <a:pt x="124040" y="86474"/>
                </a:lnTo>
                <a:lnTo>
                  <a:pt x="127457" y="87985"/>
                </a:lnTo>
                <a:lnTo>
                  <a:pt x="127647" y="87909"/>
                </a:lnTo>
                <a:lnTo>
                  <a:pt x="132232" y="89750"/>
                </a:lnTo>
                <a:lnTo>
                  <a:pt x="131800" y="90436"/>
                </a:lnTo>
                <a:lnTo>
                  <a:pt x="128511" y="96354"/>
                </a:lnTo>
                <a:lnTo>
                  <a:pt x="125514" y="102336"/>
                </a:lnTo>
                <a:lnTo>
                  <a:pt x="123634" y="106070"/>
                </a:lnTo>
                <a:lnTo>
                  <a:pt x="122504" y="108623"/>
                </a:lnTo>
                <a:lnTo>
                  <a:pt x="119989" y="115252"/>
                </a:lnTo>
                <a:lnTo>
                  <a:pt x="118389" y="122110"/>
                </a:lnTo>
                <a:lnTo>
                  <a:pt x="118122" y="129070"/>
                </a:lnTo>
                <a:lnTo>
                  <a:pt x="118427" y="132791"/>
                </a:lnTo>
                <a:lnTo>
                  <a:pt x="121691" y="135585"/>
                </a:lnTo>
                <a:lnTo>
                  <a:pt x="128879" y="135013"/>
                </a:lnTo>
                <a:lnTo>
                  <a:pt x="131572" y="132181"/>
                </a:lnTo>
                <a:lnTo>
                  <a:pt x="131737" y="126034"/>
                </a:lnTo>
                <a:lnTo>
                  <a:pt x="132486" y="123393"/>
                </a:lnTo>
                <a:lnTo>
                  <a:pt x="146050" y="96850"/>
                </a:lnTo>
                <a:lnTo>
                  <a:pt x="147129" y="95313"/>
                </a:lnTo>
                <a:lnTo>
                  <a:pt x="149250" y="96075"/>
                </a:lnTo>
                <a:lnTo>
                  <a:pt x="162039" y="100368"/>
                </a:lnTo>
                <a:lnTo>
                  <a:pt x="177673" y="105359"/>
                </a:lnTo>
                <a:lnTo>
                  <a:pt x="180657" y="103809"/>
                </a:lnTo>
                <a:lnTo>
                  <a:pt x="182333" y="98501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8743" y="392124"/>
            <a:ext cx="320675" cy="171450"/>
          </a:xfrm>
          <a:custGeom>
            <a:avLst/>
            <a:gdLst/>
            <a:ahLst/>
            <a:cxnLst/>
            <a:rect l="l" t="t" r="r" b="b"/>
            <a:pathLst>
              <a:path w="320675" h="171450">
                <a:moveTo>
                  <a:pt x="35864" y="142875"/>
                </a:moveTo>
                <a:lnTo>
                  <a:pt x="35750" y="142341"/>
                </a:lnTo>
                <a:lnTo>
                  <a:pt x="35864" y="142875"/>
                </a:lnTo>
                <a:close/>
              </a:path>
              <a:path w="320675" h="171450">
                <a:moveTo>
                  <a:pt x="50761" y="157022"/>
                </a:moveTo>
                <a:lnTo>
                  <a:pt x="48666" y="157581"/>
                </a:lnTo>
                <a:lnTo>
                  <a:pt x="47713" y="157962"/>
                </a:lnTo>
                <a:lnTo>
                  <a:pt x="50761" y="157022"/>
                </a:lnTo>
                <a:close/>
              </a:path>
              <a:path w="320675" h="171450">
                <a:moveTo>
                  <a:pt x="99606" y="142125"/>
                </a:moveTo>
                <a:lnTo>
                  <a:pt x="99593" y="141389"/>
                </a:lnTo>
                <a:lnTo>
                  <a:pt x="98183" y="135623"/>
                </a:lnTo>
                <a:lnTo>
                  <a:pt x="95529" y="133604"/>
                </a:lnTo>
                <a:lnTo>
                  <a:pt x="78867" y="134264"/>
                </a:lnTo>
                <a:lnTo>
                  <a:pt x="72034" y="134645"/>
                </a:lnTo>
                <a:lnTo>
                  <a:pt x="54165" y="135991"/>
                </a:lnTo>
                <a:lnTo>
                  <a:pt x="46316" y="138074"/>
                </a:lnTo>
                <a:lnTo>
                  <a:pt x="45402" y="138328"/>
                </a:lnTo>
                <a:lnTo>
                  <a:pt x="44945" y="138442"/>
                </a:lnTo>
                <a:lnTo>
                  <a:pt x="43726" y="138772"/>
                </a:lnTo>
                <a:lnTo>
                  <a:pt x="43561" y="138887"/>
                </a:lnTo>
                <a:lnTo>
                  <a:pt x="43561" y="148958"/>
                </a:lnTo>
                <a:lnTo>
                  <a:pt x="43561" y="138887"/>
                </a:lnTo>
                <a:lnTo>
                  <a:pt x="43446" y="150596"/>
                </a:lnTo>
                <a:lnTo>
                  <a:pt x="43345" y="154482"/>
                </a:lnTo>
                <a:lnTo>
                  <a:pt x="43230" y="154038"/>
                </a:lnTo>
                <a:lnTo>
                  <a:pt x="43192" y="154482"/>
                </a:lnTo>
                <a:lnTo>
                  <a:pt x="43103" y="153593"/>
                </a:lnTo>
                <a:lnTo>
                  <a:pt x="43230" y="154038"/>
                </a:lnTo>
                <a:lnTo>
                  <a:pt x="43446" y="150596"/>
                </a:lnTo>
                <a:lnTo>
                  <a:pt x="43446" y="138925"/>
                </a:lnTo>
                <a:lnTo>
                  <a:pt x="43434" y="147307"/>
                </a:lnTo>
                <a:lnTo>
                  <a:pt x="40741" y="143827"/>
                </a:lnTo>
                <a:lnTo>
                  <a:pt x="43434" y="147307"/>
                </a:lnTo>
                <a:lnTo>
                  <a:pt x="43434" y="138925"/>
                </a:lnTo>
                <a:lnTo>
                  <a:pt x="42456" y="139230"/>
                </a:lnTo>
                <a:lnTo>
                  <a:pt x="42291" y="139166"/>
                </a:lnTo>
                <a:lnTo>
                  <a:pt x="41135" y="139649"/>
                </a:lnTo>
                <a:lnTo>
                  <a:pt x="39420" y="140347"/>
                </a:lnTo>
                <a:lnTo>
                  <a:pt x="37884" y="140995"/>
                </a:lnTo>
                <a:lnTo>
                  <a:pt x="37884" y="160451"/>
                </a:lnTo>
                <a:lnTo>
                  <a:pt x="31584" y="160451"/>
                </a:lnTo>
                <a:lnTo>
                  <a:pt x="26974" y="160451"/>
                </a:lnTo>
                <a:lnTo>
                  <a:pt x="26860" y="160312"/>
                </a:lnTo>
                <a:lnTo>
                  <a:pt x="31724" y="160312"/>
                </a:lnTo>
                <a:lnTo>
                  <a:pt x="37541" y="160312"/>
                </a:lnTo>
                <a:lnTo>
                  <a:pt x="37884" y="160451"/>
                </a:lnTo>
                <a:lnTo>
                  <a:pt x="37884" y="140995"/>
                </a:lnTo>
                <a:lnTo>
                  <a:pt x="35788" y="141859"/>
                </a:lnTo>
                <a:lnTo>
                  <a:pt x="35750" y="142341"/>
                </a:lnTo>
                <a:lnTo>
                  <a:pt x="35890" y="142913"/>
                </a:lnTo>
                <a:lnTo>
                  <a:pt x="35941" y="143268"/>
                </a:lnTo>
                <a:lnTo>
                  <a:pt x="35826" y="142913"/>
                </a:lnTo>
                <a:lnTo>
                  <a:pt x="35725" y="142341"/>
                </a:lnTo>
                <a:lnTo>
                  <a:pt x="35648" y="141922"/>
                </a:lnTo>
                <a:lnTo>
                  <a:pt x="35547" y="141389"/>
                </a:lnTo>
                <a:lnTo>
                  <a:pt x="35090" y="139255"/>
                </a:lnTo>
                <a:lnTo>
                  <a:pt x="35090" y="142138"/>
                </a:lnTo>
                <a:lnTo>
                  <a:pt x="34950" y="142189"/>
                </a:lnTo>
                <a:lnTo>
                  <a:pt x="35090" y="142138"/>
                </a:lnTo>
                <a:lnTo>
                  <a:pt x="35090" y="139255"/>
                </a:lnTo>
                <a:lnTo>
                  <a:pt x="34988" y="138772"/>
                </a:lnTo>
                <a:lnTo>
                  <a:pt x="34556" y="136728"/>
                </a:lnTo>
                <a:lnTo>
                  <a:pt x="34137" y="134759"/>
                </a:lnTo>
                <a:lnTo>
                  <a:pt x="34290" y="135445"/>
                </a:lnTo>
                <a:lnTo>
                  <a:pt x="33909" y="130746"/>
                </a:lnTo>
                <a:lnTo>
                  <a:pt x="33642" y="126542"/>
                </a:lnTo>
                <a:lnTo>
                  <a:pt x="33934" y="131406"/>
                </a:lnTo>
                <a:lnTo>
                  <a:pt x="33274" y="120738"/>
                </a:lnTo>
                <a:lnTo>
                  <a:pt x="33642" y="126542"/>
                </a:lnTo>
                <a:lnTo>
                  <a:pt x="33058" y="116687"/>
                </a:lnTo>
                <a:lnTo>
                  <a:pt x="32664" y="109575"/>
                </a:lnTo>
                <a:lnTo>
                  <a:pt x="32346" y="102946"/>
                </a:lnTo>
                <a:lnTo>
                  <a:pt x="31851" y="93040"/>
                </a:lnTo>
                <a:lnTo>
                  <a:pt x="31635" y="88633"/>
                </a:lnTo>
                <a:lnTo>
                  <a:pt x="31584" y="87871"/>
                </a:lnTo>
                <a:lnTo>
                  <a:pt x="31381" y="83908"/>
                </a:lnTo>
                <a:lnTo>
                  <a:pt x="30759" y="74726"/>
                </a:lnTo>
                <a:lnTo>
                  <a:pt x="30035" y="67398"/>
                </a:lnTo>
                <a:lnTo>
                  <a:pt x="29870" y="65582"/>
                </a:lnTo>
                <a:lnTo>
                  <a:pt x="29298" y="61582"/>
                </a:lnTo>
                <a:lnTo>
                  <a:pt x="28587" y="56502"/>
                </a:lnTo>
                <a:lnTo>
                  <a:pt x="27774" y="51689"/>
                </a:lnTo>
                <a:lnTo>
                  <a:pt x="27292" y="49631"/>
                </a:lnTo>
                <a:lnTo>
                  <a:pt x="27038" y="48450"/>
                </a:lnTo>
                <a:lnTo>
                  <a:pt x="25781" y="42799"/>
                </a:lnTo>
                <a:lnTo>
                  <a:pt x="25247" y="40690"/>
                </a:lnTo>
                <a:lnTo>
                  <a:pt x="24066" y="36004"/>
                </a:lnTo>
                <a:lnTo>
                  <a:pt x="22225" y="29464"/>
                </a:lnTo>
                <a:lnTo>
                  <a:pt x="22174" y="29273"/>
                </a:lnTo>
                <a:lnTo>
                  <a:pt x="21628" y="27406"/>
                </a:lnTo>
                <a:lnTo>
                  <a:pt x="21437" y="26784"/>
                </a:lnTo>
                <a:lnTo>
                  <a:pt x="20891" y="24879"/>
                </a:lnTo>
                <a:lnTo>
                  <a:pt x="17678" y="13843"/>
                </a:lnTo>
                <a:lnTo>
                  <a:pt x="17678" y="15557"/>
                </a:lnTo>
                <a:lnTo>
                  <a:pt x="17627" y="15087"/>
                </a:lnTo>
                <a:lnTo>
                  <a:pt x="17513" y="15265"/>
                </a:lnTo>
                <a:lnTo>
                  <a:pt x="17449" y="14338"/>
                </a:lnTo>
                <a:lnTo>
                  <a:pt x="17449" y="135204"/>
                </a:lnTo>
                <a:lnTo>
                  <a:pt x="17297" y="135445"/>
                </a:lnTo>
                <a:lnTo>
                  <a:pt x="17373" y="135140"/>
                </a:lnTo>
                <a:lnTo>
                  <a:pt x="17449" y="14338"/>
                </a:lnTo>
                <a:lnTo>
                  <a:pt x="17399" y="13576"/>
                </a:lnTo>
                <a:lnTo>
                  <a:pt x="17475" y="13830"/>
                </a:lnTo>
                <a:lnTo>
                  <a:pt x="17627" y="15087"/>
                </a:lnTo>
                <a:lnTo>
                  <a:pt x="17500" y="13843"/>
                </a:lnTo>
                <a:lnTo>
                  <a:pt x="17602" y="14262"/>
                </a:lnTo>
                <a:lnTo>
                  <a:pt x="17678" y="15557"/>
                </a:lnTo>
                <a:lnTo>
                  <a:pt x="17678" y="13843"/>
                </a:lnTo>
                <a:lnTo>
                  <a:pt x="17119" y="11925"/>
                </a:lnTo>
                <a:lnTo>
                  <a:pt x="17119" y="13830"/>
                </a:lnTo>
                <a:lnTo>
                  <a:pt x="16040" y="16510"/>
                </a:lnTo>
                <a:lnTo>
                  <a:pt x="17106" y="13830"/>
                </a:lnTo>
                <a:lnTo>
                  <a:pt x="17119" y="11925"/>
                </a:lnTo>
                <a:lnTo>
                  <a:pt x="16725" y="10566"/>
                </a:lnTo>
                <a:lnTo>
                  <a:pt x="17106" y="12179"/>
                </a:lnTo>
                <a:lnTo>
                  <a:pt x="16713" y="10553"/>
                </a:lnTo>
                <a:lnTo>
                  <a:pt x="16649" y="10248"/>
                </a:lnTo>
                <a:lnTo>
                  <a:pt x="16497" y="9740"/>
                </a:lnTo>
                <a:lnTo>
                  <a:pt x="16497" y="10566"/>
                </a:lnTo>
                <a:lnTo>
                  <a:pt x="15392" y="6896"/>
                </a:lnTo>
                <a:lnTo>
                  <a:pt x="16497" y="10566"/>
                </a:lnTo>
                <a:lnTo>
                  <a:pt x="15443" y="6197"/>
                </a:lnTo>
                <a:lnTo>
                  <a:pt x="16497" y="10566"/>
                </a:lnTo>
                <a:lnTo>
                  <a:pt x="16497" y="9740"/>
                </a:lnTo>
                <a:lnTo>
                  <a:pt x="16167" y="8623"/>
                </a:lnTo>
                <a:lnTo>
                  <a:pt x="15798" y="6731"/>
                </a:lnTo>
                <a:lnTo>
                  <a:pt x="15392" y="5930"/>
                </a:lnTo>
                <a:lnTo>
                  <a:pt x="15163" y="4991"/>
                </a:lnTo>
                <a:lnTo>
                  <a:pt x="15163" y="19062"/>
                </a:lnTo>
                <a:lnTo>
                  <a:pt x="6819" y="21031"/>
                </a:lnTo>
                <a:lnTo>
                  <a:pt x="10680" y="20116"/>
                </a:lnTo>
                <a:lnTo>
                  <a:pt x="15163" y="19062"/>
                </a:lnTo>
                <a:lnTo>
                  <a:pt x="15163" y="4991"/>
                </a:lnTo>
                <a:lnTo>
                  <a:pt x="14681" y="2984"/>
                </a:lnTo>
                <a:lnTo>
                  <a:pt x="13500" y="2247"/>
                </a:lnTo>
                <a:lnTo>
                  <a:pt x="13081" y="1447"/>
                </a:lnTo>
                <a:lnTo>
                  <a:pt x="11226" y="863"/>
                </a:lnTo>
                <a:lnTo>
                  <a:pt x="11163" y="3835"/>
                </a:lnTo>
                <a:lnTo>
                  <a:pt x="4889" y="5676"/>
                </a:lnTo>
                <a:lnTo>
                  <a:pt x="4889" y="17487"/>
                </a:lnTo>
                <a:lnTo>
                  <a:pt x="4432" y="16510"/>
                </a:lnTo>
                <a:lnTo>
                  <a:pt x="3962" y="15709"/>
                </a:lnTo>
                <a:lnTo>
                  <a:pt x="4076" y="15875"/>
                </a:lnTo>
                <a:lnTo>
                  <a:pt x="4432" y="16510"/>
                </a:lnTo>
                <a:lnTo>
                  <a:pt x="4889" y="17487"/>
                </a:lnTo>
                <a:lnTo>
                  <a:pt x="4889" y="5676"/>
                </a:lnTo>
                <a:lnTo>
                  <a:pt x="3721" y="6019"/>
                </a:lnTo>
                <a:lnTo>
                  <a:pt x="3721" y="15265"/>
                </a:lnTo>
                <a:lnTo>
                  <a:pt x="3530" y="14795"/>
                </a:lnTo>
                <a:lnTo>
                  <a:pt x="3721" y="15265"/>
                </a:lnTo>
                <a:lnTo>
                  <a:pt x="3721" y="6019"/>
                </a:lnTo>
                <a:lnTo>
                  <a:pt x="3073" y="6197"/>
                </a:lnTo>
                <a:lnTo>
                  <a:pt x="11163" y="3835"/>
                </a:lnTo>
                <a:lnTo>
                  <a:pt x="11163" y="825"/>
                </a:lnTo>
                <a:lnTo>
                  <a:pt x="10642" y="495"/>
                </a:lnTo>
                <a:lnTo>
                  <a:pt x="10337" y="571"/>
                </a:lnTo>
                <a:lnTo>
                  <a:pt x="8534" y="0"/>
                </a:lnTo>
                <a:lnTo>
                  <a:pt x="4864" y="1879"/>
                </a:lnTo>
                <a:lnTo>
                  <a:pt x="2616" y="2425"/>
                </a:lnTo>
                <a:lnTo>
                  <a:pt x="2540" y="2552"/>
                </a:lnTo>
                <a:lnTo>
                  <a:pt x="2540" y="10248"/>
                </a:lnTo>
                <a:lnTo>
                  <a:pt x="2413" y="11099"/>
                </a:lnTo>
                <a:lnTo>
                  <a:pt x="2362" y="10566"/>
                </a:lnTo>
                <a:lnTo>
                  <a:pt x="2540" y="10248"/>
                </a:lnTo>
                <a:lnTo>
                  <a:pt x="2540" y="2552"/>
                </a:lnTo>
                <a:lnTo>
                  <a:pt x="304" y="6184"/>
                </a:lnTo>
                <a:lnTo>
                  <a:pt x="203" y="6731"/>
                </a:lnTo>
                <a:lnTo>
                  <a:pt x="330" y="7239"/>
                </a:lnTo>
                <a:lnTo>
                  <a:pt x="2349" y="3835"/>
                </a:lnTo>
                <a:lnTo>
                  <a:pt x="330" y="7239"/>
                </a:lnTo>
                <a:lnTo>
                  <a:pt x="0" y="7785"/>
                </a:lnTo>
                <a:lnTo>
                  <a:pt x="901" y="11074"/>
                </a:lnTo>
                <a:lnTo>
                  <a:pt x="965" y="11290"/>
                </a:lnTo>
                <a:lnTo>
                  <a:pt x="1663" y="14262"/>
                </a:lnTo>
                <a:lnTo>
                  <a:pt x="914" y="11112"/>
                </a:lnTo>
                <a:lnTo>
                  <a:pt x="2641" y="18440"/>
                </a:lnTo>
                <a:lnTo>
                  <a:pt x="5168" y="29184"/>
                </a:lnTo>
                <a:lnTo>
                  <a:pt x="5308" y="29806"/>
                </a:lnTo>
                <a:lnTo>
                  <a:pt x="6172" y="33477"/>
                </a:lnTo>
                <a:lnTo>
                  <a:pt x="12649" y="76403"/>
                </a:lnTo>
                <a:lnTo>
                  <a:pt x="13258" y="98272"/>
                </a:lnTo>
                <a:lnTo>
                  <a:pt x="13258" y="98729"/>
                </a:lnTo>
                <a:lnTo>
                  <a:pt x="13271" y="98856"/>
                </a:lnTo>
                <a:lnTo>
                  <a:pt x="13538" y="110502"/>
                </a:lnTo>
                <a:lnTo>
                  <a:pt x="13817" y="118910"/>
                </a:lnTo>
                <a:lnTo>
                  <a:pt x="13970" y="121907"/>
                </a:lnTo>
                <a:lnTo>
                  <a:pt x="14249" y="127304"/>
                </a:lnTo>
                <a:lnTo>
                  <a:pt x="14566" y="132664"/>
                </a:lnTo>
                <a:lnTo>
                  <a:pt x="15024" y="138074"/>
                </a:lnTo>
                <a:lnTo>
                  <a:pt x="15125" y="138798"/>
                </a:lnTo>
                <a:lnTo>
                  <a:pt x="15265" y="138569"/>
                </a:lnTo>
                <a:lnTo>
                  <a:pt x="15189" y="139115"/>
                </a:lnTo>
                <a:lnTo>
                  <a:pt x="16027" y="143103"/>
                </a:lnTo>
                <a:lnTo>
                  <a:pt x="17348" y="149301"/>
                </a:lnTo>
                <a:lnTo>
                  <a:pt x="18351" y="152298"/>
                </a:lnTo>
                <a:lnTo>
                  <a:pt x="18376" y="152819"/>
                </a:lnTo>
                <a:lnTo>
                  <a:pt x="18567" y="153035"/>
                </a:lnTo>
                <a:lnTo>
                  <a:pt x="24688" y="159486"/>
                </a:lnTo>
                <a:lnTo>
                  <a:pt x="25438" y="160274"/>
                </a:lnTo>
                <a:lnTo>
                  <a:pt x="26555" y="160312"/>
                </a:lnTo>
                <a:lnTo>
                  <a:pt x="27038" y="160528"/>
                </a:lnTo>
                <a:lnTo>
                  <a:pt x="27635" y="161188"/>
                </a:lnTo>
                <a:lnTo>
                  <a:pt x="28727" y="161264"/>
                </a:lnTo>
                <a:lnTo>
                  <a:pt x="32702" y="161531"/>
                </a:lnTo>
                <a:lnTo>
                  <a:pt x="33743" y="161594"/>
                </a:lnTo>
                <a:lnTo>
                  <a:pt x="37033" y="161810"/>
                </a:lnTo>
                <a:lnTo>
                  <a:pt x="38354" y="161899"/>
                </a:lnTo>
                <a:lnTo>
                  <a:pt x="39077" y="161251"/>
                </a:lnTo>
                <a:lnTo>
                  <a:pt x="39319" y="161048"/>
                </a:lnTo>
                <a:lnTo>
                  <a:pt x="39077" y="161251"/>
                </a:lnTo>
                <a:lnTo>
                  <a:pt x="39535" y="161124"/>
                </a:lnTo>
                <a:lnTo>
                  <a:pt x="39789" y="161239"/>
                </a:lnTo>
                <a:lnTo>
                  <a:pt x="41046" y="160718"/>
                </a:lnTo>
                <a:lnTo>
                  <a:pt x="44335" y="159359"/>
                </a:lnTo>
                <a:lnTo>
                  <a:pt x="47713" y="157962"/>
                </a:lnTo>
                <a:lnTo>
                  <a:pt x="48653" y="157581"/>
                </a:lnTo>
                <a:lnTo>
                  <a:pt x="50761" y="157022"/>
                </a:lnTo>
                <a:lnTo>
                  <a:pt x="53860" y="156197"/>
                </a:lnTo>
                <a:lnTo>
                  <a:pt x="63931" y="153593"/>
                </a:lnTo>
                <a:lnTo>
                  <a:pt x="97637" y="145338"/>
                </a:lnTo>
                <a:lnTo>
                  <a:pt x="99606" y="142125"/>
                </a:lnTo>
                <a:close/>
              </a:path>
              <a:path w="320675" h="171450">
                <a:moveTo>
                  <a:pt x="148018" y="18580"/>
                </a:moveTo>
                <a:lnTo>
                  <a:pt x="143700" y="18732"/>
                </a:lnTo>
                <a:lnTo>
                  <a:pt x="148018" y="18580"/>
                </a:lnTo>
                <a:close/>
              </a:path>
              <a:path w="320675" h="171450">
                <a:moveTo>
                  <a:pt x="199402" y="78854"/>
                </a:moveTo>
                <a:lnTo>
                  <a:pt x="198678" y="73418"/>
                </a:lnTo>
                <a:lnTo>
                  <a:pt x="196443" y="71488"/>
                </a:lnTo>
                <a:lnTo>
                  <a:pt x="193827" y="71513"/>
                </a:lnTo>
                <a:lnTo>
                  <a:pt x="152742" y="75438"/>
                </a:lnTo>
                <a:lnTo>
                  <a:pt x="139649" y="81470"/>
                </a:lnTo>
                <a:lnTo>
                  <a:pt x="139293" y="79260"/>
                </a:lnTo>
                <a:lnTo>
                  <a:pt x="138112" y="72631"/>
                </a:lnTo>
                <a:lnTo>
                  <a:pt x="138811" y="77165"/>
                </a:lnTo>
                <a:lnTo>
                  <a:pt x="138023" y="72174"/>
                </a:lnTo>
                <a:lnTo>
                  <a:pt x="137172" y="67322"/>
                </a:lnTo>
                <a:lnTo>
                  <a:pt x="136626" y="64122"/>
                </a:lnTo>
                <a:lnTo>
                  <a:pt x="136423" y="62928"/>
                </a:lnTo>
                <a:lnTo>
                  <a:pt x="135305" y="56311"/>
                </a:lnTo>
                <a:lnTo>
                  <a:pt x="135534" y="54876"/>
                </a:lnTo>
                <a:lnTo>
                  <a:pt x="134924" y="54038"/>
                </a:lnTo>
                <a:lnTo>
                  <a:pt x="133235" y="43726"/>
                </a:lnTo>
                <a:lnTo>
                  <a:pt x="132499" y="39166"/>
                </a:lnTo>
                <a:lnTo>
                  <a:pt x="132016" y="36207"/>
                </a:lnTo>
                <a:lnTo>
                  <a:pt x="132219" y="36156"/>
                </a:lnTo>
                <a:lnTo>
                  <a:pt x="134937" y="35534"/>
                </a:lnTo>
                <a:lnTo>
                  <a:pt x="139293" y="34594"/>
                </a:lnTo>
                <a:lnTo>
                  <a:pt x="143802" y="34201"/>
                </a:lnTo>
                <a:lnTo>
                  <a:pt x="144094" y="34201"/>
                </a:lnTo>
                <a:lnTo>
                  <a:pt x="148247" y="34201"/>
                </a:lnTo>
                <a:lnTo>
                  <a:pt x="148374" y="34201"/>
                </a:lnTo>
                <a:lnTo>
                  <a:pt x="155854" y="34620"/>
                </a:lnTo>
                <a:lnTo>
                  <a:pt x="163271" y="35801"/>
                </a:lnTo>
                <a:lnTo>
                  <a:pt x="170637" y="37490"/>
                </a:lnTo>
                <a:lnTo>
                  <a:pt x="180733" y="40259"/>
                </a:lnTo>
                <a:lnTo>
                  <a:pt x="183718" y="38582"/>
                </a:lnTo>
                <a:lnTo>
                  <a:pt x="184950" y="34201"/>
                </a:lnTo>
                <a:lnTo>
                  <a:pt x="185191" y="33324"/>
                </a:lnTo>
                <a:lnTo>
                  <a:pt x="184162" y="30784"/>
                </a:lnTo>
                <a:lnTo>
                  <a:pt x="153009" y="18973"/>
                </a:lnTo>
                <a:lnTo>
                  <a:pt x="152615" y="18580"/>
                </a:lnTo>
                <a:lnTo>
                  <a:pt x="148043" y="18580"/>
                </a:lnTo>
                <a:lnTo>
                  <a:pt x="143675" y="18770"/>
                </a:lnTo>
                <a:lnTo>
                  <a:pt x="142354" y="18821"/>
                </a:lnTo>
                <a:lnTo>
                  <a:pt x="141478" y="18948"/>
                </a:lnTo>
                <a:lnTo>
                  <a:pt x="141478" y="30632"/>
                </a:lnTo>
                <a:lnTo>
                  <a:pt x="140474" y="26250"/>
                </a:lnTo>
                <a:lnTo>
                  <a:pt x="141478" y="30632"/>
                </a:lnTo>
                <a:lnTo>
                  <a:pt x="141478" y="18948"/>
                </a:lnTo>
                <a:lnTo>
                  <a:pt x="140474" y="19088"/>
                </a:lnTo>
                <a:lnTo>
                  <a:pt x="140474" y="22212"/>
                </a:lnTo>
                <a:lnTo>
                  <a:pt x="140436" y="25209"/>
                </a:lnTo>
                <a:lnTo>
                  <a:pt x="140335" y="22364"/>
                </a:lnTo>
                <a:lnTo>
                  <a:pt x="140474" y="22212"/>
                </a:lnTo>
                <a:lnTo>
                  <a:pt x="140474" y="19088"/>
                </a:lnTo>
                <a:lnTo>
                  <a:pt x="136753" y="19608"/>
                </a:lnTo>
                <a:lnTo>
                  <a:pt x="131343" y="21107"/>
                </a:lnTo>
                <a:lnTo>
                  <a:pt x="130530" y="21336"/>
                </a:lnTo>
                <a:lnTo>
                  <a:pt x="130530" y="37744"/>
                </a:lnTo>
                <a:lnTo>
                  <a:pt x="130340" y="36690"/>
                </a:lnTo>
                <a:lnTo>
                  <a:pt x="130416" y="37287"/>
                </a:lnTo>
                <a:lnTo>
                  <a:pt x="130530" y="37744"/>
                </a:lnTo>
                <a:lnTo>
                  <a:pt x="130530" y="21336"/>
                </a:lnTo>
                <a:lnTo>
                  <a:pt x="128765" y="21793"/>
                </a:lnTo>
                <a:lnTo>
                  <a:pt x="127660" y="20472"/>
                </a:lnTo>
                <a:lnTo>
                  <a:pt x="125984" y="20332"/>
                </a:lnTo>
                <a:lnTo>
                  <a:pt x="125831" y="20218"/>
                </a:lnTo>
                <a:lnTo>
                  <a:pt x="125450" y="20281"/>
                </a:lnTo>
                <a:lnTo>
                  <a:pt x="118897" y="19735"/>
                </a:lnTo>
                <a:lnTo>
                  <a:pt x="118541" y="20040"/>
                </a:lnTo>
                <a:lnTo>
                  <a:pt x="118541" y="47942"/>
                </a:lnTo>
                <a:lnTo>
                  <a:pt x="117348" y="42176"/>
                </a:lnTo>
                <a:lnTo>
                  <a:pt x="118541" y="47942"/>
                </a:lnTo>
                <a:lnTo>
                  <a:pt x="118541" y="20040"/>
                </a:lnTo>
                <a:lnTo>
                  <a:pt x="115150" y="22898"/>
                </a:lnTo>
                <a:lnTo>
                  <a:pt x="115023" y="23190"/>
                </a:lnTo>
                <a:lnTo>
                  <a:pt x="114909" y="24688"/>
                </a:lnTo>
                <a:lnTo>
                  <a:pt x="114287" y="25501"/>
                </a:lnTo>
                <a:lnTo>
                  <a:pt x="114642" y="28511"/>
                </a:lnTo>
                <a:lnTo>
                  <a:pt x="114706" y="27076"/>
                </a:lnTo>
                <a:lnTo>
                  <a:pt x="114820" y="25641"/>
                </a:lnTo>
                <a:lnTo>
                  <a:pt x="114719" y="28829"/>
                </a:lnTo>
                <a:lnTo>
                  <a:pt x="111086" y="33324"/>
                </a:lnTo>
                <a:lnTo>
                  <a:pt x="111086" y="34226"/>
                </a:lnTo>
                <a:lnTo>
                  <a:pt x="111417" y="37680"/>
                </a:lnTo>
                <a:lnTo>
                  <a:pt x="116179" y="41630"/>
                </a:lnTo>
                <a:lnTo>
                  <a:pt x="117144" y="49784"/>
                </a:lnTo>
                <a:lnTo>
                  <a:pt x="117259" y="50609"/>
                </a:lnTo>
                <a:lnTo>
                  <a:pt x="118529" y="60540"/>
                </a:lnTo>
                <a:lnTo>
                  <a:pt x="119532" y="67792"/>
                </a:lnTo>
                <a:lnTo>
                  <a:pt x="119900" y="70256"/>
                </a:lnTo>
                <a:lnTo>
                  <a:pt x="120611" y="75018"/>
                </a:lnTo>
                <a:lnTo>
                  <a:pt x="125107" y="107518"/>
                </a:lnTo>
                <a:lnTo>
                  <a:pt x="125222" y="108292"/>
                </a:lnTo>
                <a:lnTo>
                  <a:pt x="126428" y="117195"/>
                </a:lnTo>
                <a:lnTo>
                  <a:pt x="127444" y="124155"/>
                </a:lnTo>
                <a:lnTo>
                  <a:pt x="127736" y="125984"/>
                </a:lnTo>
                <a:lnTo>
                  <a:pt x="128524" y="131102"/>
                </a:lnTo>
                <a:lnTo>
                  <a:pt x="129057" y="134493"/>
                </a:lnTo>
                <a:lnTo>
                  <a:pt x="129349" y="136296"/>
                </a:lnTo>
                <a:lnTo>
                  <a:pt x="129692" y="138391"/>
                </a:lnTo>
                <a:lnTo>
                  <a:pt x="130949" y="145338"/>
                </a:lnTo>
                <a:lnTo>
                  <a:pt x="131508" y="147104"/>
                </a:lnTo>
                <a:lnTo>
                  <a:pt x="132156" y="149174"/>
                </a:lnTo>
                <a:lnTo>
                  <a:pt x="133121" y="152209"/>
                </a:lnTo>
                <a:lnTo>
                  <a:pt x="133210" y="152476"/>
                </a:lnTo>
                <a:lnTo>
                  <a:pt x="134747" y="157314"/>
                </a:lnTo>
                <a:lnTo>
                  <a:pt x="134874" y="157378"/>
                </a:lnTo>
                <a:lnTo>
                  <a:pt x="136271" y="160655"/>
                </a:lnTo>
                <a:lnTo>
                  <a:pt x="142151" y="167728"/>
                </a:lnTo>
                <a:lnTo>
                  <a:pt x="147358" y="170954"/>
                </a:lnTo>
                <a:lnTo>
                  <a:pt x="154152" y="167589"/>
                </a:lnTo>
                <a:lnTo>
                  <a:pt x="155498" y="165569"/>
                </a:lnTo>
                <a:lnTo>
                  <a:pt x="155765" y="160947"/>
                </a:lnTo>
                <a:lnTo>
                  <a:pt x="155549" y="160134"/>
                </a:lnTo>
                <a:lnTo>
                  <a:pt x="154584" y="156425"/>
                </a:lnTo>
                <a:lnTo>
                  <a:pt x="153695" y="152908"/>
                </a:lnTo>
                <a:lnTo>
                  <a:pt x="153238" y="151447"/>
                </a:lnTo>
                <a:lnTo>
                  <a:pt x="149974" y="141198"/>
                </a:lnTo>
                <a:lnTo>
                  <a:pt x="149682" y="140284"/>
                </a:lnTo>
                <a:lnTo>
                  <a:pt x="149301" y="138391"/>
                </a:lnTo>
                <a:lnTo>
                  <a:pt x="144487" y="111823"/>
                </a:lnTo>
                <a:lnTo>
                  <a:pt x="143789" y="107518"/>
                </a:lnTo>
                <a:lnTo>
                  <a:pt x="142735" y="100711"/>
                </a:lnTo>
                <a:lnTo>
                  <a:pt x="142049" y="96177"/>
                </a:lnTo>
                <a:lnTo>
                  <a:pt x="141960" y="95694"/>
                </a:lnTo>
                <a:lnTo>
                  <a:pt x="141871" y="95173"/>
                </a:lnTo>
                <a:lnTo>
                  <a:pt x="143916" y="95478"/>
                </a:lnTo>
                <a:lnTo>
                  <a:pt x="151663" y="90373"/>
                </a:lnTo>
                <a:lnTo>
                  <a:pt x="197408" y="81470"/>
                </a:lnTo>
                <a:lnTo>
                  <a:pt x="199402" y="78854"/>
                </a:lnTo>
                <a:close/>
              </a:path>
              <a:path w="320675" h="171450">
                <a:moveTo>
                  <a:pt x="319532" y="106540"/>
                </a:moveTo>
                <a:lnTo>
                  <a:pt x="319163" y="111531"/>
                </a:lnTo>
                <a:lnTo>
                  <a:pt x="319532" y="106540"/>
                </a:lnTo>
                <a:close/>
              </a:path>
              <a:path w="320675" h="171450">
                <a:moveTo>
                  <a:pt x="320065" y="92570"/>
                </a:moveTo>
                <a:lnTo>
                  <a:pt x="320014" y="81038"/>
                </a:lnTo>
                <a:lnTo>
                  <a:pt x="320001" y="74790"/>
                </a:lnTo>
                <a:lnTo>
                  <a:pt x="319925" y="72250"/>
                </a:lnTo>
                <a:lnTo>
                  <a:pt x="318833" y="65900"/>
                </a:lnTo>
                <a:lnTo>
                  <a:pt x="317957" y="60820"/>
                </a:lnTo>
                <a:lnTo>
                  <a:pt x="318820" y="65824"/>
                </a:lnTo>
                <a:lnTo>
                  <a:pt x="318008" y="60820"/>
                </a:lnTo>
                <a:lnTo>
                  <a:pt x="316966" y="55956"/>
                </a:lnTo>
                <a:lnTo>
                  <a:pt x="316903" y="56146"/>
                </a:lnTo>
                <a:lnTo>
                  <a:pt x="316928" y="55740"/>
                </a:lnTo>
                <a:lnTo>
                  <a:pt x="316966" y="55956"/>
                </a:lnTo>
                <a:lnTo>
                  <a:pt x="317042" y="55740"/>
                </a:lnTo>
                <a:lnTo>
                  <a:pt x="312610" y="46875"/>
                </a:lnTo>
                <a:lnTo>
                  <a:pt x="312610" y="47117"/>
                </a:lnTo>
                <a:lnTo>
                  <a:pt x="312597" y="46850"/>
                </a:lnTo>
                <a:lnTo>
                  <a:pt x="312585" y="45580"/>
                </a:lnTo>
                <a:lnTo>
                  <a:pt x="311518" y="44665"/>
                </a:lnTo>
                <a:lnTo>
                  <a:pt x="311353" y="44310"/>
                </a:lnTo>
                <a:lnTo>
                  <a:pt x="304863" y="37960"/>
                </a:lnTo>
                <a:lnTo>
                  <a:pt x="302488" y="37960"/>
                </a:lnTo>
                <a:lnTo>
                  <a:pt x="299732" y="36690"/>
                </a:lnTo>
                <a:lnTo>
                  <a:pt x="294335" y="40500"/>
                </a:lnTo>
                <a:lnTo>
                  <a:pt x="293408" y="41783"/>
                </a:lnTo>
                <a:lnTo>
                  <a:pt x="290055" y="46850"/>
                </a:lnTo>
                <a:lnTo>
                  <a:pt x="291338" y="51752"/>
                </a:lnTo>
                <a:lnTo>
                  <a:pt x="291249" y="45580"/>
                </a:lnTo>
                <a:lnTo>
                  <a:pt x="291287" y="48120"/>
                </a:lnTo>
                <a:lnTo>
                  <a:pt x="291401" y="51993"/>
                </a:lnTo>
                <a:lnTo>
                  <a:pt x="291719" y="53200"/>
                </a:lnTo>
                <a:lnTo>
                  <a:pt x="295211" y="55740"/>
                </a:lnTo>
                <a:lnTo>
                  <a:pt x="295884" y="56743"/>
                </a:lnTo>
                <a:lnTo>
                  <a:pt x="297141" y="59550"/>
                </a:lnTo>
                <a:lnTo>
                  <a:pt x="297408" y="60045"/>
                </a:lnTo>
                <a:lnTo>
                  <a:pt x="298640" y="62852"/>
                </a:lnTo>
                <a:lnTo>
                  <a:pt x="300443" y="74790"/>
                </a:lnTo>
                <a:lnTo>
                  <a:pt x="300697" y="81140"/>
                </a:lnTo>
                <a:lnTo>
                  <a:pt x="298361" y="124320"/>
                </a:lnTo>
                <a:lnTo>
                  <a:pt x="297980" y="125590"/>
                </a:lnTo>
                <a:lnTo>
                  <a:pt x="296621" y="130670"/>
                </a:lnTo>
                <a:lnTo>
                  <a:pt x="287845" y="144640"/>
                </a:lnTo>
                <a:lnTo>
                  <a:pt x="280238" y="144640"/>
                </a:lnTo>
                <a:lnTo>
                  <a:pt x="279742" y="144640"/>
                </a:lnTo>
                <a:lnTo>
                  <a:pt x="270891" y="140830"/>
                </a:lnTo>
                <a:lnTo>
                  <a:pt x="267881" y="138290"/>
                </a:lnTo>
                <a:lnTo>
                  <a:pt x="262369" y="130670"/>
                </a:lnTo>
                <a:lnTo>
                  <a:pt x="261594" y="130670"/>
                </a:lnTo>
                <a:lnTo>
                  <a:pt x="259194" y="124320"/>
                </a:lnTo>
                <a:lnTo>
                  <a:pt x="257276" y="117398"/>
                </a:lnTo>
                <a:lnTo>
                  <a:pt x="258737" y="123050"/>
                </a:lnTo>
                <a:lnTo>
                  <a:pt x="257111" y="116852"/>
                </a:lnTo>
                <a:lnTo>
                  <a:pt x="257276" y="117398"/>
                </a:lnTo>
                <a:lnTo>
                  <a:pt x="257086" y="116700"/>
                </a:lnTo>
                <a:lnTo>
                  <a:pt x="255447" y="110350"/>
                </a:lnTo>
                <a:lnTo>
                  <a:pt x="255117" y="109080"/>
                </a:lnTo>
                <a:lnTo>
                  <a:pt x="253911" y="104000"/>
                </a:lnTo>
                <a:lnTo>
                  <a:pt x="253301" y="101460"/>
                </a:lnTo>
                <a:lnTo>
                  <a:pt x="252679" y="97650"/>
                </a:lnTo>
                <a:lnTo>
                  <a:pt x="252590" y="97040"/>
                </a:lnTo>
                <a:lnTo>
                  <a:pt x="252552" y="96812"/>
                </a:lnTo>
                <a:lnTo>
                  <a:pt x="252501" y="96380"/>
                </a:lnTo>
                <a:lnTo>
                  <a:pt x="252031" y="92570"/>
                </a:lnTo>
                <a:lnTo>
                  <a:pt x="250863" y="84950"/>
                </a:lnTo>
                <a:lnTo>
                  <a:pt x="250190" y="78600"/>
                </a:lnTo>
                <a:lnTo>
                  <a:pt x="250050" y="77330"/>
                </a:lnTo>
                <a:lnTo>
                  <a:pt x="249783" y="70319"/>
                </a:lnTo>
                <a:lnTo>
                  <a:pt x="249758" y="74841"/>
                </a:lnTo>
                <a:lnTo>
                  <a:pt x="249707" y="68440"/>
                </a:lnTo>
                <a:lnTo>
                  <a:pt x="249504" y="62090"/>
                </a:lnTo>
                <a:lnTo>
                  <a:pt x="249377" y="58280"/>
                </a:lnTo>
                <a:lnTo>
                  <a:pt x="249212" y="49390"/>
                </a:lnTo>
                <a:lnTo>
                  <a:pt x="249123" y="54470"/>
                </a:lnTo>
                <a:lnTo>
                  <a:pt x="249135" y="45580"/>
                </a:lnTo>
                <a:lnTo>
                  <a:pt x="249212" y="49352"/>
                </a:lnTo>
                <a:lnTo>
                  <a:pt x="249085" y="40500"/>
                </a:lnTo>
                <a:lnTo>
                  <a:pt x="249097" y="39230"/>
                </a:lnTo>
                <a:lnTo>
                  <a:pt x="251599" y="39230"/>
                </a:lnTo>
                <a:lnTo>
                  <a:pt x="256082" y="32880"/>
                </a:lnTo>
                <a:lnTo>
                  <a:pt x="255739" y="29070"/>
                </a:lnTo>
                <a:lnTo>
                  <a:pt x="251079" y="25260"/>
                </a:lnTo>
                <a:lnTo>
                  <a:pt x="249097" y="23990"/>
                </a:lnTo>
                <a:lnTo>
                  <a:pt x="247434" y="22796"/>
                </a:lnTo>
                <a:lnTo>
                  <a:pt x="244817" y="20180"/>
                </a:lnTo>
                <a:lnTo>
                  <a:pt x="243814" y="20180"/>
                </a:lnTo>
                <a:lnTo>
                  <a:pt x="240614" y="20180"/>
                </a:lnTo>
                <a:lnTo>
                  <a:pt x="236842" y="23990"/>
                </a:lnTo>
                <a:lnTo>
                  <a:pt x="236067" y="25260"/>
                </a:lnTo>
                <a:lnTo>
                  <a:pt x="234746" y="28905"/>
                </a:lnTo>
                <a:lnTo>
                  <a:pt x="234530" y="29070"/>
                </a:lnTo>
                <a:lnTo>
                  <a:pt x="234315" y="30861"/>
                </a:lnTo>
                <a:lnTo>
                  <a:pt x="234315" y="31584"/>
                </a:lnTo>
                <a:lnTo>
                  <a:pt x="233476" y="37960"/>
                </a:lnTo>
                <a:lnTo>
                  <a:pt x="234315" y="31584"/>
                </a:lnTo>
                <a:lnTo>
                  <a:pt x="234315" y="30861"/>
                </a:lnTo>
                <a:lnTo>
                  <a:pt x="232765" y="65900"/>
                </a:lnTo>
                <a:lnTo>
                  <a:pt x="236397" y="62090"/>
                </a:lnTo>
                <a:lnTo>
                  <a:pt x="232854" y="65824"/>
                </a:lnTo>
                <a:lnTo>
                  <a:pt x="232867" y="74841"/>
                </a:lnTo>
                <a:lnTo>
                  <a:pt x="232791" y="70980"/>
                </a:lnTo>
                <a:lnTo>
                  <a:pt x="232816" y="74790"/>
                </a:lnTo>
                <a:lnTo>
                  <a:pt x="232930" y="79870"/>
                </a:lnTo>
                <a:lnTo>
                  <a:pt x="233476" y="87490"/>
                </a:lnTo>
                <a:lnTo>
                  <a:pt x="233972" y="91236"/>
                </a:lnTo>
                <a:lnTo>
                  <a:pt x="234213" y="93091"/>
                </a:lnTo>
                <a:lnTo>
                  <a:pt x="235140" y="100190"/>
                </a:lnTo>
                <a:lnTo>
                  <a:pt x="235496" y="102730"/>
                </a:lnTo>
                <a:lnTo>
                  <a:pt x="236689" y="109080"/>
                </a:lnTo>
                <a:lnTo>
                  <a:pt x="238582" y="117754"/>
                </a:lnTo>
                <a:lnTo>
                  <a:pt x="238455" y="117970"/>
                </a:lnTo>
                <a:lnTo>
                  <a:pt x="239699" y="123050"/>
                </a:lnTo>
                <a:lnTo>
                  <a:pt x="240969" y="126860"/>
                </a:lnTo>
                <a:lnTo>
                  <a:pt x="241122" y="126974"/>
                </a:lnTo>
                <a:lnTo>
                  <a:pt x="243827" y="134480"/>
                </a:lnTo>
                <a:lnTo>
                  <a:pt x="246672" y="140893"/>
                </a:lnTo>
                <a:lnTo>
                  <a:pt x="247192" y="141859"/>
                </a:lnTo>
                <a:lnTo>
                  <a:pt x="247154" y="142100"/>
                </a:lnTo>
                <a:lnTo>
                  <a:pt x="250075" y="147180"/>
                </a:lnTo>
                <a:lnTo>
                  <a:pt x="254571" y="153530"/>
                </a:lnTo>
                <a:lnTo>
                  <a:pt x="260667" y="158610"/>
                </a:lnTo>
                <a:lnTo>
                  <a:pt x="266814" y="160477"/>
                </a:lnTo>
                <a:lnTo>
                  <a:pt x="268135" y="161150"/>
                </a:lnTo>
                <a:lnTo>
                  <a:pt x="274180" y="163690"/>
                </a:lnTo>
                <a:lnTo>
                  <a:pt x="281698" y="163690"/>
                </a:lnTo>
                <a:lnTo>
                  <a:pt x="292417" y="163690"/>
                </a:lnTo>
                <a:lnTo>
                  <a:pt x="294182" y="163690"/>
                </a:lnTo>
                <a:lnTo>
                  <a:pt x="300748" y="159880"/>
                </a:lnTo>
                <a:lnTo>
                  <a:pt x="301967" y="158610"/>
                </a:lnTo>
                <a:lnTo>
                  <a:pt x="305765" y="154635"/>
                </a:lnTo>
                <a:lnTo>
                  <a:pt x="310603" y="149720"/>
                </a:lnTo>
                <a:lnTo>
                  <a:pt x="313093" y="143370"/>
                </a:lnTo>
                <a:lnTo>
                  <a:pt x="313588" y="142100"/>
                </a:lnTo>
                <a:lnTo>
                  <a:pt x="313944" y="140893"/>
                </a:lnTo>
                <a:lnTo>
                  <a:pt x="314071" y="140830"/>
                </a:lnTo>
                <a:lnTo>
                  <a:pt x="315429" y="135763"/>
                </a:lnTo>
                <a:lnTo>
                  <a:pt x="315061" y="137020"/>
                </a:lnTo>
                <a:lnTo>
                  <a:pt x="315429" y="135750"/>
                </a:lnTo>
                <a:lnTo>
                  <a:pt x="316801" y="130670"/>
                </a:lnTo>
                <a:lnTo>
                  <a:pt x="317487" y="128130"/>
                </a:lnTo>
                <a:lnTo>
                  <a:pt x="318287" y="121780"/>
                </a:lnTo>
                <a:lnTo>
                  <a:pt x="318452" y="120510"/>
                </a:lnTo>
                <a:lnTo>
                  <a:pt x="318617" y="119240"/>
                </a:lnTo>
                <a:lnTo>
                  <a:pt x="318795" y="116700"/>
                </a:lnTo>
                <a:lnTo>
                  <a:pt x="319481" y="106489"/>
                </a:lnTo>
                <a:lnTo>
                  <a:pt x="319722" y="102730"/>
                </a:lnTo>
                <a:lnTo>
                  <a:pt x="319824" y="100190"/>
                </a:lnTo>
                <a:lnTo>
                  <a:pt x="319989" y="96380"/>
                </a:lnTo>
                <a:lnTo>
                  <a:pt x="320065" y="9257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84019" y="398703"/>
            <a:ext cx="101600" cy="148590"/>
          </a:xfrm>
          <a:custGeom>
            <a:avLst/>
            <a:gdLst/>
            <a:ahLst/>
            <a:cxnLst/>
            <a:rect l="l" t="t" r="r" b="b"/>
            <a:pathLst>
              <a:path w="101600" h="148590">
                <a:moveTo>
                  <a:pt x="21120" y="147343"/>
                </a:moveTo>
                <a:lnTo>
                  <a:pt x="26302" y="148589"/>
                </a:lnTo>
                <a:lnTo>
                  <a:pt x="31529" y="148589"/>
                </a:lnTo>
                <a:lnTo>
                  <a:pt x="21120" y="147343"/>
                </a:lnTo>
                <a:close/>
              </a:path>
              <a:path w="101600" h="148590">
                <a:moveTo>
                  <a:pt x="25408" y="128269"/>
                </a:moveTo>
                <a:lnTo>
                  <a:pt x="23377" y="129259"/>
                </a:lnTo>
                <a:lnTo>
                  <a:pt x="22130" y="132079"/>
                </a:lnTo>
                <a:lnTo>
                  <a:pt x="19803" y="132658"/>
                </a:lnTo>
                <a:lnTo>
                  <a:pt x="17771" y="142239"/>
                </a:lnTo>
                <a:lnTo>
                  <a:pt x="21012" y="147305"/>
                </a:lnTo>
                <a:lnTo>
                  <a:pt x="31529" y="148589"/>
                </a:lnTo>
                <a:lnTo>
                  <a:pt x="33970" y="147396"/>
                </a:lnTo>
                <a:lnTo>
                  <a:pt x="30783" y="144779"/>
                </a:lnTo>
                <a:lnTo>
                  <a:pt x="30660" y="143510"/>
                </a:lnTo>
                <a:lnTo>
                  <a:pt x="22116" y="143510"/>
                </a:lnTo>
                <a:lnTo>
                  <a:pt x="29993" y="137160"/>
                </a:lnTo>
                <a:lnTo>
                  <a:pt x="29888" y="135550"/>
                </a:lnTo>
                <a:lnTo>
                  <a:pt x="29798" y="134619"/>
                </a:lnTo>
                <a:lnTo>
                  <a:pt x="30103" y="134217"/>
                </a:lnTo>
                <a:lnTo>
                  <a:pt x="30230" y="130810"/>
                </a:lnTo>
                <a:lnTo>
                  <a:pt x="28099" y="128701"/>
                </a:lnTo>
                <a:lnTo>
                  <a:pt x="25408" y="128269"/>
                </a:lnTo>
                <a:close/>
              </a:path>
              <a:path w="101600" h="148590">
                <a:moveTo>
                  <a:pt x="33970" y="147396"/>
                </a:moveTo>
                <a:lnTo>
                  <a:pt x="31529" y="148589"/>
                </a:lnTo>
                <a:lnTo>
                  <a:pt x="35424" y="148589"/>
                </a:lnTo>
                <a:lnTo>
                  <a:pt x="33970" y="147396"/>
                </a:lnTo>
                <a:close/>
              </a:path>
              <a:path w="101600" h="148590">
                <a:moveTo>
                  <a:pt x="51428" y="124460"/>
                </a:moveTo>
                <a:lnTo>
                  <a:pt x="44473" y="128291"/>
                </a:lnTo>
                <a:lnTo>
                  <a:pt x="41732" y="129539"/>
                </a:lnTo>
                <a:lnTo>
                  <a:pt x="33640" y="129539"/>
                </a:lnTo>
                <a:lnTo>
                  <a:pt x="33374" y="129891"/>
                </a:lnTo>
                <a:lnTo>
                  <a:pt x="35826" y="130810"/>
                </a:lnTo>
                <a:lnTo>
                  <a:pt x="38857" y="135550"/>
                </a:lnTo>
                <a:lnTo>
                  <a:pt x="38971" y="136335"/>
                </a:lnTo>
                <a:lnTo>
                  <a:pt x="36722" y="146050"/>
                </a:lnTo>
                <a:lnTo>
                  <a:pt x="33970" y="147396"/>
                </a:lnTo>
                <a:lnTo>
                  <a:pt x="35424" y="148589"/>
                </a:lnTo>
                <a:lnTo>
                  <a:pt x="36246" y="148589"/>
                </a:lnTo>
                <a:lnTo>
                  <a:pt x="46283" y="147331"/>
                </a:lnTo>
                <a:lnTo>
                  <a:pt x="48148" y="144807"/>
                </a:lnTo>
                <a:lnTo>
                  <a:pt x="45328" y="143510"/>
                </a:lnTo>
                <a:lnTo>
                  <a:pt x="40751" y="134619"/>
                </a:lnTo>
                <a:lnTo>
                  <a:pt x="42562" y="129539"/>
                </a:lnTo>
                <a:lnTo>
                  <a:pt x="51611" y="124681"/>
                </a:lnTo>
                <a:lnTo>
                  <a:pt x="51428" y="124460"/>
                </a:lnTo>
                <a:close/>
              </a:path>
              <a:path w="101600" h="148590">
                <a:moveTo>
                  <a:pt x="46283" y="147331"/>
                </a:moveTo>
                <a:lnTo>
                  <a:pt x="36246" y="148589"/>
                </a:lnTo>
                <a:lnTo>
                  <a:pt x="41181" y="148589"/>
                </a:lnTo>
                <a:lnTo>
                  <a:pt x="46283" y="147331"/>
                </a:lnTo>
                <a:close/>
              </a:path>
              <a:path w="101600" h="148590">
                <a:moveTo>
                  <a:pt x="82850" y="146087"/>
                </a:moveTo>
                <a:lnTo>
                  <a:pt x="88649" y="148589"/>
                </a:lnTo>
                <a:lnTo>
                  <a:pt x="91580" y="147319"/>
                </a:lnTo>
                <a:lnTo>
                  <a:pt x="88722" y="147319"/>
                </a:lnTo>
                <a:lnTo>
                  <a:pt x="82850" y="146087"/>
                </a:lnTo>
                <a:close/>
              </a:path>
              <a:path w="101600" h="148590">
                <a:moveTo>
                  <a:pt x="33374" y="129891"/>
                </a:moveTo>
                <a:lnTo>
                  <a:pt x="30136" y="134173"/>
                </a:lnTo>
                <a:lnTo>
                  <a:pt x="30044" y="137160"/>
                </a:lnTo>
                <a:lnTo>
                  <a:pt x="30783" y="144779"/>
                </a:lnTo>
                <a:lnTo>
                  <a:pt x="33970" y="147396"/>
                </a:lnTo>
                <a:lnTo>
                  <a:pt x="36722" y="146050"/>
                </a:lnTo>
                <a:lnTo>
                  <a:pt x="39074" y="135889"/>
                </a:lnTo>
                <a:lnTo>
                  <a:pt x="35826" y="130810"/>
                </a:lnTo>
                <a:lnTo>
                  <a:pt x="33374" y="129891"/>
                </a:lnTo>
                <a:close/>
              </a:path>
              <a:path w="101600" h="148590">
                <a:moveTo>
                  <a:pt x="8769" y="133164"/>
                </a:moveTo>
                <a:lnTo>
                  <a:pt x="21120" y="147343"/>
                </a:lnTo>
                <a:lnTo>
                  <a:pt x="17771" y="142239"/>
                </a:lnTo>
                <a:lnTo>
                  <a:pt x="19387" y="134619"/>
                </a:lnTo>
                <a:lnTo>
                  <a:pt x="11909" y="134619"/>
                </a:lnTo>
                <a:lnTo>
                  <a:pt x="8769" y="133164"/>
                </a:lnTo>
                <a:close/>
              </a:path>
              <a:path w="101600" h="148590">
                <a:moveTo>
                  <a:pt x="78376" y="130452"/>
                </a:moveTo>
                <a:lnTo>
                  <a:pt x="77751" y="130810"/>
                </a:lnTo>
                <a:lnTo>
                  <a:pt x="76761" y="136335"/>
                </a:lnTo>
                <a:lnTo>
                  <a:pt x="78034" y="139543"/>
                </a:lnTo>
                <a:lnTo>
                  <a:pt x="88722" y="147319"/>
                </a:lnTo>
                <a:lnTo>
                  <a:pt x="97591" y="140969"/>
                </a:lnTo>
                <a:lnTo>
                  <a:pt x="98730" y="135889"/>
                </a:lnTo>
                <a:lnTo>
                  <a:pt x="95700" y="130810"/>
                </a:lnTo>
                <a:lnTo>
                  <a:pt x="79153" y="130810"/>
                </a:lnTo>
                <a:lnTo>
                  <a:pt x="78376" y="130452"/>
                </a:lnTo>
                <a:close/>
              </a:path>
              <a:path w="101600" h="148590">
                <a:moveTo>
                  <a:pt x="94953" y="129625"/>
                </a:moveTo>
                <a:lnTo>
                  <a:pt x="95353" y="130810"/>
                </a:lnTo>
                <a:lnTo>
                  <a:pt x="95700" y="130810"/>
                </a:lnTo>
                <a:lnTo>
                  <a:pt x="98527" y="135550"/>
                </a:lnTo>
                <a:lnTo>
                  <a:pt x="98630" y="136335"/>
                </a:lnTo>
                <a:lnTo>
                  <a:pt x="97591" y="140969"/>
                </a:lnTo>
                <a:lnTo>
                  <a:pt x="88722" y="147319"/>
                </a:lnTo>
                <a:lnTo>
                  <a:pt x="91580" y="147319"/>
                </a:lnTo>
                <a:lnTo>
                  <a:pt x="97444" y="144779"/>
                </a:lnTo>
                <a:lnTo>
                  <a:pt x="99788" y="142239"/>
                </a:lnTo>
                <a:lnTo>
                  <a:pt x="101083" y="135889"/>
                </a:lnTo>
                <a:lnTo>
                  <a:pt x="99134" y="132079"/>
                </a:lnTo>
                <a:lnTo>
                  <a:pt x="95983" y="130810"/>
                </a:lnTo>
                <a:lnTo>
                  <a:pt x="94953" y="129625"/>
                </a:lnTo>
                <a:close/>
              </a:path>
              <a:path w="101600" h="148590">
                <a:moveTo>
                  <a:pt x="48148" y="144807"/>
                </a:moveTo>
                <a:lnTo>
                  <a:pt x="46388" y="147305"/>
                </a:lnTo>
                <a:lnTo>
                  <a:pt x="51311" y="146050"/>
                </a:lnTo>
                <a:lnTo>
                  <a:pt x="50849" y="146050"/>
                </a:lnTo>
                <a:lnTo>
                  <a:pt x="48148" y="144807"/>
                </a:lnTo>
                <a:close/>
              </a:path>
              <a:path w="101600" h="148590">
                <a:moveTo>
                  <a:pt x="82005" y="145123"/>
                </a:moveTo>
                <a:lnTo>
                  <a:pt x="82672" y="146050"/>
                </a:lnTo>
                <a:lnTo>
                  <a:pt x="82850" y="146087"/>
                </a:lnTo>
                <a:lnTo>
                  <a:pt x="82005" y="145123"/>
                </a:lnTo>
                <a:close/>
              </a:path>
              <a:path w="101600" h="148590">
                <a:moveTo>
                  <a:pt x="50965" y="129539"/>
                </a:moveTo>
                <a:lnTo>
                  <a:pt x="43902" y="129539"/>
                </a:lnTo>
                <a:lnTo>
                  <a:pt x="48424" y="132079"/>
                </a:lnTo>
                <a:lnTo>
                  <a:pt x="49957" y="142239"/>
                </a:lnTo>
                <a:lnTo>
                  <a:pt x="48148" y="144807"/>
                </a:lnTo>
                <a:lnTo>
                  <a:pt x="50849" y="146050"/>
                </a:lnTo>
                <a:lnTo>
                  <a:pt x="55819" y="143510"/>
                </a:lnTo>
                <a:lnTo>
                  <a:pt x="60207" y="140969"/>
                </a:lnTo>
                <a:lnTo>
                  <a:pt x="61107" y="137160"/>
                </a:lnTo>
                <a:lnTo>
                  <a:pt x="58347" y="137160"/>
                </a:lnTo>
                <a:lnTo>
                  <a:pt x="51048" y="130810"/>
                </a:lnTo>
                <a:lnTo>
                  <a:pt x="50965" y="129539"/>
                </a:lnTo>
                <a:close/>
              </a:path>
              <a:path w="101600" h="148590">
                <a:moveTo>
                  <a:pt x="55821" y="143510"/>
                </a:moveTo>
                <a:lnTo>
                  <a:pt x="50849" y="146050"/>
                </a:lnTo>
                <a:lnTo>
                  <a:pt x="51311" y="146050"/>
                </a:lnTo>
                <a:lnTo>
                  <a:pt x="55821" y="143510"/>
                </a:lnTo>
                <a:close/>
              </a:path>
              <a:path w="101600" h="148590">
                <a:moveTo>
                  <a:pt x="78277" y="139950"/>
                </a:moveTo>
                <a:lnTo>
                  <a:pt x="79642" y="142239"/>
                </a:lnTo>
                <a:lnTo>
                  <a:pt x="82005" y="145123"/>
                </a:lnTo>
                <a:lnTo>
                  <a:pt x="78277" y="139950"/>
                </a:lnTo>
                <a:close/>
              </a:path>
              <a:path w="101600" h="148590">
                <a:moveTo>
                  <a:pt x="51611" y="124681"/>
                </a:moveTo>
                <a:lnTo>
                  <a:pt x="42562" y="129539"/>
                </a:lnTo>
                <a:lnTo>
                  <a:pt x="40751" y="134619"/>
                </a:lnTo>
                <a:lnTo>
                  <a:pt x="45328" y="143510"/>
                </a:lnTo>
                <a:lnTo>
                  <a:pt x="48148" y="144807"/>
                </a:lnTo>
                <a:lnTo>
                  <a:pt x="49957" y="142239"/>
                </a:lnTo>
                <a:lnTo>
                  <a:pt x="48424" y="132079"/>
                </a:lnTo>
                <a:lnTo>
                  <a:pt x="43902" y="129539"/>
                </a:lnTo>
                <a:lnTo>
                  <a:pt x="50965" y="129539"/>
                </a:lnTo>
                <a:lnTo>
                  <a:pt x="50716" y="125729"/>
                </a:lnTo>
                <a:lnTo>
                  <a:pt x="51611" y="124681"/>
                </a:lnTo>
                <a:close/>
              </a:path>
              <a:path w="101600" h="148590">
                <a:moveTo>
                  <a:pt x="14421" y="141841"/>
                </a:moveTo>
                <a:lnTo>
                  <a:pt x="15965" y="143510"/>
                </a:lnTo>
                <a:lnTo>
                  <a:pt x="14421" y="141841"/>
                </a:lnTo>
                <a:close/>
              </a:path>
              <a:path w="101600" h="148590">
                <a:moveTo>
                  <a:pt x="30007" y="136774"/>
                </a:moveTo>
                <a:lnTo>
                  <a:pt x="29993" y="137160"/>
                </a:lnTo>
                <a:lnTo>
                  <a:pt x="22116" y="143510"/>
                </a:lnTo>
                <a:lnTo>
                  <a:pt x="30660" y="143510"/>
                </a:lnTo>
                <a:lnTo>
                  <a:pt x="30007" y="136774"/>
                </a:lnTo>
                <a:close/>
              </a:path>
              <a:path w="101600" h="148590">
                <a:moveTo>
                  <a:pt x="57360" y="118110"/>
                </a:moveTo>
                <a:lnTo>
                  <a:pt x="57069" y="118110"/>
                </a:lnTo>
                <a:lnTo>
                  <a:pt x="56134" y="119379"/>
                </a:lnTo>
                <a:lnTo>
                  <a:pt x="55013" y="120694"/>
                </a:lnTo>
                <a:lnTo>
                  <a:pt x="52017" y="124460"/>
                </a:lnTo>
                <a:lnTo>
                  <a:pt x="51742" y="124610"/>
                </a:lnTo>
                <a:lnTo>
                  <a:pt x="56732" y="127000"/>
                </a:lnTo>
                <a:lnTo>
                  <a:pt x="61707" y="134619"/>
                </a:lnTo>
                <a:lnTo>
                  <a:pt x="60207" y="140969"/>
                </a:lnTo>
                <a:lnTo>
                  <a:pt x="55819" y="143510"/>
                </a:lnTo>
                <a:lnTo>
                  <a:pt x="60304" y="140969"/>
                </a:lnTo>
                <a:lnTo>
                  <a:pt x="64266" y="137160"/>
                </a:lnTo>
                <a:lnTo>
                  <a:pt x="63932" y="137160"/>
                </a:lnTo>
                <a:lnTo>
                  <a:pt x="66717" y="134173"/>
                </a:lnTo>
                <a:lnTo>
                  <a:pt x="70438" y="129625"/>
                </a:lnTo>
                <a:lnTo>
                  <a:pt x="70358" y="128269"/>
                </a:lnTo>
                <a:lnTo>
                  <a:pt x="70198" y="127000"/>
                </a:lnTo>
                <a:lnTo>
                  <a:pt x="67550" y="127000"/>
                </a:lnTo>
                <a:lnTo>
                  <a:pt x="59114" y="123189"/>
                </a:lnTo>
                <a:lnTo>
                  <a:pt x="57360" y="118110"/>
                </a:lnTo>
                <a:close/>
              </a:path>
              <a:path w="101600" h="148590">
                <a:moveTo>
                  <a:pt x="8678" y="135550"/>
                </a:moveTo>
                <a:lnTo>
                  <a:pt x="8665" y="135889"/>
                </a:lnTo>
                <a:lnTo>
                  <a:pt x="12317" y="139700"/>
                </a:lnTo>
                <a:lnTo>
                  <a:pt x="14421" y="141841"/>
                </a:lnTo>
                <a:lnTo>
                  <a:pt x="8909" y="135889"/>
                </a:lnTo>
                <a:lnTo>
                  <a:pt x="8678" y="135550"/>
                </a:lnTo>
                <a:close/>
              </a:path>
              <a:path w="101600" h="148590">
                <a:moveTo>
                  <a:pt x="78034" y="139543"/>
                </a:moveTo>
                <a:lnTo>
                  <a:pt x="78096" y="139700"/>
                </a:lnTo>
                <a:lnTo>
                  <a:pt x="78277" y="139950"/>
                </a:lnTo>
                <a:lnTo>
                  <a:pt x="78034" y="139543"/>
                </a:lnTo>
                <a:close/>
              </a:path>
              <a:path w="101600" h="148590">
                <a:moveTo>
                  <a:pt x="76761" y="136335"/>
                </a:moveTo>
                <a:lnTo>
                  <a:pt x="76613" y="137160"/>
                </a:lnTo>
                <a:lnTo>
                  <a:pt x="78034" y="139543"/>
                </a:lnTo>
                <a:lnTo>
                  <a:pt x="76761" y="136335"/>
                </a:lnTo>
                <a:close/>
              </a:path>
              <a:path w="101600" h="148590">
                <a:moveTo>
                  <a:pt x="51742" y="124610"/>
                </a:moveTo>
                <a:lnTo>
                  <a:pt x="51611" y="124681"/>
                </a:lnTo>
                <a:lnTo>
                  <a:pt x="50883" y="125535"/>
                </a:lnTo>
                <a:lnTo>
                  <a:pt x="50757" y="126355"/>
                </a:lnTo>
                <a:lnTo>
                  <a:pt x="51048" y="130810"/>
                </a:lnTo>
                <a:lnTo>
                  <a:pt x="58347" y="137160"/>
                </a:lnTo>
                <a:lnTo>
                  <a:pt x="61107" y="137160"/>
                </a:lnTo>
                <a:lnTo>
                  <a:pt x="61707" y="134619"/>
                </a:lnTo>
                <a:lnTo>
                  <a:pt x="56732" y="127000"/>
                </a:lnTo>
                <a:lnTo>
                  <a:pt x="51742" y="124610"/>
                </a:lnTo>
                <a:close/>
              </a:path>
              <a:path w="101600" h="148590">
                <a:moveTo>
                  <a:pt x="66717" y="134173"/>
                </a:moveTo>
                <a:lnTo>
                  <a:pt x="63932" y="137160"/>
                </a:lnTo>
                <a:lnTo>
                  <a:pt x="64266" y="137160"/>
                </a:lnTo>
                <a:lnTo>
                  <a:pt x="66717" y="134173"/>
                </a:lnTo>
                <a:close/>
              </a:path>
              <a:path w="101600" h="148590">
                <a:moveTo>
                  <a:pt x="30103" y="134217"/>
                </a:moveTo>
                <a:lnTo>
                  <a:pt x="29798" y="134619"/>
                </a:lnTo>
                <a:lnTo>
                  <a:pt x="30007" y="136774"/>
                </a:lnTo>
                <a:lnTo>
                  <a:pt x="30103" y="134217"/>
                </a:lnTo>
                <a:close/>
              </a:path>
              <a:path w="101600" h="148590">
                <a:moveTo>
                  <a:pt x="73681" y="128291"/>
                </a:moveTo>
                <a:lnTo>
                  <a:pt x="74567" y="130810"/>
                </a:lnTo>
                <a:lnTo>
                  <a:pt x="76761" y="136335"/>
                </a:lnTo>
                <a:lnTo>
                  <a:pt x="77751" y="130810"/>
                </a:lnTo>
                <a:lnTo>
                  <a:pt x="78376" y="130452"/>
                </a:lnTo>
                <a:lnTo>
                  <a:pt x="73681" y="128291"/>
                </a:lnTo>
                <a:close/>
              </a:path>
              <a:path w="101600" h="148590">
                <a:moveTo>
                  <a:pt x="5452" y="129219"/>
                </a:moveTo>
                <a:lnTo>
                  <a:pt x="6320" y="132079"/>
                </a:lnTo>
                <a:lnTo>
                  <a:pt x="8678" y="135550"/>
                </a:lnTo>
                <a:lnTo>
                  <a:pt x="8769" y="133164"/>
                </a:lnTo>
                <a:lnTo>
                  <a:pt x="6429" y="132079"/>
                </a:lnTo>
                <a:lnTo>
                  <a:pt x="5452" y="129219"/>
                </a:lnTo>
                <a:close/>
              </a:path>
              <a:path w="101600" h="148590">
                <a:moveTo>
                  <a:pt x="16788" y="121919"/>
                </a:moveTo>
                <a:lnTo>
                  <a:pt x="8922" y="129523"/>
                </a:lnTo>
                <a:lnTo>
                  <a:pt x="8892" y="129891"/>
                </a:lnTo>
                <a:lnTo>
                  <a:pt x="8769" y="133164"/>
                </a:lnTo>
                <a:lnTo>
                  <a:pt x="11909" y="134619"/>
                </a:lnTo>
                <a:lnTo>
                  <a:pt x="19803" y="132658"/>
                </a:lnTo>
                <a:lnTo>
                  <a:pt x="20195" y="130810"/>
                </a:lnTo>
                <a:lnTo>
                  <a:pt x="23313" y="129290"/>
                </a:lnTo>
                <a:lnTo>
                  <a:pt x="24842" y="125943"/>
                </a:lnTo>
                <a:lnTo>
                  <a:pt x="24732" y="125109"/>
                </a:lnTo>
                <a:lnTo>
                  <a:pt x="22939" y="123189"/>
                </a:lnTo>
                <a:lnTo>
                  <a:pt x="17934" y="123189"/>
                </a:lnTo>
                <a:lnTo>
                  <a:pt x="18653" y="122305"/>
                </a:lnTo>
                <a:lnTo>
                  <a:pt x="16788" y="121919"/>
                </a:lnTo>
                <a:close/>
              </a:path>
              <a:path w="101600" h="148590">
                <a:moveTo>
                  <a:pt x="19803" y="132658"/>
                </a:moveTo>
                <a:lnTo>
                  <a:pt x="11909" y="134619"/>
                </a:lnTo>
                <a:lnTo>
                  <a:pt x="19387" y="134619"/>
                </a:lnTo>
                <a:lnTo>
                  <a:pt x="19803" y="132658"/>
                </a:lnTo>
                <a:close/>
              </a:path>
              <a:path w="101600" h="148590">
                <a:moveTo>
                  <a:pt x="28099" y="128701"/>
                </a:moveTo>
                <a:lnTo>
                  <a:pt x="30230" y="130810"/>
                </a:lnTo>
                <a:lnTo>
                  <a:pt x="30103" y="134217"/>
                </a:lnTo>
                <a:lnTo>
                  <a:pt x="33374" y="129891"/>
                </a:lnTo>
                <a:lnTo>
                  <a:pt x="31772" y="129290"/>
                </a:lnTo>
                <a:lnTo>
                  <a:pt x="28099" y="128701"/>
                </a:lnTo>
                <a:close/>
              </a:path>
              <a:path w="101600" h="148590">
                <a:moveTo>
                  <a:pt x="70139" y="130001"/>
                </a:moveTo>
                <a:lnTo>
                  <a:pt x="66717" y="134173"/>
                </a:lnTo>
                <a:lnTo>
                  <a:pt x="67484" y="133350"/>
                </a:lnTo>
                <a:lnTo>
                  <a:pt x="70139" y="130001"/>
                </a:lnTo>
                <a:close/>
              </a:path>
              <a:path w="101600" h="148590">
                <a:moveTo>
                  <a:pt x="3937" y="120461"/>
                </a:moveTo>
                <a:lnTo>
                  <a:pt x="3181" y="121830"/>
                </a:lnTo>
                <a:lnTo>
                  <a:pt x="3256" y="122305"/>
                </a:lnTo>
                <a:lnTo>
                  <a:pt x="5995" y="130810"/>
                </a:lnTo>
                <a:lnTo>
                  <a:pt x="6429" y="132079"/>
                </a:lnTo>
                <a:lnTo>
                  <a:pt x="8769" y="133164"/>
                </a:lnTo>
                <a:lnTo>
                  <a:pt x="8892" y="129891"/>
                </a:lnTo>
                <a:lnTo>
                  <a:pt x="8922" y="129523"/>
                </a:lnTo>
                <a:lnTo>
                  <a:pt x="15475" y="123189"/>
                </a:lnTo>
                <a:lnTo>
                  <a:pt x="7208" y="123189"/>
                </a:lnTo>
                <a:lnTo>
                  <a:pt x="3937" y="120461"/>
                </a:lnTo>
                <a:close/>
              </a:path>
              <a:path w="101600" h="148590">
                <a:moveTo>
                  <a:pt x="23377" y="129259"/>
                </a:moveTo>
                <a:lnTo>
                  <a:pt x="20195" y="130810"/>
                </a:lnTo>
                <a:lnTo>
                  <a:pt x="19803" y="132658"/>
                </a:lnTo>
                <a:lnTo>
                  <a:pt x="22130" y="132079"/>
                </a:lnTo>
                <a:lnTo>
                  <a:pt x="23377" y="129259"/>
                </a:lnTo>
                <a:close/>
              </a:path>
              <a:path w="101600" h="148590">
                <a:moveTo>
                  <a:pt x="86619" y="125729"/>
                </a:moveTo>
                <a:lnTo>
                  <a:pt x="78376" y="130452"/>
                </a:lnTo>
                <a:lnTo>
                  <a:pt x="79153" y="130810"/>
                </a:lnTo>
                <a:lnTo>
                  <a:pt x="89328" y="127000"/>
                </a:lnTo>
                <a:lnTo>
                  <a:pt x="89667" y="126369"/>
                </a:lnTo>
                <a:lnTo>
                  <a:pt x="86619" y="125729"/>
                </a:lnTo>
                <a:close/>
              </a:path>
              <a:path w="101600" h="148590">
                <a:moveTo>
                  <a:pt x="89667" y="126369"/>
                </a:moveTo>
                <a:lnTo>
                  <a:pt x="89328" y="127000"/>
                </a:lnTo>
                <a:lnTo>
                  <a:pt x="79153" y="130810"/>
                </a:lnTo>
                <a:lnTo>
                  <a:pt x="95353" y="130810"/>
                </a:lnTo>
                <a:lnTo>
                  <a:pt x="94953" y="129625"/>
                </a:lnTo>
                <a:lnTo>
                  <a:pt x="92670" y="127000"/>
                </a:lnTo>
                <a:lnTo>
                  <a:pt x="89667" y="126369"/>
                </a:lnTo>
                <a:close/>
              </a:path>
              <a:path w="101600" h="148590">
                <a:moveTo>
                  <a:pt x="83100" y="109219"/>
                </a:moveTo>
                <a:lnTo>
                  <a:pt x="77831" y="110535"/>
                </a:lnTo>
                <a:lnTo>
                  <a:pt x="77841" y="112007"/>
                </a:lnTo>
                <a:lnTo>
                  <a:pt x="76709" y="116866"/>
                </a:lnTo>
                <a:lnTo>
                  <a:pt x="76556" y="117183"/>
                </a:lnTo>
                <a:lnTo>
                  <a:pt x="73002" y="125729"/>
                </a:lnTo>
                <a:lnTo>
                  <a:pt x="72869" y="125943"/>
                </a:lnTo>
                <a:lnTo>
                  <a:pt x="73681" y="128291"/>
                </a:lnTo>
                <a:lnTo>
                  <a:pt x="78376" y="130452"/>
                </a:lnTo>
                <a:lnTo>
                  <a:pt x="86619" y="125729"/>
                </a:lnTo>
                <a:lnTo>
                  <a:pt x="90011" y="125729"/>
                </a:lnTo>
                <a:lnTo>
                  <a:pt x="91854" y="122300"/>
                </a:lnTo>
                <a:lnTo>
                  <a:pt x="91917" y="121830"/>
                </a:lnTo>
                <a:lnTo>
                  <a:pt x="88615" y="111758"/>
                </a:lnTo>
                <a:lnTo>
                  <a:pt x="83100" y="109219"/>
                </a:lnTo>
                <a:close/>
              </a:path>
              <a:path w="101600" h="148590">
                <a:moveTo>
                  <a:pt x="31772" y="129290"/>
                </a:moveTo>
                <a:lnTo>
                  <a:pt x="33374" y="129891"/>
                </a:lnTo>
                <a:lnTo>
                  <a:pt x="33640" y="129539"/>
                </a:lnTo>
                <a:lnTo>
                  <a:pt x="33224" y="129523"/>
                </a:lnTo>
                <a:lnTo>
                  <a:pt x="31772" y="129290"/>
                </a:lnTo>
                <a:close/>
              </a:path>
              <a:path w="101600" h="148590">
                <a:moveTo>
                  <a:pt x="91989" y="122049"/>
                </a:moveTo>
                <a:lnTo>
                  <a:pt x="89667" y="126369"/>
                </a:lnTo>
                <a:lnTo>
                  <a:pt x="92670" y="127000"/>
                </a:lnTo>
                <a:lnTo>
                  <a:pt x="94953" y="129625"/>
                </a:lnTo>
                <a:lnTo>
                  <a:pt x="92747" y="124363"/>
                </a:lnTo>
                <a:lnTo>
                  <a:pt x="91989" y="122049"/>
                </a:lnTo>
                <a:close/>
              </a:path>
              <a:path w="101600" h="148590">
                <a:moveTo>
                  <a:pt x="72722" y="125535"/>
                </a:moveTo>
                <a:lnTo>
                  <a:pt x="72635" y="125729"/>
                </a:lnTo>
                <a:lnTo>
                  <a:pt x="70132" y="126355"/>
                </a:lnTo>
                <a:lnTo>
                  <a:pt x="70516" y="129523"/>
                </a:lnTo>
                <a:lnTo>
                  <a:pt x="72862" y="125943"/>
                </a:lnTo>
                <a:lnTo>
                  <a:pt x="72722" y="125535"/>
                </a:lnTo>
                <a:close/>
              </a:path>
              <a:path w="101600" h="148590">
                <a:moveTo>
                  <a:pt x="29048" y="128269"/>
                </a:moveTo>
                <a:lnTo>
                  <a:pt x="27663" y="128269"/>
                </a:lnTo>
                <a:lnTo>
                  <a:pt x="28099" y="128701"/>
                </a:lnTo>
                <a:lnTo>
                  <a:pt x="31772" y="129290"/>
                </a:lnTo>
                <a:lnTo>
                  <a:pt x="29048" y="128269"/>
                </a:lnTo>
                <a:close/>
              </a:path>
              <a:path w="101600" h="148590">
                <a:moveTo>
                  <a:pt x="24732" y="125109"/>
                </a:moveTo>
                <a:lnTo>
                  <a:pt x="24842" y="125943"/>
                </a:lnTo>
                <a:lnTo>
                  <a:pt x="23377" y="129259"/>
                </a:lnTo>
                <a:lnTo>
                  <a:pt x="25408" y="128269"/>
                </a:lnTo>
                <a:lnTo>
                  <a:pt x="27663" y="128269"/>
                </a:lnTo>
                <a:lnTo>
                  <a:pt x="25095" y="125729"/>
                </a:lnTo>
                <a:lnTo>
                  <a:pt x="24898" y="125287"/>
                </a:lnTo>
                <a:lnTo>
                  <a:pt x="24732" y="125109"/>
                </a:lnTo>
                <a:close/>
              </a:path>
              <a:path w="101600" h="148590">
                <a:moveTo>
                  <a:pt x="3254" y="122300"/>
                </a:moveTo>
                <a:lnTo>
                  <a:pt x="3394" y="123189"/>
                </a:lnTo>
                <a:lnTo>
                  <a:pt x="5452" y="129219"/>
                </a:lnTo>
                <a:lnTo>
                  <a:pt x="3924" y="124363"/>
                </a:lnTo>
                <a:lnTo>
                  <a:pt x="3254" y="122300"/>
                </a:lnTo>
                <a:close/>
              </a:path>
              <a:path w="101600" h="148590">
                <a:moveTo>
                  <a:pt x="27663" y="128269"/>
                </a:moveTo>
                <a:lnTo>
                  <a:pt x="25408" y="128269"/>
                </a:lnTo>
                <a:lnTo>
                  <a:pt x="28099" y="128701"/>
                </a:lnTo>
                <a:lnTo>
                  <a:pt x="27663" y="128269"/>
                </a:lnTo>
                <a:close/>
              </a:path>
              <a:path w="101600" h="148590">
                <a:moveTo>
                  <a:pt x="73004" y="126355"/>
                </a:moveTo>
                <a:lnTo>
                  <a:pt x="73634" y="128269"/>
                </a:lnTo>
                <a:lnTo>
                  <a:pt x="73004" y="126355"/>
                </a:lnTo>
                <a:close/>
              </a:path>
              <a:path w="101600" h="148590">
                <a:moveTo>
                  <a:pt x="24898" y="125287"/>
                </a:moveTo>
                <a:lnTo>
                  <a:pt x="25095" y="125729"/>
                </a:lnTo>
                <a:lnTo>
                  <a:pt x="27663" y="128269"/>
                </a:lnTo>
                <a:lnTo>
                  <a:pt x="24898" y="125287"/>
                </a:lnTo>
                <a:close/>
              </a:path>
              <a:path w="101600" h="148590">
                <a:moveTo>
                  <a:pt x="61309" y="109391"/>
                </a:moveTo>
                <a:lnTo>
                  <a:pt x="61001" y="110081"/>
                </a:lnTo>
                <a:lnTo>
                  <a:pt x="60413" y="111758"/>
                </a:lnTo>
                <a:lnTo>
                  <a:pt x="57422" y="117980"/>
                </a:lnTo>
                <a:lnTo>
                  <a:pt x="57426" y="118300"/>
                </a:lnTo>
                <a:lnTo>
                  <a:pt x="59114" y="123189"/>
                </a:lnTo>
                <a:lnTo>
                  <a:pt x="67550" y="127000"/>
                </a:lnTo>
                <a:lnTo>
                  <a:pt x="70074" y="126369"/>
                </a:lnTo>
                <a:lnTo>
                  <a:pt x="69960" y="125109"/>
                </a:lnTo>
                <a:lnTo>
                  <a:pt x="69878" y="124460"/>
                </a:lnTo>
                <a:lnTo>
                  <a:pt x="62381" y="118110"/>
                </a:lnTo>
                <a:lnTo>
                  <a:pt x="70194" y="118110"/>
                </a:lnTo>
                <a:lnTo>
                  <a:pt x="70250" y="117980"/>
                </a:lnTo>
                <a:lnTo>
                  <a:pt x="69457" y="115569"/>
                </a:lnTo>
                <a:lnTo>
                  <a:pt x="64825" y="115569"/>
                </a:lnTo>
                <a:lnTo>
                  <a:pt x="61255" y="111760"/>
                </a:lnTo>
                <a:lnTo>
                  <a:pt x="61309" y="109391"/>
                </a:lnTo>
                <a:close/>
              </a:path>
              <a:path w="101600" h="148590">
                <a:moveTo>
                  <a:pt x="70117" y="126358"/>
                </a:moveTo>
                <a:lnTo>
                  <a:pt x="67550" y="127000"/>
                </a:lnTo>
                <a:lnTo>
                  <a:pt x="70198" y="127000"/>
                </a:lnTo>
                <a:lnTo>
                  <a:pt x="70117" y="126358"/>
                </a:lnTo>
                <a:close/>
              </a:path>
              <a:path w="101600" h="148590">
                <a:moveTo>
                  <a:pt x="90011" y="125729"/>
                </a:moveTo>
                <a:lnTo>
                  <a:pt x="86619" y="125729"/>
                </a:lnTo>
                <a:lnTo>
                  <a:pt x="89667" y="126369"/>
                </a:lnTo>
                <a:lnTo>
                  <a:pt x="90011" y="125729"/>
                </a:lnTo>
                <a:close/>
              </a:path>
              <a:path w="101600" h="148590">
                <a:moveTo>
                  <a:pt x="70194" y="118110"/>
                </a:moveTo>
                <a:lnTo>
                  <a:pt x="62381" y="118110"/>
                </a:lnTo>
                <a:lnTo>
                  <a:pt x="69878" y="124460"/>
                </a:lnTo>
                <a:lnTo>
                  <a:pt x="70117" y="126358"/>
                </a:lnTo>
                <a:lnTo>
                  <a:pt x="72635" y="125729"/>
                </a:lnTo>
                <a:lnTo>
                  <a:pt x="72575" y="125109"/>
                </a:lnTo>
                <a:lnTo>
                  <a:pt x="70194" y="118110"/>
                </a:lnTo>
                <a:close/>
              </a:path>
              <a:path w="101600" h="148590">
                <a:moveTo>
                  <a:pt x="76556" y="117183"/>
                </a:moveTo>
                <a:lnTo>
                  <a:pt x="74865" y="120694"/>
                </a:lnTo>
                <a:lnTo>
                  <a:pt x="72910" y="125109"/>
                </a:lnTo>
                <a:lnTo>
                  <a:pt x="72798" y="125729"/>
                </a:lnTo>
                <a:lnTo>
                  <a:pt x="72867" y="125937"/>
                </a:lnTo>
                <a:lnTo>
                  <a:pt x="73002" y="125729"/>
                </a:lnTo>
                <a:lnTo>
                  <a:pt x="76556" y="117183"/>
                </a:lnTo>
                <a:close/>
              </a:path>
              <a:path w="101600" h="148590">
                <a:moveTo>
                  <a:pt x="70250" y="117980"/>
                </a:moveTo>
                <a:lnTo>
                  <a:pt x="70259" y="118300"/>
                </a:lnTo>
                <a:lnTo>
                  <a:pt x="72722" y="125535"/>
                </a:lnTo>
                <a:lnTo>
                  <a:pt x="70250" y="117980"/>
                </a:lnTo>
                <a:close/>
              </a:path>
              <a:path w="101600" h="148590">
                <a:moveTo>
                  <a:pt x="74043" y="111480"/>
                </a:moveTo>
                <a:lnTo>
                  <a:pt x="72931" y="111758"/>
                </a:lnTo>
                <a:lnTo>
                  <a:pt x="70250" y="117980"/>
                </a:lnTo>
                <a:lnTo>
                  <a:pt x="72729" y="125518"/>
                </a:lnTo>
                <a:lnTo>
                  <a:pt x="74976" y="120461"/>
                </a:lnTo>
                <a:lnTo>
                  <a:pt x="76556" y="117183"/>
                </a:lnTo>
                <a:lnTo>
                  <a:pt x="76688" y="116866"/>
                </a:lnTo>
                <a:lnTo>
                  <a:pt x="76620" y="116642"/>
                </a:lnTo>
                <a:lnTo>
                  <a:pt x="76191" y="115569"/>
                </a:lnTo>
                <a:lnTo>
                  <a:pt x="73830" y="115569"/>
                </a:lnTo>
                <a:lnTo>
                  <a:pt x="75505" y="113858"/>
                </a:lnTo>
                <a:lnTo>
                  <a:pt x="74661" y="111758"/>
                </a:lnTo>
                <a:lnTo>
                  <a:pt x="74043" y="111480"/>
                </a:lnTo>
                <a:close/>
              </a:path>
              <a:path w="101600" h="148590">
                <a:moveTo>
                  <a:pt x="24486" y="124363"/>
                </a:moveTo>
                <a:lnTo>
                  <a:pt x="24732" y="125109"/>
                </a:lnTo>
                <a:lnTo>
                  <a:pt x="24898" y="125287"/>
                </a:lnTo>
                <a:lnTo>
                  <a:pt x="24486" y="124363"/>
                </a:lnTo>
                <a:close/>
              </a:path>
              <a:path w="101600" h="148590">
                <a:moveTo>
                  <a:pt x="21991" y="116725"/>
                </a:moveTo>
                <a:lnTo>
                  <a:pt x="22064" y="118110"/>
                </a:lnTo>
                <a:lnTo>
                  <a:pt x="18653" y="122305"/>
                </a:lnTo>
                <a:lnTo>
                  <a:pt x="22939" y="123189"/>
                </a:lnTo>
                <a:lnTo>
                  <a:pt x="24732" y="125109"/>
                </a:lnTo>
                <a:lnTo>
                  <a:pt x="24486" y="124363"/>
                </a:lnTo>
                <a:lnTo>
                  <a:pt x="23963" y="123189"/>
                </a:lnTo>
                <a:lnTo>
                  <a:pt x="21991" y="116725"/>
                </a:lnTo>
                <a:close/>
              </a:path>
              <a:path w="101600" h="148590">
                <a:moveTo>
                  <a:pt x="55013" y="120694"/>
                </a:moveTo>
                <a:lnTo>
                  <a:pt x="51800" y="124460"/>
                </a:lnTo>
                <a:lnTo>
                  <a:pt x="51742" y="124610"/>
                </a:lnTo>
                <a:lnTo>
                  <a:pt x="52017" y="124460"/>
                </a:lnTo>
                <a:lnTo>
                  <a:pt x="55013" y="120694"/>
                </a:lnTo>
                <a:close/>
              </a:path>
              <a:path w="101600" h="148590">
                <a:moveTo>
                  <a:pt x="21682" y="110852"/>
                </a:moveTo>
                <a:lnTo>
                  <a:pt x="21930" y="115569"/>
                </a:lnTo>
                <a:lnTo>
                  <a:pt x="22026" y="116839"/>
                </a:lnTo>
                <a:lnTo>
                  <a:pt x="23963" y="123189"/>
                </a:lnTo>
                <a:lnTo>
                  <a:pt x="24486" y="124363"/>
                </a:lnTo>
                <a:lnTo>
                  <a:pt x="22486" y="118300"/>
                </a:lnTo>
                <a:lnTo>
                  <a:pt x="22399" y="117980"/>
                </a:lnTo>
                <a:lnTo>
                  <a:pt x="21936" y="115569"/>
                </a:lnTo>
                <a:lnTo>
                  <a:pt x="21682" y="110852"/>
                </a:lnTo>
                <a:close/>
              </a:path>
              <a:path w="101600" h="148590">
                <a:moveTo>
                  <a:pt x="16158" y="113029"/>
                </a:moveTo>
                <a:lnTo>
                  <a:pt x="5938" y="116839"/>
                </a:lnTo>
                <a:lnTo>
                  <a:pt x="3937" y="120461"/>
                </a:lnTo>
                <a:lnTo>
                  <a:pt x="7208" y="123189"/>
                </a:lnTo>
                <a:lnTo>
                  <a:pt x="15475" y="123189"/>
                </a:lnTo>
                <a:lnTo>
                  <a:pt x="16788" y="121919"/>
                </a:lnTo>
                <a:lnTo>
                  <a:pt x="18966" y="121919"/>
                </a:lnTo>
                <a:lnTo>
                  <a:pt x="22064" y="118110"/>
                </a:lnTo>
                <a:lnTo>
                  <a:pt x="21966" y="116642"/>
                </a:lnTo>
                <a:lnTo>
                  <a:pt x="21639" y="115569"/>
                </a:lnTo>
                <a:lnTo>
                  <a:pt x="16158" y="113029"/>
                </a:lnTo>
                <a:close/>
              </a:path>
              <a:path w="101600" h="148590">
                <a:moveTo>
                  <a:pt x="18653" y="122305"/>
                </a:moveTo>
                <a:lnTo>
                  <a:pt x="17934" y="123189"/>
                </a:lnTo>
                <a:lnTo>
                  <a:pt x="22939" y="123189"/>
                </a:lnTo>
                <a:lnTo>
                  <a:pt x="18653" y="122305"/>
                </a:lnTo>
                <a:close/>
              </a:path>
              <a:path w="101600" h="148590">
                <a:moveTo>
                  <a:pt x="18966" y="121919"/>
                </a:moveTo>
                <a:lnTo>
                  <a:pt x="16788" y="121919"/>
                </a:lnTo>
                <a:lnTo>
                  <a:pt x="18657" y="122300"/>
                </a:lnTo>
                <a:lnTo>
                  <a:pt x="18966" y="121919"/>
                </a:lnTo>
                <a:close/>
              </a:path>
              <a:path w="101600" h="148590">
                <a:moveTo>
                  <a:pt x="88699" y="112007"/>
                </a:moveTo>
                <a:lnTo>
                  <a:pt x="91989" y="122049"/>
                </a:lnTo>
                <a:lnTo>
                  <a:pt x="92028" y="121830"/>
                </a:lnTo>
                <a:lnTo>
                  <a:pt x="88699" y="112007"/>
                </a:lnTo>
                <a:close/>
              </a:path>
              <a:path w="101600" h="148590">
                <a:moveTo>
                  <a:pt x="2820" y="119529"/>
                </a:moveTo>
                <a:lnTo>
                  <a:pt x="3181" y="121830"/>
                </a:lnTo>
                <a:lnTo>
                  <a:pt x="3937" y="120461"/>
                </a:lnTo>
                <a:lnTo>
                  <a:pt x="2820" y="119529"/>
                </a:lnTo>
                <a:close/>
              </a:path>
              <a:path w="101600" h="148590">
                <a:moveTo>
                  <a:pt x="56918" y="118300"/>
                </a:moveTo>
                <a:lnTo>
                  <a:pt x="55013" y="120694"/>
                </a:lnTo>
                <a:lnTo>
                  <a:pt x="56134" y="119379"/>
                </a:lnTo>
                <a:lnTo>
                  <a:pt x="56918" y="118300"/>
                </a:lnTo>
                <a:close/>
              </a:path>
              <a:path w="101600" h="148590">
                <a:moveTo>
                  <a:pt x="12752" y="114300"/>
                </a:moveTo>
                <a:lnTo>
                  <a:pt x="2371" y="114300"/>
                </a:lnTo>
                <a:lnTo>
                  <a:pt x="2627" y="118300"/>
                </a:lnTo>
                <a:lnTo>
                  <a:pt x="2820" y="119529"/>
                </a:lnTo>
                <a:lnTo>
                  <a:pt x="3937" y="120461"/>
                </a:lnTo>
                <a:lnTo>
                  <a:pt x="5938" y="116839"/>
                </a:lnTo>
                <a:lnTo>
                  <a:pt x="12752" y="114300"/>
                </a:lnTo>
                <a:close/>
              </a:path>
              <a:path w="101600" h="148590">
                <a:moveTo>
                  <a:pt x="4917" y="105352"/>
                </a:moveTo>
                <a:lnTo>
                  <a:pt x="2181" y="107876"/>
                </a:lnTo>
                <a:lnTo>
                  <a:pt x="2191" y="110081"/>
                </a:lnTo>
                <a:lnTo>
                  <a:pt x="2641" y="119379"/>
                </a:lnTo>
                <a:lnTo>
                  <a:pt x="2820" y="119529"/>
                </a:lnTo>
                <a:lnTo>
                  <a:pt x="2627" y="118300"/>
                </a:lnTo>
                <a:lnTo>
                  <a:pt x="2371" y="114300"/>
                </a:lnTo>
                <a:lnTo>
                  <a:pt x="12752" y="114300"/>
                </a:lnTo>
                <a:lnTo>
                  <a:pt x="16158" y="113029"/>
                </a:lnTo>
                <a:lnTo>
                  <a:pt x="21796" y="113029"/>
                </a:lnTo>
                <a:lnTo>
                  <a:pt x="21730" y="111760"/>
                </a:lnTo>
                <a:lnTo>
                  <a:pt x="15631" y="111758"/>
                </a:lnTo>
                <a:lnTo>
                  <a:pt x="5872" y="107969"/>
                </a:lnTo>
                <a:lnTo>
                  <a:pt x="4917" y="105352"/>
                </a:lnTo>
                <a:close/>
              </a:path>
              <a:path w="101600" h="148590">
                <a:moveTo>
                  <a:pt x="57957" y="116866"/>
                </a:moveTo>
                <a:lnTo>
                  <a:pt x="56918" y="118300"/>
                </a:lnTo>
                <a:lnTo>
                  <a:pt x="57069" y="118110"/>
                </a:lnTo>
                <a:lnTo>
                  <a:pt x="57360" y="118110"/>
                </a:lnTo>
                <a:lnTo>
                  <a:pt x="57957" y="116866"/>
                </a:lnTo>
                <a:close/>
              </a:path>
              <a:path w="101600" h="148590">
                <a:moveTo>
                  <a:pt x="66183" y="107950"/>
                </a:moveTo>
                <a:lnTo>
                  <a:pt x="67787" y="110489"/>
                </a:lnTo>
                <a:lnTo>
                  <a:pt x="70250" y="117980"/>
                </a:lnTo>
                <a:lnTo>
                  <a:pt x="72931" y="111758"/>
                </a:lnTo>
                <a:lnTo>
                  <a:pt x="74043" y="111480"/>
                </a:lnTo>
                <a:lnTo>
                  <a:pt x="70590" y="109929"/>
                </a:lnTo>
                <a:lnTo>
                  <a:pt x="67216" y="109219"/>
                </a:lnTo>
                <a:lnTo>
                  <a:pt x="66443" y="108066"/>
                </a:lnTo>
                <a:lnTo>
                  <a:pt x="66183" y="107950"/>
                </a:lnTo>
                <a:close/>
              </a:path>
              <a:path w="101600" h="148590">
                <a:moveTo>
                  <a:pt x="77831" y="110535"/>
                </a:moveTo>
                <a:lnTo>
                  <a:pt x="77582" y="110597"/>
                </a:lnTo>
                <a:lnTo>
                  <a:pt x="77559" y="111760"/>
                </a:lnTo>
                <a:lnTo>
                  <a:pt x="75505" y="113858"/>
                </a:lnTo>
                <a:lnTo>
                  <a:pt x="76620" y="116642"/>
                </a:lnTo>
                <a:lnTo>
                  <a:pt x="76688" y="116866"/>
                </a:lnTo>
                <a:lnTo>
                  <a:pt x="76556" y="117183"/>
                </a:lnTo>
                <a:lnTo>
                  <a:pt x="76709" y="116866"/>
                </a:lnTo>
                <a:lnTo>
                  <a:pt x="77841" y="112007"/>
                </a:lnTo>
                <a:lnTo>
                  <a:pt x="77831" y="110535"/>
                </a:lnTo>
                <a:close/>
              </a:path>
              <a:path w="101600" h="148590">
                <a:moveTo>
                  <a:pt x="21796" y="113029"/>
                </a:moveTo>
                <a:lnTo>
                  <a:pt x="16158" y="113029"/>
                </a:lnTo>
                <a:lnTo>
                  <a:pt x="21639" y="115569"/>
                </a:lnTo>
                <a:lnTo>
                  <a:pt x="21991" y="116725"/>
                </a:lnTo>
                <a:lnTo>
                  <a:pt x="21796" y="113029"/>
                </a:lnTo>
                <a:close/>
              </a:path>
              <a:path w="101600" h="148590">
                <a:moveTo>
                  <a:pt x="61001" y="110081"/>
                </a:moveTo>
                <a:lnTo>
                  <a:pt x="58065" y="116642"/>
                </a:lnTo>
                <a:lnTo>
                  <a:pt x="60413" y="111758"/>
                </a:lnTo>
                <a:lnTo>
                  <a:pt x="61001" y="110081"/>
                </a:lnTo>
                <a:close/>
              </a:path>
              <a:path w="101600" h="148590">
                <a:moveTo>
                  <a:pt x="66042" y="107987"/>
                </a:moveTo>
                <a:lnTo>
                  <a:pt x="61386" y="109219"/>
                </a:lnTo>
                <a:lnTo>
                  <a:pt x="61309" y="109391"/>
                </a:lnTo>
                <a:lnTo>
                  <a:pt x="61255" y="111760"/>
                </a:lnTo>
                <a:lnTo>
                  <a:pt x="64825" y="115569"/>
                </a:lnTo>
                <a:lnTo>
                  <a:pt x="69457" y="115569"/>
                </a:lnTo>
                <a:lnTo>
                  <a:pt x="67787" y="110489"/>
                </a:lnTo>
                <a:lnTo>
                  <a:pt x="66042" y="107987"/>
                </a:lnTo>
                <a:close/>
              </a:path>
              <a:path w="101600" h="148590">
                <a:moveTo>
                  <a:pt x="75505" y="113858"/>
                </a:moveTo>
                <a:lnTo>
                  <a:pt x="73830" y="115569"/>
                </a:lnTo>
                <a:lnTo>
                  <a:pt x="76191" y="115569"/>
                </a:lnTo>
                <a:lnTo>
                  <a:pt x="75505" y="113858"/>
                </a:lnTo>
                <a:close/>
              </a:path>
              <a:path w="101600" h="148590">
                <a:moveTo>
                  <a:pt x="3804" y="102155"/>
                </a:moveTo>
                <a:lnTo>
                  <a:pt x="3517" y="102806"/>
                </a:lnTo>
                <a:lnTo>
                  <a:pt x="2105" y="107876"/>
                </a:lnTo>
                <a:lnTo>
                  <a:pt x="2142" y="109219"/>
                </a:lnTo>
                <a:lnTo>
                  <a:pt x="2370" y="114300"/>
                </a:lnTo>
                <a:lnTo>
                  <a:pt x="2155" y="109219"/>
                </a:lnTo>
                <a:lnTo>
                  <a:pt x="2181" y="107876"/>
                </a:lnTo>
                <a:lnTo>
                  <a:pt x="4854" y="105410"/>
                </a:lnTo>
                <a:lnTo>
                  <a:pt x="4834" y="105114"/>
                </a:lnTo>
                <a:lnTo>
                  <a:pt x="3804" y="102155"/>
                </a:lnTo>
                <a:close/>
              </a:path>
              <a:path w="101600" h="148590">
                <a:moveTo>
                  <a:pt x="77582" y="110597"/>
                </a:moveTo>
                <a:lnTo>
                  <a:pt x="74043" y="111480"/>
                </a:lnTo>
                <a:lnTo>
                  <a:pt x="74661" y="111758"/>
                </a:lnTo>
                <a:lnTo>
                  <a:pt x="75505" y="113858"/>
                </a:lnTo>
                <a:lnTo>
                  <a:pt x="77559" y="111760"/>
                </a:lnTo>
                <a:lnTo>
                  <a:pt x="77582" y="110597"/>
                </a:lnTo>
                <a:close/>
              </a:path>
              <a:path w="101600" h="148590">
                <a:moveTo>
                  <a:pt x="16959" y="102869"/>
                </a:moveTo>
                <a:lnTo>
                  <a:pt x="6231" y="104139"/>
                </a:lnTo>
                <a:lnTo>
                  <a:pt x="4917" y="105352"/>
                </a:lnTo>
                <a:lnTo>
                  <a:pt x="5795" y="107876"/>
                </a:lnTo>
                <a:lnTo>
                  <a:pt x="15642" y="111758"/>
                </a:lnTo>
                <a:lnTo>
                  <a:pt x="21382" y="110489"/>
                </a:lnTo>
                <a:lnTo>
                  <a:pt x="21558" y="110081"/>
                </a:lnTo>
                <a:lnTo>
                  <a:pt x="21459" y="107876"/>
                </a:lnTo>
                <a:lnTo>
                  <a:pt x="16959" y="102869"/>
                </a:lnTo>
                <a:close/>
              </a:path>
              <a:path w="101600" h="148590">
                <a:moveTo>
                  <a:pt x="21631" y="109910"/>
                </a:moveTo>
                <a:lnTo>
                  <a:pt x="21382" y="110489"/>
                </a:lnTo>
                <a:lnTo>
                  <a:pt x="15635" y="111760"/>
                </a:lnTo>
                <a:lnTo>
                  <a:pt x="21730" y="111760"/>
                </a:lnTo>
                <a:lnTo>
                  <a:pt x="21631" y="109910"/>
                </a:lnTo>
                <a:close/>
              </a:path>
              <a:path w="101600" h="148590">
                <a:moveTo>
                  <a:pt x="87755" y="109219"/>
                </a:moveTo>
                <a:lnTo>
                  <a:pt x="83100" y="109219"/>
                </a:lnTo>
                <a:lnTo>
                  <a:pt x="88615" y="111758"/>
                </a:lnTo>
                <a:lnTo>
                  <a:pt x="87755" y="109219"/>
                </a:lnTo>
                <a:close/>
              </a:path>
              <a:path w="101600" h="148590">
                <a:moveTo>
                  <a:pt x="70590" y="109929"/>
                </a:moveTo>
                <a:lnTo>
                  <a:pt x="74043" y="111480"/>
                </a:lnTo>
                <a:lnTo>
                  <a:pt x="77582" y="110597"/>
                </a:lnTo>
                <a:lnTo>
                  <a:pt x="73253" y="110489"/>
                </a:lnTo>
                <a:lnTo>
                  <a:pt x="70590" y="109929"/>
                </a:lnTo>
                <a:close/>
              </a:path>
              <a:path w="101600" h="148590">
                <a:moveTo>
                  <a:pt x="25257" y="101480"/>
                </a:moveTo>
                <a:lnTo>
                  <a:pt x="21631" y="109910"/>
                </a:lnTo>
                <a:lnTo>
                  <a:pt x="21682" y="110852"/>
                </a:lnTo>
                <a:lnTo>
                  <a:pt x="21663" y="110489"/>
                </a:lnTo>
                <a:lnTo>
                  <a:pt x="22537" y="107876"/>
                </a:lnTo>
                <a:lnTo>
                  <a:pt x="25257" y="101480"/>
                </a:lnTo>
                <a:close/>
              </a:path>
              <a:path w="101600" h="148590">
                <a:moveTo>
                  <a:pt x="77691" y="107969"/>
                </a:moveTo>
                <a:lnTo>
                  <a:pt x="77582" y="110597"/>
                </a:lnTo>
                <a:lnTo>
                  <a:pt x="77831" y="110535"/>
                </a:lnTo>
                <a:lnTo>
                  <a:pt x="77691" y="107969"/>
                </a:lnTo>
                <a:close/>
              </a:path>
              <a:path w="101600" h="148590">
                <a:moveTo>
                  <a:pt x="83387" y="99222"/>
                </a:moveTo>
                <a:lnTo>
                  <a:pt x="82200" y="105410"/>
                </a:lnTo>
                <a:lnTo>
                  <a:pt x="77856" y="107876"/>
                </a:lnTo>
                <a:lnTo>
                  <a:pt x="77760" y="109219"/>
                </a:lnTo>
                <a:lnTo>
                  <a:pt x="77831" y="110535"/>
                </a:lnTo>
                <a:lnTo>
                  <a:pt x="83100" y="109219"/>
                </a:lnTo>
                <a:lnTo>
                  <a:pt x="87755" y="109219"/>
                </a:lnTo>
                <a:lnTo>
                  <a:pt x="84939" y="101600"/>
                </a:lnTo>
                <a:lnTo>
                  <a:pt x="83387" y="99222"/>
                </a:lnTo>
                <a:close/>
              </a:path>
              <a:path w="101600" h="148590">
                <a:moveTo>
                  <a:pt x="76798" y="102259"/>
                </a:moveTo>
                <a:lnTo>
                  <a:pt x="74321" y="106679"/>
                </a:lnTo>
                <a:lnTo>
                  <a:pt x="66315" y="107876"/>
                </a:lnTo>
                <a:lnTo>
                  <a:pt x="66443" y="108066"/>
                </a:lnTo>
                <a:lnTo>
                  <a:pt x="70590" y="109929"/>
                </a:lnTo>
                <a:lnTo>
                  <a:pt x="73253" y="110489"/>
                </a:lnTo>
                <a:lnTo>
                  <a:pt x="77520" y="108066"/>
                </a:lnTo>
                <a:lnTo>
                  <a:pt x="77636" y="107876"/>
                </a:lnTo>
                <a:lnTo>
                  <a:pt x="77536" y="105114"/>
                </a:lnTo>
                <a:lnTo>
                  <a:pt x="77482" y="104139"/>
                </a:lnTo>
                <a:lnTo>
                  <a:pt x="77349" y="102806"/>
                </a:lnTo>
                <a:lnTo>
                  <a:pt x="76798" y="102259"/>
                </a:lnTo>
                <a:close/>
              </a:path>
              <a:path w="101600" h="148590">
                <a:moveTo>
                  <a:pt x="77633" y="108002"/>
                </a:moveTo>
                <a:lnTo>
                  <a:pt x="73253" y="110489"/>
                </a:lnTo>
                <a:lnTo>
                  <a:pt x="77584" y="110489"/>
                </a:lnTo>
                <a:lnTo>
                  <a:pt x="77633" y="108002"/>
                </a:lnTo>
                <a:close/>
              </a:path>
              <a:path w="101600" h="148590">
                <a:moveTo>
                  <a:pt x="61395" y="105114"/>
                </a:moveTo>
                <a:lnTo>
                  <a:pt x="61359" y="106679"/>
                </a:lnTo>
                <a:lnTo>
                  <a:pt x="61242" y="109391"/>
                </a:lnTo>
                <a:lnTo>
                  <a:pt x="61001" y="110081"/>
                </a:lnTo>
                <a:lnTo>
                  <a:pt x="61309" y="109391"/>
                </a:lnTo>
                <a:lnTo>
                  <a:pt x="61395" y="105114"/>
                </a:lnTo>
                <a:close/>
              </a:path>
              <a:path w="101600" h="148590">
                <a:moveTo>
                  <a:pt x="66443" y="108066"/>
                </a:moveTo>
                <a:lnTo>
                  <a:pt x="67216" y="109219"/>
                </a:lnTo>
                <a:lnTo>
                  <a:pt x="70590" y="109929"/>
                </a:lnTo>
                <a:lnTo>
                  <a:pt x="66443" y="108066"/>
                </a:lnTo>
                <a:close/>
              </a:path>
              <a:path w="101600" h="148590">
                <a:moveTo>
                  <a:pt x="24648" y="102869"/>
                </a:moveTo>
                <a:lnTo>
                  <a:pt x="16959" y="102869"/>
                </a:lnTo>
                <a:lnTo>
                  <a:pt x="21526" y="107950"/>
                </a:lnTo>
                <a:lnTo>
                  <a:pt x="21631" y="109910"/>
                </a:lnTo>
                <a:lnTo>
                  <a:pt x="24648" y="102869"/>
                </a:lnTo>
                <a:close/>
              </a:path>
              <a:path w="101600" h="148590">
                <a:moveTo>
                  <a:pt x="61440" y="103100"/>
                </a:moveTo>
                <a:lnTo>
                  <a:pt x="61309" y="109391"/>
                </a:lnTo>
                <a:lnTo>
                  <a:pt x="61386" y="109219"/>
                </a:lnTo>
                <a:lnTo>
                  <a:pt x="65984" y="108002"/>
                </a:lnTo>
                <a:lnTo>
                  <a:pt x="65821" y="107950"/>
                </a:lnTo>
                <a:lnTo>
                  <a:pt x="61776" y="105410"/>
                </a:lnTo>
                <a:lnTo>
                  <a:pt x="61440" y="103100"/>
                </a:lnTo>
                <a:close/>
              </a:path>
              <a:path w="101600" h="148590">
                <a:moveTo>
                  <a:pt x="66364" y="107950"/>
                </a:moveTo>
                <a:lnTo>
                  <a:pt x="66183" y="107950"/>
                </a:lnTo>
                <a:lnTo>
                  <a:pt x="66443" y="108066"/>
                </a:lnTo>
                <a:close/>
              </a:path>
              <a:path w="101600" h="148590">
                <a:moveTo>
                  <a:pt x="66315" y="107876"/>
                </a:moveTo>
                <a:lnTo>
                  <a:pt x="65998" y="107923"/>
                </a:lnTo>
                <a:lnTo>
                  <a:pt x="66183" y="107950"/>
                </a:lnTo>
                <a:lnTo>
                  <a:pt x="66364" y="107950"/>
                </a:lnTo>
                <a:close/>
              </a:path>
              <a:path w="101600" h="148590">
                <a:moveTo>
                  <a:pt x="75084" y="89666"/>
                </a:moveTo>
                <a:lnTo>
                  <a:pt x="75512" y="93979"/>
                </a:lnTo>
                <a:lnTo>
                  <a:pt x="77097" y="100304"/>
                </a:lnTo>
                <a:lnTo>
                  <a:pt x="77295" y="102259"/>
                </a:lnTo>
                <a:lnTo>
                  <a:pt x="77413" y="102869"/>
                </a:lnTo>
                <a:lnTo>
                  <a:pt x="77567" y="105352"/>
                </a:lnTo>
                <a:lnTo>
                  <a:pt x="77691" y="107969"/>
                </a:lnTo>
                <a:lnTo>
                  <a:pt x="82200" y="105410"/>
                </a:lnTo>
                <a:lnTo>
                  <a:pt x="83324" y="99545"/>
                </a:lnTo>
                <a:lnTo>
                  <a:pt x="83281" y="99060"/>
                </a:lnTo>
                <a:lnTo>
                  <a:pt x="77475" y="90169"/>
                </a:lnTo>
                <a:lnTo>
                  <a:pt x="75084" y="89666"/>
                </a:lnTo>
                <a:close/>
              </a:path>
              <a:path w="101600" h="148590">
                <a:moveTo>
                  <a:pt x="62237" y="101975"/>
                </a:moveTo>
                <a:lnTo>
                  <a:pt x="61502" y="102806"/>
                </a:lnTo>
                <a:lnTo>
                  <a:pt x="61440" y="103100"/>
                </a:lnTo>
                <a:lnTo>
                  <a:pt x="61776" y="105410"/>
                </a:lnTo>
                <a:lnTo>
                  <a:pt x="65821" y="107950"/>
                </a:lnTo>
                <a:lnTo>
                  <a:pt x="65998" y="107923"/>
                </a:lnTo>
                <a:lnTo>
                  <a:pt x="64212" y="105352"/>
                </a:lnTo>
                <a:lnTo>
                  <a:pt x="62237" y="101975"/>
                </a:lnTo>
                <a:close/>
              </a:path>
              <a:path w="101600" h="148590">
                <a:moveTo>
                  <a:pt x="65998" y="107923"/>
                </a:moveTo>
                <a:lnTo>
                  <a:pt x="65821" y="107950"/>
                </a:lnTo>
                <a:lnTo>
                  <a:pt x="66016" y="107950"/>
                </a:lnTo>
                <a:close/>
              </a:path>
              <a:path w="101600" h="148590">
                <a:moveTo>
                  <a:pt x="62305" y="101898"/>
                </a:moveTo>
                <a:lnTo>
                  <a:pt x="62342" y="102155"/>
                </a:lnTo>
                <a:lnTo>
                  <a:pt x="64246" y="105410"/>
                </a:lnTo>
                <a:lnTo>
                  <a:pt x="65998" y="107923"/>
                </a:lnTo>
                <a:lnTo>
                  <a:pt x="66315" y="107876"/>
                </a:lnTo>
                <a:lnTo>
                  <a:pt x="62305" y="101898"/>
                </a:lnTo>
                <a:close/>
              </a:path>
              <a:path w="101600" h="148590">
                <a:moveTo>
                  <a:pt x="72579" y="91155"/>
                </a:moveTo>
                <a:lnTo>
                  <a:pt x="66724" y="99060"/>
                </a:lnTo>
                <a:lnTo>
                  <a:pt x="64386" y="99545"/>
                </a:lnTo>
                <a:lnTo>
                  <a:pt x="62305" y="101898"/>
                </a:lnTo>
                <a:lnTo>
                  <a:pt x="66315" y="107876"/>
                </a:lnTo>
                <a:lnTo>
                  <a:pt x="74321" y="106679"/>
                </a:lnTo>
                <a:lnTo>
                  <a:pt x="76798" y="102259"/>
                </a:lnTo>
                <a:lnTo>
                  <a:pt x="73576" y="99060"/>
                </a:lnTo>
                <a:lnTo>
                  <a:pt x="76602" y="99060"/>
                </a:lnTo>
                <a:lnTo>
                  <a:pt x="75461" y="93776"/>
                </a:lnTo>
                <a:lnTo>
                  <a:pt x="75193" y="92710"/>
                </a:lnTo>
                <a:lnTo>
                  <a:pt x="72579" y="91155"/>
                </a:lnTo>
                <a:close/>
              </a:path>
              <a:path w="101600" h="148590">
                <a:moveTo>
                  <a:pt x="77485" y="104187"/>
                </a:moveTo>
                <a:lnTo>
                  <a:pt x="77649" y="107197"/>
                </a:lnTo>
                <a:lnTo>
                  <a:pt x="77550" y="105114"/>
                </a:lnTo>
                <a:lnTo>
                  <a:pt x="77485" y="104187"/>
                </a:lnTo>
                <a:close/>
              </a:path>
              <a:path w="101600" h="148590">
                <a:moveTo>
                  <a:pt x="11750" y="91040"/>
                </a:moveTo>
                <a:lnTo>
                  <a:pt x="8139" y="92636"/>
                </a:lnTo>
                <a:lnTo>
                  <a:pt x="7058" y="94783"/>
                </a:lnTo>
                <a:lnTo>
                  <a:pt x="3918" y="101898"/>
                </a:lnTo>
                <a:lnTo>
                  <a:pt x="3840" y="102259"/>
                </a:lnTo>
                <a:lnTo>
                  <a:pt x="4917" y="105352"/>
                </a:lnTo>
                <a:lnTo>
                  <a:pt x="6231" y="104139"/>
                </a:lnTo>
                <a:lnTo>
                  <a:pt x="16959" y="102869"/>
                </a:lnTo>
                <a:lnTo>
                  <a:pt x="24648" y="102869"/>
                </a:lnTo>
                <a:lnTo>
                  <a:pt x="25746" y="100329"/>
                </a:lnTo>
                <a:lnTo>
                  <a:pt x="20349" y="100329"/>
                </a:lnTo>
                <a:lnTo>
                  <a:pt x="11971" y="92710"/>
                </a:lnTo>
                <a:lnTo>
                  <a:pt x="11750" y="91040"/>
                </a:lnTo>
                <a:close/>
              </a:path>
              <a:path w="101600" h="148590">
                <a:moveTo>
                  <a:pt x="61053" y="100601"/>
                </a:moveTo>
                <a:lnTo>
                  <a:pt x="61275" y="102259"/>
                </a:lnTo>
                <a:lnTo>
                  <a:pt x="61395" y="105114"/>
                </a:lnTo>
                <a:lnTo>
                  <a:pt x="61277" y="101975"/>
                </a:lnTo>
                <a:lnTo>
                  <a:pt x="61081" y="100628"/>
                </a:lnTo>
                <a:close/>
              </a:path>
              <a:path w="101600" h="148590">
                <a:moveTo>
                  <a:pt x="77349" y="102806"/>
                </a:moveTo>
                <a:lnTo>
                  <a:pt x="77485" y="104187"/>
                </a:lnTo>
                <a:lnTo>
                  <a:pt x="77413" y="102869"/>
                </a:lnTo>
                <a:close/>
              </a:path>
              <a:path w="101600" h="148590">
                <a:moveTo>
                  <a:pt x="61081" y="100628"/>
                </a:moveTo>
                <a:lnTo>
                  <a:pt x="61440" y="103100"/>
                </a:lnTo>
                <a:lnTo>
                  <a:pt x="61502" y="102806"/>
                </a:lnTo>
                <a:lnTo>
                  <a:pt x="62077" y="102155"/>
                </a:lnTo>
                <a:lnTo>
                  <a:pt x="62192" y="101898"/>
                </a:lnTo>
                <a:lnTo>
                  <a:pt x="61908" y="101412"/>
                </a:lnTo>
                <a:lnTo>
                  <a:pt x="61081" y="100628"/>
                </a:lnTo>
                <a:close/>
              </a:path>
              <a:path w="101600" h="148590">
                <a:moveTo>
                  <a:pt x="75495" y="93915"/>
                </a:moveTo>
                <a:lnTo>
                  <a:pt x="77168" y="101600"/>
                </a:lnTo>
                <a:lnTo>
                  <a:pt x="76798" y="102259"/>
                </a:lnTo>
                <a:lnTo>
                  <a:pt x="77349" y="102806"/>
                </a:lnTo>
                <a:lnTo>
                  <a:pt x="77103" y="100329"/>
                </a:lnTo>
                <a:lnTo>
                  <a:pt x="75495" y="93915"/>
                </a:lnTo>
                <a:close/>
              </a:path>
              <a:path w="101600" h="148590">
                <a:moveTo>
                  <a:pt x="76602" y="99060"/>
                </a:moveTo>
                <a:lnTo>
                  <a:pt x="73576" y="99060"/>
                </a:lnTo>
                <a:lnTo>
                  <a:pt x="76798" y="102259"/>
                </a:lnTo>
                <a:lnTo>
                  <a:pt x="77168" y="101600"/>
                </a:lnTo>
                <a:lnTo>
                  <a:pt x="76602" y="99060"/>
                </a:lnTo>
                <a:close/>
              </a:path>
              <a:path w="101600" h="148590">
                <a:moveTo>
                  <a:pt x="7120" y="94643"/>
                </a:moveTo>
                <a:lnTo>
                  <a:pt x="3705" y="101412"/>
                </a:lnTo>
                <a:lnTo>
                  <a:pt x="3715" y="101898"/>
                </a:lnTo>
                <a:lnTo>
                  <a:pt x="3804" y="102155"/>
                </a:lnTo>
                <a:lnTo>
                  <a:pt x="7120" y="94643"/>
                </a:lnTo>
                <a:close/>
              </a:path>
              <a:path w="101600" h="148590">
                <a:moveTo>
                  <a:pt x="61908" y="101412"/>
                </a:moveTo>
                <a:lnTo>
                  <a:pt x="62237" y="101975"/>
                </a:lnTo>
                <a:lnTo>
                  <a:pt x="62105" y="101600"/>
                </a:lnTo>
                <a:lnTo>
                  <a:pt x="61908" y="101412"/>
                </a:lnTo>
                <a:close/>
              </a:path>
              <a:path w="101600" h="148590">
                <a:moveTo>
                  <a:pt x="64386" y="99545"/>
                </a:moveTo>
                <a:lnTo>
                  <a:pt x="61309" y="100185"/>
                </a:lnTo>
                <a:lnTo>
                  <a:pt x="61274" y="100329"/>
                </a:lnTo>
                <a:lnTo>
                  <a:pt x="61908" y="101412"/>
                </a:lnTo>
                <a:lnTo>
                  <a:pt x="62105" y="101600"/>
                </a:lnTo>
                <a:lnTo>
                  <a:pt x="62305" y="101898"/>
                </a:lnTo>
                <a:lnTo>
                  <a:pt x="64386" y="99545"/>
                </a:lnTo>
                <a:close/>
              </a:path>
              <a:path w="101600" h="148590">
                <a:moveTo>
                  <a:pt x="26873" y="98602"/>
                </a:moveTo>
                <a:lnTo>
                  <a:pt x="26470" y="99060"/>
                </a:lnTo>
                <a:lnTo>
                  <a:pt x="25382" y="99285"/>
                </a:lnTo>
                <a:lnTo>
                  <a:pt x="25584" y="99864"/>
                </a:lnTo>
                <a:lnTo>
                  <a:pt x="25619" y="100628"/>
                </a:lnTo>
                <a:lnTo>
                  <a:pt x="25257" y="101480"/>
                </a:lnTo>
                <a:lnTo>
                  <a:pt x="26873" y="98602"/>
                </a:lnTo>
                <a:close/>
              </a:path>
              <a:path w="101600" h="148590">
                <a:moveTo>
                  <a:pt x="61309" y="100185"/>
                </a:moveTo>
                <a:lnTo>
                  <a:pt x="61020" y="100245"/>
                </a:lnTo>
                <a:lnTo>
                  <a:pt x="61081" y="100628"/>
                </a:lnTo>
                <a:lnTo>
                  <a:pt x="61908" y="101412"/>
                </a:lnTo>
                <a:lnTo>
                  <a:pt x="61274" y="100329"/>
                </a:lnTo>
                <a:lnTo>
                  <a:pt x="61309" y="100185"/>
                </a:lnTo>
                <a:close/>
              </a:path>
              <a:path w="101600" h="148590">
                <a:moveTo>
                  <a:pt x="61003" y="100249"/>
                </a:moveTo>
                <a:lnTo>
                  <a:pt x="60739" y="100304"/>
                </a:lnTo>
                <a:lnTo>
                  <a:pt x="61053" y="100601"/>
                </a:lnTo>
                <a:lnTo>
                  <a:pt x="61003" y="100249"/>
                </a:lnTo>
                <a:close/>
              </a:path>
              <a:path w="101600" h="148590">
                <a:moveTo>
                  <a:pt x="13720" y="90169"/>
                </a:moveTo>
                <a:lnTo>
                  <a:pt x="11750" y="91040"/>
                </a:lnTo>
                <a:lnTo>
                  <a:pt x="11971" y="92710"/>
                </a:lnTo>
                <a:lnTo>
                  <a:pt x="20349" y="100329"/>
                </a:lnTo>
                <a:lnTo>
                  <a:pt x="25382" y="99285"/>
                </a:lnTo>
                <a:lnTo>
                  <a:pt x="23536" y="93979"/>
                </a:lnTo>
                <a:lnTo>
                  <a:pt x="13720" y="90169"/>
                </a:lnTo>
                <a:close/>
              </a:path>
              <a:path w="101600" h="148590">
                <a:moveTo>
                  <a:pt x="25382" y="99285"/>
                </a:moveTo>
                <a:lnTo>
                  <a:pt x="20349" y="100329"/>
                </a:lnTo>
                <a:lnTo>
                  <a:pt x="25746" y="100329"/>
                </a:lnTo>
                <a:lnTo>
                  <a:pt x="25382" y="99285"/>
                </a:lnTo>
                <a:close/>
              </a:path>
              <a:path w="101600" h="148590">
                <a:moveTo>
                  <a:pt x="53471" y="94783"/>
                </a:moveTo>
                <a:lnTo>
                  <a:pt x="60615" y="100329"/>
                </a:lnTo>
                <a:lnTo>
                  <a:pt x="60615" y="100185"/>
                </a:lnTo>
                <a:lnTo>
                  <a:pt x="59429" y="99060"/>
                </a:lnTo>
                <a:lnTo>
                  <a:pt x="56372" y="96519"/>
                </a:lnTo>
                <a:lnTo>
                  <a:pt x="53471" y="94783"/>
                </a:lnTo>
                <a:close/>
              </a:path>
              <a:path w="101600" h="148590">
                <a:moveTo>
                  <a:pt x="63828" y="77516"/>
                </a:moveTo>
                <a:lnTo>
                  <a:pt x="59711" y="78372"/>
                </a:lnTo>
                <a:lnTo>
                  <a:pt x="60182" y="80010"/>
                </a:lnTo>
                <a:lnTo>
                  <a:pt x="54605" y="90169"/>
                </a:lnTo>
                <a:lnTo>
                  <a:pt x="51740" y="90778"/>
                </a:lnTo>
                <a:lnTo>
                  <a:pt x="52104" y="93776"/>
                </a:lnTo>
                <a:lnTo>
                  <a:pt x="52436" y="93979"/>
                </a:lnTo>
                <a:lnTo>
                  <a:pt x="53471" y="94783"/>
                </a:lnTo>
                <a:lnTo>
                  <a:pt x="56372" y="96519"/>
                </a:lnTo>
                <a:lnTo>
                  <a:pt x="59429" y="99060"/>
                </a:lnTo>
                <a:lnTo>
                  <a:pt x="60739" y="100304"/>
                </a:lnTo>
                <a:lnTo>
                  <a:pt x="61003" y="100249"/>
                </a:lnTo>
                <a:lnTo>
                  <a:pt x="60240" y="96519"/>
                </a:lnTo>
                <a:lnTo>
                  <a:pt x="60361" y="92636"/>
                </a:lnTo>
                <a:lnTo>
                  <a:pt x="60475" y="90892"/>
                </a:lnTo>
                <a:lnTo>
                  <a:pt x="61475" y="83819"/>
                </a:lnTo>
                <a:lnTo>
                  <a:pt x="64186" y="81279"/>
                </a:lnTo>
                <a:lnTo>
                  <a:pt x="67484" y="80695"/>
                </a:lnTo>
                <a:lnTo>
                  <a:pt x="63828" y="77516"/>
                </a:lnTo>
                <a:close/>
              </a:path>
              <a:path w="101600" h="148590">
                <a:moveTo>
                  <a:pt x="68633" y="90892"/>
                </a:moveTo>
                <a:lnTo>
                  <a:pt x="62872" y="92710"/>
                </a:lnTo>
                <a:lnTo>
                  <a:pt x="60395" y="96519"/>
                </a:lnTo>
                <a:lnTo>
                  <a:pt x="60940" y="99864"/>
                </a:lnTo>
                <a:lnTo>
                  <a:pt x="61020" y="100245"/>
                </a:lnTo>
                <a:lnTo>
                  <a:pt x="61309" y="100185"/>
                </a:lnTo>
                <a:lnTo>
                  <a:pt x="62492" y="95250"/>
                </a:lnTo>
                <a:lnTo>
                  <a:pt x="68633" y="90892"/>
                </a:lnTo>
                <a:close/>
              </a:path>
              <a:path w="101600" h="148590">
                <a:moveTo>
                  <a:pt x="70922" y="90169"/>
                </a:moveTo>
                <a:lnTo>
                  <a:pt x="68633" y="90892"/>
                </a:lnTo>
                <a:lnTo>
                  <a:pt x="62492" y="95250"/>
                </a:lnTo>
                <a:lnTo>
                  <a:pt x="61309" y="100185"/>
                </a:lnTo>
                <a:lnTo>
                  <a:pt x="64386" y="99545"/>
                </a:lnTo>
                <a:lnTo>
                  <a:pt x="64816" y="99060"/>
                </a:lnTo>
                <a:lnTo>
                  <a:pt x="66724" y="99060"/>
                </a:lnTo>
                <a:lnTo>
                  <a:pt x="72579" y="91155"/>
                </a:lnTo>
                <a:lnTo>
                  <a:pt x="70922" y="90169"/>
                </a:lnTo>
                <a:close/>
              </a:path>
              <a:path w="101600" h="148590">
                <a:moveTo>
                  <a:pt x="67484" y="80695"/>
                </a:moveTo>
                <a:lnTo>
                  <a:pt x="60240" y="96519"/>
                </a:lnTo>
                <a:lnTo>
                  <a:pt x="60940" y="99864"/>
                </a:lnTo>
                <a:lnTo>
                  <a:pt x="60395" y="96519"/>
                </a:lnTo>
                <a:lnTo>
                  <a:pt x="62872" y="92710"/>
                </a:lnTo>
                <a:lnTo>
                  <a:pt x="68633" y="90892"/>
                </a:lnTo>
                <a:lnTo>
                  <a:pt x="71440" y="88900"/>
                </a:lnTo>
                <a:lnTo>
                  <a:pt x="73116" y="88900"/>
                </a:lnTo>
                <a:lnTo>
                  <a:pt x="72538" y="85089"/>
                </a:lnTo>
                <a:lnTo>
                  <a:pt x="67484" y="80695"/>
                </a:lnTo>
                <a:close/>
              </a:path>
              <a:path w="101600" h="148590">
                <a:moveTo>
                  <a:pt x="66724" y="99060"/>
                </a:moveTo>
                <a:lnTo>
                  <a:pt x="64816" y="99060"/>
                </a:lnTo>
                <a:lnTo>
                  <a:pt x="64386" y="99545"/>
                </a:lnTo>
                <a:lnTo>
                  <a:pt x="66724" y="99060"/>
                </a:lnTo>
                <a:close/>
              </a:path>
              <a:path w="101600" h="148590">
                <a:moveTo>
                  <a:pt x="33056" y="90169"/>
                </a:moveTo>
                <a:lnTo>
                  <a:pt x="13720" y="90169"/>
                </a:lnTo>
                <a:lnTo>
                  <a:pt x="23536" y="93979"/>
                </a:lnTo>
                <a:lnTo>
                  <a:pt x="25382" y="99285"/>
                </a:lnTo>
                <a:lnTo>
                  <a:pt x="26470" y="99060"/>
                </a:lnTo>
                <a:lnTo>
                  <a:pt x="26873" y="98602"/>
                </a:lnTo>
                <a:lnTo>
                  <a:pt x="27329" y="97789"/>
                </a:lnTo>
                <a:lnTo>
                  <a:pt x="31025" y="93776"/>
                </a:lnTo>
                <a:lnTo>
                  <a:pt x="33151" y="91155"/>
                </a:lnTo>
                <a:lnTo>
                  <a:pt x="33056" y="90169"/>
                </a:lnTo>
                <a:close/>
              </a:path>
              <a:path w="101600" h="148590">
                <a:moveTo>
                  <a:pt x="74880" y="86812"/>
                </a:moveTo>
                <a:lnTo>
                  <a:pt x="75084" y="89666"/>
                </a:lnTo>
                <a:lnTo>
                  <a:pt x="77475" y="90169"/>
                </a:lnTo>
                <a:lnTo>
                  <a:pt x="83387" y="99222"/>
                </a:lnTo>
                <a:lnTo>
                  <a:pt x="83418" y="99060"/>
                </a:lnTo>
                <a:lnTo>
                  <a:pt x="77140" y="88900"/>
                </a:lnTo>
                <a:lnTo>
                  <a:pt x="74880" y="86812"/>
                </a:lnTo>
                <a:close/>
              </a:path>
              <a:path w="101600" h="148590">
                <a:moveTo>
                  <a:pt x="30961" y="93855"/>
                </a:moveTo>
                <a:lnTo>
                  <a:pt x="27329" y="97789"/>
                </a:lnTo>
                <a:lnTo>
                  <a:pt x="26873" y="98602"/>
                </a:lnTo>
                <a:lnTo>
                  <a:pt x="29830" y="95250"/>
                </a:lnTo>
                <a:lnTo>
                  <a:pt x="30961" y="93855"/>
                </a:lnTo>
                <a:close/>
              </a:path>
              <a:path w="101600" h="148590">
                <a:moveTo>
                  <a:pt x="52104" y="93776"/>
                </a:moveTo>
                <a:lnTo>
                  <a:pt x="52129" y="93979"/>
                </a:lnTo>
                <a:lnTo>
                  <a:pt x="53471" y="94783"/>
                </a:lnTo>
                <a:lnTo>
                  <a:pt x="52232" y="93855"/>
                </a:lnTo>
                <a:lnTo>
                  <a:pt x="52104" y="93776"/>
                </a:lnTo>
                <a:close/>
              </a:path>
              <a:path w="101600" h="148590">
                <a:moveTo>
                  <a:pt x="8139" y="92636"/>
                </a:moveTo>
                <a:lnTo>
                  <a:pt x="7973" y="92710"/>
                </a:lnTo>
                <a:lnTo>
                  <a:pt x="7120" y="94643"/>
                </a:lnTo>
                <a:lnTo>
                  <a:pt x="8139" y="92636"/>
                </a:lnTo>
                <a:close/>
              </a:path>
              <a:path w="101600" h="148590">
                <a:moveTo>
                  <a:pt x="73171" y="89264"/>
                </a:moveTo>
                <a:lnTo>
                  <a:pt x="73308" y="90169"/>
                </a:lnTo>
                <a:lnTo>
                  <a:pt x="72579" y="91155"/>
                </a:lnTo>
                <a:lnTo>
                  <a:pt x="75193" y="92710"/>
                </a:lnTo>
                <a:lnTo>
                  <a:pt x="75495" y="93915"/>
                </a:lnTo>
                <a:lnTo>
                  <a:pt x="75084" y="89666"/>
                </a:lnTo>
                <a:lnTo>
                  <a:pt x="73171" y="89264"/>
                </a:lnTo>
                <a:close/>
              </a:path>
              <a:path w="101600" h="148590">
                <a:moveTo>
                  <a:pt x="33159" y="91145"/>
                </a:moveTo>
                <a:lnTo>
                  <a:pt x="30961" y="93855"/>
                </a:lnTo>
                <a:lnTo>
                  <a:pt x="33190" y="91439"/>
                </a:lnTo>
                <a:lnTo>
                  <a:pt x="33159" y="91145"/>
                </a:lnTo>
                <a:close/>
              </a:path>
              <a:path w="101600" h="148590">
                <a:moveTo>
                  <a:pt x="41295" y="86626"/>
                </a:moveTo>
                <a:lnTo>
                  <a:pt x="44034" y="88900"/>
                </a:lnTo>
                <a:lnTo>
                  <a:pt x="48291" y="91439"/>
                </a:lnTo>
                <a:lnTo>
                  <a:pt x="52104" y="93776"/>
                </a:lnTo>
                <a:lnTo>
                  <a:pt x="51820" y="91439"/>
                </a:lnTo>
                <a:lnTo>
                  <a:pt x="48625" y="91439"/>
                </a:lnTo>
                <a:lnTo>
                  <a:pt x="41295" y="86626"/>
                </a:lnTo>
                <a:close/>
              </a:path>
              <a:path w="101600" h="148590">
                <a:moveTo>
                  <a:pt x="18291" y="78683"/>
                </a:moveTo>
                <a:lnTo>
                  <a:pt x="18018" y="78739"/>
                </a:lnTo>
                <a:lnTo>
                  <a:pt x="11112" y="87629"/>
                </a:lnTo>
                <a:lnTo>
                  <a:pt x="8139" y="92636"/>
                </a:lnTo>
                <a:lnTo>
                  <a:pt x="11750" y="91040"/>
                </a:lnTo>
                <a:lnTo>
                  <a:pt x="11298" y="87629"/>
                </a:lnTo>
                <a:lnTo>
                  <a:pt x="18291" y="78683"/>
                </a:lnTo>
                <a:close/>
              </a:path>
              <a:path w="101600" h="148590">
                <a:moveTo>
                  <a:pt x="52901" y="70992"/>
                </a:moveTo>
                <a:lnTo>
                  <a:pt x="47996" y="76200"/>
                </a:lnTo>
                <a:lnTo>
                  <a:pt x="44090" y="79370"/>
                </a:lnTo>
                <a:lnTo>
                  <a:pt x="39256" y="84437"/>
                </a:lnTo>
                <a:lnTo>
                  <a:pt x="39444" y="85089"/>
                </a:lnTo>
                <a:lnTo>
                  <a:pt x="41295" y="86626"/>
                </a:lnTo>
                <a:lnTo>
                  <a:pt x="48625" y="91439"/>
                </a:lnTo>
                <a:lnTo>
                  <a:pt x="51740" y="90778"/>
                </a:lnTo>
                <a:lnTo>
                  <a:pt x="51358" y="87629"/>
                </a:lnTo>
                <a:lnTo>
                  <a:pt x="57944" y="78739"/>
                </a:lnTo>
                <a:lnTo>
                  <a:pt x="59711" y="78372"/>
                </a:lnTo>
                <a:lnTo>
                  <a:pt x="58720" y="74929"/>
                </a:lnTo>
                <a:lnTo>
                  <a:pt x="52901" y="70992"/>
                </a:lnTo>
                <a:close/>
              </a:path>
              <a:path w="101600" h="148590">
                <a:moveTo>
                  <a:pt x="51740" y="90778"/>
                </a:moveTo>
                <a:lnTo>
                  <a:pt x="48625" y="91439"/>
                </a:lnTo>
                <a:lnTo>
                  <a:pt x="51820" y="91439"/>
                </a:lnTo>
                <a:lnTo>
                  <a:pt x="51740" y="90778"/>
                </a:lnTo>
                <a:close/>
              </a:path>
              <a:path w="101600" h="148590">
                <a:moveTo>
                  <a:pt x="73308" y="90169"/>
                </a:moveTo>
                <a:lnTo>
                  <a:pt x="70922" y="90169"/>
                </a:lnTo>
                <a:lnTo>
                  <a:pt x="72579" y="91155"/>
                </a:lnTo>
                <a:lnTo>
                  <a:pt x="73308" y="90169"/>
                </a:lnTo>
                <a:close/>
              </a:path>
              <a:path w="101600" h="148590">
                <a:moveTo>
                  <a:pt x="26824" y="77469"/>
                </a:moveTo>
                <a:lnTo>
                  <a:pt x="24138" y="77469"/>
                </a:lnTo>
                <a:lnTo>
                  <a:pt x="32517" y="85089"/>
                </a:lnTo>
                <a:lnTo>
                  <a:pt x="33159" y="91145"/>
                </a:lnTo>
                <a:lnTo>
                  <a:pt x="33950" y="90169"/>
                </a:lnTo>
                <a:lnTo>
                  <a:pt x="38739" y="84980"/>
                </a:lnTo>
                <a:lnTo>
                  <a:pt x="36456" y="83819"/>
                </a:lnTo>
                <a:lnTo>
                  <a:pt x="33333" y="83819"/>
                </a:lnTo>
                <a:lnTo>
                  <a:pt x="27297" y="77740"/>
                </a:lnTo>
                <a:lnTo>
                  <a:pt x="26824" y="77469"/>
                </a:lnTo>
                <a:close/>
              </a:path>
              <a:path w="101600" h="148590">
                <a:moveTo>
                  <a:pt x="24138" y="77469"/>
                </a:moveTo>
                <a:lnTo>
                  <a:pt x="18291" y="78683"/>
                </a:lnTo>
                <a:lnTo>
                  <a:pt x="11298" y="87629"/>
                </a:lnTo>
                <a:lnTo>
                  <a:pt x="11750" y="91040"/>
                </a:lnTo>
                <a:lnTo>
                  <a:pt x="13720" y="90169"/>
                </a:lnTo>
                <a:lnTo>
                  <a:pt x="33056" y="90169"/>
                </a:lnTo>
                <a:lnTo>
                  <a:pt x="32517" y="85089"/>
                </a:lnTo>
                <a:lnTo>
                  <a:pt x="24138" y="77469"/>
                </a:lnTo>
                <a:close/>
              </a:path>
              <a:path w="101600" h="148590">
                <a:moveTo>
                  <a:pt x="71440" y="88900"/>
                </a:moveTo>
                <a:lnTo>
                  <a:pt x="68633" y="90892"/>
                </a:lnTo>
                <a:lnTo>
                  <a:pt x="70922" y="90169"/>
                </a:lnTo>
                <a:lnTo>
                  <a:pt x="73308" y="90169"/>
                </a:lnTo>
                <a:lnTo>
                  <a:pt x="73171" y="89264"/>
                </a:lnTo>
                <a:lnTo>
                  <a:pt x="71440" y="88900"/>
                </a:lnTo>
                <a:close/>
              </a:path>
              <a:path w="101600" h="148590">
                <a:moveTo>
                  <a:pt x="59711" y="78372"/>
                </a:moveTo>
                <a:lnTo>
                  <a:pt x="57944" y="78739"/>
                </a:lnTo>
                <a:lnTo>
                  <a:pt x="51358" y="87629"/>
                </a:lnTo>
                <a:lnTo>
                  <a:pt x="51740" y="90778"/>
                </a:lnTo>
                <a:lnTo>
                  <a:pt x="54605" y="90169"/>
                </a:lnTo>
                <a:lnTo>
                  <a:pt x="60182" y="80010"/>
                </a:lnTo>
                <a:lnTo>
                  <a:pt x="59711" y="78372"/>
                </a:lnTo>
                <a:close/>
              </a:path>
              <a:path w="101600" h="148590">
                <a:moveTo>
                  <a:pt x="67784" y="80642"/>
                </a:moveTo>
                <a:lnTo>
                  <a:pt x="67484" y="80695"/>
                </a:lnTo>
                <a:lnTo>
                  <a:pt x="72538" y="85089"/>
                </a:lnTo>
                <a:lnTo>
                  <a:pt x="73171" y="89264"/>
                </a:lnTo>
                <a:lnTo>
                  <a:pt x="75084" y="89666"/>
                </a:lnTo>
                <a:lnTo>
                  <a:pt x="74880" y="86812"/>
                </a:lnTo>
                <a:lnTo>
                  <a:pt x="73014" y="85089"/>
                </a:lnTo>
                <a:lnTo>
                  <a:pt x="67784" y="80642"/>
                </a:lnTo>
                <a:close/>
              </a:path>
              <a:path w="101600" h="148590">
                <a:moveTo>
                  <a:pt x="73116" y="88900"/>
                </a:moveTo>
                <a:lnTo>
                  <a:pt x="71440" y="88900"/>
                </a:lnTo>
                <a:lnTo>
                  <a:pt x="73171" y="89264"/>
                </a:lnTo>
                <a:lnTo>
                  <a:pt x="73116" y="88900"/>
                </a:lnTo>
                <a:close/>
              </a:path>
              <a:path w="101600" h="148590">
                <a:moveTo>
                  <a:pt x="71353" y="80010"/>
                </a:moveTo>
                <a:lnTo>
                  <a:pt x="67784" y="80642"/>
                </a:lnTo>
                <a:lnTo>
                  <a:pt x="73014" y="85089"/>
                </a:lnTo>
                <a:lnTo>
                  <a:pt x="74880" y="86812"/>
                </a:lnTo>
                <a:lnTo>
                  <a:pt x="74666" y="83819"/>
                </a:lnTo>
                <a:lnTo>
                  <a:pt x="71353" y="80010"/>
                </a:lnTo>
                <a:close/>
              </a:path>
              <a:path w="101600" h="148590">
                <a:moveTo>
                  <a:pt x="39256" y="84437"/>
                </a:moveTo>
                <a:lnTo>
                  <a:pt x="38739" y="84980"/>
                </a:lnTo>
                <a:lnTo>
                  <a:pt x="38955" y="85089"/>
                </a:lnTo>
                <a:lnTo>
                  <a:pt x="41295" y="86626"/>
                </a:lnTo>
                <a:lnTo>
                  <a:pt x="39444" y="85089"/>
                </a:lnTo>
                <a:lnTo>
                  <a:pt x="39256" y="84437"/>
                </a:lnTo>
                <a:close/>
              </a:path>
              <a:path w="101600" h="148590">
                <a:moveTo>
                  <a:pt x="25768" y="76079"/>
                </a:moveTo>
                <a:lnTo>
                  <a:pt x="27297" y="77740"/>
                </a:lnTo>
                <a:lnTo>
                  <a:pt x="29044" y="78739"/>
                </a:lnTo>
                <a:lnTo>
                  <a:pt x="33958" y="82550"/>
                </a:lnTo>
                <a:lnTo>
                  <a:pt x="38739" y="84980"/>
                </a:lnTo>
                <a:lnTo>
                  <a:pt x="39256" y="84437"/>
                </a:lnTo>
                <a:lnTo>
                  <a:pt x="38349" y="81279"/>
                </a:lnTo>
                <a:lnTo>
                  <a:pt x="33485" y="81279"/>
                </a:lnTo>
                <a:lnTo>
                  <a:pt x="25768" y="76079"/>
                </a:lnTo>
                <a:close/>
              </a:path>
              <a:path w="101600" h="148590">
                <a:moveTo>
                  <a:pt x="45474" y="69443"/>
                </a:moveTo>
                <a:lnTo>
                  <a:pt x="45207" y="69499"/>
                </a:lnTo>
                <a:lnTo>
                  <a:pt x="45574" y="71119"/>
                </a:lnTo>
                <a:lnTo>
                  <a:pt x="39533" y="80010"/>
                </a:lnTo>
                <a:lnTo>
                  <a:pt x="38072" y="80316"/>
                </a:lnTo>
                <a:lnTo>
                  <a:pt x="39256" y="84437"/>
                </a:lnTo>
                <a:lnTo>
                  <a:pt x="39845" y="83819"/>
                </a:lnTo>
                <a:lnTo>
                  <a:pt x="39490" y="83819"/>
                </a:lnTo>
                <a:lnTo>
                  <a:pt x="43302" y="80010"/>
                </a:lnTo>
                <a:lnTo>
                  <a:pt x="44090" y="79370"/>
                </a:lnTo>
                <a:lnTo>
                  <a:pt x="47115" y="76200"/>
                </a:lnTo>
                <a:lnTo>
                  <a:pt x="47012" y="70992"/>
                </a:lnTo>
                <a:lnTo>
                  <a:pt x="45474" y="69443"/>
                </a:lnTo>
                <a:close/>
              </a:path>
              <a:path w="101600" h="148590">
                <a:moveTo>
                  <a:pt x="27297" y="77740"/>
                </a:moveTo>
                <a:lnTo>
                  <a:pt x="33333" y="83819"/>
                </a:lnTo>
                <a:lnTo>
                  <a:pt x="36456" y="83819"/>
                </a:lnTo>
                <a:lnTo>
                  <a:pt x="33958" y="82550"/>
                </a:lnTo>
                <a:lnTo>
                  <a:pt x="29044" y="78739"/>
                </a:lnTo>
                <a:lnTo>
                  <a:pt x="27297" y="77740"/>
                </a:lnTo>
                <a:close/>
              </a:path>
              <a:path w="101600" h="148590">
                <a:moveTo>
                  <a:pt x="44090" y="79370"/>
                </a:moveTo>
                <a:lnTo>
                  <a:pt x="43302" y="80010"/>
                </a:lnTo>
                <a:lnTo>
                  <a:pt x="39490" y="83819"/>
                </a:lnTo>
                <a:lnTo>
                  <a:pt x="39845" y="83819"/>
                </a:lnTo>
                <a:lnTo>
                  <a:pt x="44090" y="79370"/>
                </a:lnTo>
                <a:close/>
              </a:path>
              <a:path w="101600" h="148590">
                <a:moveTo>
                  <a:pt x="39132" y="63500"/>
                </a:moveTo>
                <a:lnTo>
                  <a:pt x="33417" y="63500"/>
                </a:lnTo>
                <a:lnTo>
                  <a:pt x="26598" y="70226"/>
                </a:lnTo>
                <a:lnTo>
                  <a:pt x="25791" y="71119"/>
                </a:lnTo>
                <a:lnTo>
                  <a:pt x="25768" y="76079"/>
                </a:lnTo>
                <a:lnTo>
                  <a:pt x="33485" y="81279"/>
                </a:lnTo>
                <a:lnTo>
                  <a:pt x="38072" y="80316"/>
                </a:lnTo>
                <a:lnTo>
                  <a:pt x="37983" y="80010"/>
                </a:lnTo>
                <a:lnTo>
                  <a:pt x="43559" y="69850"/>
                </a:lnTo>
                <a:lnTo>
                  <a:pt x="45207" y="69499"/>
                </a:lnTo>
                <a:lnTo>
                  <a:pt x="45112" y="69078"/>
                </a:lnTo>
                <a:lnTo>
                  <a:pt x="43969" y="67926"/>
                </a:lnTo>
                <a:lnTo>
                  <a:pt x="39132" y="63500"/>
                </a:lnTo>
                <a:close/>
              </a:path>
              <a:path w="101600" h="148590">
                <a:moveTo>
                  <a:pt x="38072" y="80316"/>
                </a:moveTo>
                <a:lnTo>
                  <a:pt x="33485" y="81279"/>
                </a:lnTo>
                <a:lnTo>
                  <a:pt x="38349" y="81279"/>
                </a:lnTo>
                <a:lnTo>
                  <a:pt x="38072" y="80316"/>
                </a:lnTo>
                <a:close/>
              </a:path>
              <a:path w="101600" h="148590">
                <a:moveTo>
                  <a:pt x="64053" y="77469"/>
                </a:moveTo>
                <a:lnTo>
                  <a:pt x="63828" y="77516"/>
                </a:lnTo>
                <a:lnTo>
                  <a:pt x="67484" y="80695"/>
                </a:lnTo>
                <a:lnTo>
                  <a:pt x="67784" y="80642"/>
                </a:lnTo>
                <a:lnTo>
                  <a:pt x="64053" y="77469"/>
                </a:lnTo>
                <a:close/>
              </a:path>
              <a:path w="101600" h="148590">
                <a:moveTo>
                  <a:pt x="45207" y="69499"/>
                </a:moveTo>
                <a:lnTo>
                  <a:pt x="43559" y="69850"/>
                </a:lnTo>
                <a:lnTo>
                  <a:pt x="37983" y="80010"/>
                </a:lnTo>
                <a:lnTo>
                  <a:pt x="38072" y="80316"/>
                </a:lnTo>
                <a:lnTo>
                  <a:pt x="39533" y="80010"/>
                </a:lnTo>
                <a:lnTo>
                  <a:pt x="45574" y="71119"/>
                </a:lnTo>
                <a:lnTo>
                  <a:pt x="45207" y="69499"/>
                </a:lnTo>
                <a:close/>
              </a:path>
              <a:path w="101600" h="148590">
                <a:moveTo>
                  <a:pt x="45597" y="69417"/>
                </a:moveTo>
                <a:lnTo>
                  <a:pt x="47012" y="70992"/>
                </a:lnTo>
                <a:lnTo>
                  <a:pt x="47115" y="76200"/>
                </a:lnTo>
                <a:lnTo>
                  <a:pt x="44090" y="79370"/>
                </a:lnTo>
                <a:lnTo>
                  <a:pt x="47996" y="76200"/>
                </a:lnTo>
                <a:lnTo>
                  <a:pt x="52792" y="71119"/>
                </a:lnTo>
                <a:lnTo>
                  <a:pt x="47458" y="71119"/>
                </a:lnTo>
                <a:lnTo>
                  <a:pt x="45597" y="69417"/>
                </a:lnTo>
                <a:close/>
              </a:path>
              <a:path w="101600" h="148590">
                <a:moveTo>
                  <a:pt x="22824" y="73937"/>
                </a:moveTo>
                <a:lnTo>
                  <a:pt x="19203" y="77516"/>
                </a:lnTo>
                <a:lnTo>
                  <a:pt x="18291" y="78683"/>
                </a:lnTo>
                <a:lnTo>
                  <a:pt x="24138" y="77469"/>
                </a:lnTo>
                <a:lnTo>
                  <a:pt x="26824" y="77469"/>
                </a:lnTo>
                <a:lnTo>
                  <a:pt x="24604" y="76200"/>
                </a:lnTo>
                <a:lnTo>
                  <a:pt x="24417" y="75169"/>
                </a:lnTo>
                <a:lnTo>
                  <a:pt x="24062" y="74929"/>
                </a:lnTo>
                <a:lnTo>
                  <a:pt x="22824" y="73937"/>
                </a:lnTo>
                <a:close/>
              </a:path>
              <a:path w="101600" h="148590">
                <a:moveTo>
                  <a:pt x="52988" y="70889"/>
                </a:moveTo>
                <a:lnTo>
                  <a:pt x="58720" y="74929"/>
                </a:lnTo>
                <a:lnTo>
                  <a:pt x="59711" y="78372"/>
                </a:lnTo>
                <a:lnTo>
                  <a:pt x="63828" y="77516"/>
                </a:lnTo>
                <a:lnTo>
                  <a:pt x="59020" y="74929"/>
                </a:lnTo>
                <a:lnTo>
                  <a:pt x="52988" y="70889"/>
                </a:lnTo>
                <a:close/>
              </a:path>
              <a:path w="101600" h="148590">
                <a:moveTo>
                  <a:pt x="24417" y="75169"/>
                </a:moveTo>
                <a:lnTo>
                  <a:pt x="24604" y="76200"/>
                </a:lnTo>
                <a:lnTo>
                  <a:pt x="27297" y="77740"/>
                </a:lnTo>
                <a:lnTo>
                  <a:pt x="25767" y="76200"/>
                </a:lnTo>
                <a:lnTo>
                  <a:pt x="24417" y="75169"/>
                </a:lnTo>
                <a:close/>
              </a:path>
              <a:path w="101600" h="148590">
                <a:moveTo>
                  <a:pt x="26652" y="70165"/>
                </a:moveTo>
                <a:lnTo>
                  <a:pt x="23986" y="72792"/>
                </a:lnTo>
                <a:lnTo>
                  <a:pt x="24417" y="75169"/>
                </a:lnTo>
                <a:lnTo>
                  <a:pt x="25768" y="76079"/>
                </a:lnTo>
                <a:lnTo>
                  <a:pt x="25791" y="71119"/>
                </a:lnTo>
                <a:lnTo>
                  <a:pt x="26652" y="70165"/>
                </a:lnTo>
                <a:close/>
              </a:path>
              <a:path w="101600" h="148590">
                <a:moveTo>
                  <a:pt x="23986" y="72792"/>
                </a:moveTo>
                <a:lnTo>
                  <a:pt x="22824" y="73937"/>
                </a:lnTo>
                <a:lnTo>
                  <a:pt x="24062" y="74929"/>
                </a:lnTo>
                <a:lnTo>
                  <a:pt x="24417" y="75169"/>
                </a:lnTo>
                <a:lnTo>
                  <a:pt x="23986" y="72792"/>
                </a:lnTo>
                <a:close/>
              </a:path>
              <a:path w="101600" h="148590">
                <a:moveTo>
                  <a:pt x="11037" y="59291"/>
                </a:moveTo>
                <a:lnTo>
                  <a:pt x="11108" y="63500"/>
                </a:lnTo>
                <a:lnTo>
                  <a:pt x="14971" y="67310"/>
                </a:lnTo>
                <a:lnTo>
                  <a:pt x="19308" y="71119"/>
                </a:lnTo>
                <a:lnTo>
                  <a:pt x="22824" y="73937"/>
                </a:lnTo>
                <a:lnTo>
                  <a:pt x="23986" y="72792"/>
                </a:lnTo>
                <a:lnTo>
                  <a:pt x="23452" y="69850"/>
                </a:lnTo>
                <a:lnTo>
                  <a:pt x="29493" y="60960"/>
                </a:lnTo>
                <a:lnTo>
                  <a:pt x="32398" y="60349"/>
                </a:lnTo>
                <a:lnTo>
                  <a:pt x="32387" y="59689"/>
                </a:lnTo>
                <a:lnTo>
                  <a:pt x="12888" y="59689"/>
                </a:lnTo>
                <a:lnTo>
                  <a:pt x="11037" y="59291"/>
                </a:lnTo>
                <a:close/>
              </a:path>
              <a:path w="101600" h="148590">
                <a:moveTo>
                  <a:pt x="32398" y="60349"/>
                </a:moveTo>
                <a:lnTo>
                  <a:pt x="29493" y="60960"/>
                </a:lnTo>
                <a:lnTo>
                  <a:pt x="23452" y="69850"/>
                </a:lnTo>
                <a:lnTo>
                  <a:pt x="23986" y="72792"/>
                </a:lnTo>
                <a:lnTo>
                  <a:pt x="25684" y="71119"/>
                </a:lnTo>
                <a:lnTo>
                  <a:pt x="24990" y="71119"/>
                </a:lnTo>
                <a:lnTo>
                  <a:pt x="32451" y="63500"/>
                </a:lnTo>
                <a:lnTo>
                  <a:pt x="32398" y="60349"/>
                </a:lnTo>
                <a:close/>
              </a:path>
              <a:path w="101600" h="148590">
                <a:moveTo>
                  <a:pt x="7213" y="58469"/>
                </a:moveTo>
                <a:lnTo>
                  <a:pt x="10821" y="63500"/>
                </a:lnTo>
                <a:lnTo>
                  <a:pt x="18834" y="71119"/>
                </a:lnTo>
                <a:lnTo>
                  <a:pt x="19308" y="71119"/>
                </a:lnTo>
                <a:lnTo>
                  <a:pt x="14971" y="67310"/>
                </a:lnTo>
                <a:lnTo>
                  <a:pt x="11108" y="63500"/>
                </a:lnTo>
                <a:lnTo>
                  <a:pt x="11037" y="59291"/>
                </a:lnTo>
                <a:lnTo>
                  <a:pt x="7213" y="58469"/>
                </a:lnTo>
                <a:close/>
              </a:path>
              <a:path w="101600" h="148590">
                <a:moveTo>
                  <a:pt x="35541" y="59689"/>
                </a:moveTo>
                <a:lnTo>
                  <a:pt x="32398" y="60349"/>
                </a:lnTo>
                <a:lnTo>
                  <a:pt x="32451" y="63500"/>
                </a:lnTo>
                <a:lnTo>
                  <a:pt x="24990" y="71119"/>
                </a:lnTo>
                <a:lnTo>
                  <a:pt x="25684" y="71119"/>
                </a:lnTo>
                <a:lnTo>
                  <a:pt x="26652" y="70165"/>
                </a:lnTo>
                <a:lnTo>
                  <a:pt x="33809" y="62229"/>
                </a:lnTo>
                <a:lnTo>
                  <a:pt x="36188" y="60142"/>
                </a:lnTo>
                <a:lnTo>
                  <a:pt x="35541" y="59689"/>
                </a:lnTo>
                <a:close/>
              </a:path>
              <a:path w="101600" h="148590">
                <a:moveTo>
                  <a:pt x="49385" y="68613"/>
                </a:moveTo>
                <a:lnTo>
                  <a:pt x="45597" y="69417"/>
                </a:lnTo>
                <a:lnTo>
                  <a:pt x="47458" y="71119"/>
                </a:lnTo>
                <a:lnTo>
                  <a:pt x="51769" y="70226"/>
                </a:lnTo>
                <a:lnTo>
                  <a:pt x="49385" y="68613"/>
                </a:lnTo>
                <a:close/>
              </a:path>
              <a:path w="101600" h="148590">
                <a:moveTo>
                  <a:pt x="51769" y="70226"/>
                </a:moveTo>
                <a:lnTo>
                  <a:pt x="47458" y="71119"/>
                </a:lnTo>
                <a:lnTo>
                  <a:pt x="52792" y="71119"/>
                </a:lnTo>
                <a:lnTo>
                  <a:pt x="52901" y="70992"/>
                </a:lnTo>
                <a:lnTo>
                  <a:pt x="51769" y="70226"/>
                </a:lnTo>
                <a:close/>
              </a:path>
              <a:path w="101600" h="148590">
                <a:moveTo>
                  <a:pt x="51944" y="70189"/>
                </a:moveTo>
                <a:lnTo>
                  <a:pt x="51769" y="70226"/>
                </a:lnTo>
                <a:lnTo>
                  <a:pt x="52901" y="70992"/>
                </a:lnTo>
                <a:lnTo>
                  <a:pt x="51944" y="70189"/>
                </a:lnTo>
                <a:close/>
              </a:path>
              <a:path w="101600" h="148590">
                <a:moveTo>
                  <a:pt x="60295" y="61486"/>
                </a:moveTo>
                <a:lnTo>
                  <a:pt x="59612" y="62229"/>
                </a:lnTo>
                <a:lnTo>
                  <a:pt x="56976" y="66039"/>
                </a:lnTo>
                <a:lnTo>
                  <a:pt x="53583" y="69850"/>
                </a:lnTo>
                <a:lnTo>
                  <a:pt x="52062" y="70165"/>
                </a:lnTo>
                <a:lnTo>
                  <a:pt x="52988" y="70889"/>
                </a:lnTo>
                <a:lnTo>
                  <a:pt x="60368" y="62229"/>
                </a:lnTo>
                <a:lnTo>
                  <a:pt x="60295" y="61486"/>
                </a:lnTo>
                <a:close/>
              </a:path>
              <a:path w="101600" h="148590">
                <a:moveTo>
                  <a:pt x="49540" y="68579"/>
                </a:moveTo>
                <a:lnTo>
                  <a:pt x="49385" y="68613"/>
                </a:lnTo>
                <a:lnTo>
                  <a:pt x="51769" y="70226"/>
                </a:lnTo>
                <a:lnTo>
                  <a:pt x="51944" y="70189"/>
                </a:lnTo>
                <a:lnTo>
                  <a:pt x="49540" y="68579"/>
                </a:lnTo>
                <a:close/>
              </a:path>
              <a:path w="101600" h="148590">
                <a:moveTo>
                  <a:pt x="54714" y="68579"/>
                </a:moveTo>
                <a:lnTo>
                  <a:pt x="49540" y="68579"/>
                </a:lnTo>
                <a:lnTo>
                  <a:pt x="51944" y="70189"/>
                </a:lnTo>
                <a:lnTo>
                  <a:pt x="53583" y="69850"/>
                </a:lnTo>
                <a:lnTo>
                  <a:pt x="54714" y="68579"/>
                </a:lnTo>
                <a:close/>
              </a:path>
              <a:path w="101600" h="148590">
                <a:moveTo>
                  <a:pt x="36188" y="60142"/>
                </a:moveTo>
                <a:lnTo>
                  <a:pt x="33809" y="62229"/>
                </a:lnTo>
                <a:lnTo>
                  <a:pt x="26652" y="70165"/>
                </a:lnTo>
                <a:lnTo>
                  <a:pt x="33417" y="63500"/>
                </a:lnTo>
                <a:lnTo>
                  <a:pt x="39132" y="63500"/>
                </a:lnTo>
                <a:lnTo>
                  <a:pt x="38957" y="62079"/>
                </a:lnTo>
                <a:lnTo>
                  <a:pt x="36188" y="60142"/>
                </a:lnTo>
                <a:close/>
              </a:path>
              <a:path w="101600" h="148590">
                <a:moveTo>
                  <a:pt x="45112" y="69078"/>
                </a:moveTo>
                <a:lnTo>
                  <a:pt x="45207" y="69499"/>
                </a:lnTo>
                <a:lnTo>
                  <a:pt x="45474" y="69443"/>
                </a:lnTo>
                <a:lnTo>
                  <a:pt x="45112" y="69078"/>
                </a:lnTo>
                <a:close/>
              </a:path>
              <a:path w="101600" h="148590">
                <a:moveTo>
                  <a:pt x="45082" y="68945"/>
                </a:moveTo>
                <a:lnTo>
                  <a:pt x="45112" y="69078"/>
                </a:lnTo>
                <a:lnTo>
                  <a:pt x="45474" y="69443"/>
                </a:lnTo>
                <a:lnTo>
                  <a:pt x="45082" y="68945"/>
                </a:lnTo>
                <a:close/>
              </a:path>
              <a:path w="101600" h="148590">
                <a:moveTo>
                  <a:pt x="41486" y="63847"/>
                </a:moveTo>
                <a:lnTo>
                  <a:pt x="44424" y="66039"/>
                </a:lnTo>
                <a:lnTo>
                  <a:pt x="45082" y="68945"/>
                </a:lnTo>
                <a:lnTo>
                  <a:pt x="45597" y="69417"/>
                </a:lnTo>
                <a:lnTo>
                  <a:pt x="49385" y="68613"/>
                </a:lnTo>
                <a:lnTo>
                  <a:pt x="44620" y="66039"/>
                </a:lnTo>
                <a:lnTo>
                  <a:pt x="41486" y="63847"/>
                </a:lnTo>
                <a:close/>
              </a:path>
              <a:path w="101600" h="148590">
                <a:moveTo>
                  <a:pt x="43969" y="67926"/>
                </a:moveTo>
                <a:lnTo>
                  <a:pt x="45112" y="69078"/>
                </a:lnTo>
                <a:lnTo>
                  <a:pt x="45082" y="68945"/>
                </a:lnTo>
                <a:lnTo>
                  <a:pt x="43969" y="67926"/>
                </a:lnTo>
                <a:close/>
              </a:path>
              <a:path w="101600" h="148590">
                <a:moveTo>
                  <a:pt x="40989" y="63500"/>
                </a:moveTo>
                <a:lnTo>
                  <a:pt x="39573" y="63500"/>
                </a:lnTo>
                <a:lnTo>
                  <a:pt x="43969" y="67926"/>
                </a:lnTo>
                <a:lnTo>
                  <a:pt x="45082" y="68945"/>
                </a:lnTo>
                <a:lnTo>
                  <a:pt x="44424" y="66039"/>
                </a:lnTo>
                <a:lnTo>
                  <a:pt x="41486" y="63847"/>
                </a:lnTo>
                <a:lnTo>
                  <a:pt x="40989" y="63500"/>
                </a:lnTo>
                <a:close/>
              </a:path>
              <a:path w="101600" h="148590">
                <a:moveTo>
                  <a:pt x="45204" y="49641"/>
                </a:moveTo>
                <a:lnTo>
                  <a:pt x="43679" y="52069"/>
                </a:lnTo>
                <a:lnTo>
                  <a:pt x="38508" y="58419"/>
                </a:lnTo>
                <a:lnTo>
                  <a:pt x="38941" y="61948"/>
                </a:lnTo>
                <a:lnTo>
                  <a:pt x="41486" y="63847"/>
                </a:lnTo>
                <a:lnTo>
                  <a:pt x="44620" y="66039"/>
                </a:lnTo>
                <a:lnTo>
                  <a:pt x="49385" y="68613"/>
                </a:lnTo>
                <a:lnTo>
                  <a:pt x="49540" y="68579"/>
                </a:lnTo>
                <a:lnTo>
                  <a:pt x="54714" y="68579"/>
                </a:lnTo>
                <a:lnTo>
                  <a:pt x="56976" y="66039"/>
                </a:lnTo>
                <a:lnTo>
                  <a:pt x="59612" y="62229"/>
                </a:lnTo>
                <a:lnTo>
                  <a:pt x="55539" y="62229"/>
                </a:lnTo>
                <a:lnTo>
                  <a:pt x="45984" y="57150"/>
                </a:lnTo>
                <a:lnTo>
                  <a:pt x="44102" y="52069"/>
                </a:lnTo>
                <a:lnTo>
                  <a:pt x="45204" y="49641"/>
                </a:lnTo>
                <a:close/>
              </a:path>
              <a:path w="101600" h="148590">
                <a:moveTo>
                  <a:pt x="38957" y="62079"/>
                </a:moveTo>
                <a:lnTo>
                  <a:pt x="39132" y="63500"/>
                </a:lnTo>
                <a:lnTo>
                  <a:pt x="43969" y="67926"/>
                </a:lnTo>
                <a:lnTo>
                  <a:pt x="39573" y="63500"/>
                </a:lnTo>
                <a:lnTo>
                  <a:pt x="40989" y="63500"/>
                </a:lnTo>
                <a:lnTo>
                  <a:pt x="38957" y="62079"/>
                </a:lnTo>
                <a:close/>
              </a:path>
              <a:path w="101600" h="148590">
                <a:moveTo>
                  <a:pt x="38941" y="61948"/>
                </a:moveTo>
                <a:lnTo>
                  <a:pt x="38957" y="62079"/>
                </a:lnTo>
                <a:lnTo>
                  <a:pt x="41486" y="63847"/>
                </a:lnTo>
                <a:lnTo>
                  <a:pt x="38941" y="61948"/>
                </a:lnTo>
                <a:close/>
              </a:path>
              <a:path w="101600" h="148590">
                <a:moveTo>
                  <a:pt x="50405" y="49529"/>
                </a:moveTo>
                <a:lnTo>
                  <a:pt x="45294" y="49529"/>
                </a:lnTo>
                <a:lnTo>
                  <a:pt x="44259" y="51723"/>
                </a:lnTo>
                <a:lnTo>
                  <a:pt x="44198" y="52328"/>
                </a:lnTo>
                <a:lnTo>
                  <a:pt x="45984" y="57150"/>
                </a:lnTo>
                <a:lnTo>
                  <a:pt x="55539" y="62229"/>
                </a:lnTo>
                <a:lnTo>
                  <a:pt x="60268" y="61205"/>
                </a:lnTo>
                <a:lnTo>
                  <a:pt x="59745" y="55879"/>
                </a:lnTo>
                <a:lnTo>
                  <a:pt x="53915" y="51433"/>
                </a:lnTo>
                <a:lnTo>
                  <a:pt x="51279" y="50800"/>
                </a:lnTo>
                <a:lnTo>
                  <a:pt x="50405" y="49529"/>
                </a:lnTo>
                <a:close/>
              </a:path>
              <a:path w="101600" h="148590">
                <a:moveTo>
                  <a:pt x="60268" y="61205"/>
                </a:moveTo>
                <a:lnTo>
                  <a:pt x="55539" y="62229"/>
                </a:lnTo>
                <a:lnTo>
                  <a:pt x="59612" y="62229"/>
                </a:lnTo>
                <a:lnTo>
                  <a:pt x="60295" y="61486"/>
                </a:lnTo>
                <a:lnTo>
                  <a:pt x="60268" y="61205"/>
                </a:lnTo>
                <a:close/>
              </a:path>
              <a:path w="101600" h="148590">
                <a:moveTo>
                  <a:pt x="36341" y="60008"/>
                </a:moveTo>
                <a:lnTo>
                  <a:pt x="36188" y="60142"/>
                </a:lnTo>
                <a:lnTo>
                  <a:pt x="38957" y="62079"/>
                </a:lnTo>
                <a:lnTo>
                  <a:pt x="38941" y="61948"/>
                </a:lnTo>
                <a:lnTo>
                  <a:pt x="36341" y="60008"/>
                </a:lnTo>
                <a:close/>
              </a:path>
              <a:path w="101600" h="148590">
                <a:moveTo>
                  <a:pt x="45184" y="49665"/>
                </a:moveTo>
                <a:lnTo>
                  <a:pt x="38151" y="58419"/>
                </a:lnTo>
                <a:lnTo>
                  <a:pt x="36341" y="60008"/>
                </a:lnTo>
                <a:lnTo>
                  <a:pt x="38941" y="61948"/>
                </a:lnTo>
                <a:lnTo>
                  <a:pt x="38508" y="58419"/>
                </a:lnTo>
                <a:lnTo>
                  <a:pt x="43679" y="52069"/>
                </a:lnTo>
                <a:lnTo>
                  <a:pt x="45184" y="49665"/>
                </a:lnTo>
                <a:close/>
              </a:path>
              <a:path w="101600" h="148590">
                <a:moveTo>
                  <a:pt x="60625" y="61128"/>
                </a:moveTo>
                <a:lnTo>
                  <a:pt x="60268" y="61205"/>
                </a:lnTo>
                <a:lnTo>
                  <a:pt x="60295" y="61486"/>
                </a:lnTo>
                <a:lnTo>
                  <a:pt x="60625" y="61128"/>
                </a:lnTo>
                <a:close/>
              </a:path>
              <a:path w="101600" h="148590">
                <a:moveTo>
                  <a:pt x="53915" y="51433"/>
                </a:moveTo>
                <a:lnTo>
                  <a:pt x="59745" y="55879"/>
                </a:lnTo>
                <a:lnTo>
                  <a:pt x="60268" y="61205"/>
                </a:lnTo>
                <a:lnTo>
                  <a:pt x="60625" y="61128"/>
                </a:lnTo>
                <a:lnTo>
                  <a:pt x="61947" y="59689"/>
                </a:lnTo>
                <a:lnTo>
                  <a:pt x="65063" y="53339"/>
                </a:lnTo>
                <a:lnTo>
                  <a:pt x="61844" y="53339"/>
                </a:lnTo>
                <a:lnTo>
                  <a:pt x="53915" y="51433"/>
                </a:lnTo>
                <a:close/>
              </a:path>
              <a:path w="101600" h="148590">
                <a:moveTo>
                  <a:pt x="65856" y="51723"/>
                </a:moveTo>
                <a:lnTo>
                  <a:pt x="61947" y="59689"/>
                </a:lnTo>
                <a:lnTo>
                  <a:pt x="60625" y="61128"/>
                </a:lnTo>
                <a:lnTo>
                  <a:pt x="61401" y="60960"/>
                </a:lnTo>
                <a:lnTo>
                  <a:pt x="63855" y="55879"/>
                </a:lnTo>
                <a:lnTo>
                  <a:pt x="65728" y="52069"/>
                </a:lnTo>
                <a:lnTo>
                  <a:pt x="65856" y="51723"/>
                </a:lnTo>
                <a:close/>
              </a:path>
              <a:path w="101600" h="148590">
                <a:moveTo>
                  <a:pt x="32348" y="57362"/>
                </a:moveTo>
                <a:lnTo>
                  <a:pt x="32398" y="60349"/>
                </a:lnTo>
                <a:lnTo>
                  <a:pt x="35541" y="59689"/>
                </a:lnTo>
                <a:lnTo>
                  <a:pt x="35915" y="59689"/>
                </a:lnTo>
                <a:lnTo>
                  <a:pt x="32348" y="57362"/>
                </a:lnTo>
                <a:close/>
              </a:path>
              <a:path w="101600" h="148590">
                <a:moveTo>
                  <a:pt x="35915" y="59689"/>
                </a:moveTo>
                <a:lnTo>
                  <a:pt x="35541" y="59689"/>
                </a:lnTo>
                <a:lnTo>
                  <a:pt x="36188" y="60142"/>
                </a:lnTo>
                <a:lnTo>
                  <a:pt x="36341" y="60008"/>
                </a:lnTo>
                <a:lnTo>
                  <a:pt x="35915" y="59689"/>
                </a:lnTo>
                <a:close/>
              </a:path>
              <a:path w="101600" h="148590">
                <a:moveTo>
                  <a:pt x="24059" y="49529"/>
                </a:moveTo>
                <a:lnTo>
                  <a:pt x="18462" y="49529"/>
                </a:lnTo>
                <a:lnTo>
                  <a:pt x="11001" y="57150"/>
                </a:lnTo>
                <a:lnTo>
                  <a:pt x="11037" y="59291"/>
                </a:lnTo>
                <a:lnTo>
                  <a:pt x="12888" y="59689"/>
                </a:lnTo>
                <a:lnTo>
                  <a:pt x="22319" y="54610"/>
                </a:lnTo>
                <a:lnTo>
                  <a:pt x="24059" y="49529"/>
                </a:lnTo>
                <a:close/>
              </a:path>
              <a:path w="101600" h="148590">
                <a:moveTo>
                  <a:pt x="23545" y="48503"/>
                </a:moveTo>
                <a:lnTo>
                  <a:pt x="24059" y="49529"/>
                </a:lnTo>
                <a:lnTo>
                  <a:pt x="22319" y="54610"/>
                </a:lnTo>
                <a:lnTo>
                  <a:pt x="12888" y="59689"/>
                </a:lnTo>
                <a:lnTo>
                  <a:pt x="32387" y="59689"/>
                </a:lnTo>
                <a:lnTo>
                  <a:pt x="32348" y="57362"/>
                </a:lnTo>
                <a:lnTo>
                  <a:pt x="32022" y="57150"/>
                </a:lnTo>
                <a:lnTo>
                  <a:pt x="27338" y="52328"/>
                </a:lnTo>
                <a:lnTo>
                  <a:pt x="25751" y="50800"/>
                </a:lnTo>
                <a:lnTo>
                  <a:pt x="23545" y="48503"/>
                </a:lnTo>
                <a:close/>
              </a:path>
              <a:path w="101600" h="148590">
                <a:moveTo>
                  <a:pt x="2969" y="45420"/>
                </a:moveTo>
                <a:lnTo>
                  <a:pt x="1990" y="48994"/>
                </a:lnTo>
                <a:lnTo>
                  <a:pt x="4412" y="53339"/>
                </a:lnTo>
                <a:lnTo>
                  <a:pt x="7213" y="58469"/>
                </a:lnTo>
                <a:lnTo>
                  <a:pt x="11037" y="59291"/>
                </a:lnTo>
                <a:lnTo>
                  <a:pt x="11001" y="57150"/>
                </a:lnTo>
                <a:lnTo>
                  <a:pt x="18462" y="49529"/>
                </a:lnTo>
                <a:lnTo>
                  <a:pt x="24059" y="49529"/>
                </a:lnTo>
                <a:lnTo>
                  <a:pt x="23545" y="48503"/>
                </a:lnTo>
                <a:lnTo>
                  <a:pt x="23311" y="48260"/>
                </a:lnTo>
                <a:lnTo>
                  <a:pt x="22684" y="46989"/>
                </a:lnTo>
                <a:lnTo>
                  <a:pt x="4301" y="46989"/>
                </a:lnTo>
                <a:lnTo>
                  <a:pt x="2969" y="45420"/>
                </a:lnTo>
                <a:close/>
              </a:path>
              <a:path w="101600" h="148590">
                <a:moveTo>
                  <a:pt x="4412" y="53339"/>
                </a:moveTo>
                <a:lnTo>
                  <a:pt x="6981" y="58419"/>
                </a:lnTo>
                <a:lnTo>
                  <a:pt x="7213" y="58469"/>
                </a:lnTo>
                <a:lnTo>
                  <a:pt x="4412" y="53339"/>
                </a:lnTo>
                <a:close/>
              </a:path>
              <a:path w="101600" h="148590">
                <a:moveTo>
                  <a:pt x="27338" y="52328"/>
                </a:moveTo>
                <a:lnTo>
                  <a:pt x="32022" y="57150"/>
                </a:lnTo>
                <a:lnTo>
                  <a:pt x="32348" y="57362"/>
                </a:lnTo>
                <a:lnTo>
                  <a:pt x="32345" y="57150"/>
                </a:lnTo>
                <a:lnTo>
                  <a:pt x="27338" y="52328"/>
                </a:lnTo>
                <a:close/>
              </a:path>
              <a:path w="101600" h="148590">
                <a:moveTo>
                  <a:pt x="1990" y="48994"/>
                </a:moveTo>
                <a:lnTo>
                  <a:pt x="1901" y="49615"/>
                </a:lnTo>
                <a:lnTo>
                  <a:pt x="4412" y="53339"/>
                </a:lnTo>
                <a:lnTo>
                  <a:pt x="1990" y="48994"/>
                </a:lnTo>
                <a:close/>
              </a:path>
              <a:path w="101600" h="148590">
                <a:moveTo>
                  <a:pt x="65933" y="49529"/>
                </a:moveTo>
                <a:lnTo>
                  <a:pt x="51419" y="49529"/>
                </a:lnTo>
                <a:lnTo>
                  <a:pt x="53915" y="51433"/>
                </a:lnTo>
                <a:lnTo>
                  <a:pt x="61844" y="53339"/>
                </a:lnTo>
                <a:lnTo>
                  <a:pt x="66111" y="50131"/>
                </a:lnTo>
                <a:lnTo>
                  <a:pt x="65933" y="49529"/>
                </a:lnTo>
                <a:close/>
              </a:path>
              <a:path w="101600" h="148590">
                <a:moveTo>
                  <a:pt x="66111" y="50131"/>
                </a:moveTo>
                <a:lnTo>
                  <a:pt x="61844" y="53339"/>
                </a:lnTo>
                <a:lnTo>
                  <a:pt x="65063" y="53339"/>
                </a:lnTo>
                <a:lnTo>
                  <a:pt x="65856" y="51723"/>
                </a:lnTo>
                <a:lnTo>
                  <a:pt x="66260" y="50633"/>
                </a:lnTo>
                <a:lnTo>
                  <a:pt x="66111" y="50131"/>
                </a:lnTo>
                <a:close/>
              </a:path>
              <a:path w="101600" h="148590">
                <a:moveTo>
                  <a:pt x="24619" y="49529"/>
                </a:moveTo>
                <a:lnTo>
                  <a:pt x="25751" y="50800"/>
                </a:lnTo>
                <a:lnTo>
                  <a:pt x="27338" y="52328"/>
                </a:lnTo>
                <a:lnTo>
                  <a:pt x="24619" y="49529"/>
                </a:lnTo>
                <a:close/>
              </a:path>
              <a:path w="101600" h="148590">
                <a:moveTo>
                  <a:pt x="66260" y="50633"/>
                </a:moveTo>
                <a:lnTo>
                  <a:pt x="65856" y="51723"/>
                </a:lnTo>
                <a:lnTo>
                  <a:pt x="66310" y="50800"/>
                </a:lnTo>
                <a:lnTo>
                  <a:pt x="66260" y="50633"/>
                </a:lnTo>
                <a:close/>
              </a:path>
              <a:path w="101600" h="148590">
                <a:moveTo>
                  <a:pt x="51549" y="41360"/>
                </a:moveTo>
                <a:lnTo>
                  <a:pt x="49007" y="41918"/>
                </a:lnTo>
                <a:lnTo>
                  <a:pt x="48163" y="43637"/>
                </a:lnTo>
                <a:lnTo>
                  <a:pt x="47781" y="45719"/>
                </a:lnTo>
                <a:lnTo>
                  <a:pt x="51279" y="50800"/>
                </a:lnTo>
                <a:lnTo>
                  <a:pt x="53915" y="51433"/>
                </a:lnTo>
                <a:lnTo>
                  <a:pt x="51419" y="49529"/>
                </a:lnTo>
                <a:lnTo>
                  <a:pt x="65933" y="49529"/>
                </a:lnTo>
                <a:lnTo>
                  <a:pt x="64427" y="44450"/>
                </a:lnTo>
                <a:lnTo>
                  <a:pt x="61243" y="43179"/>
                </a:lnTo>
                <a:lnTo>
                  <a:pt x="55055" y="43179"/>
                </a:lnTo>
                <a:lnTo>
                  <a:pt x="51549" y="41360"/>
                </a:lnTo>
                <a:close/>
              </a:path>
              <a:path w="101600" h="148590">
                <a:moveTo>
                  <a:pt x="66576" y="49782"/>
                </a:moveTo>
                <a:lnTo>
                  <a:pt x="66111" y="50131"/>
                </a:lnTo>
                <a:lnTo>
                  <a:pt x="66260" y="50633"/>
                </a:lnTo>
                <a:lnTo>
                  <a:pt x="66576" y="49782"/>
                </a:lnTo>
                <a:close/>
              </a:path>
              <a:path w="101600" h="148590">
                <a:moveTo>
                  <a:pt x="68340" y="38634"/>
                </a:moveTo>
                <a:lnTo>
                  <a:pt x="65234" y="41910"/>
                </a:lnTo>
                <a:lnTo>
                  <a:pt x="59768" y="42591"/>
                </a:lnTo>
                <a:lnTo>
                  <a:pt x="64427" y="44450"/>
                </a:lnTo>
                <a:lnTo>
                  <a:pt x="66111" y="50131"/>
                </a:lnTo>
                <a:lnTo>
                  <a:pt x="66576" y="49782"/>
                </a:lnTo>
                <a:lnTo>
                  <a:pt x="67140" y="48260"/>
                </a:lnTo>
                <a:lnTo>
                  <a:pt x="68527" y="40639"/>
                </a:lnTo>
                <a:lnTo>
                  <a:pt x="68653" y="39088"/>
                </a:lnTo>
                <a:lnTo>
                  <a:pt x="68340" y="38634"/>
                </a:lnTo>
                <a:close/>
              </a:path>
              <a:path w="101600" h="148590">
                <a:moveTo>
                  <a:pt x="67938" y="44103"/>
                </a:moveTo>
                <a:lnTo>
                  <a:pt x="67140" y="48260"/>
                </a:lnTo>
                <a:lnTo>
                  <a:pt x="66576" y="49782"/>
                </a:lnTo>
                <a:lnTo>
                  <a:pt x="66912" y="49529"/>
                </a:lnTo>
                <a:lnTo>
                  <a:pt x="67938" y="44103"/>
                </a:lnTo>
                <a:close/>
              </a:path>
              <a:path w="101600" h="148590">
                <a:moveTo>
                  <a:pt x="48163" y="43637"/>
                </a:moveTo>
                <a:lnTo>
                  <a:pt x="45204" y="49641"/>
                </a:lnTo>
                <a:lnTo>
                  <a:pt x="50405" y="49529"/>
                </a:lnTo>
                <a:lnTo>
                  <a:pt x="47781" y="45719"/>
                </a:lnTo>
                <a:lnTo>
                  <a:pt x="48163" y="43637"/>
                </a:lnTo>
                <a:close/>
              </a:path>
              <a:path w="101600" h="148590">
                <a:moveTo>
                  <a:pt x="48202" y="43421"/>
                </a:moveTo>
                <a:lnTo>
                  <a:pt x="47559" y="44450"/>
                </a:lnTo>
                <a:lnTo>
                  <a:pt x="45216" y="49615"/>
                </a:lnTo>
                <a:lnTo>
                  <a:pt x="48163" y="43637"/>
                </a:lnTo>
                <a:lnTo>
                  <a:pt x="48202" y="43421"/>
                </a:lnTo>
                <a:close/>
              </a:path>
              <a:path w="101600" h="148590">
                <a:moveTo>
                  <a:pt x="0" y="41918"/>
                </a:moveTo>
                <a:lnTo>
                  <a:pt x="62" y="43421"/>
                </a:lnTo>
                <a:lnTo>
                  <a:pt x="1580" y="48260"/>
                </a:lnTo>
                <a:lnTo>
                  <a:pt x="1990" y="48994"/>
                </a:lnTo>
                <a:lnTo>
                  <a:pt x="2969" y="45420"/>
                </a:lnTo>
                <a:lnTo>
                  <a:pt x="0" y="41918"/>
                </a:lnTo>
                <a:close/>
              </a:path>
              <a:path w="101600" h="148590">
                <a:moveTo>
                  <a:pt x="19497" y="36829"/>
                </a:moveTo>
                <a:lnTo>
                  <a:pt x="19548" y="40639"/>
                </a:lnTo>
                <a:lnTo>
                  <a:pt x="23311" y="48260"/>
                </a:lnTo>
                <a:lnTo>
                  <a:pt x="23545" y="48503"/>
                </a:lnTo>
                <a:lnTo>
                  <a:pt x="20243" y="41910"/>
                </a:lnTo>
                <a:lnTo>
                  <a:pt x="19469" y="39369"/>
                </a:lnTo>
                <a:lnTo>
                  <a:pt x="19497" y="36829"/>
                </a:lnTo>
                <a:close/>
              </a:path>
              <a:path w="101600" h="148590">
                <a:moveTo>
                  <a:pt x="13014" y="38100"/>
                </a:moveTo>
                <a:lnTo>
                  <a:pt x="3583" y="43179"/>
                </a:lnTo>
                <a:lnTo>
                  <a:pt x="2969" y="45420"/>
                </a:lnTo>
                <a:lnTo>
                  <a:pt x="4301" y="46989"/>
                </a:lnTo>
                <a:lnTo>
                  <a:pt x="15041" y="46989"/>
                </a:lnTo>
                <a:lnTo>
                  <a:pt x="19433" y="41918"/>
                </a:lnTo>
                <a:lnTo>
                  <a:pt x="19457" y="40454"/>
                </a:lnTo>
                <a:lnTo>
                  <a:pt x="18921" y="39369"/>
                </a:lnTo>
                <a:lnTo>
                  <a:pt x="13014" y="38100"/>
                </a:lnTo>
                <a:close/>
              </a:path>
              <a:path w="101600" h="148590">
                <a:moveTo>
                  <a:pt x="19457" y="40454"/>
                </a:moveTo>
                <a:lnTo>
                  <a:pt x="19433" y="41918"/>
                </a:lnTo>
                <a:lnTo>
                  <a:pt x="15041" y="46989"/>
                </a:lnTo>
                <a:lnTo>
                  <a:pt x="22684" y="46989"/>
                </a:lnTo>
                <a:lnTo>
                  <a:pt x="19457" y="40454"/>
                </a:lnTo>
                <a:close/>
              </a:path>
              <a:path w="101600" h="148590">
                <a:moveTo>
                  <a:pt x="2034" y="29522"/>
                </a:moveTo>
                <a:lnTo>
                  <a:pt x="106" y="31750"/>
                </a:lnTo>
                <a:lnTo>
                  <a:pt x="0" y="41918"/>
                </a:lnTo>
                <a:lnTo>
                  <a:pt x="2969" y="45420"/>
                </a:lnTo>
                <a:lnTo>
                  <a:pt x="3583" y="43179"/>
                </a:lnTo>
                <a:lnTo>
                  <a:pt x="13014" y="38100"/>
                </a:lnTo>
                <a:lnTo>
                  <a:pt x="19483" y="38100"/>
                </a:lnTo>
                <a:lnTo>
                  <a:pt x="19511" y="35560"/>
                </a:lnTo>
                <a:lnTo>
                  <a:pt x="13841" y="35560"/>
                </a:lnTo>
                <a:lnTo>
                  <a:pt x="3598" y="33019"/>
                </a:lnTo>
                <a:lnTo>
                  <a:pt x="2034" y="29522"/>
                </a:lnTo>
                <a:close/>
              </a:path>
              <a:path w="101600" h="148590">
                <a:moveTo>
                  <a:pt x="68653" y="39088"/>
                </a:moveTo>
                <a:lnTo>
                  <a:pt x="68527" y="40639"/>
                </a:lnTo>
                <a:lnTo>
                  <a:pt x="67938" y="44103"/>
                </a:lnTo>
                <a:lnTo>
                  <a:pt x="68847" y="39369"/>
                </a:lnTo>
                <a:lnTo>
                  <a:pt x="68653" y="39088"/>
                </a:lnTo>
                <a:close/>
              </a:path>
              <a:path w="101600" h="148590">
                <a:moveTo>
                  <a:pt x="49590" y="36270"/>
                </a:moveTo>
                <a:lnTo>
                  <a:pt x="48353" y="43179"/>
                </a:lnTo>
                <a:lnTo>
                  <a:pt x="48202" y="43421"/>
                </a:lnTo>
                <a:lnTo>
                  <a:pt x="48163" y="43637"/>
                </a:lnTo>
                <a:lnTo>
                  <a:pt x="49011" y="41910"/>
                </a:lnTo>
                <a:lnTo>
                  <a:pt x="51549" y="41360"/>
                </a:lnTo>
                <a:lnTo>
                  <a:pt x="50161" y="40639"/>
                </a:lnTo>
                <a:lnTo>
                  <a:pt x="49590" y="36270"/>
                </a:lnTo>
                <a:close/>
              </a:path>
              <a:path w="101600" h="148590">
                <a:moveTo>
                  <a:pt x="49372" y="34603"/>
                </a:moveTo>
                <a:lnTo>
                  <a:pt x="49278" y="36829"/>
                </a:lnTo>
                <a:lnTo>
                  <a:pt x="49176" y="38100"/>
                </a:lnTo>
                <a:lnTo>
                  <a:pt x="48202" y="43421"/>
                </a:lnTo>
                <a:lnTo>
                  <a:pt x="48353" y="43179"/>
                </a:lnTo>
                <a:lnTo>
                  <a:pt x="49489" y="36834"/>
                </a:lnTo>
                <a:lnTo>
                  <a:pt x="49372" y="34603"/>
                </a:lnTo>
                <a:close/>
              </a:path>
              <a:path w="101600" h="148590">
                <a:moveTo>
                  <a:pt x="54873" y="40639"/>
                </a:moveTo>
                <a:lnTo>
                  <a:pt x="51549" y="41360"/>
                </a:lnTo>
                <a:lnTo>
                  <a:pt x="55055" y="43179"/>
                </a:lnTo>
                <a:lnTo>
                  <a:pt x="59768" y="42591"/>
                </a:lnTo>
                <a:lnTo>
                  <a:pt x="54873" y="40639"/>
                </a:lnTo>
                <a:close/>
              </a:path>
              <a:path w="101600" h="148590">
                <a:moveTo>
                  <a:pt x="59768" y="42591"/>
                </a:moveTo>
                <a:lnTo>
                  <a:pt x="55055" y="43179"/>
                </a:lnTo>
                <a:lnTo>
                  <a:pt x="61243" y="43179"/>
                </a:lnTo>
                <a:lnTo>
                  <a:pt x="59768" y="42591"/>
                </a:lnTo>
                <a:close/>
              </a:path>
              <a:path w="101600" h="148590">
                <a:moveTo>
                  <a:pt x="66438" y="40639"/>
                </a:moveTo>
                <a:lnTo>
                  <a:pt x="54873" y="40639"/>
                </a:lnTo>
                <a:lnTo>
                  <a:pt x="59768" y="42591"/>
                </a:lnTo>
                <a:lnTo>
                  <a:pt x="65234" y="41910"/>
                </a:lnTo>
                <a:lnTo>
                  <a:pt x="66438" y="40639"/>
                </a:lnTo>
                <a:close/>
              </a:path>
              <a:path w="101600" h="148590">
                <a:moveTo>
                  <a:pt x="838" y="26848"/>
                </a:moveTo>
                <a:lnTo>
                  <a:pt x="123" y="31607"/>
                </a:lnTo>
                <a:lnTo>
                  <a:pt x="0" y="41918"/>
                </a:lnTo>
                <a:lnTo>
                  <a:pt x="106" y="31750"/>
                </a:lnTo>
                <a:lnTo>
                  <a:pt x="2034" y="29522"/>
                </a:lnTo>
                <a:lnTo>
                  <a:pt x="838" y="26848"/>
                </a:lnTo>
                <a:close/>
              </a:path>
              <a:path w="101600" h="148590">
                <a:moveTo>
                  <a:pt x="51228" y="34424"/>
                </a:moveTo>
                <a:lnTo>
                  <a:pt x="49717" y="35560"/>
                </a:lnTo>
                <a:lnTo>
                  <a:pt x="49664" y="36834"/>
                </a:lnTo>
                <a:lnTo>
                  <a:pt x="50161" y="40639"/>
                </a:lnTo>
                <a:lnTo>
                  <a:pt x="51549" y="41360"/>
                </a:lnTo>
                <a:lnTo>
                  <a:pt x="54873" y="40639"/>
                </a:lnTo>
                <a:lnTo>
                  <a:pt x="66438" y="40639"/>
                </a:lnTo>
                <a:lnTo>
                  <a:pt x="68340" y="38634"/>
                </a:lnTo>
                <a:lnTo>
                  <a:pt x="66224" y="35560"/>
                </a:lnTo>
                <a:lnTo>
                  <a:pt x="56500" y="35560"/>
                </a:lnTo>
                <a:lnTo>
                  <a:pt x="51228" y="34424"/>
                </a:lnTo>
                <a:close/>
              </a:path>
              <a:path w="101600" h="148590">
                <a:moveTo>
                  <a:pt x="19483" y="38100"/>
                </a:moveTo>
                <a:lnTo>
                  <a:pt x="13014" y="38100"/>
                </a:lnTo>
                <a:lnTo>
                  <a:pt x="18921" y="39369"/>
                </a:lnTo>
                <a:lnTo>
                  <a:pt x="19457" y="40454"/>
                </a:lnTo>
                <a:lnTo>
                  <a:pt x="19483" y="38100"/>
                </a:lnTo>
                <a:close/>
              </a:path>
              <a:path w="101600" h="148590">
                <a:moveTo>
                  <a:pt x="68723" y="38230"/>
                </a:moveTo>
                <a:lnTo>
                  <a:pt x="68340" y="38634"/>
                </a:lnTo>
                <a:lnTo>
                  <a:pt x="68653" y="39088"/>
                </a:lnTo>
                <a:lnTo>
                  <a:pt x="68723" y="38230"/>
                </a:lnTo>
                <a:close/>
              </a:path>
              <a:path w="101600" h="148590">
                <a:moveTo>
                  <a:pt x="67083" y="26476"/>
                </a:moveTo>
                <a:lnTo>
                  <a:pt x="65963" y="30479"/>
                </a:lnTo>
                <a:lnTo>
                  <a:pt x="60871" y="33213"/>
                </a:lnTo>
                <a:lnTo>
                  <a:pt x="65349" y="34289"/>
                </a:lnTo>
                <a:lnTo>
                  <a:pt x="68340" y="38634"/>
                </a:lnTo>
                <a:lnTo>
                  <a:pt x="68723" y="38230"/>
                </a:lnTo>
                <a:lnTo>
                  <a:pt x="68773" y="29210"/>
                </a:lnTo>
                <a:lnTo>
                  <a:pt x="68340" y="27568"/>
                </a:lnTo>
                <a:lnTo>
                  <a:pt x="67083" y="26476"/>
                </a:lnTo>
                <a:close/>
              </a:path>
              <a:path w="101600" h="148590">
                <a:moveTo>
                  <a:pt x="68340" y="27568"/>
                </a:moveTo>
                <a:lnTo>
                  <a:pt x="68773" y="29210"/>
                </a:lnTo>
                <a:lnTo>
                  <a:pt x="68837" y="36834"/>
                </a:lnTo>
                <a:lnTo>
                  <a:pt x="68768" y="27939"/>
                </a:lnTo>
                <a:lnTo>
                  <a:pt x="68340" y="27568"/>
                </a:lnTo>
                <a:close/>
              </a:path>
              <a:path w="101600" h="148590">
                <a:moveTo>
                  <a:pt x="19912" y="31108"/>
                </a:moveTo>
                <a:lnTo>
                  <a:pt x="19548" y="32251"/>
                </a:lnTo>
                <a:lnTo>
                  <a:pt x="19497" y="36829"/>
                </a:lnTo>
                <a:lnTo>
                  <a:pt x="19529" y="34289"/>
                </a:lnTo>
                <a:lnTo>
                  <a:pt x="19912" y="31108"/>
                </a:lnTo>
                <a:close/>
              </a:path>
              <a:path w="101600" h="148590">
                <a:moveTo>
                  <a:pt x="49348" y="31607"/>
                </a:moveTo>
                <a:lnTo>
                  <a:pt x="49370" y="34424"/>
                </a:lnTo>
                <a:lnTo>
                  <a:pt x="49590" y="36270"/>
                </a:lnTo>
                <a:lnTo>
                  <a:pt x="49717" y="35560"/>
                </a:lnTo>
                <a:lnTo>
                  <a:pt x="51228" y="34424"/>
                </a:lnTo>
                <a:lnTo>
                  <a:pt x="50605" y="34289"/>
                </a:lnTo>
                <a:lnTo>
                  <a:pt x="49348" y="31607"/>
                </a:lnTo>
                <a:close/>
              </a:path>
              <a:path w="101600" h="148590">
                <a:moveTo>
                  <a:pt x="15245" y="26669"/>
                </a:moveTo>
                <a:lnTo>
                  <a:pt x="4505" y="26669"/>
                </a:lnTo>
                <a:lnTo>
                  <a:pt x="2034" y="29522"/>
                </a:lnTo>
                <a:lnTo>
                  <a:pt x="3598" y="33019"/>
                </a:lnTo>
                <a:lnTo>
                  <a:pt x="13841" y="35560"/>
                </a:lnTo>
                <a:lnTo>
                  <a:pt x="19303" y="33019"/>
                </a:lnTo>
                <a:lnTo>
                  <a:pt x="19548" y="32251"/>
                </a:lnTo>
                <a:lnTo>
                  <a:pt x="19432" y="31607"/>
                </a:lnTo>
                <a:lnTo>
                  <a:pt x="15245" y="26669"/>
                </a:lnTo>
                <a:close/>
              </a:path>
              <a:path w="101600" h="148590">
                <a:moveTo>
                  <a:pt x="19548" y="32251"/>
                </a:moveTo>
                <a:lnTo>
                  <a:pt x="19303" y="33019"/>
                </a:lnTo>
                <a:lnTo>
                  <a:pt x="13841" y="35560"/>
                </a:lnTo>
                <a:lnTo>
                  <a:pt x="19511" y="35560"/>
                </a:lnTo>
                <a:lnTo>
                  <a:pt x="19548" y="32251"/>
                </a:lnTo>
                <a:close/>
              </a:path>
              <a:path w="101600" h="148590">
                <a:moveTo>
                  <a:pt x="54784" y="31750"/>
                </a:moveTo>
                <a:lnTo>
                  <a:pt x="51228" y="34424"/>
                </a:lnTo>
                <a:lnTo>
                  <a:pt x="56500" y="35560"/>
                </a:lnTo>
                <a:lnTo>
                  <a:pt x="60871" y="33213"/>
                </a:lnTo>
                <a:lnTo>
                  <a:pt x="54784" y="31750"/>
                </a:lnTo>
                <a:close/>
              </a:path>
              <a:path w="101600" h="148590">
                <a:moveTo>
                  <a:pt x="60871" y="33213"/>
                </a:moveTo>
                <a:lnTo>
                  <a:pt x="56500" y="35560"/>
                </a:lnTo>
                <a:lnTo>
                  <a:pt x="66224" y="35560"/>
                </a:lnTo>
                <a:lnTo>
                  <a:pt x="65349" y="34289"/>
                </a:lnTo>
                <a:lnTo>
                  <a:pt x="60871" y="33213"/>
                </a:lnTo>
                <a:close/>
              </a:path>
              <a:path w="101600" h="148590">
                <a:moveTo>
                  <a:pt x="49117" y="31113"/>
                </a:moveTo>
                <a:lnTo>
                  <a:pt x="49190" y="33213"/>
                </a:lnTo>
                <a:lnTo>
                  <a:pt x="49372" y="34603"/>
                </a:lnTo>
                <a:lnTo>
                  <a:pt x="49348" y="31607"/>
                </a:lnTo>
                <a:lnTo>
                  <a:pt x="49117" y="31113"/>
                </a:lnTo>
                <a:close/>
              </a:path>
              <a:path w="101600" h="148590">
                <a:moveTo>
                  <a:pt x="60206" y="14183"/>
                </a:moveTo>
                <a:lnTo>
                  <a:pt x="60673" y="17779"/>
                </a:lnTo>
                <a:lnTo>
                  <a:pt x="54163" y="26669"/>
                </a:lnTo>
                <a:lnTo>
                  <a:pt x="49708" y="27597"/>
                </a:lnTo>
                <a:lnTo>
                  <a:pt x="49319" y="27939"/>
                </a:lnTo>
                <a:lnTo>
                  <a:pt x="49415" y="31750"/>
                </a:lnTo>
                <a:lnTo>
                  <a:pt x="50605" y="34289"/>
                </a:lnTo>
                <a:lnTo>
                  <a:pt x="51228" y="34424"/>
                </a:lnTo>
                <a:lnTo>
                  <a:pt x="54784" y="31750"/>
                </a:lnTo>
                <a:lnTo>
                  <a:pt x="63597" y="31750"/>
                </a:lnTo>
                <a:lnTo>
                  <a:pt x="65963" y="30479"/>
                </a:lnTo>
                <a:lnTo>
                  <a:pt x="67083" y="26476"/>
                </a:lnTo>
                <a:lnTo>
                  <a:pt x="64380" y="24129"/>
                </a:lnTo>
                <a:lnTo>
                  <a:pt x="67432" y="24129"/>
                </a:lnTo>
                <a:lnTo>
                  <a:pt x="62657" y="15239"/>
                </a:lnTo>
                <a:lnTo>
                  <a:pt x="60206" y="14183"/>
                </a:lnTo>
                <a:close/>
              </a:path>
              <a:path w="101600" h="148590">
                <a:moveTo>
                  <a:pt x="63597" y="31750"/>
                </a:moveTo>
                <a:lnTo>
                  <a:pt x="54784" y="31750"/>
                </a:lnTo>
                <a:lnTo>
                  <a:pt x="60871" y="33213"/>
                </a:lnTo>
                <a:lnTo>
                  <a:pt x="63597" y="31750"/>
                </a:lnTo>
                <a:close/>
              </a:path>
              <a:path w="101600" h="148590">
                <a:moveTo>
                  <a:pt x="21256" y="26669"/>
                </a:moveTo>
                <a:lnTo>
                  <a:pt x="15245" y="26669"/>
                </a:lnTo>
                <a:lnTo>
                  <a:pt x="19432" y="31607"/>
                </a:lnTo>
                <a:lnTo>
                  <a:pt x="19548" y="32251"/>
                </a:lnTo>
                <a:lnTo>
                  <a:pt x="19910" y="31113"/>
                </a:lnTo>
                <a:lnTo>
                  <a:pt x="19988" y="30479"/>
                </a:lnTo>
                <a:lnTo>
                  <a:pt x="21256" y="26669"/>
                </a:lnTo>
                <a:close/>
              </a:path>
              <a:path w="101600" h="148590">
                <a:moveTo>
                  <a:pt x="47370" y="27382"/>
                </a:moveTo>
                <a:lnTo>
                  <a:pt x="48442" y="29672"/>
                </a:lnTo>
                <a:lnTo>
                  <a:pt x="49101" y="30479"/>
                </a:lnTo>
                <a:lnTo>
                  <a:pt x="49117" y="31113"/>
                </a:lnTo>
                <a:lnTo>
                  <a:pt x="49348" y="31607"/>
                </a:lnTo>
                <a:lnTo>
                  <a:pt x="49319" y="27939"/>
                </a:lnTo>
                <a:lnTo>
                  <a:pt x="48062" y="27939"/>
                </a:lnTo>
                <a:lnTo>
                  <a:pt x="47370" y="27382"/>
                </a:lnTo>
                <a:close/>
              </a:path>
              <a:path w="101600" h="148590">
                <a:moveTo>
                  <a:pt x="48442" y="29672"/>
                </a:moveTo>
                <a:lnTo>
                  <a:pt x="49117" y="31113"/>
                </a:lnTo>
                <a:lnTo>
                  <a:pt x="49101" y="30479"/>
                </a:lnTo>
                <a:lnTo>
                  <a:pt x="48442" y="29672"/>
                </a:lnTo>
                <a:close/>
              </a:path>
              <a:path w="101600" h="148590">
                <a:moveTo>
                  <a:pt x="21227" y="26776"/>
                </a:moveTo>
                <a:lnTo>
                  <a:pt x="19988" y="30479"/>
                </a:lnTo>
                <a:lnTo>
                  <a:pt x="19912" y="31108"/>
                </a:lnTo>
                <a:lnTo>
                  <a:pt x="20921" y="27939"/>
                </a:lnTo>
                <a:lnTo>
                  <a:pt x="21227" y="26776"/>
                </a:lnTo>
                <a:close/>
              </a:path>
              <a:path w="101600" h="148590">
                <a:moveTo>
                  <a:pt x="47003" y="27087"/>
                </a:moveTo>
                <a:lnTo>
                  <a:pt x="48065" y="29210"/>
                </a:lnTo>
                <a:lnTo>
                  <a:pt x="48442" y="29672"/>
                </a:lnTo>
                <a:lnTo>
                  <a:pt x="47370" y="27382"/>
                </a:lnTo>
                <a:lnTo>
                  <a:pt x="47003" y="27087"/>
                </a:lnTo>
                <a:close/>
              </a:path>
              <a:path w="101600" h="148590">
                <a:moveTo>
                  <a:pt x="7065" y="15082"/>
                </a:moveTo>
                <a:lnTo>
                  <a:pt x="4074" y="16472"/>
                </a:lnTo>
                <a:lnTo>
                  <a:pt x="2820" y="20319"/>
                </a:lnTo>
                <a:lnTo>
                  <a:pt x="971" y="26324"/>
                </a:lnTo>
                <a:lnTo>
                  <a:pt x="945" y="27087"/>
                </a:lnTo>
                <a:lnTo>
                  <a:pt x="2034" y="29522"/>
                </a:lnTo>
                <a:lnTo>
                  <a:pt x="4505" y="26669"/>
                </a:lnTo>
                <a:lnTo>
                  <a:pt x="21256" y="26669"/>
                </a:lnTo>
                <a:lnTo>
                  <a:pt x="21590" y="25400"/>
                </a:lnTo>
                <a:lnTo>
                  <a:pt x="14302" y="25400"/>
                </a:lnTo>
                <a:lnTo>
                  <a:pt x="6974" y="17779"/>
                </a:lnTo>
                <a:lnTo>
                  <a:pt x="7065" y="15082"/>
                </a:lnTo>
                <a:close/>
              </a:path>
              <a:path w="101600" h="148590">
                <a:moveTo>
                  <a:pt x="56762" y="12700"/>
                </a:moveTo>
                <a:lnTo>
                  <a:pt x="47848" y="17485"/>
                </a:lnTo>
                <a:lnTo>
                  <a:pt x="47430" y="19050"/>
                </a:lnTo>
                <a:lnTo>
                  <a:pt x="46822" y="19485"/>
                </a:lnTo>
                <a:lnTo>
                  <a:pt x="45523" y="24129"/>
                </a:lnTo>
                <a:lnTo>
                  <a:pt x="46621" y="26324"/>
                </a:lnTo>
                <a:lnTo>
                  <a:pt x="47036" y="26669"/>
                </a:lnTo>
                <a:lnTo>
                  <a:pt x="47370" y="27382"/>
                </a:lnTo>
                <a:lnTo>
                  <a:pt x="48062" y="27939"/>
                </a:lnTo>
                <a:lnTo>
                  <a:pt x="49708" y="27597"/>
                </a:lnTo>
                <a:lnTo>
                  <a:pt x="53640" y="24129"/>
                </a:lnTo>
                <a:lnTo>
                  <a:pt x="56023" y="24129"/>
                </a:lnTo>
                <a:lnTo>
                  <a:pt x="60673" y="17779"/>
                </a:lnTo>
                <a:lnTo>
                  <a:pt x="60206" y="14183"/>
                </a:lnTo>
                <a:lnTo>
                  <a:pt x="56762" y="12700"/>
                </a:lnTo>
                <a:close/>
              </a:path>
              <a:path w="101600" h="148590">
                <a:moveTo>
                  <a:pt x="49708" y="27597"/>
                </a:moveTo>
                <a:lnTo>
                  <a:pt x="48062" y="27939"/>
                </a:lnTo>
                <a:lnTo>
                  <a:pt x="49319" y="27939"/>
                </a:lnTo>
                <a:lnTo>
                  <a:pt x="49708" y="27597"/>
                </a:lnTo>
                <a:close/>
              </a:path>
              <a:path w="101600" h="148590">
                <a:moveTo>
                  <a:pt x="56023" y="24129"/>
                </a:moveTo>
                <a:lnTo>
                  <a:pt x="53640" y="24129"/>
                </a:lnTo>
                <a:lnTo>
                  <a:pt x="49708" y="27597"/>
                </a:lnTo>
                <a:lnTo>
                  <a:pt x="54163" y="26669"/>
                </a:lnTo>
                <a:lnTo>
                  <a:pt x="56023" y="24129"/>
                </a:lnTo>
                <a:close/>
              </a:path>
              <a:path w="101600" h="148590">
                <a:moveTo>
                  <a:pt x="67581" y="24695"/>
                </a:moveTo>
                <a:lnTo>
                  <a:pt x="67083" y="26476"/>
                </a:lnTo>
                <a:lnTo>
                  <a:pt x="68340" y="27568"/>
                </a:lnTo>
                <a:lnTo>
                  <a:pt x="67581" y="24695"/>
                </a:lnTo>
                <a:close/>
              </a:path>
              <a:path w="101600" h="148590">
                <a:moveTo>
                  <a:pt x="46621" y="26324"/>
                </a:moveTo>
                <a:lnTo>
                  <a:pt x="47003" y="27087"/>
                </a:lnTo>
                <a:lnTo>
                  <a:pt x="47370" y="27382"/>
                </a:lnTo>
                <a:lnTo>
                  <a:pt x="47036" y="26669"/>
                </a:lnTo>
                <a:lnTo>
                  <a:pt x="46621" y="26324"/>
                </a:lnTo>
                <a:close/>
              </a:path>
              <a:path w="101600" h="148590">
                <a:moveTo>
                  <a:pt x="42023" y="23079"/>
                </a:moveTo>
                <a:lnTo>
                  <a:pt x="47003" y="27087"/>
                </a:lnTo>
                <a:lnTo>
                  <a:pt x="46621" y="26324"/>
                </a:lnTo>
                <a:lnTo>
                  <a:pt x="45511" y="25400"/>
                </a:lnTo>
                <a:lnTo>
                  <a:pt x="43790" y="24129"/>
                </a:lnTo>
                <a:lnTo>
                  <a:pt x="42023" y="23079"/>
                </a:lnTo>
                <a:close/>
              </a:path>
              <a:path w="101600" h="148590">
                <a:moveTo>
                  <a:pt x="2886" y="20105"/>
                </a:moveTo>
                <a:lnTo>
                  <a:pt x="870" y="26324"/>
                </a:lnTo>
                <a:lnTo>
                  <a:pt x="838" y="26848"/>
                </a:lnTo>
                <a:lnTo>
                  <a:pt x="971" y="26324"/>
                </a:lnTo>
                <a:lnTo>
                  <a:pt x="2886" y="20105"/>
                </a:lnTo>
                <a:close/>
              </a:path>
              <a:path w="101600" h="148590">
                <a:moveTo>
                  <a:pt x="21745" y="25231"/>
                </a:moveTo>
                <a:lnTo>
                  <a:pt x="21590" y="25400"/>
                </a:lnTo>
                <a:lnTo>
                  <a:pt x="21227" y="26776"/>
                </a:lnTo>
                <a:lnTo>
                  <a:pt x="21745" y="25231"/>
                </a:lnTo>
                <a:close/>
              </a:path>
              <a:path w="101600" h="148590">
                <a:moveTo>
                  <a:pt x="67432" y="24129"/>
                </a:moveTo>
                <a:lnTo>
                  <a:pt x="64380" y="24129"/>
                </a:lnTo>
                <a:lnTo>
                  <a:pt x="67083" y="26476"/>
                </a:lnTo>
                <a:lnTo>
                  <a:pt x="67581" y="24695"/>
                </a:lnTo>
                <a:lnTo>
                  <a:pt x="67432" y="24129"/>
                </a:lnTo>
                <a:close/>
              </a:path>
              <a:path w="101600" h="148590">
                <a:moveTo>
                  <a:pt x="46822" y="19485"/>
                </a:moveTo>
                <a:lnTo>
                  <a:pt x="42116" y="22860"/>
                </a:lnTo>
                <a:lnTo>
                  <a:pt x="41750" y="22860"/>
                </a:lnTo>
                <a:lnTo>
                  <a:pt x="42023" y="23079"/>
                </a:lnTo>
                <a:lnTo>
                  <a:pt x="43790" y="24129"/>
                </a:lnTo>
                <a:lnTo>
                  <a:pt x="45511" y="25400"/>
                </a:lnTo>
                <a:lnTo>
                  <a:pt x="46621" y="26324"/>
                </a:lnTo>
                <a:lnTo>
                  <a:pt x="45523" y="24129"/>
                </a:lnTo>
                <a:lnTo>
                  <a:pt x="45879" y="22860"/>
                </a:lnTo>
                <a:lnTo>
                  <a:pt x="42116" y="22860"/>
                </a:lnTo>
                <a:lnTo>
                  <a:pt x="41205" y="22565"/>
                </a:lnTo>
                <a:lnTo>
                  <a:pt x="45961" y="22565"/>
                </a:lnTo>
                <a:lnTo>
                  <a:pt x="46822" y="19485"/>
                </a:lnTo>
                <a:close/>
              </a:path>
              <a:path w="101600" h="148590">
                <a:moveTo>
                  <a:pt x="9457" y="13969"/>
                </a:moveTo>
                <a:lnTo>
                  <a:pt x="7065" y="15082"/>
                </a:lnTo>
                <a:lnTo>
                  <a:pt x="6974" y="17779"/>
                </a:lnTo>
                <a:lnTo>
                  <a:pt x="14302" y="25400"/>
                </a:lnTo>
                <a:lnTo>
                  <a:pt x="20455" y="25400"/>
                </a:lnTo>
                <a:lnTo>
                  <a:pt x="22282" y="23627"/>
                </a:lnTo>
                <a:lnTo>
                  <a:pt x="22539" y="22860"/>
                </a:lnTo>
                <a:lnTo>
                  <a:pt x="19699" y="17779"/>
                </a:lnTo>
                <a:lnTo>
                  <a:pt x="9457" y="13969"/>
                </a:lnTo>
                <a:close/>
              </a:path>
              <a:path w="101600" h="148590">
                <a:moveTo>
                  <a:pt x="22282" y="23627"/>
                </a:moveTo>
                <a:lnTo>
                  <a:pt x="20455" y="25400"/>
                </a:lnTo>
                <a:lnTo>
                  <a:pt x="21590" y="25400"/>
                </a:lnTo>
                <a:lnTo>
                  <a:pt x="21745" y="25231"/>
                </a:lnTo>
                <a:lnTo>
                  <a:pt x="22282" y="23627"/>
                </a:lnTo>
                <a:close/>
              </a:path>
              <a:path w="101600" h="148590">
                <a:moveTo>
                  <a:pt x="25531" y="21589"/>
                </a:moveTo>
                <a:lnTo>
                  <a:pt x="24382" y="21589"/>
                </a:lnTo>
                <a:lnTo>
                  <a:pt x="22282" y="23627"/>
                </a:lnTo>
                <a:lnTo>
                  <a:pt x="21745" y="25231"/>
                </a:lnTo>
                <a:lnTo>
                  <a:pt x="22754" y="24129"/>
                </a:lnTo>
                <a:lnTo>
                  <a:pt x="25531" y="21589"/>
                </a:lnTo>
                <a:close/>
              </a:path>
              <a:path w="101600" h="148590">
                <a:moveTo>
                  <a:pt x="59908" y="11890"/>
                </a:moveTo>
                <a:lnTo>
                  <a:pt x="60206" y="14183"/>
                </a:lnTo>
                <a:lnTo>
                  <a:pt x="62657" y="15239"/>
                </a:lnTo>
                <a:lnTo>
                  <a:pt x="67432" y="24129"/>
                </a:lnTo>
                <a:lnTo>
                  <a:pt x="67581" y="24695"/>
                </a:lnTo>
                <a:lnTo>
                  <a:pt x="67740" y="24129"/>
                </a:lnTo>
                <a:lnTo>
                  <a:pt x="62856" y="15239"/>
                </a:lnTo>
                <a:lnTo>
                  <a:pt x="59908" y="11890"/>
                </a:lnTo>
                <a:close/>
              </a:path>
              <a:path w="101600" h="148590">
                <a:moveTo>
                  <a:pt x="18388" y="13969"/>
                </a:moveTo>
                <a:lnTo>
                  <a:pt x="9457" y="13969"/>
                </a:lnTo>
                <a:lnTo>
                  <a:pt x="19699" y="17779"/>
                </a:lnTo>
                <a:lnTo>
                  <a:pt x="22356" y="22533"/>
                </a:lnTo>
                <a:lnTo>
                  <a:pt x="22465" y="23079"/>
                </a:lnTo>
                <a:lnTo>
                  <a:pt x="22282" y="23627"/>
                </a:lnTo>
                <a:lnTo>
                  <a:pt x="24382" y="21589"/>
                </a:lnTo>
                <a:lnTo>
                  <a:pt x="25531" y="21589"/>
                </a:lnTo>
                <a:lnTo>
                  <a:pt x="26920" y="20319"/>
                </a:lnTo>
                <a:lnTo>
                  <a:pt x="23377" y="20319"/>
                </a:lnTo>
                <a:lnTo>
                  <a:pt x="18638" y="16510"/>
                </a:lnTo>
                <a:lnTo>
                  <a:pt x="18388" y="13969"/>
                </a:lnTo>
                <a:close/>
              </a:path>
              <a:path w="101600" h="148590">
                <a:moveTo>
                  <a:pt x="41104" y="22533"/>
                </a:moveTo>
                <a:lnTo>
                  <a:pt x="42023" y="23079"/>
                </a:lnTo>
                <a:lnTo>
                  <a:pt x="41750" y="22860"/>
                </a:lnTo>
                <a:lnTo>
                  <a:pt x="41205" y="22565"/>
                </a:lnTo>
                <a:close/>
              </a:path>
              <a:path w="101600" h="148590">
                <a:moveTo>
                  <a:pt x="48208" y="5724"/>
                </a:moveTo>
                <a:lnTo>
                  <a:pt x="45202" y="6350"/>
                </a:lnTo>
                <a:lnTo>
                  <a:pt x="38693" y="15239"/>
                </a:lnTo>
                <a:lnTo>
                  <a:pt x="39518" y="21589"/>
                </a:lnTo>
                <a:lnTo>
                  <a:pt x="40704" y="22295"/>
                </a:lnTo>
                <a:lnTo>
                  <a:pt x="41205" y="22565"/>
                </a:lnTo>
                <a:lnTo>
                  <a:pt x="42116" y="22860"/>
                </a:lnTo>
                <a:lnTo>
                  <a:pt x="46822" y="19485"/>
                </a:lnTo>
                <a:lnTo>
                  <a:pt x="47299" y="17779"/>
                </a:lnTo>
                <a:lnTo>
                  <a:pt x="47848" y="17485"/>
                </a:lnTo>
                <a:lnTo>
                  <a:pt x="50146" y="8889"/>
                </a:lnTo>
                <a:lnTo>
                  <a:pt x="48208" y="5724"/>
                </a:lnTo>
                <a:close/>
              </a:path>
              <a:path w="101600" h="148590">
                <a:moveTo>
                  <a:pt x="40704" y="22295"/>
                </a:moveTo>
                <a:lnTo>
                  <a:pt x="41104" y="22533"/>
                </a:lnTo>
                <a:lnTo>
                  <a:pt x="40704" y="22295"/>
                </a:lnTo>
                <a:close/>
              </a:path>
              <a:path w="101600" h="148590">
                <a:moveTo>
                  <a:pt x="34525" y="19734"/>
                </a:moveTo>
                <a:lnTo>
                  <a:pt x="34072" y="20319"/>
                </a:lnTo>
                <a:lnTo>
                  <a:pt x="34250" y="20319"/>
                </a:lnTo>
                <a:lnTo>
                  <a:pt x="41104" y="22533"/>
                </a:lnTo>
                <a:lnTo>
                  <a:pt x="40704" y="22295"/>
                </a:lnTo>
                <a:lnTo>
                  <a:pt x="39397" y="21589"/>
                </a:lnTo>
                <a:lnTo>
                  <a:pt x="36920" y="20319"/>
                </a:lnTo>
                <a:lnTo>
                  <a:pt x="34525" y="19734"/>
                </a:lnTo>
                <a:close/>
              </a:path>
              <a:path w="101600" h="148590">
                <a:moveTo>
                  <a:pt x="36645" y="1269"/>
                </a:moveTo>
                <a:lnTo>
                  <a:pt x="34889" y="2109"/>
                </a:lnTo>
                <a:lnTo>
                  <a:pt x="37004" y="3810"/>
                </a:lnTo>
                <a:lnTo>
                  <a:pt x="38002" y="15239"/>
                </a:lnTo>
                <a:lnTo>
                  <a:pt x="34525" y="19734"/>
                </a:lnTo>
                <a:lnTo>
                  <a:pt x="36920" y="20319"/>
                </a:lnTo>
                <a:lnTo>
                  <a:pt x="39397" y="21589"/>
                </a:lnTo>
                <a:lnTo>
                  <a:pt x="40704" y="22295"/>
                </a:lnTo>
                <a:lnTo>
                  <a:pt x="39518" y="21589"/>
                </a:lnTo>
                <a:lnTo>
                  <a:pt x="38853" y="16472"/>
                </a:lnTo>
                <a:lnTo>
                  <a:pt x="38809" y="15082"/>
                </a:lnTo>
                <a:lnTo>
                  <a:pt x="45202" y="6350"/>
                </a:lnTo>
                <a:lnTo>
                  <a:pt x="48208" y="5724"/>
                </a:lnTo>
                <a:lnTo>
                  <a:pt x="47083" y="3886"/>
                </a:lnTo>
                <a:lnTo>
                  <a:pt x="36645" y="1269"/>
                </a:lnTo>
                <a:close/>
              </a:path>
              <a:path w="101600" h="148590">
                <a:moveTo>
                  <a:pt x="32027" y="26"/>
                </a:moveTo>
                <a:lnTo>
                  <a:pt x="21571" y="1269"/>
                </a:lnTo>
                <a:lnTo>
                  <a:pt x="18977" y="4622"/>
                </a:lnTo>
                <a:lnTo>
                  <a:pt x="21194" y="5079"/>
                </a:lnTo>
                <a:lnTo>
                  <a:pt x="28522" y="12700"/>
                </a:lnTo>
                <a:lnTo>
                  <a:pt x="28309" y="19050"/>
                </a:lnTo>
                <a:lnTo>
                  <a:pt x="25531" y="21589"/>
                </a:lnTo>
                <a:lnTo>
                  <a:pt x="27065" y="20319"/>
                </a:lnTo>
                <a:lnTo>
                  <a:pt x="34072" y="20319"/>
                </a:lnTo>
                <a:lnTo>
                  <a:pt x="34525" y="19734"/>
                </a:lnTo>
                <a:lnTo>
                  <a:pt x="31725" y="19050"/>
                </a:lnTo>
                <a:lnTo>
                  <a:pt x="28613" y="13969"/>
                </a:lnTo>
                <a:lnTo>
                  <a:pt x="31331" y="3810"/>
                </a:lnTo>
                <a:lnTo>
                  <a:pt x="34889" y="2109"/>
                </a:lnTo>
                <a:lnTo>
                  <a:pt x="32424" y="126"/>
                </a:lnTo>
                <a:lnTo>
                  <a:pt x="32027" y="26"/>
                </a:lnTo>
                <a:close/>
              </a:path>
              <a:path w="101600" h="148590">
                <a:moveTo>
                  <a:pt x="18977" y="4622"/>
                </a:moveTo>
                <a:lnTo>
                  <a:pt x="17641" y="6350"/>
                </a:lnTo>
                <a:lnTo>
                  <a:pt x="18638" y="16510"/>
                </a:lnTo>
                <a:lnTo>
                  <a:pt x="23377" y="20319"/>
                </a:lnTo>
                <a:lnTo>
                  <a:pt x="26920" y="20319"/>
                </a:lnTo>
                <a:lnTo>
                  <a:pt x="28309" y="19050"/>
                </a:lnTo>
                <a:lnTo>
                  <a:pt x="28522" y="12700"/>
                </a:lnTo>
                <a:lnTo>
                  <a:pt x="21194" y="5079"/>
                </a:lnTo>
                <a:lnTo>
                  <a:pt x="18977" y="4622"/>
                </a:lnTo>
                <a:close/>
              </a:path>
              <a:path w="101600" h="148590">
                <a:moveTo>
                  <a:pt x="4074" y="16472"/>
                </a:moveTo>
                <a:lnTo>
                  <a:pt x="2886" y="20105"/>
                </a:lnTo>
                <a:lnTo>
                  <a:pt x="4074" y="16472"/>
                </a:lnTo>
                <a:close/>
              </a:path>
              <a:path w="101600" h="148590">
                <a:moveTo>
                  <a:pt x="34889" y="2109"/>
                </a:moveTo>
                <a:lnTo>
                  <a:pt x="31331" y="3810"/>
                </a:lnTo>
                <a:lnTo>
                  <a:pt x="28613" y="13969"/>
                </a:lnTo>
                <a:lnTo>
                  <a:pt x="31725" y="19050"/>
                </a:lnTo>
                <a:lnTo>
                  <a:pt x="34525" y="19734"/>
                </a:lnTo>
                <a:lnTo>
                  <a:pt x="38002" y="15239"/>
                </a:lnTo>
                <a:lnTo>
                  <a:pt x="37004" y="3810"/>
                </a:lnTo>
                <a:lnTo>
                  <a:pt x="34889" y="2109"/>
                </a:lnTo>
                <a:close/>
              </a:path>
              <a:path w="101600" h="148590">
                <a:moveTo>
                  <a:pt x="47848" y="17485"/>
                </a:moveTo>
                <a:lnTo>
                  <a:pt x="47299" y="17779"/>
                </a:lnTo>
                <a:lnTo>
                  <a:pt x="46822" y="19485"/>
                </a:lnTo>
                <a:lnTo>
                  <a:pt x="47430" y="19050"/>
                </a:lnTo>
                <a:lnTo>
                  <a:pt x="47848" y="17485"/>
                </a:lnTo>
                <a:close/>
              </a:path>
              <a:path w="101600" h="148590">
                <a:moveTo>
                  <a:pt x="51303" y="5079"/>
                </a:moveTo>
                <a:lnTo>
                  <a:pt x="48208" y="5724"/>
                </a:lnTo>
                <a:lnTo>
                  <a:pt x="50146" y="8889"/>
                </a:lnTo>
                <a:lnTo>
                  <a:pt x="47848" y="17485"/>
                </a:lnTo>
                <a:lnTo>
                  <a:pt x="56762" y="12700"/>
                </a:lnTo>
                <a:lnTo>
                  <a:pt x="60013" y="12700"/>
                </a:lnTo>
                <a:lnTo>
                  <a:pt x="59908" y="11890"/>
                </a:lnTo>
                <a:lnTo>
                  <a:pt x="59502" y="11429"/>
                </a:lnTo>
                <a:lnTo>
                  <a:pt x="51303" y="5079"/>
                </a:lnTo>
                <a:close/>
              </a:path>
              <a:path w="101600" h="148590">
                <a:moveTo>
                  <a:pt x="15041" y="3810"/>
                </a:moveTo>
                <a:lnTo>
                  <a:pt x="7045" y="11429"/>
                </a:lnTo>
                <a:lnTo>
                  <a:pt x="4074" y="16472"/>
                </a:lnTo>
                <a:lnTo>
                  <a:pt x="7065" y="15082"/>
                </a:lnTo>
                <a:lnTo>
                  <a:pt x="7187" y="11429"/>
                </a:lnTo>
                <a:lnTo>
                  <a:pt x="15381" y="3880"/>
                </a:lnTo>
                <a:lnTo>
                  <a:pt x="15041" y="3810"/>
                </a:lnTo>
                <a:close/>
              </a:path>
              <a:path w="101600" h="148590">
                <a:moveTo>
                  <a:pt x="15381" y="3880"/>
                </a:moveTo>
                <a:lnTo>
                  <a:pt x="7187" y="11429"/>
                </a:lnTo>
                <a:lnTo>
                  <a:pt x="7065" y="15082"/>
                </a:lnTo>
                <a:lnTo>
                  <a:pt x="9457" y="13969"/>
                </a:lnTo>
                <a:lnTo>
                  <a:pt x="18388" y="13969"/>
                </a:lnTo>
                <a:lnTo>
                  <a:pt x="17641" y="6350"/>
                </a:lnTo>
                <a:lnTo>
                  <a:pt x="18977" y="4622"/>
                </a:lnTo>
                <a:lnTo>
                  <a:pt x="15381" y="3880"/>
                </a:lnTo>
                <a:close/>
              </a:path>
              <a:path w="101600" h="148590">
                <a:moveTo>
                  <a:pt x="60013" y="12700"/>
                </a:moveTo>
                <a:lnTo>
                  <a:pt x="56762" y="12700"/>
                </a:lnTo>
                <a:lnTo>
                  <a:pt x="60206" y="14183"/>
                </a:lnTo>
                <a:lnTo>
                  <a:pt x="60013" y="12700"/>
                </a:lnTo>
                <a:close/>
              </a:path>
              <a:path w="101600" h="148590">
                <a:moveTo>
                  <a:pt x="51495" y="5079"/>
                </a:moveTo>
                <a:lnTo>
                  <a:pt x="51303" y="5079"/>
                </a:lnTo>
                <a:lnTo>
                  <a:pt x="59502" y="11429"/>
                </a:lnTo>
                <a:lnTo>
                  <a:pt x="59908" y="11890"/>
                </a:lnTo>
                <a:lnTo>
                  <a:pt x="59848" y="11429"/>
                </a:lnTo>
                <a:lnTo>
                  <a:pt x="51495" y="5079"/>
                </a:lnTo>
                <a:close/>
              </a:path>
              <a:path w="101600" h="148590">
                <a:moveTo>
                  <a:pt x="47083" y="3886"/>
                </a:moveTo>
                <a:lnTo>
                  <a:pt x="48208" y="5724"/>
                </a:lnTo>
                <a:lnTo>
                  <a:pt x="51303" y="5079"/>
                </a:lnTo>
                <a:lnTo>
                  <a:pt x="51495" y="5079"/>
                </a:lnTo>
                <a:lnTo>
                  <a:pt x="47083" y="3886"/>
                </a:lnTo>
                <a:close/>
              </a:path>
              <a:path w="101600" h="148590">
                <a:moveTo>
                  <a:pt x="28016" y="479"/>
                </a:moveTo>
                <a:lnTo>
                  <a:pt x="21001" y="1269"/>
                </a:lnTo>
                <a:lnTo>
                  <a:pt x="15457" y="3810"/>
                </a:lnTo>
                <a:lnTo>
                  <a:pt x="18977" y="4622"/>
                </a:lnTo>
                <a:lnTo>
                  <a:pt x="21571" y="1269"/>
                </a:lnTo>
                <a:lnTo>
                  <a:pt x="28016" y="479"/>
                </a:lnTo>
                <a:close/>
              </a:path>
              <a:path w="101600" h="148590">
                <a:moveTo>
                  <a:pt x="36959" y="1269"/>
                </a:moveTo>
                <a:lnTo>
                  <a:pt x="36645" y="1269"/>
                </a:lnTo>
                <a:lnTo>
                  <a:pt x="47083" y="3886"/>
                </a:lnTo>
                <a:lnTo>
                  <a:pt x="36959" y="1269"/>
                </a:lnTo>
                <a:close/>
              </a:path>
              <a:path w="101600" h="148590">
                <a:moveTo>
                  <a:pt x="32424" y="126"/>
                </a:moveTo>
                <a:lnTo>
                  <a:pt x="34889" y="2109"/>
                </a:lnTo>
                <a:lnTo>
                  <a:pt x="36645" y="1269"/>
                </a:lnTo>
                <a:lnTo>
                  <a:pt x="36959" y="1269"/>
                </a:lnTo>
                <a:lnTo>
                  <a:pt x="32424" y="126"/>
                </a:lnTo>
                <a:close/>
              </a:path>
              <a:path w="101600" h="148590">
                <a:moveTo>
                  <a:pt x="31920" y="0"/>
                </a:moveTo>
                <a:lnTo>
                  <a:pt x="28016" y="479"/>
                </a:lnTo>
                <a:lnTo>
                  <a:pt x="32027" y="26"/>
                </a:lnTo>
                <a:close/>
              </a:path>
              <a:path w="101600" h="148590">
                <a:moveTo>
                  <a:pt x="32266" y="0"/>
                </a:moveTo>
                <a:lnTo>
                  <a:pt x="32027" y="26"/>
                </a:lnTo>
                <a:lnTo>
                  <a:pt x="32424" y="126"/>
                </a:lnTo>
                <a:lnTo>
                  <a:pt x="32266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634" y="415162"/>
            <a:ext cx="256540" cy="130810"/>
          </a:xfrm>
          <a:custGeom>
            <a:avLst/>
            <a:gdLst/>
            <a:ahLst/>
            <a:cxnLst/>
            <a:rect l="l" t="t" r="r" b="b"/>
            <a:pathLst>
              <a:path w="256539" h="130809">
                <a:moveTo>
                  <a:pt x="596" y="27762"/>
                </a:moveTo>
                <a:lnTo>
                  <a:pt x="88" y="29260"/>
                </a:lnTo>
                <a:lnTo>
                  <a:pt x="0" y="30149"/>
                </a:lnTo>
                <a:lnTo>
                  <a:pt x="469" y="31127"/>
                </a:lnTo>
                <a:lnTo>
                  <a:pt x="533" y="27978"/>
                </a:lnTo>
                <a:lnTo>
                  <a:pt x="596" y="27762"/>
                </a:lnTo>
                <a:close/>
              </a:path>
              <a:path w="256539" h="130809">
                <a:moveTo>
                  <a:pt x="673" y="31546"/>
                </a:moveTo>
                <a:lnTo>
                  <a:pt x="469" y="31127"/>
                </a:lnTo>
                <a:lnTo>
                  <a:pt x="673" y="35979"/>
                </a:lnTo>
                <a:lnTo>
                  <a:pt x="673" y="31546"/>
                </a:lnTo>
                <a:close/>
              </a:path>
              <a:path w="256539" h="130809">
                <a:moveTo>
                  <a:pt x="19570" y="42862"/>
                </a:moveTo>
                <a:lnTo>
                  <a:pt x="19253" y="43053"/>
                </a:lnTo>
                <a:lnTo>
                  <a:pt x="19570" y="43053"/>
                </a:lnTo>
                <a:lnTo>
                  <a:pt x="19570" y="42862"/>
                </a:lnTo>
                <a:close/>
              </a:path>
              <a:path w="256539" h="130809">
                <a:moveTo>
                  <a:pt x="21640" y="117233"/>
                </a:moveTo>
                <a:lnTo>
                  <a:pt x="21564" y="116509"/>
                </a:lnTo>
                <a:lnTo>
                  <a:pt x="21424" y="116344"/>
                </a:lnTo>
                <a:lnTo>
                  <a:pt x="21463" y="120421"/>
                </a:lnTo>
                <a:lnTo>
                  <a:pt x="21640" y="117233"/>
                </a:lnTo>
                <a:close/>
              </a:path>
              <a:path w="256539" h="130809">
                <a:moveTo>
                  <a:pt x="31750" y="75057"/>
                </a:moveTo>
                <a:lnTo>
                  <a:pt x="25755" y="66827"/>
                </a:lnTo>
                <a:lnTo>
                  <a:pt x="31661" y="74968"/>
                </a:lnTo>
                <a:close/>
              </a:path>
              <a:path w="256539" h="130809">
                <a:moveTo>
                  <a:pt x="45923" y="61607"/>
                </a:moveTo>
                <a:lnTo>
                  <a:pt x="45910" y="61468"/>
                </a:lnTo>
                <a:lnTo>
                  <a:pt x="45796" y="61671"/>
                </a:lnTo>
                <a:lnTo>
                  <a:pt x="45923" y="61607"/>
                </a:lnTo>
                <a:close/>
              </a:path>
              <a:path w="256539" h="130809">
                <a:moveTo>
                  <a:pt x="46062" y="61531"/>
                </a:moveTo>
                <a:lnTo>
                  <a:pt x="45948" y="61404"/>
                </a:lnTo>
                <a:lnTo>
                  <a:pt x="46062" y="61531"/>
                </a:lnTo>
                <a:close/>
              </a:path>
              <a:path w="256539" h="130809">
                <a:moveTo>
                  <a:pt x="46151" y="61010"/>
                </a:moveTo>
                <a:lnTo>
                  <a:pt x="45923" y="61379"/>
                </a:lnTo>
                <a:lnTo>
                  <a:pt x="46151" y="61010"/>
                </a:lnTo>
                <a:close/>
              </a:path>
              <a:path w="256539" h="130809">
                <a:moveTo>
                  <a:pt x="46164" y="61607"/>
                </a:moveTo>
                <a:lnTo>
                  <a:pt x="46037" y="61633"/>
                </a:lnTo>
                <a:lnTo>
                  <a:pt x="46164" y="61607"/>
                </a:lnTo>
                <a:close/>
              </a:path>
              <a:path w="256539" h="130809">
                <a:moveTo>
                  <a:pt x="46202" y="61582"/>
                </a:moveTo>
                <a:close/>
              </a:path>
              <a:path w="256539" h="130809">
                <a:moveTo>
                  <a:pt x="46316" y="61569"/>
                </a:moveTo>
                <a:close/>
              </a:path>
              <a:path w="256539" h="130809">
                <a:moveTo>
                  <a:pt x="77647" y="33997"/>
                </a:moveTo>
                <a:lnTo>
                  <a:pt x="74993" y="31229"/>
                </a:lnTo>
                <a:lnTo>
                  <a:pt x="77597" y="33959"/>
                </a:lnTo>
                <a:close/>
              </a:path>
              <a:path w="256539" h="130809">
                <a:moveTo>
                  <a:pt x="79527" y="37465"/>
                </a:moveTo>
                <a:lnTo>
                  <a:pt x="79311" y="36995"/>
                </a:lnTo>
                <a:lnTo>
                  <a:pt x="79527" y="37465"/>
                </a:lnTo>
                <a:close/>
              </a:path>
              <a:path w="256539" h="130809">
                <a:moveTo>
                  <a:pt x="93929" y="118021"/>
                </a:moveTo>
                <a:lnTo>
                  <a:pt x="93091" y="79667"/>
                </a:lnTo>
                <a:lnTo>
                  <a:pt x="92824" y="78422"/>
                </a:lnTo>
                <a:lnTo>
                  <a:pt x="91097" y="70269"/>
                </a:lnTo>
                <a:lnTo>
                  <a:pt x="90576" y="67856"/>
                </a:lnTo>
                <a:lnTo>
                  <a:pt x="89039" y="62014"/>
                </a:lnTo>
                <a:lnTo>
                  <a:pt x="88760" y="61188"/>
                </a:lnTo>
                <a:lnTo>
                  <a:pt x="88493" y="60337"/>
                </a:lnTo>
                <a:lnTo>
                  <a:pt x="87426" y="57073"/>
                </a:lnTo>
                <a:lnTo>
                  <a:pt x="85547" y="51219"/>
                </a:lnTo>
                <a:lnTo>
                  <a:pt x="83769" y="46520"/>
                </a:lnTo>
                <a:lnTo>
                  <a:pt x="81407" y="41478"/>
                </a:lnTo>
                <a:lnTo>
                  <a:pt x="83731" y="46520"/>
                </a:lnTo>
                <a:lnTo>
                  <a:pt x="79286" y="36995"/>
                </a:lnTo>
                <a:lnTo>
                  <a:pt x="77838" y="34201"/>
                </a:lnTo>
                <a:lnTo>
                  <a:pt x="77647" y="33997"/>
                </a:lnTo>
                <a:lnTo>
                  <a:pt x="77673" y="34201"/>
                </a:lnTo>
                <a:lnTo>
                  <a:pt x="77597" y="33959"/>
                </a:lnTo>
                <a:lnTo>
                  <a:pt x="75603" y="31889"/>
                </a:lnTo>
                <a:lnTo>
                  <a:pt x="75603" y="36106"/>
                </a:lnTo>
                <a:lnTo>
                  <a:pt x="75399" y="35534"/>
                </a:lnTo>
                <a:lnTo>
                  <a:pt x="75603" y="36106"/>
                </a:lnTo>
                <a:lnTo>
                  <a:pt x="75603" y="31889"/>
                </a:lnTo>
                <a:lnTo>
                  <a:pt x="73075" y="29260"/>
                </a:lnTo>
                <a:lnTo>
                  <a:pt x="74993" y="31229"/>
                </a:lnTo>
                <a:lnTo>
                  <a:pt x="71374" y="27432"/>
                </a:lnTo>
                <a:lnTo>
                  <a:pt x="71374" y="46520"/>
                </a:lnTo>
                <a:lnTo>
                  <a:pt x="71297" y="46901"/>
                </a:lnTo>
                <a:lnTo>
                  <a:pt x="71183" y="46558"/>
                </a:lnTo>
                <a:lnTo>
                  <a:pt x="71310" y="46748"/>
                </a:lnTo>
                <a:lnTo>
                  <a:pt x="71374" y="46520"/>
                </a:lnTo>
                <a:lnTo>
                  <a:pt x="71374" y="27432"/>
                </a:lnTo>
                <a:lnTo>
                  <a:pt x="71170" y="27216"/>
                </a:lnTo>
                <a:lnTo>
                  <a:pt x="68618" y="27216"/>
                </a:lnTo>
                <a:lnTo>
                  <a:pt x="70840" y="27736"/>
                </a:lnTo>
                <a:lnTo>
                  <a:pt x="67957" y="27076"/>
                </a:lnTo>
                <a:lnTo>
                  <a:pt x="67957" y="55562"/>
                </a:lnTo>
                <a:lnTo>
                  <a:pt x="67957" y="27076"/>
                </a:lnTo>
                <a:lnTo>
                  <a:pt x="67525" y="26974"/>
                </a:lnTo>
                <a:lnTo>
                  <a:pt x="67525" y="58762"/>
                </a:lnTo>
                <a:lnTo>
                  <a:pt x="67246" y="57924"/>
                </a:lnTo>
                <a:lnTo>
                  <a:pt x="67525" y="58762"/>
                </a:lnTo>
                <a:lnTo>
                  <a:pt x="67525" y="26974"/>
                </a:lnTo>
                <a:lnTo>
                  <a:pt x="65747" y="26568"/>
                </a:lnTo>
                <a:lnTo>
                  <a:pt x="65747" y="53898"/>
                </a:lnTo>
                <a:lnTo>
                  <a:pt x="62407" y="46799"/>
                </a:lnTo>
                <a:lnTo>
                  <a:pt x="65189" y="52705"/>
                </a:lnTo>
                <a:lnTo>
                  <a:pt x="65747" y="53898"/>
                </a:lnTo>
                <a:lnTo>
                  <a:pt x="65747" y="26568"/>
                </a:lnTo>
                <a:lnTo>
                  <a:pt x="65278" y="26454"/>
                </a:lnTo>
                <a:lnTo>
                  <a:pt x="64338" y="26263"/>
                </a:lnTo>
                <a:lnTo>
                  <a:pt x="64338" y="46901"/>
                </a:lnTo>
                <a:lnTo>
                  <a:pt x="64084" y="46901"/>
                </a:lnTo>
                <a:lnTo>
                  <a:pt x="62598" y="46901"/>
                </a:lnTo>
                <a:lnTo>
                  <a:pt x="63042" y="48044"/>
                </a:lnTo>
                <a:lnTo>
                  <a:pt x="62560" y="46812"/>
                </a:lnTo>
                <a:lnTo>
                  <a:pt x="64084" y="46812"/>
                </a:lnTo>
                <a:lnTo>
                  <a:pt x="64338" y="46901"/>
                </a:lnTo>
                <a:lnTo>
                  <a:pt x="64338" y="26263"/>
                </a:lnTo>
                <a:lnTo>
                  <a:pt x="64160" y="26212"/>
                </a:lnTo>
                <a:lnTo>
                  <a:pt x="61417" y="27178"/>
                </a:lnTo>
                <a:lnTo>
                  <a:pt x="60007" y="27470"/>
                </a:lnTo>
                <a:lnTo>
                  <a:pt x="55537" y="32931"/>
                </a:lnTo>
                <a:lnTo>
                  <a:pt x="54203" y="36728"/>
                </a:lnTo>
                <a:lnTo>
                  <a:pt x="55511" y="32956"/>
                </a:lnTo>
                <a:lnTo>
                  <a:pt x="53949" y="34848"/>
                </a:lnTo>
                <a:lnTo>
                  <a:pt x="53835" y="36106"/>
                </a:lnTo>
                <a:lnTo>
                  <a:pt x="53962" y="37439"/>
                </a:lnTo>
                <a:lnTo>
                  <a:pt x="54102" y="37007"/>
                </a:lnTo>
                <a:lnTo>
                  <a:pt x="54025" y="38112"/>
                </a:lnTo>
                <a:lnTo>
                  <a:pt x="54267" y="40716"/>
                </a:lnTo>
                <a:lnTo>
                  <a:pt x="54305" y="41198"/>
                </a:lnTo>
                <a:lnTo>
                  <a:pt x="54267" y="40716"/>
                </a:lnTo>
                <a:lnTo>
                  <a:pt x="53962" y="37439"/>
                </a:lnTo>
                <a:lnTo>
                  <a:pt x="52819" y="40805"/>
                </a:lnTo>
                <a:lnTo>
                  <a:pt x="52578" y="41681"/>
                </a:lnTo>
                <a:lnTo>
                  <a:pt x="52514" y="41821"/>
                </a:lnTo>
                <a:lnTo>
                  <a:pt x="52044" y="43573"/>
                </a:lnTo>
                <a:lnTo>
                  <a:pt x="52044" y="74409"/>
                </a:lnTo>
                <a:lnTo>
                  <a:pt x="51917" y="74739"/>
                </a:lnTo>
                <a:lnTo>
                  <a:pt x="51904" y="74333"/>
                </a:lnTo>
                <a:lnTo>
                  <a:pt x="52044" y="74409"/>
                </a:lnTo>
                <a:lnTo>
                  <a:pt x="52044" y="43573"/>
                </a:lnTo>
                <a:lnTo>
                  <a:pt x="49809" y="51904"/>
                </a:lnTo>
                <a:lnTo>
                  <a:pt x="49758" y="52120"/>
                </a:lnTo>
                <a:lnTo>
                  <a:pt x="48780" y="56184"/>
                </a:lnTo>
                <a:lnTo>
                  <a:pt x="46151" y="61010"/>
                </a:lnTo>
                <a:lnTo>
                  <a:pt x="46062" y="61455"/>
                </a:lnTo>
                <a:lnTo>
                  <a:pt x="46316" y="61391"/>
                </a:lnTo>
                <a:lnTo>
                  <a:pt x="46266" y="61531"/>
                </a:lnTo>
                <a:lnTo>
                  <a:pt x="46443" y="61404"/>
                </a:lnTo>
                <a:lnTo>
                  <a:pt x="46355" y="61556"/>
                </a:lnTo>
                <a:lnTo>
                  <a:pt x="46545" y="61518"/>
                </a:lnTo>
                <a:lnTo>
                  <a:pt x="51409" y="63423"/>
                </a:lnTo>
                <a:lnTo>
                  <a:pt x="46355" y="61556"/>
                </a:lnTo>
                <a:lnTo>
                  <a:pt x="46494" y="61696"/>
                </a:lnTo>
                <a:lnTo>
                  <a:pt x="46228" y="61582"/>
                </a:lnTo>
                <a:lnTo>
                  <a:pt x="46177" y="61823"/>
                </a:lnTo>
                <a:lnTo>
                  <a:pt x="46062" y="61671"/>
                </a:lnTo>
                <a:lnTo>
                  <a:pt x="45923" y="61607"/>
                </a:lnTo>
                <a:lnTo>
                  <a:pt x="45796" y="61696"/>
                </a:lnTo>
                <a:lnTo>
                  <a:pt x="45618" y="61772"/>
                </a:lnTo>
                <a:lnTo>
                  <a:pt x="45618" y="62001"/>
                </a:lnTo>
                <a:lnTo>
                  <a:pt x="45085" y="62395"/>
                </a:lnTo>
                <a:lnTo>
                  <a:pt x="45605" y="62014"/>
                </a:lnTo>
                <a:lnTo>
                  <a:pt x="45618" y="61772"/>
                </a:lnTo>
                <a:lnTo>
                  <a:pt x="45504" y="61899"/>
                </a:lnTo>
                <a:lnTo>
                  <a:pt x="45605" y="61772"/>
                </a:lnTo>
                <a:lnTo>
                  <a:pt x="45732" y="61709"/>
                </a:lnTo>
                <a:lnTo>
                  <a:pt x="45885" y="61506"/>
                </a:lnTo>
                <a:lnTo>
                  <a:pt x="45758" y="61582"/>
                </a:lnTo>
                <a:lnTo>
                  <a:pt x="45694" y="61391"/>
                </a:lnTo>
                <a:lnTo>
                  <a:pt x="45872" y="61455"/>
                </a:lnTo>
                <a:lnTo>
                  <a:pt x="44170" y="59055"/>
                </a:lnTo>
                <a:lnTo>
                  <a:pt x="44170" y="64681"/>
                </a:lnTo>
                <a:lnTo>
                  <a:pt x="44081" y="65481"/>
                </a:lnTo>
                <a:lnTo>
                  <a:pt x="44030" y="64935"/>
                </a:lnTo>
                <a:lnTo>
                  <a:pt x="44170" y="64681"/>
                </a:lnTo>
                <a:lnTo>
                  <a:pt x="44170" y="59055"/>
                </a:lnTo>
                <a:lnTo>
                  <a:pt x="41605" y="55549"/>
                </a:lnTo>
                <a:lnTo>
                  <a:pt x="41478" y="55410"/>
                </a:lnTo>
                <a:lnTo>
                  <a:pt x="41300" y="55156"/>
                </a:lnTo>
                <a:lnTo>
                  <a:pt x="38811" y="49695"/>
                </a:lnTo>
                <a:lnTo>
                  <a:pt x="33782" y="39789"/>
                </a:lnTo>
                <a:lnTo>
                  <a:pt x="32804" y="37896"/>
                </a:lnTo>
                <a:lnTo>
                  <a:pt x="30187" y="32562"/>
                </a:lnTo>
                <a:lnTo>
                  <a:pt x="26339" y="26479"/>
                </a:lnTo>
                <a:lnTo>
                  <a:pt x="26250" y="26339"/>
                </a:lnTo>
                <a:lnTo>
                  <a:pt x="25908" y="25755"/>
                </a:lnTo>
                <a:lnTo>
                  <a:pt x="24231" y="23037"/>
                </a:lnTo>
                <a:lnTo>
                  <a:pt x="24028" y="22771"/>
                </a:lnTo>
                <a:lnTo>
                  <a:pt x="23787" y="22390"/>
                </a:lnTo>
                <a:lnTo>
                  <a:pt x="21209" y="19215"/>
                </a:lnTo>
                <a:lnTo>
                  <a:pt x="20485" y="18961"/>
                </a:lnTo>
                <a:lnTo>
                  <a:pt x="20485" y="54394"/>
                </a:lnTo>
                <a:lnTo>
                  <a:pt x="18427" y="52565"/>
                </a:lnTo>
                <a:lnTo>
                  <a:pt x="17411" y="50596"/>
                </a:lnTo>
                <a:lnTo>
                  <a:pt x="17094" y="49974"/>
                </a:lnTo>
                <a:lnTo>
                  <a:pt x="17272" y="50317"/>
                </a:lnTo>
                <a:lnTo>
                  <a:pt x="17411" y="50596"/>
                </a:lnTo>
                <a:lnTo>
                  <a:pt x="18376" y="52489"/>
                </a:lnTo>
                <a:lnTo>
                  <a:pt x="18491" y="52616"/>
                </a:lnTo>
                <a:lnTo>
                  <a:pt x="20485" y="54394"/>
                </a:lnTo>
                <a:lnTo>
                  <a:pt x="20485" y="18961"/>
                </a:lnTo>
                <a:lnTo>
                  <a:pt x="20358" y="18923"/>
                </a:lnTo>
                <a:lnTo>
                  <a:pt x="20358" y="52476"/>
                </a:lnTo>
                <a:lnTo>
                  <a:pt x="20320" y="51917"/>
                </a:lnTo>
                <a:lnTo>
                  <a:pt x="20358" y="52476"/>
                </a:lnTo>
                <a:lnTo>
                  <a:pt x="20358" y="18923"/>
                </a:lnTo>
                <a:lnTo>
                  <a:pt x="19773" y="18707"/>
                </a:lnTo>
                <a:lnTo>
                  <a:pt x="19621" y="18656"/>
                </a:lnTo>
                <a:lnTo>
                  <a:pt x="19621" y="44246"/>
                </a:lnTo>
                <a:lnTo>
                  <a:pt x="19570" y="43218"/>
                </a:lnTo>
                <a:lnTo>
                  <a:pt x="18986" y="43218"/>
                </a:lnTo>
                <a:lnTo>
                  <a:pt x="18224" y="43218"/>
                </a:lnTo>
                <a:lnTo>
                  <a:pt x="18288" y="43053"/>
                </a:lnTo>
                <a:lnTo>
                  <a:pt x="19240" y="43053"/>
                </a:lnTo>
                <a:lnTo>
                  <a:pt x="19532" y="42875"/>
                </a:lnTo>
                <a:lnTo>
                  <a:pt x="19583" y="42202"/>
                </a:lnTo>
                <a:lnTo>
                  <a:pt x="19570" y="42862"/>
                </a:lnTo>
                <a:lnTo>
                  <a:pt x="19621" y="44246"/>
                </a:lnTo>
                <a:lnTo>
                  <a:pt x="19621" y="18656"/>
                </a:lnTo>
                <a:lnTo>
                  <a:pt x="11734" y="15798"/>
                </a:lnTo>
                <a:lnTo>
                  <a:pt x="10680" y="15468"/>
                </a:lnTo>
                <a:lnTo>
                  <a:pt x="10680" y="38112"/>
                </a:lnTo>
                <a:lnTo>
                  <a:pt x="10553" y="37922"/>
                </a:lnTo>
                <a:lnTo>
                  <a:pt x="10553" y="126936"/>
                </a:lnTo>
                <a:lnTo>
                  <a:pt x="8597" y="124993"/>
                </a:lnTo>
                <a:lnTo>
                  <a:pt x="10553" y="126936"/>
                </a:lnTo>
                <a:lnTo>
                  <a:pt x="10553" y="37922"/>
                </a:lnTo>
                <a:lnTo>
                  <a:pt x="9245" y="35852"/>
                </a:lnTo>
                <a:lnTo>
                  <a:pt x="10147" y="37261"/>
                </a:lnTo>
                <a:lnTo>
                  <a:pt x="10680" y="38112"/>
                </a:lnTo>
                <a:lnTo>
                  <a:pt x="10680" y="15468"/>
                </a:lnTo>
                <a:lnTo>
                  <a:pt x="10515" y="15405"/>
                </a:lnTo>
                <a:lnTo>
                  <a:pt x="6184" y="17437"/>
                </a:lnTo>
                <a:lnTo>
                  <a:pt x="6184" y="18465"/>
                </a:lnTo>
                <a:lnTo>
                  <a:pt x="6083" y="18669"/>
                </a:lnTo>
                <a:lnTo>
                  <a:pt x="6159" y="18478"/>
                </a:lnTo>
                <a:lnTo>
                  <a:pt x="6184" y="17437"/>
                </a:lnTo>
                <a:lnTo>
                  <a:pt x="3746" y="18580"/>
                </a:lnTo>
                <a:lnTo>
                  <a:pt x="3175" y="20231"/>
                </a:lnTo>
                <a:lnTo>
                  <a:pt x="2984" y="20764"/>
                </a:lnTo>
                <a:lnTo>
                  <a:pt x="2984" y="27978"/>
                </a:lnTo>
                <a:lnTo>
                  <a:pt x="2870" y="28371"/>
                </a:lnTo>
                <a:lnTo>
                  <a:pt x="2794" y="28155"/>
                </a:lnTo>
                <a:lnTo>
                  <a:pt x="2984" y="27978"/>
                </a:lnTo>
                <a:lnTo>
                  <a:pt x="2984" y="20764"/>
                </a:lnTo>
                <a:lnTo>
                  <a:pt x="1282" y="25755"/>
                </a:lnTo>
                <a:lnTo>
                  <a:pt x="977" y="26631"/>
                </a:lnTo>
                <a:lnTo>
                  <a:pt x="609" y="27736"/>
                </a:lnTo>
                <a:lnTo>
                  <a:pt x="520" y="31229"/>
                </a:lnTo>
                <a:lnTo>
                  <a:pt x="673" y="31546"/>
                </a:lnTo>
                <a:lnTo>
                  <a:pt x="774" y="38569"/>
                </a:lnTo>
                <a:lnTo>
                  <a:pt x="901" y="41198"/>
                </a:lnTo>
                <a:lnTo>
                  <a:pt x="990" y="43218"/>
                </a:lnTo>
                <a:lnTo>
                  <a:pt x="1117" y="44869"/>
                </a:lnTo>
                <a:lnTo>
                  <a:pt x="2120" y="53505"/>
                </a:lnTo>
                <a:lnTo>
                  <a:pt x="2870" y="60909"/>
                </a:lnTo>
                <a:lnTo>
                  <a:pt x="2641" y="57442"/>
                </a:lnTo>
                <a:lnTo>
                  <a:pt x="2921" y="61379"/>
                </a:lnTo>
                <a:lnTo>
                  <a:pt x="3378" y="65836"/>
                </a:lnTo>
                <a:lnTo>
                  <a:pt x="2870" y="60909"/>
                </a:lnTo>
                <a:lnTo>
                  <a:pt x="3657" y="69380"/>
                </a:lnTo>
                <a:lnTo>
                  <a:pt x="4279" y="77647"/>
                </a:lnTo>
                <a:lnTo>
                  <a:pt x="4762" y="86410"/>
                </a:lnTo>
                <a:lnTo>
                  <a:pt x="5092" y="95935"/>
                </a:lnTo>
                <a:lnTo>
                  <a:pt x="5181" y="90970"/>
                </a:lnTo>
                <a:lnTo>
                  <a:pt x="5194" y="100368"/>
                </a:lnTo>
                <a:lnTo>
                  <a:pt x="5295" y="100609"/>
                </a:lnTo>
                <a:lnTo>
                  <a:pt x="5295" y="105067"/>
                </a:lnTo>
                <a:lnTo>
                  <a:pt x="5638" y="111925"/>
                </a:lnTo>
                <a:lnTo>
                  <a:pt x="5753" y="115112"/>
                </a:lnTo>
                <a:lnTo>
                  <a:pt x="6172" y="117233"/>
                </a:lnTo>
                <a:lnTo>
                  <a:pt x="6807" y="120459"/>
                </a:lnTo>
                <a:lnTo>
                  <a:pt x="6896" y="119938"/>
                </a:lnTo>
                <a:lnTo>
                  <a:pt x="6896" y="120116"/>
                </a:lnTo>
                <a:lnTo>
                  <a:pt x="6946" y="119926"/>
                </a:lnTo>
                <a:lnTo>
                  <a:pt x="7467" y="117932"/>
                </a:lnTo>
                <a:lnTo>
                  <a:pt x="6946" y="119926"/>
                </a:lnTo>
                <a:lnTo>
                  <a:pt x="6896" y="120942"/>
                </a:lnTo>
                <a:lnTo>
                  <a:pt x="6858" y="120802"/>
                </a:lnTo>
                <a:lnTo>
                  <a:pt x="6870" y="121920"/>
                </a:lnTo>
                <a:lnTo>
                  <a:pt x="6794" y="120497"/>
                </a:lnTo>
                <a:lnTo>
                  <a:pt x="6273" y="122466"/>
                </a:lnTo>
                <a:lnTo>
                  <a:pt x="7645" y="124853"/>
                </a:lnTo>
                <a:lnTo>
                  <a:pt x="7810" y="125641"/>
                </a:lnTo>
                <a:lnTo>
                  <a:pt x="8293" y="125971"/>
                </a:lnTo>
                <a:lnTo>
                  <a:pt x="8547" y="126403"/>
                </a:lnTo>
                <a:lnTo>
                  <a:pt x="9220" y="126593"/>
                </a:lnTo>
                <a:lnTo>
                  <a:pt x="11633" y="128181"/>
                </a:lnTo>
                <a:lnTo>
                  <a:pt x="11671" y="128054"/>
                </a:lnTo>
                <a:lnTo>
                  <a:pt x="12065" y="128447"/>
                </a:lnTo>
                <a:lnTo>
                  <a:pt x="15824" y="128333"/>
                </a:lnTo>
                <a:lnTo>
                  <a:pt x="16217" y="128447"/>
                </a:lnTo>
                <a:lnTo>
                  <a:pt x="16433" y="128320"/>
                </a:lnTo>
                <a:lnTo>
                  <a:pt x="16611" y="128308"/>
                </a:lnTo>
                <a:lnTo>
                  <a:pt x="16840" y="128079"/>
                </a:lnTo>
                <a:lnTo>
                  <a:pt x="20167" y="126161"/>
                </a:lnTo>
                <a:lnTo>
                  <a:pt x="20459" y="125006"/>
                </a:lnTo>
                <a:lnTo>
                  <a:pt x="20764" y="123888"/>
                </a:lnTo>
                <a:lnTo>
                  <a:pt x="20472" y="124993"/>
                </a:lnTo>
                <a:lnTo>
                  <a:pt x="21488" y="123748"/>
                </a:lnTo>
                <a:lnTo>
                  <a:pt x="21463" y="120421"/>
                </a:lnTo>
                <a:lnTo>
                  <a:pt x="21450" y="120611"/>
                </a:lnTo>
                <a:lnTo>
                  <a:pt x="21336" y="121577"/>
                </a:lnTo>
                <a:lnTo>
                  <a:pt x="21424" y="119976"/>
                </a:lnTo>
                <a:lnTo>
                  <a:pt x="21310" y="120116"/>
                </a:lnTo>
                <a:lnTo>
                  <a:pt x="21412" y="116332"/>
                </a:lnTo>
                <a:lnTo>
                  <a:pt x="21399" y="112814"/>
                </a:lnTo>
                <a:lnTo>
                  <a:pt x="21386" y="111925"/>
                </a:lnTo>
                <a:lnTo>
                  <a:pt x="21399" y="108635"/>
                </a:lnTo>
                <a:lnTo>
                  <a:pt x="21551" y="104178"/>
                </a:lnTo>
                <a:lnTo>
                  <a:pt x="21640" y="100380"/>
                </a:lnTo>
                <a:lnTo>
                  <a:pt x="21767" y="91173"/>
                </a:lnTo>
                <a:lnTo>
                  <a:pt x="21805" y="87299"/>
                </a:lnTo>
                <a:lnTo>
                  <a:pt x="21678" y="78270"/>
                </a:lnTo>
                <a:lnTo>
                  <a:pt x="21361" y="69380"/>
                </a:lnTo>
                <a:lnTo>
                  <a:pt x="21094" y="64236"/>
                </a:lnTo>
                <a:lnTo>
                  <a:pt x="20967" y="61582"/>
                </a:lnTo>
                <a:lnTo>
                  <a:pt x="20853" y="59893"/>
                </a:lnTo>
                <a:lnTo>
                  <a:pt x="20853" y="123558"/>
                </a:lnTo>
                <a:lnTo>
                  <a:pt x="20802" y="123710"/>
                </a:lnTo>
                <a:lnTo>
                  <a:pt x="20853" y="123558"/>
                </a:lnTo>
                <a:lnTo>
                  <a:pt x="20853" y="59893"/>
                </a:lnTo>
                <a:lnTo>
                  <a:pt x="20739" y="58204"/>
                </a:lnTo>
                <a:lnTo>
                  <a:pt x="20624" y="56921"/>
                </a:lnTo>
                <a:lnTo>
                  <a:pt x="20497" y="54724"/>
                </a:lnTo>
                <a:lnTo>
                  <a:pt x="20561" y="55549"/>
                </a:lnTo>
                <a:lnTo>
                  <a:pt x="20586" y="55867"/>
                </a:lnTo>
                <a:lnTo>
                  <a:pt x="20599" y="56032"/>
                </a:lnTo>
                <a:lnTo>
                  <a:pt x="20675" y="56959"/>
                </a:lnTo>
                <a:lnTo>
                  <a:pt x="20777" y="57200"/>
                </a:lnTo>
                <a:lnTo>
                  <a:pt x="23164" y="62014"/>
                </a:lnTo>
                <a:lnTo>
                  <a:pt x="24942" y="65709"/>
                </a:lnTo>
                <a:lnTo>
                  <a:pt x="25755" y="66827"/>
                </a:lnTo>
                <a:lnTo>
                  <a:pt x="25958" y="65493"/>
                </a:lnTo>
                <a:lnTo>
                  <a:pt x="25869" y="66967"/>
                </a:lnTo>
                <a:lnTo>
                  <a:pt x="31750" y="75057"/>
                </a:lnTo>
                <a:lnTo>
                  <a:pt x="32054" y="75476"/>
                </a:lnTo>
                <a:lnTo>
                  <a:pt x="32245" y="75514"/>
                </a:lnTo>
                <a:lnTo>
                  <a:pt x="34442" y="77533"/>
                </a:lnTo>
                <a:lnTo>
                  <a:pt x="34671" y="78016"/>
                </a:lnTo>
                <a:lnTo>
                  <a:pt x="35166" y="78193"/>
                </a:lnTo>
                <a:lnTo>
                  <a:pt x="42646" y="80937"/>
                </a:lnTo>
                <a:lnTo>
                  <a:pt x="43954" y="81445"/>
                </a:lnTo>
                <a:lnTo>
                  <a:pt x="44767" y="81711"/>
                </a:lnTo>
                <a:lnTo>
                  <a:pt x="45326" y="81445"/>
                </a:lnTo>
                <a:lnTo>
                  <a:pt x="47879" y="81445"/>
                </a:lnTo>
                <a:lnTo>
                  <a:pt x="48260" y="81584"/>
                </a:lnTo>
                <a:lnTo>
                  <a:pt x="48615" y="81445"/>
                </a:lnTo>
                <a:lnTo>
                  <a:pt x="57683" y="78143"/>
                </a:lnTo>
                <a:lnTo>
                  <a:pt x="57873" y="78016"/>
                </a:lnTo>
                <a:lnTo>
                  <a:pt x="57975" y="77800"/>
                </a:lnTo>
                <a:lnTo>
                  <a:pt x="60947" y="74371"/>
                </a:lnTo>
                <a:lnTo>
                  <a:pt x="61137" y="74142"/>
                </a:lnTo>
                <a:lnTo>
                  <a:pt x="66078" y="65112"/>
                </a:lnTo>
                <a:lnTo>
                  <a:pt x="66065" y="64554"/>
                </a:lnTo>
                <a:lnTo>
                  <a:pt x="64579" y="59448"/>
                </a:lnTo>
                <a:lnTo>
                  <a:pt x="64439" y="58966"/>
                </a:lnTo>
                <a:lnTo>
                  <a:pt x="64579" y="59448"/>
                </a:lnTo>
                <a:lnTo>
                  <a:pt x="64744" y="59359"/>
                </a:lnTo>
                <a:lnTo>
                  <a:pt x="64655" y="59690"/>
                </a:lnTo>
                <a:lnTo>
                  <a:pt x="66065" y="64554"/>
                </a:lnTo>
                <a:lnTo>
                  <a:pt x="66179" y="64935"/>
                </a:lnTo>
                <a:lnTo>
                  <a:pt x="66560" y="64236"/>
                </a:lnTo>
                <a:lnTo>
                  <a:pt x="67716" y="60121"/>
                </a:lnTo>
                <a:lnTo>
                  <a:pt x="67602" y="58991"/>
                </a:lnTo>
                <a:lnTo>
                  <a:pt x="67830" y="59677"/>
                </a:lnTo>
                <a:lnTo>
                  <a:pt x="68516" y="57200"/>
                </a:lnTo>
                <a:lnTo>
                  <a:pt x="68872" y="55892"/>
                </a:lnTo>
                <a:lnTo>
                  <a:pt x="69964" y="51816"/>
                </a:lnTo>
                <a:lnTo>
                  <a:pt x="70726" y="48933"/>
                </a:lnTo>
                <a:lnTo>
                  <a:pt x="70929" y="48171"/>
                </a:lnTo>
                <a:lnTo>
                  <a:pt x="70980" y="48044"/>
                </a:lnTo>
                <a:lnTo>
                  <a:pt x="70954" y="48171"/>
                </a:lnTo>
                <a:lnTo>
                  <a:pt x="70904" y="48310"/>
                </a:lnTo>
                <a:lnTo>
                  <a:pt x="70726" y="48933"/>
                </a:lnTo>
                <a:lnTo>
                  <a:pt x="70167" y="51079"/>
                </a:lnTo>
                <a:lnTo>
                  <a:pt x="69977" y="51816"/>
                </a:lnTo>
                <a:lnTo>
                  <a:pt x="68872" y="55892"/>
                </a:lnTo>
                <a:lnTo>
                  <a:pt x="68516" y="57200"/>
                </a:lnTo>
                <a:lnTo>
                  <a:pt x="67932" y="59359"/>
                </a:lnTo>
                <a:lnTo>
                  <a:pt x="67856" y="59728"/>
                </a:lnTo>
                <a:lnTo>
                  <a:pt x="70332" y="67322"/>
                </a:lnTo>
                <a:lnTo>
                  <a:pt x="71653" y="72364"/>
                </a:lnTo>
                <a:lnTo>
                  <a:pt x="72047" y="74218"/>
                </a:lnTo>
                <a:lnTo>
                  <a:pt x="72694" y="77254"/>
                </a:lnTo>
                <a:lnTo>
                  <a:pt x="75069" y="89065"/>
                </a:lnTo>
                <a:lnTo>
                  <a:pt x="77241" y="100876"/>
                </a:lnTo>
                <a:lnTo>
                  <a:pt x="81851" y="127787"/>
                </a:lnTo>
                <a:lnTo>
                  <a:pt x="81940" y="128079"/>
                </a:lnTo>
                <a:lnTo>
                  <a:pt x="85166" y="130340"/>
                </a:lnTo>
                <a:lnTo>
                  <a:pt x="91605" y="129336"/>
                </a:lnTo>
                <a:lnTo>
                  <a:pt x="93802" y="126796"/>
                </a:lnTo>
                <a:lnTo>
                  <a:pt x="93929" y="118021"/>
                </a:lnTo>
                <a:close/>
              </a:path>
              <a:path w="256539" h="130809">
                <a:moveTo>
                  <a:pt x="97218" y="24955"/>
                </a:moveTo>
                <a:lnTo>
                  <a:pt x="95719" y="20916"/>
                </a:lnTo>
                <a:lnTo>
                  <a:pt x="96608" y="24587"/>
                </a:lnTo>
                <a:lnTo>
                  <a:pt x="97218" y="24955"/>
                </a:lnTo>
                <a:close/>
              </a:path>
              <a:path w="256539" h="130809">
                <a:moveTo>
                  <a:pt x="120878" y="44945"/>
                </a:moveTo>
                <a:lnTo>
                  <a:pt x="119837" y="40373"/>
                </a:lnTo>
                <a:lnTo>
                  <a:pt x="120878" y="44958"/>
                </a:lnTo>
                <a:close/>
              </a:path>
              <a:path w="256539" h="130809">
                <a:moveTo>
                  <a:pt x="158330" y="11836"/>
                </a:moveTo>
                <a:lnTo>
                  <a:pt x="127127" y="330"/>
                </a:lnTo>
                <a:lnTo>
                  <a:pt x="124828" y="0"/>
                </a:lnTo>
                <a:lnTo>
                  <a:pt x="119494" y="800"/>
                </a:lnTo>
                <a:lnTo>
                  <a:pt x="115506" y="1397"/>
                </a:lnTo>
                <a:lnTo>
                  <a:pt x="101307" y="10502"/>
                </a:lnTo>
                <a:lnTo>
                  <a:pt x="102120" y="7378"/>
                </a:lnTo>
                <a:lnTo>
                  <a:pt x="101536" y="7721"/>
                </a:lnTo>
                <a:lnTo>
                  <a:pt x="98221" y="10909"/>
                </a:lnTo>
                <a:lnTo>
                  <a:pt x="97751" y="12166"/>
                </a:lnTo>
                <a:lnTo>
                  <a:pt x="96354" y="12674"/>
                </a:lnTo>
                <a:lnTo>
                  <a:pt x="95161" y="15290"/>
                </a:lnTo>
                <a:lnTo>
                  <a:pt x="95161" y="15976"/>
                </a:lnTo>
                <a:lnTo>
                  <a:pt x="95059" y="17018"/>
                </a:lnTo>
                <a:lnTo>
                  <a:pt x="94970" y="16408"/>
                </a:lnTo>
                <a:lnTo>
                  <a:pt x="95046" y="16205"/>
                </a:lnTo>
                <a:lnTo>
                  <a:pt x="95097" y="16078"/>
                </a:lnTo>
                <a:lnTo>
                  <a:pt x="95161" y="15290"/>
                </a:lnTo>
                <a:lnTo>
                  <a:pt x="94348" y="17056"/>
                </a:lnTo>
                <a:lnTo>
                  <a:pt x="94513" y="17487"/>
                </a:lnTo>
                <a:lnTo>
                  <a:pt x="95719" y="20916"/>
                </a:lnTo>
                <a:lnTo>
                  <a:pt x="95605" y="20447"/>
                </a:lnTo>
                <a:lnTo>
                  <a:pt x="95783" y="21082"/>
                </a:lnTo>
                <a:lnTo>
                  <a:pt x="97218" y="24955"/>
                </a:lnTo>
                <a:lnTo>
                  <a:pt x="97904" y="26822"/>
                </a:lnTo>
                <a:lnTo>
                  <a:pt x="100901" y="34925"/>
                </a:lnTo>
                <a:lnTo>
                  <a:pt x="101485" y="36525"/>
                </a:lnTo>
                <a:lnTo>
                  <a:pt x="103098" y="42443"/>
                </a:lnTo>
                <a:lnTo>
                  <a:pt x="103390" y="43954"/>
                </a:lnTo>
                <a:lnTo>
                  <a:pt x="105156" y="53060"/>
                </a:lnTo>
                <a:lnTo>
                  <a:pt x="105498" y="54813"/>
                </a:lnTo>
                <a:lnTo>
                  <a:pt x="105791" y="56883"/>
                </a:lnTo>
                <a:lnTo>
                  <a:pt x="105181" y="60782"/>
                </a:lnTo>
                <a:lnTo>
                  <a:pt x="106629" y="63411"/>
                </a:lnTo>
                <a:lnTo>
                  <a:pt x="107518" y="72542"/>
                </a:lnTo>
                <a:lnTo>
                  <a:pt x="108381" y="81394"/>
                </a:lnTo>
                <a:lnTo>
                  <a:pt x="108877" y="86385"/>
                </a:lnTo>
                <a:lnTo>
                  <a:pt x="109385" y="91351"/>
                </a:lnTo>
                <a:lnTo>
                  <a:pt x="109867" y="91744"/>
                </a:lnTo>
                <a:lnTo>
                  <a:pt x="124523" y="112991"/>
                </a:lnTo>
                <a:lnTo>
                  <a:pt x="128384" y="112255"/>
                </a:lnTo>
                <a:lnTo>
                  <a:pt x="131356" y="107886"/>
                </a:lnTo>
                <a:lnTo>
                  <a:pt x="131660" y="105943"/>
                </a:lnTo>
                <a:lnTo>
                  <a:pt x="129133" y="97637"/>
                </a:lnTo>
                <a:lnTo>
                  <a:pt x="128689" y="95021"/>
                </a:lnTo>
                <a:lnTo>
                  <a:pt x="128003" y="90893"/>
                </a:lnTo>
                <a:lnTo>
                  <a:pt x="127088" y="84099"/>
                </a:lnTo>
                <a:lnTo>
                  <a:pt x="126428" y="79146"/>
                </a:lnTo>
                <a:lnTo>
                  <a:pt x="125907" y="75615"/>
                </a:lnTo>
                <a:lnTo>
                  <a:pt x="124675" y="66370"/>
                </a:lnTo>
                <a:lnTo>
                  <a:pt x="127050" y="66179"/>
                </a:lnTo>
                <a:lnTo>
                  <a:pt x="127203" y="66001"/>
                </a:lnTo>
                <a:lnTo>
                  <a:pt x="158229" y="57772"/>
                </a:lnTo>
                <a:lnTo>
                  <a:pt x="157124" y="52628"/>
                </a:lnTo>
                <a:lnTo>
                  <a:pt x="155575" y="51346"/>
                </a:lnTo>
                <a:lnTo>
                  <a:pt x="155067" y="50927"/>
                </a:lnTo>
                <a:lnTo>
                  <a:pt x="144843" y="50723"/>
                </a:lnTo>
                <a:lnTo>
                  <a:pt x="136994" y="50698"/>
                </a:lnTo>
                <a:lnTo>
                  <a:pt x="129146" y="50977"/>
                </a:lnTo>
                <a:lnTo>
                  <a:pt x="122402" y="51625"/>
                </a:lnTo>
                <a:lnTo>
                  <a:pt x="121805" y="49034"/>
                </a:lnTo>
                <a:lnTo>
                  <a:pt x="121805" y="75615"/>
                </a:lnTo>
                <a:lnTo>
                  <a:pt x="111848" y="76962"/>
                </a:lnTo>
                <a:lnTo>
                  <a:pt x="118211" y="76098"/>
                </a:lnTo>
                <a:lnTo>
                  <a:pt x="121805" y="75615"/>
                </a:lnTo>
                <a:lnTo>
                  <a:pt x="121805" y="49034"/>
                </a:lnTo>
                <a:lnTo>
                  <a:pt x="120891" y="45034"/>
                </a:lnTo>
                <a:lnTo>
                  <a:pt x="119824" y="40373"/>
                </a:lnTo>
                <a:lnTo>
                  <a:pt x="119291" y="38011"/>
                </a:lnTo>
                <a:lnTo>
                  <a:pt x="119138" y="37515"/>
                </a:lnTo>
                <a:lnTo>
                  <a:pt x="118973" y="37033"/>
                </a:lnTo>
                <a:lnTo>
                  <a:pt x="117081" y="31216"/>
                </a:lnTo>
                <a:lnTo>
                  <a:pt x="114160" y="24739"/>
                </a:lnTo>
                <a:lnTo>
                  <a:pt x="114109" y="24587"/>
                </a:lnTo>
                <a:lnTo>
                  <a:pt x="112522" y="21082"/>
                </a:lnTo>
                <a:lnTo>
                  <a:pt x="112344" y="20701"/>
                </a:lnTo>
                <a:lnTo>
                  <a:pt x="111023" y="17754"/>
                </a:lnTo>
                <a:lnTo>
                  <a:pt x="112331" y="17259"/>
                </a:lnTo>
                <a:lnTo>
                  <a:pt x="114465" y="16471"/>
                </a:lnTo>
                <a:lnTo>
                  <a:pt x="117462" y="15976"/>
                </a:lnTo>
                <a:lnTo>
                  <a:pt x="121500" y="15532"/>
                </a:lnTo>
                <a:lnTo>
                  <a:pt x="125514" y="15125"/>
                </a:lnTo>
                <a:lnTo>
                  <a:pt x="125361" y="15113"/>
                </a:lnTo>
                <a:lnTo>
                  <a:pt x="125514" y="15113"/>
                </a:lnTo>
                <a:lnTo>
                  <a:pt x="129324" y="15367"/>
                </a:lnTo>
                <a:lnTo>
                  <a:pt x="139458" y="16281"/>
                </a:lnTo>
                <a:lnTo>
                  <a:pt x="145681" y="17272"/>
                </a:lnTo>
                <a:lnTo>
                  <a:pt x="154673" y="18923"/>
                </a:lnTo>
                <a:lnTo>
                  <a:pt x="157378" y="17056"/>
                </a:lnTo>
                <a:lnTo>
                  <a:pt x="158330" y="11836"/>
                </a:lnTo>
                <a:close/>
              </a:path>
              <a:path w="256539" h="130809">
                <a:moveTo>
                  <a:pt x="231013" y="54635"/>
                </a:moveTo>
                <a:lnTo>
                  <a:pt x="230657" y="53428"/>
                </a:lnTo>
                <a:lnTo>
                  <a:pt x="231013" y="54635"/>
                </a:lnTo>
                <a:close/>
              </a:path>
              <a:path w="256539" h="130809">
                <a:moveTo>
                  <a:pt x="256463" y="75692"/>
                </a:moveTo>
                <a:lnTo>
                  <a:pt x="256019" y="75196"/>
                </a:lnTo>
                <a:lnTo>
                  <a:pt x="255892" y="73215"/>
                </a:lnTo>
                <a:lnTo>
                  <a:pt x="255460" y="70523"/>
                </a:lnTo>
                <a:lnTo>
                  <a:pt x="254825" y="66586"/>
                </a:lnTo>
                <a:lnTo>
                  <a:pt x="252920" y="59169"/>
                </a:lnTo>
                <a:lnTo>
                  <a:pt x="252285" y="57162"/>
                </a:lnTo>
                <a:lnTo>
                  <a:pt x="252222" y="57315"/>
                </a:lnTo>
                <a:lnTo>
                  <a:pt x="252247" y="57048"/>
                </a:lnTo>
                <a:lnTo>
                  <a:pt x="251625" y="55118"/>
                </a:lnTo>
                <a:lnTo>
                  <a:pt x="251777" y="55549"/>
                </a:lnTo>
                <a:lnTo>
                  <a:pt x="252247" y="57048"/>
                </a:lnTo>
                <a:lnTo>
                  <a:pt x="251536" y="54673"/>
                </a:lnTo>
                <a:lnTo>
                  <a:pt x="251536" y="90309"/>
                </a:lnTo>
                <a:lnTo>
                  <a:pt x="251294" y="90525"/>
                </a:lnTo>
                <a:lnTo>
                  <a:pt x="251409" y="90068"/>
                </a:lnTo>
                <a:lnTo>
                  <a:pt x="251536" y="90309"/>
                </a:lnTo>
                <a:lnTo>
                  <a:pt x="251536" y="54673"/>
                </a:lnTo>
                <a:lnTo>
                  <a:pt x="250774" y="52400"/>
                </a:lnTo>
                <a:lnTo>
                  <a:pt x="249237" y="47815"/>
                </a:lnTo>
                <a:lnTo>
                  <a:pt x="249072" y="47307"/>
                </a:lnTo>
                <a:lnTo>
                  <a:pt x="248005" y="44564"/>
                </a:lnTo>
                <a:lnTo>
                  <a:pt x="247484" y="43192"/>
                </a:lnTo>
                <a:lnTo>
                  <a:pt x="247002" y="42443"/>
                </a:lnTo>
                <a:lnTo>
                  <a:pt x="247002" y="107950"/>
                </a:lnTo>
                <a:lnTo>
                  <a:pt x="246900" y="109562"/>
                </a:lnTo>
                <a:lnTo>
                  <a:pt x="246938" y="108648"/>
                </a:lnTo>
                <a:lnTo>
                  <a:pt x="246964" y="107962"/>
                </a:lnTo>
                <a:lnTo>
                  <a:pt x="247002" y="42443"/>
                </a:lnTo>
                <a:lnTo>
                  <a:pt x="242100" y="34785"/>
                </a:lnTo>
                <a:lnTo>
                  <a:pt x="237045" y="30124"/>
                </a:lnTo>
                <a:lnTo>
                  <a:pt x="229793" y="33515"/>
                </a:lnTo>
                <a:lnTo>
                  <a:pt x="228473" y="35001"/>
                </a:lnTo>
                <a:lnTo>
                  <a:pt x="226822" y="39916"/>
                </a:lnTo>
                <a:lnTo>
                  <a:pt x="227888" y="43624"/>
                </a:lnTo>
                <a:lnTo>
                  <a:pt x="229133" y="48399"/>
                </a:lnTo>
                <a:lnTo>
                  <a:pt x="230657" y="53428"/>
                </a:lnTo>
                <a:lnTo>
                  <a:pt x="230784" y="53174"/>
                </a:lnTo>
                <a:lnTo>
                  <a:pt x="230682" y="53492"/>
                </a:lnTo>
                <a:lnTo>
                  <a:pt x="231013" y="54635"/>
                </a:lnTo>
                <a:lnTo>
                  <a:pt x="231648" y="57315"/>
                </a:lnTo>
                <a:lnTo>
                  <a:pt x="232537" y="59169"/>
                </a:lnTo>
                <a:lnTo>
                  <a:pt x="236766" y="79502"/>
                </a:lnTo>
                <a:lnTo>
                  <a:pt x="237045" y="74625"/>
                </a:lnTo>
                <a:lnTo>
                  <a:pt x="230073" y="102819"/>
                </a:lnTo>
                <a:lnTo>
                  <a:pt x="228650" y="104152"/>
                </a:lnTo>
                <a:lnTo>
                  <a:pt x="227685" y="104533"/>
                </a:lnTo>
                <a:lnTo>
                  <a:pt x="224459" y="104178"/>
                </a:lnTo>
                <a:lnTo>
                  <a:pt x="213918" y="99479"/>
                </a:lnTo>
                <a:lnTo>
                  <a:pt x="213334" y="98844"/>
                </a:lnTo>
                <a:lnTo>
                  <a:pt x="211086" y="96393"/>
                </a:lnTo>
                <a:lnTo>
                  <a:pt x="208724" y="93230"/>
                </a:lnTo>
                <a:lnTo>
                  <a:pt x="211886" y="97802"/>
                </a:lnTo>
                <a:lnTo>
                  <a:pt x="208699" y="93205"/>
                </a:lnTo>
                <a:lnTo>
                  <a:pt x="205562" y="88988"/>
                </a:lnTo>
                <a:lnTo>
                  <a:pt x="205244" y="88557"/>
                </a:lnTo>
                <a:lnTo>
                  <a:pt x="202603" y="83350"/>
                </a:lnTo>
                <a:lnTo>
                  <a:pt x="200596" y="78092"/>
                </a:lnTo>
                <a:lnTo>
                  <a:pt x="198755" y="73215"/>
                </a:lnTo>
                <a:lnTo>
                  <a:pt x="198374" y="72237"/>
                </a:lnTo>
                <a:lnTo>
                  <a:pt x="193319" y="38506"/>
                </a:lnTo>
                <a:lnTo>
                  <a:pt x="193268" y="39712"/>
                </a:lnTo>
                <a:lnTo>
                  <a:pt x="193179" y="34036"/>
                </a:lnTo>
                <a:lnTo>
                  <a:pt x="193319" y="38506"/>
                </a:lnTo>
                <a:lnTo>
                  <a:pt x="193294" y="36842"/>
                </a:lnTo>
                <a:lnTo>
                  <a:pt x="196824" y="35306"/>
                </a:lnTo>
                <a:lnTo>
                  <a:pt x="198424" y="31178"/>
                </a:lnTo>
                <a:lnTo>
                  <a:pt x="198120" y="30505"/>
                </a:lnTo>
                <a:lnTo>
                  <a:pt x="196646" y="27152"/>
                </a:lnTo>
                <a:lnTo>
                  <a:pt x="196367" y="26682"/>
                </a:lnTo>
                <a:lnTo>
                  <a:pt x="194576" y="24320"/>
                </a:lnTo>
                <a:lnTo>
                  <a:pt x="192735" y="22618"/>
                </a:lnTo>
                <a:lnTo>
                  <a:pt x="186829" y="20675"/>
                </a:lnTo>
                <a:lnTo>
                  <a:pt x="182994" y="21971"/>
                </a:lnTo>
                <a:lnTo>
                  <a:pt x="177622" y="28524"/>
                </a:lnTo>
                <a:lnTo>
                  <a:pt x="177203" y="34188"/>
                </a:lnTo>
                <a:lnTo>
                  <a:pt x="176847" y="42951"/>
                </a:lnTo>
                <a:lnTo>
                  <a:pt x="176758" y="55549"/>
                </a:lnTo>
                <a:lnTo>
                  <a:pt x="177317" y="59143"/>
                </a:lnTo>
                <a:lnTo>
                  <a:pt x="177965" y="63296"/>
                </a:lnTo>
                <a:lnTo>
                  <a:pt x="177990" y="63423"/>
                </a:lnTo>
                <a:lnTo>
                  <a:pt x="179108" y="70497"/>
                </a:lnTo>
                <a:lnTo>
                  <a:pt x="191630" y="101955"/>
                </a:lnTo>
                <a:lnTo>
                  <a:pt x="193243" y="104292"/>
                </a:lnTo>
                <a:lnTo>
                  <a:pt x="195757" y="107950"/>
                </a:lnTo>
                <a:lnTo>
                  <a:pt x="196164" y="108546"/>
                </a:lnTo>
                <a:lnTo>
                  <a:pt x="197205" y="110020"/>
                </a:lnTo>
                <a:lnTo>
                  <a:pt x="202095" y="115112"/>
                </a:lnTo>
                <a:lnTo>
                  <a:pt x="203517" y="115887"/>
                </a:lnTo>
                <a:lnTo>
                  <a:pt x="212915" y="121018"/>
                </a:lnTo>
                <a:lnTo>
                  <a:pt x="213245" y="121183"/>
                </a:lnTo>
                <a:lnTo>
                  <a:pt x="218630" y="123088"/>
                </a:lnTo>
                <a:lnTo>
                  <a:pt x="218948" y="123126"/>
                </a:lnTo>
                <a:lnTo>
                  <a:pt x="229628" y="124307"/>
                </a:lnTo>
                <a:lnTo>
                  <a:pt x="231127" y="124485"/>
                </a:lnTo>
                <a:lnTo>
                  <a:pt x="237807" y="122212"/>
                </a:lnTo>
                <a:lnTo>
                  <a:pt x="238899" y="121183"/>
                </a:lnTo>
                <a:lnTo>
                  <a:pt x="246761" y="113855"/>
                </a:lnTo>
                <a:lnTo>
                  <a:pt x="254279" y="95504"/>
                </a:lnTo>
                <a:lnTo>
                  <a:pt x="254660" y="94284"/>
                </a:lnTo>
                <a:lnTo>
                  <a:pt x="255739" y="88087"/>
                </a:lnTo>
                <a:lnTo>
                  <a:pt x="255854" y="86893"/>
                </a:lnTo>
                <a:lnTo>
                  <a:pt x="255879" y="86410"/>
                </a:lnTo>
                <a:lnTo>
                  <a:pt x="256120" y="81991"/>
                </a:lnTo>
                <a:lnTo>
                  <a:pt x="256463" y="75692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3122" y="364667"/>
            <a:ext cx="202565" cy="165100"/>
          </a:xfrm>
          <a:custGeom>
            <a:avLst/>
            <a:gdLst/>
            <a:ahLst/>
            <a:cxnLst/>
            <a:rect l="l" t="t" r="r" b="b"/>
            <a:pathLst>
              <a:path w="202564" h="165100">
                <a:moveTo>
                  <a:pt x="38468" y="161632"/>
                </a:moveTo>
                <a:lnTo>
                  <a:pt x="38112" y="161239"/>
                </a:lnTo>
                <a:lnTo>
                  <a:pt x="38468" y="161632"/>
                </a:lnTo>
                <a:close/>
              </a:path>
              <a:path w="202564" h="165100">
                <a:moveTo>
                  <a:pt x="41363" y="164299"/>
                </a:moveTo>
                <a:lnTo>
                  <a:pt x="41148" y="164109"/>
                </a:lnTo>
                <a:lnTo>
                  <a:pt x="38620" y="161772"/>
                </a:lnTo>
                <a:lnTo>
                  <a:pt x="38709" y="162344"/>
                </a:lnTo>
                <a:lnTo>
                  <a:pt x="39890" y="163195"/>
                </a:lnTo>
                <a:lnTo>
                  <a:pt x="40881" y="164274"/>
                </a:lnTo>
                <a:lnTo>
                  <a:pt x="41363" y="164299"/>
                </a:lnTo>
                <a:close/>
              </a:path>
              <a:path w="202564" h="165100">
                <a:moveTo>
                  <a:pt x="91427" y="17132"/>
                </a:moveTo>
                <a:lnTo>
                  <a:pt x="91351" y="15709"/>
                </a:lnTo>
                <a:lnTo>
                  <a:pt x="90868" y="14986"/>
                </a:lnTo>
                <a:lnTo>
                  <a:pt x="84963" y="6019"/>
                </a:lnTo>
                <a:lnTo>
                  <a:pt x="84378" y="5118"/>
                </a:lnTo>
                <a:lnTo>
                  <a:pt x="78714" y="1714"/>
                </a:lnTo>
                <a:lnTo>
                  <a:pt x="77685" y="1574"/>
                </a:lnTo>
                <a:lnTo>
                  <a:pt x="67271" y="38"/>
                </a:lnTo>
                <a:lnTo>
                  <a:pt x="67056" y="0"/>
                </a:lnTo>
                <a:lnTo>
                  <a:pt x="62318" y="101"/>
                </a:lnTo>
                <a:lnTo>
                  <a:pt x="62090" y="101"/>
                </a:lnTo>
                <a:lnTo>
                  <a:pt x="51625" y="1231"/>
                </a:lnTo>
                <a:lnTo>
                  <a:pt x="50050" y="3162"/>
                </a:lnTo>
                <a:lnTo>
                  <a:pt x="51612" y="1231"/>
                </a:lnTo>
                <a:lnTo>
                  <a:pt x="51155" y="1282"/>
                </a:lnTo>
                <a:lnTo>
                  <a:pt x="45478" y="2933"/>
                </a:lnTo>
                <a:lnTo>
                  <a:pt x="40474" y="5689"/>
                </a:lnTo>
                <a:lnTo>
                  <a:pt x="45123" y="3162"/>
                </a:lnTo>
                <a:lnTo>
                  <a:pt x="38519" y="6781"/>
                </a:lnTo>
                <a:lnTo>
                  <a:pt x="38519" y="153098"/>
                </a:lnTo>
                <a:lnTo>
                  <a:pt x="38112" y="152717"/>
                </a:lnTo>
                <a:lnTo>
                  <a:pt x="38277" y="145529"/>
                </a:lnTo>
                <a:lnTo>
                  <a:pt x="38201" y="152793"/>
                </a:lnTo>
                <a:lnTo>
                  <a:pt x="38519" y="153098"/>
                </a:lnTo>
                <a:lnTo>
                  <a:pt x="38519" y="6781"/>
                </a:lnTo>
                <a:lnTo>
                  <a:pt x="37261" y="7467"/>
                </a:lnTo>
                <a:lnTo>
                  <a:pt x="35661" y="8343"/>
                </a:lnTo>
                <a:lnTo>
                  <a:pt x="34353" y="9067"/>
                </a:lnTo>
                <a:lnTo>
                  <a:pt x="34023" y="9486"/>
                </a:lnTo>
                <a:lnTo>
                  <a:pt x="34023" y="14236"/>
                </a:lnTo>
                <a:lnTo>
                  <a:pt x="34023" y="9486"/>
                </a:lnTo>
                <a:lnTo>
                  <a:pt x="29946" y="14566"/>
                </a:lnTo>
                <a:lnTo>
                  <a:pt x="29705" y="15125"/>
                </a:lnTo>
                <a:lnTo>
                  <a:pt x="29705" y="15709"/>
                </a:lnTo>
                <a:lnTo>
                  <a:pt x="27647" y="19951"/>
                </a:lnTo>
                <a:lnTo>
                  <a:pt x="27978" y="19240"/>
                </a:lnTo>
                <a:lnTo>
                  <a:pt x="29705" y="15709"/>
                </a:lnTo>
                <a:lnTo>
                  <a:pt x="29705" y="15125"/>
                </a:lnTo>
                <a:lnTo>
                  <a:pt x="27076" y="21132"/>
                </a:lnTo>
                <a:lnTo>
                  <a:pt x="26670" y="22059"/>
                </a:lnTo>
                <a:lnTo>
                  <a:pt x="25425" y="24879"/>
                </a:lnTo>
                <a:lnTo>
                  <a:pt x="25234" y="25323"/>
                </a:lnTo>
                <a:lnTo>
                  <a:pt x="23926" y="28295"/>
                </a:lnTo>
                <a:lnTo>
                  <a:pt x="23355" y="35382"/>
                </a:lnTo>
                <a:lnTo>
                  <a:pt x="23253" y="44869"/>
                </a:lnTo>
                <a:lnTo>
                  <a:pt x="23380" y="39560"/>
                </a:lnTo>
                <a:lnTo>
                  <a:pt x="23380" y="50038"/>
                </a:lnTo>
                <a:lnTo>
                  <a:pt x="26238" y="80518"/>
                </a:lnTo>
                <a:lnTo>
                  <a:pt x="26720" y="83883"/>
                </a:lnTo>
                <a:lnTo>
                  <a:pt x="27889" y="91071"/>
                </a:lnTo>
                <a:lnTo>
                  <a:pt x="28714" y="95516"/>
                </a:lnTo>
                <a:lnTo>
                  <a:pt x="23050" y="95948"/>
                </a:lnTo>
                <a:lnTo>
                  <a:pt x="18961" y="96278"/>
                </a:lnTo>
                <a:lnTo>
                  <a:pt x="16014" y="96507"/>
                </a:lnTo>
                <a:lnTo>
                  <a:pt x="16014" y="99720"/>
                </a:lnTo>
                <a:lnTo>
                  <a:pt x="15925" y="100279"/>
                </a:lnTo>
                <a:lnTo>
                  <a:pt x="15900" y="99860"/>
                </a:lnTo>
                <a:lnTo>
                  <a:pt x="16014" y="99720"/>
                </a:lnTo>
                <a:lnTo>
                  <a:pt x="16014" y="96507"/>
                </a:lnTo>
                <a:lnTo>
                  <a:pt x="14820" y="96596"/>
                </a:lnTo>
                <a:lnTo>
                  <a:pt x="14706" y="96405"/>
                </a:lnTo>
                <a:lnTo>
                  <a:pt x="14706" y="101688"/>
                </a:lnTo>
                <a:lnTo>
                  <a:pt x="13995" y="107048"/>
                </a:lnTo>
                <a:lnTo>
                  <a:pt x="14693" y="101688"/>
                </a:lnTo>
                <a:lnTo>
                  <a:pt x="14706" y="96405"/>
                </a:lnTo>
                <a:lnTo>
                  <a:pt x="14262" y="95618"/>
                </a:lnTo>
                <a:lnTo>
                  <a:pt x="10414" y="94551"/>
                </a:lnTo>
                <a:lnTo>
                  <a:pt x="5816" y="97155"/>
                </a:lnTo>
                <a:lnTo>
                  <a:pt x="5245" y="97485"/>
                </a:lnTo>
                <a:lnTo>
                  <a:pt x="3860" y="97612"/>
                </a:lnTo>
                <a:lnTo>
                  <a:pt x="2832" y="98856"/>
                </a:lnTo>
                <a:lnTo>
                  <a:pt x="1346" y="99695"/>
                </a:lnTo>
                <a:lnTo>
                  <a:pt x="266" y="100304"/>
                </a:lnTo>
                <a:lnTo>
                  <a:pt x="0" y="106413"/>
                </a:lnTo>
                <a:lnTo>
                  <a:pt x="2717" y="108115"/>
                </a:lnTo>
                <a:lnTo>
                  <a:pt x="3086" y="108508"/>
                </a:lnTo>
                <a:lnTo>
                  <a:pt x="3733" y="109626"/>
                </a:lnTo>
                <a:lnTo>
                  <a:pt x="7581" y="110693"/>
                </a:lnTo>
                <a:lnTo>
                  <a:pt x="8458" y="110197"/>
                </a:lnTo>
                <a:lnTo>
                  <a:pt x="6477" y="109943"/>
                </a:lnTo>
                <a:lnTo>
                  <a:pt x="8039" y="110134"/>
                </a:lnTo>
                <a:lnTo>
                  <a:pt x="8458" y="110197"/>
                </a:lnTo>
                <a:lnTo>
                  <a:pt x="10642" y="110490"/>
                </a:lnTo>
                <a:lnTo>
                  <a:pt x="14262" y="110959"/>
                </a:lnTo>
                <a:lnTo>
                  <a:pt x="14973" y="111048"/>
                </a:lnTo>
                <a:lnTo>
                  <a:pt x="15379" y="111112"/>
                </a:lnTo>
                <a:lnTo>
                  <a:pt x="19888" y="110921"/>
                </a:lnTo>
                <a:lnTo>
                  <a:pt x="27952" y="110680"/>
                </a:lnTo>
                <a:lnTo>
                  <a:pt x="31165" y="107276"/>
                </a:lnTo>
                <a:lnTo>
                  <a:pt x="27965" y="110680"/>
                </a:lnTo>
                <a:lnTo>
                  <a:pt x="29425" y="110642"/>
                </a:lnTo>
                <a:lnTo>
                  <a:pt x="31927" y="110617"/>
                </a:lnTo>
                <a:lnTo>
                  <a:pt x="32016" y="110947"/>
                </a:lnTo>
                <a:lnTo>
                  <a:pt x="32753" y="114122"/>
                </a:lnTo>
                <a:lnTo>
                  <a:pt x="34378" y="121920"/>
                </a:lnTo>
                <a:lnTo>
                  <a:pt x="35598" y="129654"/>
                </a:lnTo>
                <a:lnTo>
                  <a:pt x="37922" y="156654"/>
                </a:lnTo>
                <a:lnTo>
                  <a:pt x="38036" y="155740"/>
                </a:lnTo>
                <a:lnTo>
                  <a:pt x="38112" y="155346"/>
                </a:lnTo>
                <a:lnTo>
                  <a:pt x="38061" y="158254"/>
                </a:lnTo>
                <a:lnTo>
                  <a:pt x="37960" y="157632"/>
                </a:lnTo>
                <a:lnTo>
                  <a:pt x="37807" y="160896"/>
                </a:lnTo>
                <a:lnTo>
                  <a:pt x="38112" y="161239"/>
                </a:lnTo>
                <a:lnTo>
                  <a:pt x="38023" y="159283"/>
                </a:lnTo>
                <a:lnTo>
                  <a:pt x="38100" y="160896"/>
                </a:lnTo>
                <a:lnTo>
                  <a:pt x="38176" y="161302"/>
                </a:lnTo>
                <a:lnTo>
                  <a:pt x="38468" y="161632"/>
                </a:lnTo>
                <a:lnTo>
                  <a:pt x="38620" y="161772"/>
                </a:lnTo>
                <a:lnTo>
                  <a:pt x="38544" y="161302"/>
                </a:lnTo>
                <a:lnTo>
                  <a:pt x="38658" y="161798"/>
                </a:lnTo>
                <a:lnTo>
                  <a:pt x="41148" y="164109"/>
                </a:lnTo>
                <a:lnTo>
                  <a:pt x="41338" y="164274"/>
                </a:lnTo>
                <a:lnTo>
                  <a:pt x="41490" y="164426"/>
                </a:lnTo>
                <a:lnTo>
                  <a:pt x="42418" y="165011"/>
                </a:lnTo>
                <a:lnTo>
                  <a:pt x="45605" y="164503"/>
                </a:lnTo>
                <a:lnTo>
                  <a:pt x="48844" y="164655"/>
                </a:lnTo>
                <a:lnTo>
                  <a:pt x="52108" y="161671"/>
                </a:lnTo>
                <a:lnTo>
                  <a:pt x="52235" y="161302"/>
                </a:lnTo>
                <a:lnTo>
                  <a:pt x="52235" y="161137"/>
                </a:lnTo>
                <a:lnTo>
                  <a:pt x="52235" y="160909"/>
                </a:lnTo>
                <a:lnTo>
                  <a:pt x="52235" y="161137"/>
                </a:lnTo>
                <a:lnTo>
                  <a:pt x="52311" y="160896"/>
                </a:lnTo>
                <a:lnTo>
                  <a:pt x="52438" y="157784"/>
                </a:lnTo>
                <a:lnTo>
                  <a:pt x="52387" y="158089"/>
                </a:lnTo>
                <a:lnTo>
                  <a:pt x="52349" y="158267"/>
                </a:lnTo>
                <a:lnTo>
                  <a:pt x="52285" y="155651"/>
                </a:lnTo>
                <a:lnTo>
                  <a:pt x="52387" y="158089"/>
                </a:lnTo>
                <a:lnTo>
                  <a:pt x="52489" y="156451"/>
                </a:lnTo>
                <a:lnTo>
                  <a:pt x="52438" y="157784"/>
                </a:lnTo>
                <a:lnTo>
                  <a:pt x="53047" y="154317"/>
                </a:lnTo>
                <a:lnTo>
                  <a:pt x="52603" y="153682"/>
                </a:lnTo>
                <a:lnTo>
                  <a:pt x="52654" y="152146"/>
                </a:lnTo>
                <a:lnTo>
                  <a:pt x="52997" y="143954"/>
                </a:lnTo>
                <a:lnTo>
                  <a:pt x="53022" y="140068"/>
                </a:lnTo>
                <a:lnTo>
                  <a:pt x="52832" y="137248"/>
                </a:lnTo>
                <a:lnTo>
                  <a:pt x="52628" y="134213"/>
                </a:lnTo>
                <a:lnTo>
                  <a:pt x="52324" y="131838"/>
                </a:lnTo>
                <a:lnTo>
                  <a:pt x="52070" y="129857"/>
                </a:lnTo>
                <a:lnTo>
                  <a:pt x="52070" y="152742"/>
                </a:lnTo>
                <a:lnTo>
                  <a:pt x="51930" y="152717"/>
                </a:lnTo>
                <a:lnTo>
                  <a:pt x="51904" y="151168"/>
                </a:lnTo>
                <a:lnTo>
                  <a:pt x="52019" y="152793"/>
                </a:lnTo>
                <a:lnTo>
                  <a:pt x="52070" y="129857"/>
                </a:lnTo>
                <a:lnTo>
                  <a:pt x="51193" y="122999"/>
                </a:lnTo>
                <a:lnTo>
                  <a:pt x="50800" y="119837"/>
                </a:lnTo>
                <a:lnTo>
                  <a:pt x="50723" y="119176"/>
                </a:lnTo>
                <a:lnTo>
                  <a:pt x="49758" y="113804"/>
                </a:lnTo>
                <a:lnTo>
                  <a:pt x="49237" y="110934"/>
                </a:lnTo>
                <a:lnTo>
                  <a:pt x="49161" y="110578"/>
                </a:lnTo>
                <a:lnTo>
                  <a:pt x="59093" y="110578"/>
                </a:lnTo>
                <a:lnTo>
                  <a:pt x="74244" y="110604"/>
                </a:lnTo>
                <a:lnTo>
                  <a:pt x="76593" y="108267"/>
                </a:lnTo>
                <a:lnTo>
                  <a:pt x="46101" y="95110"/>
                </a:lnTo>
                <a:lnTo>
                  <a:pt x="44996" y="88188"/>
                </a:lnTo>
                <a:lnTo>
                  <a:pt x="44386" y="83883"/>
                </a:lnTo>
                <a:lnTo>
                  <a:pt x="43929" y="80479"/>
                </a:lnTo>
                <a:lnTo>
                  <a:pt x="43116" y="73812"/>
                </a:lnTo>
                <a:lnTo>
                  <a:pt x="43091" y="73507"/>
                </a:lnTo>
                <a:lnTo>
                  <a:pt x="43053" y="73240"/>
                </a:lnTo>
                <a:lnTo>
                  <a:pt x="42379" y="66421"/>
                </a:lnTo>
                <a:lnTo>
                  <a:pt x="42291" y="65163"/>
                </a:lnTo>
                <a:lnTo>
                  <a:pt x="41871" y="59309"/>
                </a:lnTo>
                <a:lnTo>
                  <a:pt x="41668" y="54038"/>
                </a:lnTo>
                <a:lnTo>
                  <a:pt x="41605" y="45250"/>
                </a:lnTo>
                <a:lnTo>
                  <a:pt x="41605" y="45085"/>
                </a:lnTo>
                <a:lnTo>
                  <a:pt x="41694" y="41186"/>
                </a:lnTo>
                <a:lnTo>
                  <a:pt x="41732" y="40005"/>
                </a:lnTo>
                <a:lnTo>
                  <a:pt x="41744" y="39560"/>
                </a:lnTo>
                <a:lnTo>
                  <a:pt x="41960" y="35547"/>
                </a:lnTo>
                <a:lnTo>
                  <a:pt x="41973" y="35382"/>
                </a:lnTo>
                <a:lnTo>
                  <a:pt x="42062" y="33718"/>
                </a:lnTo>
                <a:lnTo>
                  <a:pt x="42227" y="33388"/>
                </a:lnTo>
                <a:lnTo>
                  <a:pt x="45288" y="27139"/>
                </a:lnTo>
                <a:lnTo>
                  <a:pt x="45554" y="26606"/>
                </a:lnTo>
                <a:lnTo>
                  <a:pt x="45656" y="26416"/>
                </a:lnTo>
                <a:lnTo>
                  <a:pt x="47269" y="24104"/>
                </a:lnTo>
                <a:lnTo>
                  <a:pt x="52578" y="21209"/>
                </a:lnTo>
                <a:lnTo>
                  <a:pt x="55714" y="20358"/>
                </a:lnTo>
                <a:lnTo>
                  <a:pt x="53759" y="20561"/>
                </a:lnTo>
                <a:lnTo>
                  <a:pt x="55714" y="20358"/>
                </a:lnTo>
                <a:lnTo>
                  <a:pt x="59474" y="19939"/>
                </a:lnTo>
                <a:lnTo>
                  <a:pt x="62585" y="19608"/>
                </a:lnTo>
                <a:lnTo>
                  <a:pt x="66065" y="19519"/>
                </a:lnTo>
                <a:lnTo>
                  <a:pt x="68237" y="19837"/>
                </a:lnTo>
                <a:lnTo>
                  <a:pt x="70446" y="20154"/>
                </a:lnTo>
                <a:lnTo>
                  <a:pt x="71158" y="20434"/>
                </a:lnTo>
                <a:lnTo>
                  <a:pt x="71640" y="21170"/>
                </a:lnTo>
                <a:lnTo>
                  <a:pt x="73215" y="36880"/>
                </a:lnTo>
                <a:lnTo>
                  <a:pt x="72885" y="42735"/>
                </a:lnTo>
                <a:lnTo>
                  <a:pt x="72110" y="53352"/>
                </a:lnTo>
                <a:lnTo>
                  <a:pt x="74714" y="56388"/>
                </a:lnTo>
                <a:lnTo>
                  <a:pt x="90741" y="26924"/>
                </a:lnTo>
                <a:lnTo>
                  <a:pt x="91186" y="23609"/>
                </a:lnTo>
                <a:lnTo>
                  <a:pt x="91300" y="22059"/>
                </a:lnTo>
                <a:lnTo>
                  <a:pt x="91427" y="17132"/>
                </a:lnTo>
                <a:close/>
              </a:path>
              <a:path w="202564" h="165100">
                <a:moveTo>
                  <a:pt x="132308" y="125171"/>
                </a:moveTo>
                <a:lnTo>
                  <a:pt x="132257" y="121475"/>
                </a:lnTo>
                <a:lnTo>
                  <a:pt x="132130" y="120307"/>
                </a:lnTo>
                <a:lnTo>
                  <a:pt x="131559" y="117843"/>
                </a:lnTo>
                <a:lnTo>
                  <a:pt x="129959" y="110883"/>
                </a:lnTo>
                <a:lnTo>
                  <a:pt x="126301" y="108597"/>
                </a:lnTo>
                <a:lnTo>
                  <a:pt x="126174" y="107619"/>
                </a:lnTo>
                <a:lnTo>
                  <a:pt x="126263" y="108280"/>
                </a:lnTo>
                <a:lnTo>
                  <a:pt x="126365" y="108635"/>
                </a:lnTo>
                <a:lnTo>
                  <a:pt x="129959" y="110883"/>
                </a:lnTo>
                <a:lnTo>
                  <a:pt x="129819" y="110299"/>
                </a:lnTo>
                <a:lnTo>
                  <a:pt x="126263" y="105359"/>
                </a:lnTo>
                <a:lnTo>
                  <a:pt x="125831" y="105029"/>
                </a:lnTo>
                <a:lnTo>
                  <a:pt x="117322" y="98488"/>
                </a:lnTo>
                <a:lnTo>
                  <a:pt x="117182" y="98361"/>
                </a:lnTo>
                <a:lnTo>
                  <a:pt x="114376" y="97129"/>
                </a:lnTo>
                <a:lnTo>
                  <a:pt x="114376" y="109905"/>
                </a:lnTo>
                <a:lnTo>
                  <a:pt x="114300" y="110032"/>
                </a:lnTo>
                <a:lnTo>
                  <a:pt x="114376" y="109905"/>
                </a:lnTo>
                <a:lnTo>
                  <a:pt x="114376" y="97129"/>
                </a:lnTo>
                <a:lnTo>
                  <a:pt x="112826" y="96443"/>
                </a:lnTo>
                <a:lnTo>
                  <a:pt x="112826" y="122885"/>
                </a:lnTo>
                <a:lnTo>
                  <a:pt x="112801" y="126403"/>
                </a:lnTo>
                <a:lnTo>
                  <a:pt x="112585" y="128231"/>
                </a:lnTo>
                <a:lnTo>
                  <a:pt x="112445" y="129425"/>
                </a:lnTo>
                <a:lnTo>
                  <a:pt x="112395" y="129971"/>
                </a:lnTo>
                <a:lnTo>
                  <a:pt x="111582" y="132067"/>
                </a:lnTo>
                <a:lnTo>
                  <a:pt x="109969" y="134531"/>
                </a:lnTo>
                <a:lnTo>
                  <a:pt x="109804" y="134785"/>
                </a:lnTo>
                <a:lnTo>
                  <a:pt x="109105" y="135636"/>
                </a:lnTo>
                <a:lnTo>
                  <a:pt x="108750" y="135712"/>
                </a:lnTo>
                <a:lnTo>
                  <a:pt x="108750" y="143802"/>
                </a:lnTo>
                <a:lnTo>
                  <a:pt x="108635" y="143256"/>
                </a:lnTo>
                <a:lnTo>
                  <a:pt x="107581" y="138188"/>
                </a:lnTo>
                <a:lnTo>
                  <a:pt x="107505" y="137350"/>
                </a:lnTo>
                <a:lnTo>
                  <a:pt x="107734" y="137947"/>
                </a:lnTo>
                <a:lnTo>
                  <a:pt x="107911" y="137680"/>
                </a:lnTo>
                <a:lnTo>
                  <a:pt x="107823" y="138188"/>
                </a:lnTo>
                <a:lnTo>
                  <a:pt x="107734" y="137947"/>
                </a:lnTo>
                <a:lnTo>
                  <a:pt x="107645" y="138480"/>
                </a:lnTo>
                <a:lnTo>
                  <a:pt x="108635" y="143256"/>
                </a:lnTo>
                <a:lnTo>
                  <a:pt x="108750" y="143802"/>
                </a:lnTo>
                <a:lnTo>
                  <a:pt x="108750" y="135712"/>
                </a:lnTo>
                <a:lnTo>
                  <a:pt x="108267" y="135813"/>
                </a:lnTo>
                <a:lnTo>
                  <a:pt x="107137" y="136042"/>
                </a:lnTo>
                <a:lnTo>
                  <a:pt x="106286" y="136220"/>
                </a:lnTo>
                <a:lnTo>
                  <a:pt x="97421" y="130530"/>
                </a:lnTo>
                <a:lnTo>
                  <a:pt x="98564" y="132384"/>
                </a:lnTo>
                <a:lnTo>
                  <a:pt x="97409" y="130517"/>
                </a:lnTo>
                <a:lnTo>
                  <a:pt x="96329" y="128955"/>
                </a:lnTo>
                <a:lnTo>
                  <a:pt x="95516" y="127736"/>
                </a:lnTo>
                <a:lnTo>
                  <a:pt x="96354" y="128955"/>
                </a:lnTo>
                <a:lnTo>
                  <a:pt x="101714" y="130302"/>
                </a:lnTo>
                <a:lnTo>
                  <a:pt x="105092" y="128270"/>
                </a:lnTo>
                <a:lnTo>
                  <a:pt x="105219" y="127952"/>
                </a:lnTo>
                <a:lnTo>
                  <a:pt x="106540" y="122643"/>
                </a:lnTo>
                <a:lnTo>
                  <a:pt x="105854" y="120307"/>
                </a:lnTo>
                <a:lnTo>
                  <a:pt x="100774" y="115430"/>
                </a:lnTo>
                <a:lnTo>
                  <a:pt x="100355" y="114795"/>
                </a:lnTo>
                <a:lnTo>
                  <a:pt x="99949" y="114122"/>
                </a:lnTo>
                <a:lnTo>
                  <a:pt x="100355" y="114782"/>
                </a:lnTo>
                <a:lnTo>
                  <a:pt x="101003" y="114465"/>
                </a:lnTo>
                <a:lnTo>
                  <a:pt x="100355" y="114795"/>
                </a:lnTo>
                <a:lnTo>
                  <a:pt x="101015" y="114465"/>
                </a:lnTo>
                <a:lnTo>
                  <a:pt x="102539" y="114465"/>
                </a:lnTo>
                <a:lnTo>
                  <a:pt x="106095" y="114922"/>
                </a:lnTo>
                <a:lnTo>
                  <a:pt x="108038" y="115874"/>
                </a:lnTo>
                <a:lnTo>
                  <a:pt x="108623" y="116332"/>
                </a:lnTo>
                <a:lnTo>
                  <a:pt x="108978" y="116598"/>
                </a:lnTo>
                <a:lnTo>
                  <a:pt x="110832" y="118021"/>
                </a:lnTo>
                <a:lnTo>
                  <a:pt x="111925" y="119113"/>
                </a:lnTo>
                <a:lnTo>
                  <a:pt x="112242" y="120446"/>
                </a:lnTo>
                <a:lnTo>
                  <a:pt x="112826" y="122885"/>
                </a:lnTo>
                <a:lnTo>
                  <a:pt x="112826" y="96443"/>
                </a:lnTo>
                <a:lnTo>
                  <a:pt x="111988" y="96062"/>
                </a:lnTo>
                <a:lnTo>
                  <a:pt x="111772" y="96037"/>
                </a:lnTo>
                <a:lnTo>
                  <a:pt x="109905" y="95796"/>
                </a:lnTo>
                <a:lnTo>
                  <a:pt x="110083" y="96037"/>
                </a:lnTo>
                <a:lnTo>
                  <a:pt x="109893" y="95796"/>
                </a:lnTo>
                <a:lnTo>
                  <a:pt x="109435" y="95186"/>
                </a:lnTo>
                <a:lnTo>
                  <a:pt x="109435" y="101371"/>
                </a:lnTo>
                <a:lnTo>
                  <a:pt x="109397" y="101663"/>
                </a:lnTo>
                <a:lnTo>
                  <a:pt x="107073" y="104660"/>
                </a:lnTo>
                <a:lnTo>
                  <a:pt x="109131" y="103111"/>
                </a:lnTo>
                <a:lnTo>
                  <a:pt x="107061" y="104686"/>
                </a:lnTo>
                <a:lnTo>
                  <a:pt x="106680" y="105181"/>
                </a:lnTo>
                <a:lnTo>
                  <a:pt x="107048" y="104686"/>
                </a:lnTo>
                <a:lnTo>
                  <a:pt x="109347" y="101701"/>
                </a:lnTo>
                <a:lnTo>
                  <a:pt x="109435" y="101371"/>
                </a:lnTo>
                <a:lnTo>
                  <a:pt x="109435" y="95186"/>
                </a:lnTo>
                <a:lnTo>
                  <a:pt x="109054" y="94665"/>
                </a:lnTo>
                <a:lnTo>
                  <a:pt x="107772" y="92964"/>
                </a:lnTo>
                <a:lnTo>
                  <a:pt x="106464" y="92786"/>
                </a:lnTo>
                <a:lnTo>
                  <a:pt x="106464" y="105448"/>
                </a:lnTo>
                <a:lnTo>
                  <a:pt x="105994" y="105473"/>
                </a:lnTo>
                <a:lnTo>
                  <a:pt x="105765" y="105473"/>
                </a:lnTo>
                <a:lnTo>
                  <a:pt x="106032" y="106019"/>
                </a:lnTo>
                <a:lnTo>
                  <a:pt x="105752" y="105448"/>
                </a:lnTo>
                <a:lnTo>
                  <a:pt x="106019" y="105448"/>
                </a:lnTo>
                <a:lnTo>
                  <a:pt x="106464" y="105448"/>
                </a:lnTo>
                <a:lnTo>
                  <a:pt x="106464" y="92786"/>
                </a:lnTo>
                <a:lnTo>
                  <a:pt x="105448" y="92646"/>
                </a:lnTo>
                <a:lnTo>
                  <a:pt x="105448" y="113766"/>
                </a:lnTo>
                <a:lnTo>
                  <a:pt x="105092" y="110985"/>
                </a:lnTo>
                <a:lnTo>
                  <a:pt x="105029" y="111137"/>
                </a:lnTo>
                <a:lnTo>
                  <a:pt x="104952" y="109943"/>
                </a:lnTo>
                <a:lnTo>
                  <a:pt x="105092" y="110985"/>
                </a:lnTo>
                <a:lnTo>
                  <a:pt x="105156" y="111480"/>
                </a:lnTo>
                <a:lnTo>
                  <a:pt x="105448" y="113766"/>
                </a:lnTo>
                <a:lnTo>
                  <a:pt x="105448" y="92646"/>
                </a:lnTo>
                <a:lnTo>
                  <a:pt x="101193" y="92036"/>
                </a:lnTo>
                <a:lnTo>
                  <a:pt x="101193" y="94678"/>
                </a:lnTo>
                <a:lnTo>
                  <a:pt x="101193" y="92036"/>
                </a:lnTo>
                <a:lnTo>
                  <a:pt x="100190" y="91897"/>
                </a:lnTo>
                <a:lnTo>
                  <a:pt x="100190" y="108419"/>
                </a:lnTo>
                <a:lnTo>
                  <a:pt x="99910" y="110401"/>
                </a:lnTo>
                <a:lnTo>
                  <a:pt x="99910" y="114071"/>
                </a:lnTo>
                <a:lnTo>
                  <a:pt x="99796" y="113893"/>
                </a:lnTo>
                <a:lnTo>
                  <a:pt x="99695" y="114096"/>
                </a:lnTo>
                <a:lnTo>
                  <a:pt x="98996" y="115455"/>
                </a:lnTo>
                <a:lnTo>
                  <a:pt x="99682" y="114096"/>
                </a:lnTo>
                <a:lnTo>
                  <a:pt x="99720" y="113766"/>
                </a:lnTo>
                <a:lnTo>
                  <a:pt x="99910" y="114071"/>
                </a:lnTo>
                <a:lnTo>
                  <a:pt x="99910" y="110401"/>
                </a:lnTo>
                <a:lnTo>
                  <a:pt x="99491" y="113360"/>
                </a:lnTo>
                <a:lnTo>
                  <a:pt x="100177" y="108419"/>
                </a:lnTo>
                <a:lnTo>
                  <a:pt x="100190" y="91897"/>
                </a:lnTo>
                <a:lnTo>
                  <a:pt x="100088" y="107835"/>
                </a:lnTo>
                <a:lnTo>
                  <a:pt x="98920" y="106299"/>
                </a:lnTo>
                <a:lnTo>
                  <a:pt x="98920" y="115443"/>
                </a:lnTo>
                <a:lnTo>
                  <a:pt x="98882" y="115684"/>
                </a:lnTo>
                <a:lnTo>
                  <a:pt x="98882" y="115519"/>
                </a:lnTo>
                <a:lnTo>
                  <a:pt x="98920" y="106299"/>
                </a:lnTo>
                <a:lnTo>
                  <a:pt x="98577" y="105829"/>
                </a:lnTo>
                <a:lnTo>
                  <a:pt x="98310" y="106019"/>
                </a:lnTo>
                <a:lnTo>
                  <a:pt x="98513" y="105740"/>
                </a:lnTo>
                <a:lnTo>
                  <a:pt x="98704" y="105752"/>
                </a:lnTo>
                <a:lnTo>
                  <a:pt x="98666" y="105943"/>
                </a:lnTo>
                <a:lnTo>
                  <a:pt x="100088" y="107835"/>
                </a:lnTo>
                <a:lnTo>
                  <a:pt x="100088" y="91884"/>
                </a:lnTo>
                <a:lnTo>
                  <a:pt x="99390" y="91782"/>
                </a:lnTo>
                <a:lnTo>
                  <a:pt x="99390" y="94907"/>
                </a:lnTo>
                <a:lnTo>
                  <a:pt x="95885" y="95326"/>
                </a:lnTo>
                <a:lnTo>
                  <a:pt x="98945" y="96354"/>
                </a:lnTo>
                <a:lnTo>
                  <a:pt x="98234" y="96126"/>
                </a:lnTo>
                <a:lnTo>
                  <a:pt x="98234" y="106083"/>
                </a:lnTo>
                <a:lnTo>
                  <a:pt x="96418" y="107696"/>
                </a:lnTo>
                <a:lnTo>
                  <a:pt x="96926" y="107226"/>
                </a:lnTo>
                <a:lnTo>
                  <a:pt x="98234" y="106083"/>
                </a:lnTo>
                <a:lnTo>
                  <a:pt x="98234" y="96126"/>
                </a:lnTo>
                <a:lnTo>
                  <a:pt x="96443" y="95529"/>
                </a:lnTo>
                <a:lnTo>
                  <a:pt x="96443" y="107619"/>
                </a:lnTo>
                <a:lnTo>
                  <a:pt x="95250" y="108419"/>
                </a:lnTo>
                <a:lnTo>
                  <a:pt x="95148" y="109423"/>
                </a:lnTo>
                <a:lnTo>
                  <a:pt x="94932" y="109905"/>
                </a:lnTo>
                <a:lnTo>
                  <a:pt x="95021" y="109270"/>
                </a:lnTo>
                <a:lnTo>
                  <a:pt x="95250" y="108419"/>
                </a:lnTo>
                <a:lnTo>
                  <a:pt x="96443" y="107619"/>
                </a:lnTo>
                <a:lnTo>
                  <a:pt x="96443" y="95529"/>
                </a:lnTo>
                <a:lnTo>
                  <a:pt x="95859" y="95326"/>
                </a:lnTo>
                <a:lnTo>
                  <a:pt x="99390" y="94907"/>
                </a:lnTo>
                <a:lnTo>
                  <a:pt x="99390" y="91782"/>
                </a:lnTo>
                <a:lnTo>
                  <a:pt x="98742" y="91681"/>
                </a:lnTo>
                <a:lnTo>
                  <a:pt x="95656" y="92684"/>
                </a:lnTo>
                <a:lnTo>
                  <a:pt x="95656" y="102997"/>
                </a:lnTo>
                <a:lnTo>
                  <a:pt x="95275" y="106019"/>
                </a:lnTo>
                <a:lnTo>
                  <a:pt x="95148" y="108038"/>
                </a:lnTo>
                <a:lnTo>
                  <a:pt x="95034" y="107835"/>
                </a:lnTo>
                <a:lnTo>
                  <a:pt x="94932" y="108635"/>
                </a:lnTo>
                <a:lnTo>
                  <a:pt x="94881" y="109080"/>
                </a:lnTo>
                <a:lnTo>
                  <a:pt x="94932" y="108635"/>
                </a:lnTo>
                <a:lnTo>
                  <a:pt x="94919" y="107645"/>
                </a:lnTo>
                <a:lnTo>
                  <a:pt x="95034" y="107835"/>
                </a:lnTo>
                <a:lnTo>
                  <a:pt x="95656" y="102997"/>
                </a:lnTo>
                <a:lnTo>
                  <a:pt x="95656" y="92684"/>
                </a:lnTo>
                <a:lnTo>
                  <a:pt x="94843" y="92951"/>
                </a:lnTo>
                <a:lnTo>
                  <a:pt x="94843" y="109905"/>
                </a:lnTo>
                <a:lnTo>
                  <a:pt x="94742" y="110299"/>
                </a:lnTo>
                <a:lnTo>
                  <a:pt x="94640" y="110642"/>
                </a:lnTo>
                <a:lnTo>
                  <a:pt x="94424" y="111480"/>
                </a:lnTo>
                <a:lnTo>
                  <a:pt x="94348" y="111747"/>
                </a:lnTo>
                <a:lnTo>
                  <a:pt x="94208" y="112242"/>
                </a:lnTo>
                <a:lnTo>
                  <a:pt x="94208" y="125082"/>
                </a:lnTo>
                <a:lnTo>
                  <a:pt x="94005" y="122796"/>
                </a:lnTo>
                <a:lnTo>
                  <a:pt x="93916" y="121704"/>
                </a:lnTo>
                <a:lnTo>
                  <a:pt x="94208" y="125082"/>
                </a:lnTo>
                <a:lnTo>
                  <a:pt x="94208" y="112242"/>
                </a:lnTo>
                <a:lnTo>
                  <a:pt x="94640" y="110642"/>
                </a:lnTo>
                <a:lnTo>
                  <a:pt x="94843" y="109905"/>
                </a:lnTo>
                <a:lnTo>
                  <a:pt x="94843" y="92951"/>
                </a:lnTo>
                <a:lnTo>
                  <a:pt x="93472" y="93395"/>
                </a:lnTo>
                <a:lnTo>
                  <a:pt x="93472" y="118084"/>
                </a:lnTo>
                <a:lnTo>
                  <a:pt x="93408" y="117017"/>
                </a:lnTo>
                <a:lnTo>
                  <a:pt x="93472" y="118084"/>
                </a:lnTo>
                <a:lnTo>
                  <a:pt x="93472" y="93395"/>
                </a:lnTo>
                <a:lnTo>
                  <a:pt x="93268" y="93459"/>
                </a:lnTo>
                <a:lnTo>
                  <a:pt x="93205" y="115125"/>
                </a:lnTo>
                <a:lnTo>
                  <a:pt x="92786" y="116344"/>
                </a:lnTo>
                <a:lnTo>
                  <a:pt x="92773" y="116713"/>
                </a:lnTo>
                <a:lnTo>
                  <a:pt x="92964" y="116865"/>
                </a:lnTo>
                <a:lnTo>
                  <a:pt x="92671" y="116636"/>
                </a:lnTo>
                <a:lnTo>
                  <a:pt x="93205" y="115125"/>
                </a:lnTo>
                <a:lnTo>
                  <a:pt x="93205" y="93510"/>
                </a:lnTo>
                <a:lnTo>
                  <a:pt x="91160" y="94869"/>
                </a:lnTo>
                <a:lnTo>
                  <a:pt x="91160" y="144437"/>
                </a:lnTo>
                <a:lnTo>
                  <a:pt x="91160" y="94869"/>
                </a:lnTo>
                <a:lnTo>
                  <a:pt x="88747" y="96469"/>
                </a:lnTo>
                <a:lnTo>
                  <a:pt x="86385" y="97929"/>
                </a:lnTo>
                <a:lnTo>
                  <a:pt x="86385" y="100025"/>
                </a:lnTo>
                <a:lnTo>
                  <a:pt x="86385" y="97929"/>
                </a:lnTo>
                <a:lnTo>
                  <a:pt x="86220" y="98031"/>
                </a:lnTo>
                <a:lnTo>
                  <a:pt x="86220" y="100101"/>
                </a:lnTo>
                <a:lnTo>
                  <a:pt x="86093" y="100304"/>
                </a:lnTo>
                <a:lnTo>
                  <a:pt x="86220" y="100101"/>
                </a:lnTo>
                <a:lnTo>
                  <a:pt x="86220" y="98031"/>
                </a:lnTo>
                <a:lnTo>
                  <a:pt x="85090" y="98729"/>
                </a:lnTo>
                <a:lnTo>
                  <a:pt x="85090" y="103454"/>
                </a:lnTo>
                <a:lnTo>
                  <a:pt x="84988" y="103759"/>
                </a:lnTo>
                <a:lnTo>
                  <a:pt x="84874" y="103124"/>
                </a:lnTo>
                <a:lnTo>
                  <a:pt x="85090" y="103454"/>
                </a:lnTo>
                <a:lnTo>
                  <a:pt x="85090" y="98729"/>
                </a:lnTo>
                <a:lnTo>
                  <a:pt x="84823" y="98894"/>
                </a:lnTo>
                <a:lnTo>
                  <a:pt x="84823" y="102819"/>
                </a:lnTo>
                <a:lnTo>
                  <a:pt x="84797" y="102997"/>
                </a:lnTo>
                <a:lnTo>
                  <a:pt x="84823" y="102819"/>
                </a:lnTo>
                <a:lnTo>
                  <a:pt x="84823" y="98894"/>
                </a:lnTo>
                <a:lnTo>
                  <a:pt x="84607" y="99021"/>
                </a:lnTo>
                <a:lnTo>
                  <a:pt x="81648" y="103187"/>
                </a:lnTo>
                <a:lnTo>
                  <a:pt x="81330" y="104089"/>
                </a:lnTo>
                <a:lnTo>
                  <a:pt x="81330" y="120916"/>
                </a:lnTo>
                <a:lnTo>
                  <a:pt x="79578" y="117017"/>
                </a:lnTo>
                <a:lnTo>
                  <a:pt x="78587" y="114782"/>
                </a:lnTo>
                <a:lnTo>
                  <a:pt x="79578" y="117017"/>
                </a:lnTo>
                <a:lnTo>
                  <a:pt x="79705" y="116865"/>
                </a:lnTo>
                <a:lnTo>
                  <a:pt x="79654" y="117170"/>
                </a:lnTo>
                <a:lnTo>
                  <a:pt x="81330" y="120916"/>
                </a:lnTo>
                <a:lnTo>
                  <a:pt x="81330" y="104089"/>
                </a:lnTo>
                <a:lnTo>
                  <a:pt x="80975" y="105105"/>
                </a:lnTo>
                <a:lnTo>
                  <a:pt x="80975" y="115265"/>
                </a:lnTo>
                <a:lnTo>
                  <a:pt x="80784" y="115519"/>
                </a:lnTo>
                <a:lnTo>
                  <a:pt x="80695" y="115951"/>
                </a:lnTo>
                <a:lnTo>
                  <a:pt x="80594" y="115747"/>
                </a:lnTo>
                <a:lnTo>
                  <a:pt x="80492" y="115874"/>
                </a:lnTo>
                <a:lnTo>
                  <a:pt x="80391" y="115328"/>
                </a:lnTo>
                <a:lnTo>
                  <a:pt x="80594" y="115747"/>
                </a:lnTo>
                <a:lnTo>
                  <a:pt x="80975" y="115265"/>
                </a:lnTo>
                <a:lnTo>
                  <a:pt x="80975" y="105105"/>
                </a:lnTo>
                <a:lnTo>
                  <a:pt x="79209" y="110121"/>
                </a:lnTo>
                <a:lnTo>
                  <a:pt x="79209" y="112877"/>
                </a:lnTo>
                <a:lnTo>
                  <a:pt x="79044" y="113360"/>
                </a:lnTo>
                <a:lnTo>
                  <a:pt x="78917" y="113830"/>
                </a:lnTo>
                <a:lnTo>
                  <a:pt x="79209" y="112877"/>
                </a:lnTo>
                <a:lnTo>
                  <a:pt x="79209" y="110121"/>
                </a:lnTo>
                <a:lnTo>
                  <a:pt x="78651" y="111709"/>
                </a:lnTo>
                <a:lnTo>
                  <a:pt x="78295" y="112712"/>
                </a:lnTo>
                <a:lnTo>
                  <a:pt x="78130" y="115112"/>
                </a:lnTo>
                <a:lnTo>
                  <a:pt x="78003" y="118821"/>
                </a:lnTo>
                <a:lnTo>
                  <a:pt x="78130" y="120307"/>
                </a:lnTo>
                <a:lnTo>
                  <a:pt x="78244" y="118668"/>
                </a:lnTo>
                <a:lnTo>
                  <a:pt x="78143" y="120446"/>
                </a:lnTo>
                <a:lnTo>
                  <a:pt x="78143" y="120573"/>
                </a:lnTo>
                <a:lnTo>
                  <a:pt x="78168" y="120789"/>
                </a:lnTo>
                <a:lnTo>
                  <a:pt x="78727" y="127406"/>
                </a:lnTo>
                <a:lnTo>
                  <a:pt x="78765" y="127736"/>
                </a:lnTo>
                <a:lnTo>
                  <a:pt x="78879" y="128955"/>
                </a:lnTo>
                <a:lnTo>
                  <a:pt x="80708" y="134493"/>
                </a:lnTo>
                <a:lnTo>
                  <a:pt x="81546" y="135864"/>
                </a:lnTo>
                <a:lnTo>
                  <a:pt x="83540" y="139103"/>
                </a:lnTo>
                <a:lnTo>
                  <a:pt x="85178" y="141732"/>
                </a:lnTo>
                <a:lnTo>
                  <a:pt x="86766" y="144310"/>
                </a:lnTo>
                <a:lnTo>
                  <a:pt x="90944" y="148488"/>
                </a:lnTo>
                <a:lnTo>
                  <a:pt x="95808" y="150698"/>
                </a:lnTo>
                <a:lnTo>
                  <a:pt x="100469" y="152819"/>
                </a:lnTo>
                <a:lnTo>
                  <a:pt x="100838" y="152984"/>
                </a:lnTo>
                <a:lnTo>
                  <a:pt x="105968" y="153949"/>
                </a:lnTo>
                <a:lnTo>
                  <a:pt x="106438" y="153885"/>
                </a:lnTo>
                <a:lnTo>
                  <a:pt x="115874" y="152603"/>
                </a:lnTo>
                <a:lnTo>
                  <a:pt x="118389" y="149301"/>
                </a:lnTo>
                <a:lnTo>
                  <a:pt x="115887" y="152603"/>
                </a:lnTo>
                <a:lnTo>
                  <a:pt x="116890" y="152463"/>
                </a:lnTo>
                <a:lnTo>
                  <a:pt x="121920" y="149123"/>
                </a:lnTo>
                <a:lnTo>
                  <a:pt x="122504" y="148336"/>
                </a:lnTo>
                <a:lnTo>
                  <a:pt x="128422" y="140373"/>
                </a:lnTo>
                <a:lnTo>
                  <a:pt x="128193" y="138836"/>
                </a:lnTo>
                <a:lnTo>
                  <a:pt x="127977" y="137375"/>
                </a:lnTo>
                <a:lnTo>
                  <a:pt x="128422" y="140373"/>
                </a:lnTo>
                <a:lnTo>
                  <a:pt x="130530" y="135636"/>
                </a:lnTo>
                <a:lnTo>
                  <a:pt x="130568" y="135445"/>
                </a:lnTo>
                <a:lnTo>
                  <a:pt x="130657" y="135089"/>
                </a:lnTo>
                <a:lnTo>
                  <a:pt x="132194" y="126326"/>
                </a:lnTo>
                <a:lnTo>
                  <a:pt x="132308" y="125717"/>
                </a:lnTo>
                <a:lnTo>
                  <a:pt x="132308" y="125171"/>
                </a:lnTo>
                <a:close/>
              </a:path>
              <a:path w="202564" h="165100">
                <a:moveTo>
                  <a:pt x="169735" y="101498"/>
                </a:moveTo>
                <a:lnTo>
                  <a:pt x="169303" y="101752"/>
                </a:lnTo>
                <a:lnTo>
                  <a:pt x="169252" y="101942"/>
                </a:lnTo>
                <a:lnTo>
                  <a:pt x="169735" y="101498"/>
                </a:lnTo>
                <a:close/>
              </a:path>
              <a:path w="202564" h="165100">
                <a:moveTo>
                  <a:pt x="178447" y="153149"/>
                </a:moveTo>
                <a:lnTo>
                  <a:pt x="177431" y="151117"/>
                </a:lnTo>
                <a:lnTo>
                  <a:pt x="177533" y="156362"/>
                </a:lnTo>
                <a:lnTo>
                  <a:pt x="178447" y="153149"/>
                </a:lnTo>
                <a:close/>
              </a:path>
              <a:path w="202564" h="165100">
                <a:moveTo>
                  <a:pt x="202158" y="101942"/>
                </a:moveTo>
                <a:lnTo>
                  <a:pt x="202057" y="101384"/>
                </a:lnTo>
                <a:lnTo>
                  <a:pt x="199478" y="97091"/>
                </a:lnTo>
                <a:lnTo>
                  <a:pt x="197891" y="95999"/>
                </a:lnTo>
                <a:lnTo>
                  <a:pt x="188595" y="94399"/>
                </a:lnTo>
                <a:lnTo>
                  <a:pt x="187960" y="94475"/>
                </a:lnTo>
                <a:lnTo>
                  <a:pt x="187960" y="103898"/>
                </a:lnTo>
                <a:lnTo>
                  <a:pt x="184556" y="97993"/>
                </a:lnTo>
                <a:lnTo>
                  <a:pt x="187960" y="103898"/>
                </a:lnTo>
                <a:lnTo>
                  <a:pt x="187960" y="94475"/>
                </a:lnTo>
                <a:lnTo>
                  <a:pt x="180606" y="95224"/>
                </a:lnTo>
                <a:lnTo>
                  <a:pt x="178612" y="96380"/>
                </a:lnTo>
                <a:lnTo>
                  <a:pt x="175526" y="98171"/>
                </a:lnTo>
                <a:lnTo>
                  <a:pt x="175526" y="123647"/>
                </a:lnTo>
                <a:lnTo>
                  <a:pt x="175425" y="124053"/>
                </a:lnTo>
                <a:lnTo>
                  <a:pt x="175526" y="123647"/>
                </a:lnTo>
                <a:lnTo>
                  <a:pt x="175526" y="98171"/>
                </a:lnTo>
                <a:lnTo>
                  <a:pt x="175450" y="122859"/>
                </a:lnTo>
                <a:lnTo>
                  <a:pt x="173545" y="119405"/>
                </a:lnTo>
                <a:lnTo>
                  <a:pt x="173545" y="143370"/>
                </a:lnTo>
                <a:lnTo>
                  <a:pt x="173443" y="142570"/>
                </a:lnTo>
                <a:lnTo>
                  <a:pt x="173253" y="139280"/>
                </a:lnTo>
                <a:lnTo>
                  <a:pt x="173329" y="140309"/>
                </a:lnTo>
                <a:lnTo>
                  <a:pt x="173443" y="142570"/>
                </a:lnTo>
                <a:lnTo>
                  <a:pt x="173545" y="143370"/>
                </a:lnTo>
                <a:lnTo>
                  <a:pt x="173545" y="119405"/>
                </a:lnTo>
                <a:lnTo>
                  <a:pt x="173316" y="118986"/>
                </a:lnTo>
                <a:lnTo>
                  <a:pt x="173316" y="128638"/>
                </a:lnTo>
                <a:lnTo>
                  <a:pt x="173215" y="128244"/>
                </a:lnTo>
                <a:lnTo>
                  <a:pt x="173215" y="131622"/>
                </a:lnTo>
                <a:lnTo>
                  <a:pt x="173037" y="132283"/>
                </a:lnTo>
                <a:lnTo>
                  <a:pt x="172923" y="134416"/>
                </a:lnTo>
                <a:lnTo>
                  <a:pt x="173024" y="134086"/>
                </a:lnTo>
                <a:lnTo>
                  <a:pt x="173012" y="134264"/>
                </a:lnTo>
                <a:lnTo>
                  <a:pt x="172961" y="135013"/>
                </a:lnTo>
                <a:lnTo>
                  <a:pt x="172923" y="134416"/>
                </a:lnTo>
                <a:lnTo>
                  <a:pt x="172821" y="132994"/>
                </a:lnTo>
                <a:lnTo>
                  <a:pt x="172758" y="133210"/>
                </a:lnTo>
                <a:lnTo>
                  <a:pt x="172821" y="132930"/>
                </a:lnTo>
                <a:lnTo>
                  <a:pt x="173215" y="131622"/>
                </a:lnTo>
                <a:lnTo>
                  <a:pt x="173215" y="128244"/>
                </a:lnTo>
                <a:lnTo>
                  <a:pt x="173050" y="127596"/>
                </a:lnTo>
                <a:lnTo>
                  <a:pt x="173316" y="128638"/>
                </a:lnTo>
                <a:lnTo>
                  <a:pt x="173316" y="118986"/>
                </a:lnTo>
                <a:lnTo>
                  <a:pt x="172694" y="117843"/>
                </a:lnTo>
                <a:lnTo>
                  <a:pt x="175450" y="122859"/>
                </a:lnTo>
                <a:lnTo>
                  <a:pt x="175450" y="98209"/>
                </a:lnTo>
                <a:lnTo>
                  <a:pt x="171678" y="100393"/>
                </a:lnTo>
                <a:lnTo>
                  <a:pt x="171678" y="122859"/>
                </a:lnTo>
                <a:lnTo>
                  <a:pt x="167182" y="120396"/>
                </a:lnTo>
                <a:lnTo>
                  <a:pt x="167220" y="120269"/>
                </a:lnTo>
                <a:lnTo>
                  <a:pt x="167347" y="119837"/>
                </a:lnTo>
                <a:lnTo>
                  <a:pt x="167309" y="120459"/>
                </a:lnTo>
                <a:lnTo>
                  <a:pt x="171678" y="122859"/>
                </a:lnTo>
                <a:lnTo>
                  <a:pt x="171678" y="100393"/>
                </a:lnTo>
                <a:lnTo>
                  <a:pt x="169748" y="101498"/>
                </a:lnTo>
                <a:lnTo>
                  <a:pt x="169252" y="101942"/>
                </a:lnTo>
                <a:lnTo>
                  <a:pt x="168300" y="102806"/>
                </a:lnTo>
                <a:lnTo>
                  <a:pt x="168300" y="116573"/>
                </a:lnTo>
                <a:lnTo>
                  <a:pt x="168224" y="116827"/>
                </a:lnTo>
                <a:lnTo>
                  <a:pt x="168262" y="116573"/>
                </a:lnTo>
                <a:lnTo>
                  <a:pt x="168300" y="102806"/>
                </a:lnTo>
                <a:lnTo>
                  <a:pt x="167640" y="103416"/>
                </a:lnTo>
                <a:lnTo>
                  <a:pt x="167640" y="114439"/>
                </a:lnTo>
                <a:lnTo>
                  <a:pt x="165849" y="111226"/>
                </a:lnTo>
                <a:lnTo>
                  <a:pt x="166128" y="111671"/>
                </a:lnTo>
                <a:lnTo>
                  <a:pt x="167640" y="114439"/>
                </a:lnTo>
                <a:lnTo>
                  <a:pt x="167640" y="103416"/>
                </a:lnTo>
                <a:lnTo>
                  <a:pt x="166141" y="104762"/>
                </a:lnTo>
                <a:lnTo>
                  <a:pt x="163741" y="107657"/>
                </a:lnTo>
                <a:lnTo>
                  <a:pt x="163779" y="107823"/>
                </a:lnTo>
                <a:lnTo>
                  <a:pt x="163703" y="107696"/>
                </a:lnTo>
                <a:lnTo>
                  <a:pt x="163334" y="107099"/>
                </a:lnTo>
                <a:lnTo>
                  <a:pt x="161836" y="105283"/>
                </a:lnTo>
                <a:lnTo>
                  <a:pt x="161836" y="134937"/>
                </a:lnTo>
                <a:lnTo>
                  <a:pt x="159600" y="134302"/>
                </a:lnTo>
                <a:lnTo>
                  <a:pt x="159600" y="148120"/>
                </a:lnTo>
                <a:lnTo>
                  <a:pt x="159512" y="148996"/>
                </a:lnTo>
                <a:lnTo>
                  <a:pt x="159372" y="149009"/>
                </a:lnTo>
                <a:lnTo>
                  <a:pt x="159600" y="148120"/>
                </a:lnTo>
                <a:lnTo>
                  <a:pt x="159600" y="134302"/>
                </a:lnTo>
                <a:lnTo>
                  <a:pt x="159169" y="134175"/>
                </a:lnTo>
                <a:lnTo>
                  <a:pt x="159169" y="148704"/>
                </a:lnTo>
                <a:lnTo>
                  <a:pt x="159156" y="149021"/>
                </a:lnTo>
                <a:lnTo>
                  <a:pt x="158559" y="141986"/>
                </a:lnTo>
                <a:lnTo>
                  <a:pt x="158356" y="139700"/>
                </a:lnTo>
                <a:lnTo>
                  <a:pt x="158559" y="141986"/>
                </a:lnTo>
                <a:lnTo>
                  <a:pt x="158915" y="146151"/>
                </a:lnTo>
                <a:lnTo>
                  <a:pt x="159080" y="148120"/>
                </a:lnTo>
                <a:lnTo>
                  <a:pt x="159169" y="148704"/>
                </a:lnTo>
                <a:lnTo>
                  <a:pt x="159169" y="134175"/>
                </a:lnTo>
                <a:lnTo>
                  <a:pt x="157035" y="133553"/>
                </a:lnTo>
                <a:lnTo>
                  <a:pt x="161836" y="134937"/>
                </a:lnTo>
                <a:lnTo>
                  <a:pt x="161836" y="105283"/>
                </a:lnTo>
                <a:lnTo>
                  <a:pt x="159918" y="102958"/>
                </a:lnTo>
                <a:lnTo>
                  <a:pt x="159918" y="116192"/>
                </a:lnTo>
                <a:lnTo>
                  <a:pt x="159588" y="112687"/>
                </a:lnTo>
                <a:lnTo>
                  <a:pt x="159918" y="116192"/>
                </a:lnTo>
                <a:lnTo>
                  <a:pt x="159918" y="102958"/>
                </a:lnTo>
                <a:lnTo>
                  <a:pt x="155536" y="99898"/>
                </a:lnTo>
                <a:lnTo>
                  <a:pt x="155409" y="99796"/>
                </a:lnTo>
                <a:lnTo>
                  <a:pt x="151866" y="97332"/>
                </a:lnTo>
                <a:lnTo>
                  <a:pt x="151511" y="97091"/>
                </a:lnTo>
                <a:lnTo>
                  <a:pt x="147866" y="95542"/>
                </a:lnTo>
                <a:lnTo>
                  <a:pt x="146939" y="95135"/>
                </a:lnTo>
                <a:lnTo>
                  <a:pt x="138785" y="95885"/>
                </a:lnTo>
                <a:lnTo>
                  <a:pt x="138290" y="95935"/>
                </a:lnTo>
                <a:lnTo>
                  <a:pt x="138049" y="95948"/>
                </a:lnTo>
                <a:lnTo>
                  <a:pt x="134302" y="97332"/>
                </a:lnTo>
                <a:lnTo>
                  <a:pt x="132257" y="100482"/>
                </a:lnTo>
                <a:lnTo>
                  <a:pt x="130060" y="103365"/>
                </a:lnTo>
                <a:lnTo>
                  <a:pt x="129578" y="106603"/>
                </a:lnTo>
                <a:lnTo>
                  <a:pt x="129527" y="107429"/>
                </a:lnTo>
                <a:lnTo>
                  <a:pt x="131826" y="114249"/>
                </a:lnTo>
                <a:lnTo>
                  <a:pt x="135420" y="116027"/>
                </a:lnTo>
                <a:lnTo>
                  <a:pt x="141363" y="114020"/>
                </a:lnTo>
                <a:lnTo>
                  <a:pt x="143103" y="111506"/>
                </a:lnTo>
                <a:lnTo>
                  <a:pt x="143078" y="110426"/>
                </a:lnTo>
                <a:lnTo>
                  <a:pt x="143713" y="110439"/>
                </a:lnTo>
                <a:lnTo>
                  <a:pt x="145249" y="111658"/>
                </a:lnTo>
                <a:lnTo>
                  <a:pt x="143865" y="110451"/>
                </a:lnTo>
                <a:lnTo>
                  <a:pt x="144322" y="110451"/>
                </a:lnTo>
                <a:lnTo>
                  <a:pt x="146824" y="110451"/>
                </a:lnTo>
                <a:lnTo>
                  <a:pt x="152450" y="110451"/>
                </a:lnTo>
                <a:lnTo>
                  <a:pt x="150088" y="110502"/>
                </a:lnTo>
                <a:lnTo>
                  <a:pt x="150088" y="115392"/>
                </a:lnTo>
                <a:lnTo>
                  <a:pt x="150025" y="116192"/>
                </a:lnTo>
                <a:lnTo>
                  <a:pt x="149948" y="115912"/>
                </a:lnTo>
                <a:lnTo>
                  <a:pt x="150088" y="115392"/>
                </a:lnTo>
                <a:lnTo>
                  <a:pt x="150088" y="110502"/>
                </a:lnTo>
                <a:lnTo>
                  <a:pt x="146773" y="110502"/>
                </a:lnTo>
                <a:lnTo>
                  <a:pt x="143929" y="110502"/>
                </a:lnTo>
                <a:lnTo>
                  <a:pt x="145249" y="111658"/>
                </a:lnTo>
                <a:lnTo>
                  <a:pt x="153187" y="121996"/>
                </a:lnTo>
                <a:lnTo>
                  <a:pt x="154063" y="123583"/>
                </a:lnTo>
                <a:lnTo>
                  <a:pt x="154762" y="125437"/>
                </a:lnTo>
                <a:lnTo>
                  <a:pt x="155041" y="124485"/>
                </a:lnTo>
                <a:lnTo>
                  <a:pt x="155117" y="124053"/>
                </a:lnTo>
                <a:lnTo>
                  <a:pt x="157010" y="117716"/>
                </a:lnTo>
                <a:lnTo>
                  <a:pt x="155168" y="124066"/>
                </a:lnTo>
                <a:lnTo>
                  <a:pt x="155041" y="124485"/>
                </a:lnTo>
                <a:lnTo>
                  <a:pt x="154876" y="125069"/>
                </a:lnTo>
                <a:lnTo>
                  <a:pt x="154851" y="125653"/>
                </a:lnTo>
                <a:lnTo>
                  <a:pt x="155562" y="127609"/>
                </a:lnTo>
                <a:lnTo>
                  <a:pt x="154762" y="125437"/>
                </a:lnTo>
                <a:lnTo>
                  <a:pt x="153987" y="128130"/>
                </a:lnTo>
                <a:lnTo>
                  <a:pt x="153911" y="128371"/>
                </a:lnTo>
                <a:lnTo>
                  <a:pt x="153581" y="132105"/>
                </a:lnTo>
                <a:lnTo>
                  <a:pt x="153479" y="134239"/>
                </a:lnTo>
                <a:lnTo>
                  <a:pt x="153619" y="134061"/>
                </a:lnTo>
                <a:lnTo>
                  <a:pt x="153517" y="135712"/>
                </a:lnTo>
                <a:lnTo>
                  <a:pt x="154089" y="143802"/>
                </a:lnTo>
                <a:lnTo>
                  <a:pt x="154203" y="145008"/>
                </a:lnTo>
                <a:lnTo>
                  <a:pt x="154927" y="149796"/>
                </a:lnTo>
                <a:lnTo>
                  <a:pt x="157403" y="153860"/>
                </a:lnTo>
                <a:lnTo>
                  <a:pt x="158229" y="155219"/>
                </a:lnTo>
                <a:lnTo>
                  <a:pt x="158483" y="155625"/>
                </a:lnTo>
                <a:lnTo>
                  <a:pt x="158838" y="156197"/>
                </a:lnTo>
                <a:lnTo>
                  <a:pt x="161582" y="160680"/>
                </a:lnTo>
                <a:lnTo>
                  <a:pt x="158483" y="155625"/>
                </a:lnTo>
                <a:lnTo>
                  <a:pt x="162572" y="162306"/>
                </a:lnTo>
                <a:lnTo>
                  <a:pt x="168351" y="163703"/>
                </a:lnTo>
                <a:lnTo>
                  <a:pt x="170230" y="162547"/>
                </a:lnTo>
                <a:lnTo>
                  <a:pt x="170992" y="162090"/>
                </a:lnTo>
                <a:lnTo>
                  <a:pt x="171284" y="162001"/>
                </a:lnTo>
                <a:lnTo>
                  <a:pt x="175526" y="160070"/>
                </a:lnTo>
                <a:lnTo>
                  <a:pt x="176161" y="158927"/>
                </a:lnTo>
                <a:lnTo>
                  <a:pt x="176936" y="158457"/>
                </a:lnTo>
                <a:lnTo>
                  <a:pt x="177482" y="156552"/>
                </a:lnTo>
                <a:lnTo>
                  <a:pt x="177419" y="151104"/>
                </a:lnTo>
                <a:lnTo>
                  <a:pt x="177304" y="153657"/>
                </a:lnTo>
                <a:lnTo>
                  <a:pt x="177304" y="150876"/>
                </a:lnTo>
                <a:lnTo>
                  <a:pt x="177419" y="151104"/>
                </a:lnTo>
                <a:lnTo>
                  <a:pt x="177076" y="147459"/>
                </a:lnTo>
                <a:lnTo>
                  <a:pt x="176885" y="145402"/>
                </a:lnTo>
                <a:lnTo>
                  <a:pt x="176250" y="141719"/>
                </a:lnTo>
                <a:lnTo>
                  <a:pt x="175577" y="136982"/>
                </a:lnTo>
                <a:lnTo>
                  <a:pt x="174383" y="132105"/>
                </a:lnTo>
                <a:lnTo>
                  <a:pt x="173736" y="129857"/>
                </a:lnTo>
                <a:lnTo>
                  <a:pt x="173672" y="130073"/>
                </a:lnTo>
                <a:lnTo>
                  <a:pt x="173672" y="129641"/>
                </a:lnTo>
                <a:lnTo>
                  <a:pt x="173736" y="129857"/>
                </a:lnTo>
                <a:lnTo>
                  <a:pt x="174574" y="126987"/>
                </a:lnTo>
                <a:lnTo>
                  <a:pt x="175082" y="125653"/>
                </a:lnTo>
                <a:lnTo>
                  <a:pt x="176606" y="122707"/>
                </a:lnTo>
                <a:lnTo>
                  <a:pt x="177774" y="121437"/>
                </a:lnTo>
                <a:lnTo>
                  <a:pt x="178396" y="120459"/>
                </a:lnTo>
                <a:lnTo>
                  <a:pt x="179616" y="118973"/>
                </a:lnTo>
                <a:lnTo>
                  <a:pt x="181457" y="117195"/>
                </a:lnTo>
                <a:lnTo>
                  <a:pt x="188328" y="113233"/>
                </a:lnTo>
                <a:lnTo>
                  <a:pt x="189255" y="112687"/>
                </a:lnTo>
                <a:lnTo>
                  <a:pt x="201244" y="105549"/>
                </a:lnTo>
                <a:lnTo>
                  <a:pt x="202158" y="101942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7268" y="438389"/>
            <a:ext cx="82550" cy="102870"/>
          </a:xfrm>
          <a:custGeom>
            <a:avLst/>
            <a:gdLst/>
            <a:ahLst/>
            <a:cxnLst/>
            <a:rect l="l" t="t" r="r" b="b"/>
            <a:pathLst>
              <a:path w="82550" h="102870">
                <a:moveTo>
                  <a:pt x="28264" y="100022"/>
                </a:moveTo>
                <a:lnTo>
                  <a:pt x="23963" y="100837"/>
                </a:lnTo>
                <a:lnTo>
                  <a:pt x="24629" y="101345"/>
                </a:lnTo>
                <a:lnTo>
                  <a:pt x="30772" y="102742"/>
                </a:lnTo>
                <a:lnTo>
                  <a:pt x="31475" y="102673"/>
                </a:lnTo>
                <a:lnTo>
                  <a:pt x="28264" y="100022"/>
                </a:lnTo>
                <a:close/>
              </a:path>
              <a:path w="82550" h="102870">
                <a:moveTo>
                  <a:pt x="44996" y="98282"/>
                </a:moveTo>
                <a:lnTo>
                  <a:pt x="42246" y="101600"/>
                </a:lnTo>
                <a:lnTo>
                  <a:pt x="31475" y="102673"/>
                </a:lnTo>
                <a:lnTo>
                  <a:pt x="36902" y="102234"/>
                </a:lnTo>
                <a:lnTo>
                  <a:pt x="42735" y="101600"/>
                </a:lnTo>
                <a:lnTo>
                  <a:pt x="48309" y="99440"/>
                </a:lnTo>
                <a:lnTo>
                  <a:pt x="48589" y="99279"/>
                </a:lnTo>
                <a:lnTo>
                  <a:pt x="44996" y="98282"/>
                </a:lnTo>
                <a:close/>
              </a:path>
              <a:path w="82550" h="102870">
                <a:moveTo>
                  <a:pt x="38960" y="82440"/>
                </a:moveTo>
                <a:lnTo>
                  <a:pt x="32313" y="83153"/>
                </a:lnTo>
                <a:lnTo>
                  <a:pt x="34672" y="84708"/>
                </a:lnTo>
                <a:lnTo>
                  <a:pt x="35909" y="90677"/>
                </a:lnTo>
                <a:lnTo>
                  <a:pt x="29995" y="99694"/>
                </a:lnTo>
                <a:lnTo>
                  <a:pt x="28264" y="100022"/>
                </a:lnTo>
                <a:lnTo>
                  <a:pt x="31475" y="102673"/>
                </a:lnTo>
                <a:lnTo>
                  <a:pt x="42246" y="101600"/>
                </a:lnTo>
                <a:lnTo>
                  <a:pt x="44996" y="98282"/>
                </a:lnTo>
                <a:lnTo>
                  <a:pt x="42763" y="97662"/>
                </a:lnTo>
                <a:lnTo>
                  <a:pt x="37380" y="88391"/>
                </a:lnTo>
                <a:lnTo>
                  <a:pt x="38960" y="82440"/>
                </a:lnTo>
                <a:close/>
              </a:path>
              <a:path w="82550" h="102870">
                <a:moveTo>
                  <a:pt x="19480" y="97916"/>
                </a:moveTo>
                <a:lnTo>
                  <a:pt x="23866" y="100837"/>
                </a:lnTo>
                <a:lnTo>
                  <a:pt x="19480" y="97916"/>
                </a:lnTo>
                <a:close/>
              </a:path>
              <a:path w="82550" h="102870">
                <a:moveTo>
                  <a:pt x="25706" y="78739"/>
                </a:moveTo>
                <a:lnTo>
                  <a:pt x="19675" y="80009"/>
                </a:lnTo>
                <a:lnTo>
                  <a:pt x="13845" y="88772"/>
                </a:lnTo>
                <a:lnTo>
                  <a:pt x="13863" y="89407"/>
                </a:lnTo>
                <a:lnTo>
                  <a:pt x="14920" y="94614"/>
                </a:lnTo>
                <a:lnTo>
                  <a:pt x="15028" y="94995"/>
                </a:lnTo>
                <a:lnTo>
                  <a:pt x="23963" y="100837"/>
                </a:lnTo>
                <a:lnTo>
                  <a:pt x="28264" y="100022"/>
                </a:lnTo>
                <a:lnTo>
                  <a:pt x="26790" y="98805"/>
                </a:lnTo>
                <a:lnTo>
                  <a:pt x="25716" y="88137"/>
                </a:lnTo>
                <a:lnTo>
                  <a:pt x="29611" y="83438"/>
                </a:lnTo>
                <a:lnTo>
                  <a:pt x="32313" y="83153"/>
                </a:lnTo>
                <a:lnTo>
                  <a:pt x="29087" y="81025"/>
                </a:lnTo>
                <a:lnTo>
                  <a:pt x="25706" y="78739"/>
                </a:lnTo>
                <a:close/>
              </a:path>
              <a:path w="82550" h="102870">
                <a:moveTo>
                  <a:pt x="32313" y="83153"/>
                </a:moveTo>
                <a:lnTo>
                  <a:pt x="29611" y="83438"/>
                </a:lnTo>
                <a:lnTo>
                  <a:pt x="25716" y="88137"/>
                </a:lnTo>
                <a:lnTo>
                  <a:pt x="26790" y="98805"/>
                </a:lnTo>
                <a:lnTo>
                  <a:pt x="28264" y="100022"/>
                </a:lnTo>
                <a:lnTo>
                  <a:pt x="29995" y="99694"/>
                </a:lnTo>
                <a:lnTo>
                  <a:pt x="35909" y="90677"/>
                </a:lnTo>
                <a:lnTo>
                  <a:pt x="34672" y="84708"/>
                </a:lnTo>
                <a:lnTo>
                  <a:pt x="32313" y="83153"/>
                </a:lnTo>
                <a:close/>
              </a:path>
              <a:path w="82550" h="102870">
                <a:moveTo>
                  <a:pt x="52932" y="96777"/>
                </a:moveTo>
                <a:lnTo>
                  <a:pt x="48589" y="99279"/>
                </a:lnTo>
                <a:lnTo>
                  <a:pt x="52932" y="96777"/>
                </a:lnTo>
                <a:close/>
              </a:path>
              <a:path w="82550" h="102870">
                <a:moveTo>
                  <a:pt x="50844" y="82295"/>
                </a:moveTo>
                <a:lnTo>
                  <a:pt x="40298" y="82295"/>
                </a:lnTo>
                <a:lnTo>
                  <a:pt x="45066" y="86232"/>
                </a:lnTo>
                <a:lnTo>
                  <a:pt x="46141" y="96900"/>
                </a:lnTo>
                <a:lnTo>
                  <a:pt x="44996" y="98282"/>
                </a:lnTo>
                <a:lnTo>
                  <a:pt x="48589" y="99279"/>
                </a:lnTo>
                <a:lnTo>
                  <a:pt x="58007" y="93852"/>
                </a:lnTo>
                <a:lnTo>
                  <a:pt x="59289" y="89026"/>
                </a:lnTo>
                <a:lnTo>
                  <a:pt x="58041" y="89026"/>
                </a:lnTo>
                <a:lnTo>
                  <a:pt x="50844" y="82295"/>
                </a:lnTo>
                <a:close/>
              </a:path>
              <a:path w="82550" h="102870">
                <a:moveTo>
                  <a:pt x="40298" y="82295"/>
                </a:moveTo>
                <a:lnTo>
                  <a:pt x="38960" y="82440"/>
                </a:lnTo>
                <a:lnTo>
                  <a:pt x="37380" y="88391"/>
                </a:lnTo>
                <a:lnTo>
                  <a:pt x="42763" y="97662"/>
                </a:lnTo>
                <a:lnTo>
                  <a:pt x="44996" y="98282"/>
                </a:lnTo>
                <a:lnTo>
                  <a:pt x="46141" y="96900"/>
                </a:lnTo>
                <a:lnTo>
                  <a:pt x="45066" y="86232"/>
                </a:lnTo>
                <a:lnTo>
                  <a:pt x="40298" y="82295"/>
                </a:lnTo>
                <a:close/>
              </a:path>
              <a:path w="82550" h="102870">
                <a:moveTo>
                  <a:pt x="14993" y="94972"/>
                </a:moveTo>
                <a:lnTo>
                  <a:pt x="19480" y="97916"/>
                </a:lnTo>
                <a:lnTo>
                  <a:pt x="14993" y="94972"/>
                </a:lnTo>
                <a:close/>
              </a:path>
              <a:path w="82550" h="102870">
                <a:moveTo>
                  <a:pt x="64192" y="88773"/>
                </a:moveTo>
                <a:lnTo>
                  <a:pt x="59302" y="88974"/>
                </a:lnTo>
                <a:lnTo>
                  <a:pt x="58007" y="93852"/>
                </a:lnTo>
                <a:lnTo>
                  <a:pt x="54207" y="96042"/>
                </a:lnTo>
                <a:lnTo>
                  <a:pt x="58768" y="93471"/>
                </a:lnTo>
                <a:lnTo>
                  <a:pt x="63603" y="89407"/>
                </a:lnTo>
                <a:lnTo>
                  <a:pt x="64192" y="88773"/>
                </a:lnTo>
                <a:close/>
              </a:path>
              <a:path w="82550" h="102870">
                <a:moveTo>
                  <a:pt x="21741" y="61975"/>
                </a:moveTo>
                <a:lnTo>
                  <a:pt x="10473" y="78612"/>
                </a:lnTo>
                <a:lnTo>
                  <a:pt x="11629" y="89026"/>
                </a:lnTo>
                <a:lnTo>
                  <a:pt x="14447" y="94614"/>
                </a:lnTo>
                <a:lnTo>
                  <a:pt x="14993" y="94972"/>
                </a:lnTo>
                <a:lnTo>
                  <a:pt x="13863" y="89407"/>
                </a:lnTo>
                <a:lnTo>
                  <a:pt x="13845" y="88772"/>
                </a:lnTo>
                <a:lnTo>
                  <a:pt x="19675" y="80009"/>
                </a:lnTo>
                <a:lnTo>
                  <a:pt x="25706" y="78739"/>
                </a:lnTo>
                <a:lnTo>
                  <a:pt x="28007" y="78739"/>
                </a:lnTo>
                <a:lnTo>
                  <a:pt x="26390" y="75183"/>
                </a:lnTo>
                <a:lnTo>
                  <a:pt x="25764" y="71500"/>
                </a:lnTo>
                <a:lnTo>
                  <a:pt x="24894" y="64388"/>
                </a:lnTo>
                <a:lnTo>
                  <a:pt x="21741" y="61975"/>
                </a:lnTo>
                <a:close/>
              </a:path>
              <a:path w="82550" h="102870">
                <a:moveTo>
                  <a:pt x="50008" y="77536"/>
                </a:moveTo>
                <a:lnTo>
                  <a:pt x="50165" y="81660"/>
                </a:lnTo>
                <a:lnTo>
                  <a:pt x="58041" y="89026"/>
                </a:lnTo>
                <a:lnTo>
                  <a:pt x="59302" y="88974"/>
                </a:lnTo>
                <a:lnTo>
                  <a:pt x="59592" y="87883"/>
                </a:lnTo>
                <a:lnTo>
                  <a:pt x="54209" y="78612"/>
                </a:lnTo>
                <a:lnTo>
                  <a:pt x="50008" y="77536"/>
                </a:lnTo>
                <a:close/>
              </a:path>
              <a:path w="82550" h="102870">
                <a:moveTo>
                  <a:pt x="59302" y="88974"/>
                </a:moveTo>
                <a:lnTo>
                  <a:pt x="58041" y="89026"/>
                </a:lnTo>
                <a:lnTo>
                  <a:pt x="59289" y="89026"/>
                </a:lnTo>
                <a:close/>
              </a:path>
              <a:path w="82550" h="102870">
                <a:moveTo>
                  <a:pt x="59131" y="67612"/>
                </a:moveTo>
                <a:lnTo>
                  <a:pt x="57235" y="67690"/>
                </a:lnTo>
                <a:lnTo>
                  <a:pt x="49932" y="75564"/>
                </a:lnTo>
                <a:lnTo>
                  <a:pt x="50008" y="77536"/>
                </a:lnTo>
                <a:lnTo>
                  <a:pt x="54209" y="78612"/>
                </a:lnTo>
                <a:lnTo>
                  <a:pt x="59592" y="87883"/>
                </a:lnTo>
                <a:lnTo>
                  <a:pt x="59302" y="88974"/>
                </a:lnTo>
                <a:lnTo>
                  <a:pt x="64192" y="88772"/>
                </a:lnTo>
                <a:lnTo>
                  <a:pt x="71477" y="80898"/>
                </a:lnTo>
                <a:lnTo>
                  <a:pt x="71331" y="76453"/>
                </a:lnTo>
                <a:lnTo>
                  <a:pt x="70284" y="76453"/>
                </a:lnTo>
                <a:lnTo>
                  <a:pt x="60606" y="71754"/>
                </a:lnTo>
                <a:lnTo>
                  <a:pt x="59131" y="67612"/>
                </a:lnTo>
                <a:close/>
              </a:path>
              <a:path w="82550" h="102870">
                <a:moveTo>
                  <a:pt x="71496" y="80877"/>
                </a:moveTo>
                <a:lnTo>
                  <a:pt x="68070" y="84593"/>
                </a:lnTo>
                <a:lnTo>
                  <a:pt x="71379" y="81025"/>
                </a:lnTo>
                <a:lnTo>
                  <a:pt x="71496" y="80877"/>
                </a:lnTo>
                <a:close/>
              </a:path>
              <a:path w="82550" h="102870">
                <a:moveTo>
                  <a:pt x="29060" y="80970"/>
                </a:moveTo>
                <a:lnTo>
                  <a:pt x="32313" y="83153"/>
                </a:lnTo>
                <a:lnTo>
                  <a:pt x="33239" y="83056"/>
                </a:lnTo>
                <a:lnTo>
                  <a:pt x="31627" y="82676"/>
                </a:lnTo>
                <a:lnTo>
                  <a:pt x="29060" y="80970"/>
                </a:lnTo>
                <a:close/>
              </a:path>
              <a:path w="82550" h="102870">
                <a:moveTo>
                  <a:pt x="33239" y="83056"/>
                </a:moveTo>
                <a:close/>
              </a:path>
              <a:path w="82550" h="102870">
                <a:moveTo>
                  <a:pt x="40922" y="81295"/>
                </a:moveTo>
                <a:lnTo>
                  <a:pt x="38061" y="82537"/>
                </a:lnTo>
                <a:lnTo>
                  <a:pt x="38960" y="82440"/>
                </a:lnTo>
                <a:lnTo>
                  <a:pt x="40922" y="81295"/>
                </a:lnTo>
                <a:close/>
              </a:path>
              <a:path w="82550" h="102870">
                <a:moveTo>
                  <a:pt x="48260" y="77088"/>
                </a:moveTo>
                <a:lnTo>
                  <a:pt x="38965" y="82422"/>
                </a:lnTo>
                <a:lnTo>
                  <a:pt x="40298" y="82295"/>
                </a:lnTo>
                <a:lnTo>
                  <a:pt x="50844" y="82295"/>
                </a:lnTo>
                <a:lnTo>
                  <a:pt x="50165" y="81660"/>
                </a:lnTo>
                <a:lnTo>
                  <a:pt x="50008" y="77536"/>
                </a:lnTo>
                <a:lnTo>
                  <a:pt x="48260" y="77088"/>
                </a:lnTo>
                <a:close/>
              </a:path>
              <a:path w="82550" h="102870">
                <a:moveTo>
                  <a:pt x="50577" y="74869"/>
                </a:moveTo>
                <a:lnTo>
                  <a:pt x="47345" y="77596"/>
                </a:lnTo>
                <a:lnTo>
                  <a:pt x="40922" y="81295"/>
                </a:lnTo>
                <a:lnTo>
                  <a:pt x="48260" y="77088"/>
                </a:lnTo>
                <a:lnTo>
                  <a:pt x="49991" y="77088"/>
                </a:lnTo>
                <a:lnTo>
                  <a:pt x="49932" y="75564"/>
                </a:lnTo>
                <a:lnTo>
                  <a:pt x="50577" y="74869"/>
                </a:lnTo>
                <a:close/>
              </a:path>
              <a:path w="82550" h="102870">
                <a:moveTo>
                  <a:pt x="28007" y="78739"/>
                </a:moveTo>
                <a:lnTo>
                  <a:pt x="25706" y="78739"/>
                </a:lnTo>
                <a:lnTo>
                  <a:pt x="29060" y="80970"/>
                </a:lnTo>
                <a:lnTo>
                  <a:pt x="28411" y="79628"/>
                </a:lnTo>
                <a:lnTo>
                  <a:pt x="28007" y="78739"/>
                </a:lnTo>
                <a:close/>
              </a:path>
              <a:path w="82550" h="102870">
                <a:moveTo>
                  <a:pt x="78773" y="68873"/>
                </a:moveTo>
                <a:lnTo>
                  <a:pt x="76094" y="74421"/>
                </a:lnTo>
                <a:lnTo>
                  <a:pt x="71318" y="76092"/>
                </a:lnTo>
                <a:lnTo>
                  <a:pt x="71496" y="80877"/>
                </a:lnTo>
                <a:lnTo>
                  <a:pt x="72062" y="80263"/>
                </a:lnTo>
                <a:lnTo>
                  <a:pt x="75730" y="75183"/>
                </a:lnTo>
                <a:lnTo>
                  <a:pt x="78773" y="68873"/>
                </a:lnTo>
                <a:close/>
              </a:path>
              <a:path w="82550" h="102870">
                <a:moveTo>
                  <a:pt x="49991" y="77088"/>
                </a:moveTo>
                <a:lnTo>
                  <a:pt x="48260" y="77088"/>
                </a:lnTo>
                <a:lnTo>
                  <a:pt x="50008" y="77536"/>
                </a:lnTo>
                <a:lnTo>
                  <a:pt x="49991" y="77088"/>
                </a:lnTo>
                <a:close/>
              </a:path>
              <a:path w="82550" h="102870">
                <a:moveTo>
                  <a:pt x="63388" y="67437"/>
                </a:moveTo>
                <a:lnTo>
                  <a:pt x="59131" y="67612"/>
                </a:lnTo>
                <a:lnTo>
                  <a:pt x="60606" y="71754"/>
                </a:lnTo>
                <a:lnTo>
                  <a:pt x="70284" y="76453"/>
                </a:lnTo>
                <a:lnTo>
                  <a:pt x="71318" y="76092"/>
                </a:lnTo>
                <a:lnTo>
                  <a:pt x="71265" y="74675"/>
                </a:lnTo>
                <a:lnTo>
                  <a:pt x="63388" y="67437"/>
                </a:lnTo>
                <a:close/>
              </a:path>
              <a:path w="82550" h="102870">
                <a:moveTo>
                  <a:pt x="71318" y="76092"/>
                </a:moveTo>
                <a:lnTo>
                  <a:pt x="70284" y="76453"/>
                </a:lnTo>
                <a:lnTo>
                  <a:pt x="71331" y="76453"/>
                </a:lnTo>
                <a:lnTo>
                  <a:pt x="71318" y="76092"/>
                </a:lnTo>
                <a:close/>
              </a:path>
              <a:path w="82550" h="102870">
                <a:moveTo>
                  <a:pt x="79466" y="67437"/>
                </a:moveTo>
                <a:lnTo>
                  <a:pt x="63388" y="67437"/>
                </a:lnTo>
                <a:lnTo>
                  <a:pt x="71265" y="74675"/>
                </a:lnTo>
                <a:lnTo>
                  <a:pt x="71318" y="76092"/>
                </a:lnTo>
                <a:lnTo>
                  <a:pt x="76094" y="74421"/>
                </a:lnTo>
                <a:lnTo>
                  <a:pt x="79466" y="67437"/>
                </a:lnTo>
                <a:close/>
              </a:path>
              <a:path w="82550" h="102870">
                <a:moveTo>
                  <a:pt x="62057" y="58717"/>
                </a:moveTo>
                <a:lnTo>
                  <a:pt x="59047" y="65023"/>
                </a:lnTo>
                <a:lnTo>
                  <a:pt x="56481" y="68452"/>
                </a:lnTo>
                <a:lnTo>
                  <a:pt x="53466" y="71754"/>
                </a:lnTo>
                <a:lnTo>
                  <a:pt x="50577" y="74869"/>
                </a:lnTo>
                <a:lnTo>
                  <a:pt x="57235" y="67690"/>
                </a:lnTo>
                <a:lnTo>
                  <a:pt x="59131" y="67612"/>
                </a:lnTo>
                <a:lnTo>
                  <a:pt x="58571" y="66039"/>
                </a:lnTo>
                <a:lnTo>
                  <a:pt x="61986" y="58927"/>
                </a:lnTo>
                <a:lnTo>
                  <a:pt x="62057" y="58717"/>
                </a:lnTo>
                <a:close/>
              </a:path>
              <a:path w="82550" h="102870">
                <a:moveTo>
                  <a:pt x="82464" y="57163"/>
                </a:moveTo>
                <a:lnTo>
                  <a:pt x="79417" y="60934"/>
                </a:lnTo>
                <a:lnTo>
                  <a:pt x="80532" y="64134"/>
                </a:lnTo>
                <a:lnTo>
                  <a:pt x="80630" y="65023"/>
                </a:lnTo>
                <a:lnTo>
                  <a:pt x="78773" y="68873"/>
                </a:lnTo>
                <a:lnTo>
                  <a:pt x="81069" y="64134"/>
                </a:lnTo>
                <a:lnTo>
                  <a:pt x="82386" y="58717"/>
                </a:lnTo>
                <a:lnTo>
                  <a:pt x="82464" y="57163"/>
                </a:lnTo>
                <a:close/>
              </a:path>
              <a:path w="82550" h="102870">
                <a:moveTo>
                  <a:pt x="62900" y="56951"/>
                </a:moveTo>
                <a:lnTo>
                  <a:pt x="62057" y="58717"/>
                </a:lnTo>
                <a:lnTo>
                  <a:pt x="61986" y="58927"/>
                </a:lnTo>
                <a:lnTo>
                  <a:pt x="58571" y="66039"/>
                </a:lnTo>
                <a:lnTo>
                  <a:pt x="59131" y="67612"/>
                </a:lnTo>
                <a:lnTo>
                  <a:pt x="63388" y="67437"/>
                </a:lnTo>
                <a:lnTo>
                  <a:pt x="79466" y="67437"/>
                </a:lnTo>
                <a:lnTo>
                  <a:pt x="80753" y="64769"/>
                </a:lnTo>
                <a:lnTo>
                  <a:pt x="80134" y="62991"/>
                </a:lnTo>
                <a:lnTo>
                  <a:pt x="67889" y="62991"/>
                </a:lnTo>
                <a:lnTo>
                  <a:pt x="63123" y="59181"/>
                </a:lnTo>
                <a:lnTo>
                  <a:pt x="62900" y="56951"/>
                </a:lnTo>
                <a:close/>
              </a:path>
              <a:path w="82550" h="102870">
                <a:moveTo>
                  <a:pt x="69041" y="54228"/>
                </a:moveTo>
                <a:lnTo>
                  <a:pt x="63229" y="56260"/>
                </a:lnTo>
                <a:lnTo>
                  <a:pt x="62900" y="56951"/>
                </a:lnTo>
                <a:lnTo>
                  <a:pt x="63123" y="59181"/>
                </a:lnTo>
                <a:lnTo>
                  <a:pt x="67889" y="62991"/>
                </a:lnTo>
                <a:lnTo>
                  <a:pt x="78576" y="61975"/>
                </a:lnTo>
                <a:lnTo>
                  <a:pt x="79417" y="60934"/>
                </a:lnTo>
                <a:lnTo>
                  <a:pt x="78718" y="58927"/>
                </a:lnTo>
                <a:lnTo>
                  <a:pt x="69041" y="54228"/>
                </a:lnTo>
                <a:close/>
              </a:path>
              <a:path w="82550" h="102870">
                <a:moveTo>
                  <a:pt x="79417" y="60934"/>
                </a:moveTo>
                <a:lnTo>
                  <a:pt x="78576" y="61975"/>
                </a:lnTo>
                <a:lnTo>
                  <a:pt x="67889" y="62991"/>
                </a:lnTo>
                <a:lnTo>
                  <a:pt x="80134" y="62991"/>
                </a:lnTo>
                <a:lnTo>
                  <a:pt x="79417" y="60934"/>
                </a:lnTo>
                <a:close/>
              </a:path>
              <a:path w="82550" h="102870">
                <a:moveTo>
                  <a:pt x="82173" y="54228"/>
                </a:moveTo>
                <a:lnTo>
                  <a:pt x="69041" y="54228"/>
                </a:lnTo>
                <a:lnTo>
                  <a:pt x="78718" y="58927"/>
                </a:lnTo>
                <a:lnTo>
                  <a:pt x="79417" y="60934"/>
                </a:lnTo>
                <a:lnTo>
                  <a:pt x="82464" y="57163"/>
                </a:lnTo>
                <a:lnTo>
                  <a:pt x="82173" y="54228"/>
                </a:lnTo>
                <a:close/>
              </a:path>
              <a:path w="82550" h="102870">
                <a:moveTo>
                  <a:pt x="62382" y="51801"/>
                </a:moveTo>
                <a:lnTo>
                  <a:pt x="62842" y="56387"/>
                </a:lnTo>
                <a:lnTo>
                  <a:pt x="62057" y="58717"/>
                </a:lnTo>
                <a:lnTo>
                  <a:pt x="62799" y="57163"/>
                </a:lnTo>
                <a:lnTo>
                  <a:pt x="62831" y="56260"/>
                </a:lnTo>
                <a:lnTo>
                  <a:pt x="62382" y="51801"/>
                </a:lnTo>
                <a:close/>
              </a:path>
              <a:path w="82550" h="102870">
                <a:moveTo>
                  <a:pt x="62273" y="50719"/>
                </a:moveTo>
                <a:lnTo>
                  <a:pt x="62900" y="56951"/>
                </a:lnTo>
                <a:lnTo>
                  <a:pt x="63229" y="56260"/>
                </a:lnTo>
                <a:lnTo>
                  <a:pt x="69041" y="54228"/>
                </a:lnTo>
                <a:lnTo>
                  <a:pt x="82173" y="54228"/>
                </a:lnTo>
                <a:lnTo>
                  <a:pt x="82085" y="53339"/>
                </a:lnTo>
                <a:lnTo>
                  <a:pt x="69861" y="53339"/>
                </a:lnTo>
                <a:lnTo>
                  <a:pt x="63747" y="52577"/>
                </a:lnTo>
                <a:lnTo>
                  <a:pt x="62273" y="50719"/>
                </a:lnTo>
                <a:close/>
              </a:path>
              <a:path w="82550" h="102870">
                <a:moveTo>
                  <a:pt x="76638" y="42671"/>
                </a:moveTo>
                <a:lnTo>
                  <a:pt x="65950" y="43687"/>
                </a:lnTo>
                <a:lnTo>
                  <a:pt x="62155" y="48387"/>
                </a:lnTo>
                <a:lnTo>
                  <a:pt x="62096" y="48952"/>
                </a:lnTo>
                <a:lnTo>
                  <a:pt x="62216" y="50143"/>
                </a:lnTo>
                <a:lnTo>
                  <a:pt x="62337" y="50800"/>
                </a:lnTo>
                <a:lnTo>
                  <a:pt x="63747" y="52577"/>
                </a:lnTo>
                <a:lnTo>
                  <a:pt x="69861" y="53339"/>
                </a:lnTo>
                <a:lnTo>
                  <a:pt x="78302" y="46735"/>
                </a:lnTo>
                <a:lnTo>
                  <a:pt x="78525" y="44830"/>
                </a:lnTo>
                <a:lnTo>
                  <a:pt x="78536" y="44188"/>
                </a:lnTo>
                <a:lnTo>
                  <a:pt x="76638" y="42671"/>
                </a:lnTo>
                <a:close/>
              </a:path>
              <a:path w="82550" h="102870">
                <a:moveTo>
                  <a:pt x="78595" y="44235"/>
                </a:moveTo>
                <a:lnTo>
                  <a:pt x="78302" y="46735"/>
                </a:lnTo>
                <a:lnTo>
                  <a:pt x="69861" y="53339"/>
                </a:lnTo>
                <a:lnTo>
                  <a:pt x="82085" y="53339"/>
                </a:lnTo>
                <a:lnTo>
                  <a:pt x="81398" y="46476"/>
                </a:lnTo>
                <a:lnTo>
                  <a:pt x="78595" y="44235"/>
                </a:lnTo>
                <a:close/>
              </a:path>
              <a:path w="82550" h="102870">
                <a:moveTo>
                  <a:pt x="27449" y="51455"/>
                </a:moveTo>
                <a:lnTo>
                  <a:pt x="24443" y="51644"/>
                </a:lnTo>
                <a:lnTo>
                  <a:pt x="24874" y="51942"/>
                </a:lnTo>
                <a:lnTo>
                  <a:pt x="27449" y="51455"/>
                </a:lnTo>
                <a:close/>
              </a:path>
              <a:path w="82550" h="102870">
                <a:moveTo>
                  <a:pt x="61697" y="49993"/>
                </a:moveTo>
                <a:lnTo>
                  <a:pt x="62382" y="51801"/>
                </a:lnTo>
                <a:lnTo>
                  <a:pt x="62273" y="50719"/>
                </a:lnTo>
                <a:lnTo>
                  <a:pt x="61697" y="49993"/>
                </a:lnTo>
                <a:close/>
              </a:path>
              <a:path w="82550" h="102870">
                <a:moveTo>
                  <a:pt x="24277" y="51529"/>
                </a:moveTo>
                <a:lnTo>
                  <a:pt x="23582" y="51558"/>
                </a:lnTo>
                <a:lnTo>
                  <a:pt x="23734" y="51688"/>
                </a:lnTo>
                <a:lnTo>
                  <a:pt x="24443" y="51644"/>
                </a:lnTo>
                <a:lnTo>
                  <a:pt x="24277" y="51529"/>
                </a:lnTo>
                <a:close/>
              </a:path>
              <a:path w="82550" h="102870">
                <a:moveTo>
                  <a:pt x="27841" y="51381"/>
                </a:moveTo>
                <a:lnTo>
                  <a:pt x="24277" y="51529"/>
                </a:lnTo>
                <a:lnTo>
                  <a:pt x="24443" y="51644"/>
                </a:lnTo>
                <a:lnTo>
                  <a:pt x="27449" y="51455"/>
                </a:lnTo>
                <a:lnTo>
                  <a:pt x="27841" y="51381"/>
                </a:lnTo>
                <a:close/>
              </a:path>
              <a:path w="82550" h="102870">
                <a:moveTo>
                  <a:pt x="21941" y="50143"/>
                </a:moveTo>
                <a:lnTo>
                  <a:pt x="23490" y="51562"/>
                </a:lnTo>
                <a:lnTo>
                  <a:pt x="23377" y="51381"/>
                </a:lnTo>
                <a:lnTo>
                  <a:pt x="21941" y="50143"/>
                </a:lnTo>
                <a:close/>
              </a:path>
              <a:path w="82550" h="102870">
                <a:moveTo>
                  <a:pt x="20893" y="49183"/>
                </a:moveTo>
                <a:lnTo>
                  <a:pt x="21941" y="50143"/>
                </a:lnTo>
                <a:lnTo>
                  <a:pt x="23582" y="51558"/>
                </a:lnTo>
                <a:lnTo>
                  <a:pt x="24277" y="51529"/>
                </a:lnTo>
                <a:lnTo>
                  <a:pt x="20893" y="49183"/>
                </a:lnTo>
                <a:close/>
              </a:path>
              <a:path w="82550" h="102870">
                <a:moveTo>
                  <a:pt x="17355" y="36331"/>
                </a:moveTo>
                <a:lnTo>
                  <a:pt x="15437" y="39097"/>
                </a:lnTo>
                <a:lnTo>
                  <a:pt x="15392" y="40258"/>
                </a:lnTo>
                <a:lnTo>
                  <a:pt x="15501" y="42544"/>
                </a:lnTo>
                <a:lnTo>
                  <a:pt x="15827" y="44443"/>
                </a:lnTo>
                <a:lnTo>
                  <a:pt x="15936" y="44643"/>
                </a:lnTo>
                <a:lnTo>
                  <a:pt x="20893" y="49183"/>
                </a:lnTo>
                <a:lnTo>
                  <a:pt x="24277" y="51529"/>
                </a:lnTo>
                <a:lnTo>
                  <a:pt x="27841" y="51381"/>
                </a:lnTo>
                <a:lnTo>
                  <a:pt x="29888" y="50993"/>
                </a:lnTo>
                <a:lnTo>
                  <a:pt x="31547" y="49148"/>
                </a:lnTo>
                <a:lnTo>
                  <a:pt x="25928" y="49148"/>
                </a:lnTo>
                <a:lnTo>
                  <a:pt x="17813" y="42163"/>
                </a:lnTo>
                <a:lnTo>
                  <a:pt x="17355" y="36331"/>
                </a:lnTo>
                <a:close/>
              </a:path>
              <a:path w="82550" h="102870">
                <a:moveTo>
                  <a:pt x="30097" y="50953"/>
                </a:moveTo>
                <a:lnTo>
                  <a:pt x="29888" y="50993"/>
                </a:lnTo>
                <a:lnTo>
                  <a:pt x="29605" y="51307"/>
                </a:lnTo>
                <a:lnTo>
                  <a:pt x="27841" y="51381"/>
                </a:lnTo>
                <a:lnTo>
                  <a:pt x="27449" y="51455"/>
                </a:lnTo>
                <a:lnTo>
                  <a:pt x="29793" y="51307"/>
                </a:lnTo>
                <a:lnTo>
                  <a:pt x="30097" y="50953"/>
                </a:lnTo>
                <a:close/>
              </a:path>
              <a:path w="82550" h="102870">
                <a:moveTo>
                  <a:pt x="29888" y="50993"/>
                </a:moveTo>
                <a:lnTo>
                  <a:pt x="27841" y="51381"/>
                </a:lnTo>
                <a:lnTo>
                  <a:pt x="29605" y="51307"/>
                </a:lnTo>
                <a:lnTo>
                  <a:pt x="29888" y="50993"/>
                </a:lnTo>
                <a:close/>
              </a:path>
              <a:path w="82550" h="102870">
                <a:moveTo>
                  <a:pt x="31975" y="48769"/>
                </a:moveTo>
                <a:lnTo>
                  <a:pt x="29888" y="50993"/>
                </a:lnTo>
                <a:lnTo>
                  <a:pt x="30097" y="50953"/>
                </a:lnTo>
                <a:lnTo>
                  <a:pt x="31975" y="48769"/>
                </a:lnTo>
                <a:close/>
              </a:path>
              <a:path w="82550" h="102870">
                <a:moveTo>
                  <a:pt x="33391" y="47152"/>
                </a:moveTo>
                <a:lnTo>
                  <a:pt x="31999" y="48767"/>
                </a:lnTo>
                <a:lnTo>
                  <a:pt x="30097" y="50953"/>
                </a:lnTo>
                <a:lnTo>
                  <a:pt x="30910" y="50800"/>
                </a:lnTo>
                <a:lnTo>
                  <a:pt x="33391" y="47152"/>
                </a:lnTo>
                <a:close/>
              </a:path>
              <a:path w="82550" h="102870">
                <a:moveTo>
                  <a:pt x="58106" y="45460"/>
                </a:moveTo>
                <a:lnTo>
                  <a:pt x="61666" y="49910"/>
                </a:lnTo>
                <a:lnTo>
                  <a:pt x="62273" y="50719"/>
                </a:lnTo>
                <a:lnTo>
                  <a:pt x="62078" y="48767"/>
                </a:lnTo>
                <a:lnTo>
                  <a:pt x="62155" y="48387"/>
                </a:lnTo>
                <a:lnTo>
                  <a:pt x="64103" y="45973"/>
                </a:lnTo>
                <a:lnTo>
                  <a:pt x="59148" y="45973"/>
                </a:lnTo>
                <a:lnTo>
                  <a:pt x="58106" y="45460"/>
                </a:lnTo>
                <a:close/>
              </a:path>
              <a:path w="82550" h="102870">
                <a:moveTo>
                  <a:pt x="20560" y="48952"/>
                </a:moveTo>
                <a:lnTo>
                  <a:pt x="21941" y="50143"/>
                </a:lnTo>
                <a:lnTo>
                  <a:pt x="20843" y="49148"/>
                </a:lnTo>
                <a:lnTo>
                  <a:pt x="20560" y="48952"/>
                </a:lnTo>
                <a:close/>
              </a:path>
              <a:path w="82550" h="102870">
                <a:moveTo>
                  <a:pt x="51698" y="42371"/>
                </a:moveTo>
                <a:lnTo>
                  <a:pt x="56657" y="44830"/>
                </a:lnTo>
                <a:lnTo>
                  <a:pt x="58811" y="46354"/>
                </a:lnTo>
                <a:lnTo>
                  <a:pt x="61697" y="49993"/>
                </a:lnTo>
                <a:lnTo>
                  <a:pt x="58106" y="45460"/>
                </a:lnTo>
                <a:lnTo>
                  <a:pt x="51939" y="42417"/>
                </a:lnTo>
                <a:lnTo>
                  <a:pt x="51698" y="42371"/>
                </a:lnTo>
                <a:close/>
              </a:path>
              <a:path w="82550" h="102870">
                <a:moveTo>
                  <a:pt x="15848" y="44562"/>
                </a:moveTo>
                <a:lnTo>
                  <a:pt x="15927" y="44957"/>
                </a:lnTo>
                <a:lnTo>
                  <a:pt x="20560" y="48952"/>
                </a:lnTo>
                <a:lnTo>
                  <a:pt x="20893" y="49183"/>
                </a:lnTo>
                <a:lnTo>
                  <a:pt x="15848" y="44562"/>
                </a:lnTo>
                <a:close/>
              </a:path>
              <a:path w="82550" h="102870">
                <a:moveTo>
                  <a:pt x="19749" y="33381"/>
                </a:moveTo>
                <a:lnTo>
                  <a:pt x="19253" y="33856"/>
                </a:lnTo>
                <a:lnTo>
                  <a:pt x="18365" y="34873"/>
                </a:lnTo>
                <a:lnTo>
                  <a:pt x="17537" y="36067"/>
                </a:lnTo>
                <a:lnTo>
                  <a:pt x="17454" y="37591"/>
                </a:lnTo>
                <a:lnTo>
                  <a:pt x="17813" y="42163"/>
                </a:lnTo>
                <a:lnTo>
                  <a:pt x="25928" y="49148"/>
                </a:lnTo>
                <a:lnTo>
                  <a:pt x="31889" y="48767"/>
                </a:lnTo>
                <a:lnTo>
                  <a:pt x="33260" y="47243"/>
                </a:lnTo>
                <a:lnTo>
                  <a:pt x="26723" y="47243"/>
                </a:lnTo>
                <a:lnTo>
                  <a:pt x="19097" y="40258"/>
                </a:lnTo>
                <a:lnTo>
                  <a:pt x="18863" y="35432"/>
                </a:lnTo>
                <a:lnTo>
                  <a:pt x="18928" y="34289"/>
                </a:lnTo>
                <a:lnTo>
                  <a:pt x="19749" y="33381"/>
                </a:lnTo>
                <a:close/>
              </a:path>
              <a:path w="82550" h="102870">
                <a:moveTo>
                  <a:pt x="31883" y="48775"/>
                </a:moveTo>
                <a:lnTo>
                  <a:pt x="25928" y="49148"/>
                </a:lnTo>
                <a:lnTo>
                  <a:pt x="31547" y="49148"/>
                </a:lnTo>
                <a:lnTo>
                  <a:pt x="31883" y="48775"/>
                </a:lnTo>
                <a:close/>
              </a:path>
              <a:path w="82550" h="102870">
                <a:moveTo>
                  <a:pt x="15918" y="44950"/>
                </a:moveTo>
                <a:lnTo>
                  <a:pt x="16079" y="45846"/>
                </a:lnTo>
                <a:lnTo>
                  <a:pt x="20560" y="48952"/>
                </a:lnTo>
                <a:lnTo>
                  <a:pt x="15918" y="44950"/>
                </a:lnTo>
                <a:close/>
              </a:path>
              <a:path w="82550" h="102870">
                <a:moveTo>
                  <a:pt x="34481" y="45538"/>
                </a:moveTo>
                <a:lnTo>
                  <a:pt x="33459" y="47022"/>
                </a:lnTo>
                <a:lnTo>
                  <a:pt x="31883" y="48775"/>
                </a:lnTo>
                <a:lnTo>
                  <a:pt x="33479" y="47022"/>
                </a:lnTo>
                <a:lnTo>
                  <a:pt x="34481" y="45538"/>
                </a:lnTo>
                <a:close/>
              </a:path>
              <a:path w="82550" h="102870">
                <a:moveTo>
                  <a:pt x="33479" y="47022"/>
                </a:moveTo>
                <a:lnTo>
                  <a:pt x="31975" y="48769"/>
                </a:lnTo>
                <a:lnTo>
                  <a:pt x="33391" y="47152"/>
                </a:lnTo>
                <a:lnTo>
                  <a:pt x="33479" y="47022"/>
                </a:lnTo>
                <a:close/>
              </a:path>
              <a:path w="82550" h="102870">
                <a:moveTo>
                  <a:pt x="24833" y="30966"/>
                </a:moveTo>
                <a:lnTo>
                  <a:pt x="22867" y="31368"/>
                </a:lnTo>
                <a:lnTo>
                  <a:pt x="19731" y="33400"/>
                </a:lnTo>
                <a:lnTo>
                  <a:pt x="18928" y="34289"/>
                </a:lnTo>
                <a:lnTo>
                  <a:pt x="18863" y="35432"/>
                </a:lnTo>
                <a:lnTo>
                  <a:pt x="19097" y="40258"/>
                </a:lnTo>
                <a:lnTo>
                  <a:pt x="26723" y="47243"/>
                </a:lnTo>
                <a:lnTo>
                  <a:pt x="32624" y="46862"/>
                </a:lnTo>
                <a:lnTo>
                  <a:pt x="34263" y="45084"/>
                </a:lnTo>
                <a:lnTo>
                  <a:pt x="33416" y="45084"/>
                </a:lnTo>
                <a:lnTo>
                  <a:pt x="27838" y="42544"/>
                </a:lnTo>
                <a:lnTo>
                  <a:pt x="24334" y="32834"/>
                </a:lnTo>
                <a:lnTo>
                  <a:pt x="24349" y="32003"/>
                </a:lnTo>
                <a:lnTo>
                  <a:pt x="24833" y="30966"/>
                </a:lnTo>
                <a:close/>
              </a:path>
              <a:path w="82550" h="102870">
                <a:moveTo>
                  <a:pt x="35049" y="44509"/>
                </a:moveTo>
                <a:lnTo>
                  <a:pt x="34670" y="44643"/>
                </a:lnTo>
                <a:lnTo>
                  <a:pt x="32624" y="46862"/>
                </a:lnTo>
                <a:lnTo>
                  <a:pt x="26723" y="47243"/>
                </a:lnTo>
                <a:lnTo>
                  <a:pt x="33260" y="47243"/>
                </a:lnTo>
                <a:lnTo>
                  <a:pt x="33661" y="46735"/>
                </a:lnTo>
                <a:lnTo>
                  <a:pt x="34869" y="44950"/>
                </a:lnTo>
                <a:lnTo>
                  <a:pt x="35049" y="44509"/>
                </a:lnTo>
                <a:close/>
              </a:path>
              <a:path w="82550" h="102870">
                <a:moveTo>
                  <a:pt x="35608" y="44575"/>
                </a:moveTo>
                <a:lnTo>
                  <a:pt x="33507" y="46989"/>
                </a:lnTo>
                <a:lnTo>
                  <a:pt x="33391" y="47152"/>
                </a:lnTo>
                <a:lnTo>
                  <a:pt x="35608" y="44575"/>
                </a:lnTo>
                <a:close/>
              </a:path>
              <a:path w="82550" h="102870">
                <a:moveTo>
                  <a:pt x="35916" y="44204"/>
                </a:moveTo>
                <a:lnTo>
                  <a:pt x="35237" y="44443"/>
                </a:lnTo>
                <a:lnTo>
                  <a:pt x="33479" y="47022"/>
                </a:lnTo>
                <a:lnTo>
                  <a:pt x="35916" y="44204"/>
                </a:lnTo>
                <a:close/>
              </a:path>
              <a:path w="82550" h="102870">
                <a:moveTo>
                  <a:pt x="79030" y="40519"/>
                </a:moveTo>
                <a:lnTo>
                  <a:pt x="78823" y="42281"/>
                </a:lnTo>
                <a:lnTo>
                  <a:pt x="78703" y="44322"/>
                </a:lnTo>
                <a:lnTo>
                  <a:pt x="81398" y="46476"/>
                </a:lnTo>
                <a:lnTo>
                  <a:pt x="81273" y="45973"/>
                </a:lnTo>
                <a:lnTo>
                  <a:pt x="79226" y="40766"/>
                </a:lnTo>
                <a:lnTo>
                  <a:pt x="79030" y="40519"/>
                </a:lnTo>
                <a:close/>
              </a:path>
              <a:path w="82550" h="102870">
                <a:moveTo>
                  <a:pt x="66274" y="31368"/>
                </a:moveTo>
                <a:lnTo>
                  <a:pt x="57833" y="38100"/>
                </a:lnTo>
                <a:lnTo>
                  <a:pt x="57329" y="42318"/>
                </a:lnTo>
                <a:lnTo>
                  <a:pt x="57205" y="44322"/>
                </a:lnTo>
                <a:lnTo>
                  <a:pt x="58106" y="45460"/>
                </a:lnTo>
                <a:lnTo>
                  <a:pt x="59148" y="45973"/>
                </a:lnTo>
                <a:lnTo>
                  <a:pt x="64974" y="44068"/>
                </a:lnTo>
                <a:lnTo>
                  <a:pt x="69656" y="34535"/>
                </a:lnTo>
                <a:lnTo>
                  <a:pt x="69595" y="34067"/>
                </a:lnTo>
                <a:lnTo>
                  <a:pt x="68783" y="31681"/>
                </a:lnTo>
                <a:lnTo>
                  <a:pt x="66274" y="31368"/>
                </a:lnTo>
                <a:close/>
              </a:path>
              <a:path w="82550" h="102870">
                <a:moveTo>
                  <a:pt x="68783" y="31681"/>
                </a:moveTo>
                <a:lnTo>
                  <a:pt x="69595" y="34067"/>
                </a:lnTo>
                <a:lnTo>
                  <a:pt x="69656" y="34535"/>
                </a:lnTo>
                <a:lnTo>
                  <a:pt x="64974" y="44068"/>
                </a:lnTo>
                <a:lnTo>
                  <a:pt x="59148" y="45973"/>
                </a:lnTo>
                <a:lnTo>
                  <a:pt x="64103" y="45973"/>
                </a:lnTo>
                <a:lnTo>
                  <a:pt x="65950" y="43687"/>
                </a:lnTo>
                <a:lnTo>
                  <a:pt x="76638" y="42671"/>
                </a:lnTo>
                <a:lnTo>
                  <a:pt x="78778" y="42671"/>
                </a:lnTo>
                <a:lnTo>
                  <a:pt x="79025" y="40512"/>
                </a:lnTo>
                <a:lnTo>
                  <a:pt x="72387" y="32130"/>
                </a:lnTo>
                <a:lnTo>
                  <a:pt x="68783" y="31681"/>
                </a:lnTo>
                <a:close/>
              </a:path>
              <a:path w="82550" h="102870">
                <a:moveTo>
                  <a:pt x="35237" y="44443"/>
                </a:moveTo>
                <a:lnTo>
                  <a:pt x="35049" y="44509"/>
                </a:lnTo>
                <a:lnTo>
                  <a:pt x="34869" y="44950"/>
                </a:lnTo>
                <a:lnTo>
                  <a:pt x="34481" y="45538"/>
                </a:lnTo>
                <a:lnTo>
                  <a:pt x="35237" y="44443"/>
                </a:lnTo>
                <a:close/>
              </a:path>
              <a:path w="82550" h="102870">
                <a:moveTo>
                  <a:pt x="58009" y="23776"/>
                </a:moveTo>
                <a:lnTo>
                  <a:pt x="54365" y="25047"/>
                </a:lnTo>
                <a:lnTo>
                  <a:pt x="55961" y="26542"/>
                </a:lnTo>
                <a:lnTo>
                  <a:pt x="56239" y="37358"/>
                </a:lnTo>
                <a:lnTo>
                  <a:pt x="52027" y="41782"/>
                </a:lnTo>
                <a:lnTo>
                  <a:pt x="50611" y="41827"/>
                </a:lnTo>
                <a:lnTo>
                  <a:pt x="51698" y="42371"/>
                </a:lnTo>
                <a:lnTo>
                  <a:pt x="51939" y="42417"/>
                </a:lnTo>
                <a:lnTo>
                  <a:pt x="58106" y="45460"/>
                </a:lnTo>
                <a:lnTo>
                  <a:pt x="57205" y="44322"/>
                </a:lnTo>
                <a:lnTo>
                  <a:pt x="57329" y="42318"/>
                </a:lnTo>
                <a:lnTo>
                  <a:pt x="57833" y="38100"/>
                </a:lnTo>
                <a:lnTo>
                  <a:pt x="66274" y="31368"/>
                </a:lnTo>
                <a:lnTo>
                  <a:pt x="68677" y="31368"/>
                </a:lnTo>
                <a:lnTo>
                  <a:pt x="67726" y="28575"/>
                </a:lnTo>
                <a:lnTo>
                  <a:pt x="58009" y="23776"/>
                </a:lnTo>
                <a:close/>
              </a:path>
              <a:path w="82550" h="102870">
                <a:moveTo>
                  <a:pt x="25349" y="30860"/>
                </a:moveTo>
                <a:lnTo>
                  <a:pt x="24833" y="30966"/>
                </a:lnTo>
                <a:lnTo>
                  <a:pt x="24172" y="32384"/>
                </a:lnTo>
                <a:lnTo>
                  <a:pt x="27838" y="42544"/>
                </a:lnTo>
                <a:lnTo>
                  <a:pt x="33416" y="45084"/>
                </a:lnTo>
                <a:lnTo>
                  <a:pt x="34670" y="44643"/>
                </a:lnTo>
                <a:lnTo>
                  <a:pt x="35252" y="44011"/>
                </a:lnTo>
                <a:lnTo>
                  <a:pt x="35355" y="43687"/>
                </a:lnTo>
                <a:lnTo>
                  <a:pt x="36233" y="38734"/>
                </a:lnTo>
                <a:lnTo>
                  <a:pt x="34059" y="38734"/>
                </a:lnTo>
                <a:lnTo>
                  <a:pt x="25935" y="33273"/>
                </a:lnTo>
                <a:lnTo>
                  <a:pt x="25452" y="30879"/>
                </a:lnTo>
                <a:close/>
              </a:path>
              <a:path w="82550" h="102870">
                <a:moveTo>
                  <a:pt x="34670" y="44643"/>
                </a:moveTo>
                <a:lnTo>
                  <a:pt x="33416" y="45084"/>
                </a:lnTo>
                <a:lnTo>
                  <a:pt x="34263" y="45084"/>
                </a:lnTo>
                <a:lnTo>
                  <a:pt x="34670" y="44643"/>
                </a:lnTo>
                <a:close/>
              </a:path>
              <a:path w="82550" h="102870">
                <a:moveTo>
                  <a:pt x="15604" y="44338"/>
                </a:moveTo>
                <a:lnTo>
                  <a:pt x="15632" y="44703"/>
                </a:lnTo>
                <a:lnTo>
                  <a:pt x="15918" y="44950"/>
                </a:lnTo>
                <a:lnTo>
                  <a:pt x="15848" y="44562"/>
                </a:lnTo>
                <a:lnTo>
                  <a:pt x="15604" y="44338"/>
                </a:lnTo>
                <a:close/>
              </a:path>
              <a:path w="82550" h="102870">
                <a:moveTo>
                  <a:pt x="35252" y="44011"/>
                </a:moveTo>
                <a:lnTo>
                  <a:pt x="34670" y="44643"/>
                </a:lnTo>
                <a:lnTo>
                  <a:pt x="35049" y="44509"/>
                </a:lnTo>
                <a:lnTo>
                  <a:pt x="35252" y="44011"/>
                </a:lnTo>
                <a:close/>
              </a:path>
              <a:path w="82550" h="102870">
                <a:moveTo>
                  <a:pt x="15507" y="42664"/>
                </a:moveTo>
                <a:lnTo>
                  <a:pt x="15592" y="44188"/>
                </a:lnTo>
                <a:lnTo>
                  <a:pt x="15718" y="44443"/>
                </a:lnTo>
                <a:lnTo>
                  <a:pt x="15848" y="44562"/>
                </a:lnTo>
                <a:lnTo>
                  <a:pt x="15507" y="42664"/>
                </a:lnTo>
                <a:close/>
              </a:path>
              <a:path w="82550" h="102870">
                <a:moveTo>
                  <a:pt x="36645" y="42402"/>
                </a:moveTo>
                <a:lnTo>
                  <a:pt x="36370" y="42798"/>
                </a:lnTo>
                <a:lnTo>
                  <a:pt x="35252" y="44011"/>
                </a:lnTo>
                <a:lnTo>
                  <a:pt x="35049" y="44509"/>
                </a:lnTo>
                <a:lnTo>
                  <a:pt x="35237" y="44443"/>
                </a:lnTo>
                <a:lnTo>
                  <a:pt x="36645" y="42402"/>
                </a:lnTo>
                <a:close/>
              </a:path>
              <a:path w="82550" h="102870">
                <a:moveTo>
                  <a:pt x="38660" y="39573"/>
                </a:moveTo>
                <a:lnTo>
                  <a:pt x="36868" y="42163"/>
                </a:lnTo>
                <a:lnTo>
                  <a:pt x="36645" y="42402"/>
                </a:lnTo>
                <a:lnTo>
                  <a:pt x="35237" y="44443"/>
                </a:lnTo>
                <a:lnTo>
                  <a:pt x="35943" y="44188"/>
                </a:lnTo>
                <a:lnTo>
                  <a:pt x="38919" y="40766"/>
                </a:lnTo>
                <a:lnTo>
                  <a:pt x="38978" y="39870"/>
                </a:lnTo>
                <a:lnTo>
                  <a:pt x="38660" y="39573"/>
                </a:lnTo>
                <a:close/>
              </a:path>
              <a:path w="82550" h="102870">
                <a:moveTo>
                  <a:pt x="78778" y="42671"/>
                </a:moveTo>
                <a:lnTo>
                  <a:pt x="76638" y="42671"/>
                </a:lnTo>
                <a:lnTo>
                  <a:pt x="78595" y="44235"/>
                </a:lnTo>
                <a:lnTo>
                  <a:pt x="78778" y="42671"/>
                </a:lnTo>
                <a:close/>
              </a:path>
              <a:path w="82550" h="102870">
                <a:moveTo>
                  <a:pt x="38978" y="39870"/>
                </a:moveTo>
                <a:lnTo>
                  <a:pt x="38919" y="40766"/>
                </a:lnTo>
                <a:lnTo>
                  <a:pt x="35943" y="44188"/>
                </a:lnTo>
                <a:lnTo>
                  <a:pt x="38463" y="43306"/>
                </a:lnTo>
                <a:lnTo>
                  <a:pt x="41077" y="42290"/>
                </a:lnTo>
                <a:lnTo>
                  <a:pt x="41829" y="42037"/>
                </a:lnTo>
                <a:lnTo>
                  <a:pt x="41289" y="42037"/>
                </a:lnTo>
                <a:lnTo>
                  <a:pt x="38978" y="39870"/>
                </a:lnTo>
                <a:close/>
              </a:path>
              <a:path w="82550" h="102870">
                <a:moveTo>
                  <a:pt x="37091" y="38103"/>
                </a:moveTo>
                <a:lnTo>
                  <a:pt x="36317" y="38264"/>
                </a:lnTo>
                <a:lnTo>
                  <a:pt x="35355" y="43687"/>
                </a:lnTo>
                <a:lnTo>
                  <a:pt x="35252" y="44011"/>
                </a:lnTo>
                <a:lnTo>
                  <a:pt x="36370" y="42798"/>
                </a:lnTo>
                <a:lnTo>
                  <a:pt x="38622" y="39537"/>
                </a:lnTo>
                <a:lnTo>
                  <a:pt x="37091" y="38103"/>
                </a:lnTo>
                <a:close/>
              </a:path>
              <a:path w="82550" h="102870">
                <a:moveTo>
                  <a:pt x="41180" y="42281"/>
                </a:moveTo>
                <a:lnTo>
                  <a:pt x="41006" y="42318"/>
                </a:lnTo>
                <a:lnTo>
                  <a:pt x="38463" y="43306"/>
                </a:lnTo>
                <a:lnTo>
                  <a:pt x="41180" y="42281"/>
                </a:lnTo>
                <a:close/>
              </a:path>
              <a:path w="82550" h="102870">
                <a:moveTo>
                  <a:pt x="15343" y="39232"/>
                </a:moveTo>
                <a:lnTo>
                  <a:pt x="15283" y="40258"/>
                </a:lnTo>
                <a:lnTo>
                  <a:pt x="15403" y="41782"/>
                </a:lnTo>
                <a:lnTo>
                  <a:pt x="15507" y="42664"/>
                </a:lnTo>
                <a:lnTo>
                  <a:pt x="15343" y="39232"/>
                </a:lnTo>
                <a:close/>
              </a:path>
              <a:path w="82550" h="102870">
                <a:moveTo>
                  <a:pt x="38622" y="39537"/>
                </a:moveTo>
                <a:lnTo>
                  <a:pt x="36645" y="42402"/>
                </a:lnTo>
                <a:lnTo>
                  <a:pt x="36868" y="42163"/>
                </a:lnTo>
                <a:lnTo>
                  <a:pt x="38537" y="39750"/>
                </a:lnTo>
                <a:lnTo>
                  <a:pt x="38622" y="39537"/>
                </a:lnTo>
                <a:close/>
              </a:path>
              <a:path w="82550" h="102870">
                <a:moveTo>
                  <a:pt x="50611" y="41827"/>
                </a:moveTo>
                <a:lnTo>
                  <a:pt x="47959" y="41909"/>
                </a:lnTo>
                <a:lnTo>
                  <a:pt x="49322" y="41909"/>
                </a:lnTo>
                <a:lnTo>
                  <a:pt x="51698" y="42371"/>
                </a:lnTo>
                <a:lnTo>
                  <a:pt x="50611" y="41827"/>
                </a:lnTo>
                <a:close/>
              </a:path>
              <a:path w="82550" h="102870">
                <a:moveTo>
                  <a:pt x="15217" y="39414"/>
                </a:moveTo>
                <a:lnTo>
                  <a:pt x="15075" y="40258"/>
                </a:lnTo>
                <a:lnTo>
                  <a:pt x="15445" y="42318"/>
                </a:lnTo>
                <a:lnTo>
                  <a:pt x="15217" y="39414"/>
                </a:lnTo>
                <a:close/>
              </a:path>
              <a:path w="82550" h="102870">
                <a:moveTo>
                  <a:pt x="47959" y="41909"/>
                </a:moveTo>
                <a:lnTo>
                  <a:pt x="46658" y="41909"/>
                </a:lnTo>
                <a:lnTo>
                  <a:pt x="41829" y="42037"/>
                </a:lnTo>
                <a:lnTo>
                  <a:pt x="41180" y="42281"/>
                </a:lnTo>
                <a:lnTo>
                  <a:pt x="43892" y="42037"/>
                </a:lnTo>
                <a:lnTo>
                  <a:pt x="47959" y="41909"/>
                </a:lnTo>
                <a:close/>
              </a:path>
              <a:path w="82550" h="102870">
                <a:moveTo>
                  <a:pt x="44122" y="30348"/>
                </a:moveTo>
                <a:lnTo>
                  <a:pt x="40692" y="36331"/>
                </a:lnTo>
                <a:lnTo>
                  <a:pt x="39911" y="37591"/>
                </a:lnTo>
                <a:lnTo>
                  <a:pt x="39789" y="37845"/>
                </a:lnTo>
                <a:lnTo>
                  <a:pt x="38979" y="39097"/>
                </a:lnTo>
                <a:lnTo>
                  <a:pt x="38978" y="39870"/>
                </a:lnTo>
                <a:lnTo>
                  <a:pt x="41289" y="42037"/>
                </a:lnTo>
                <a:lnTo>
                  <a:pt x="41865" y="42023"/>
                </a:lnTo>
                <a:lnTo>
                  <a:pt x="43511" y="41401"/>
                </a:lnTo>
                <a:lnTo>
                  <a:pt x="46119" y="35813"/>
                </a:lnTo>
                <a:lnTo>
                  <a:pt x="44122" y="30348"/>
                </a:lnTo>
                <a:close/>
              </a:path>
              <a:path w="82550" h="102870">
                <a:moveTo>
                  <a:pt x="41865" y="42023"/>
                </a:moveTo>
                <a:lnTo>
                  <a:pt x="41289" y="42037"/>
                </a:lnTo>
                <a:lnTo>
                  <a:pt x="41829" y="42037"/>
                </a:lnTo>
                <a:close/>
              </a:path>
              <a:path w="82550" h="102870">
                <a:moveTo>
                  <a:pt x="51500" y="22361"/>
                </a:moveTo>
                <a:lnTo>
                  <a:pt x="46439" y="22477"/>
                </a:lnTo>
                <a:lnTo>
                  <a:pt x="46313" y="24228"/>
                </a:lnTo>
                <a:lnTo>
                  <a:pt x="46212" y="25047"/>
                </a:lnTo>
                <a:lnTo>
                  <a:pt x="45062" y="28414"/>
                </a:lnTo>
                <a:lnTo>
                  <a:pt x="44985" y="28828"/>
                </a:lnTo>
                <a:lnTo>
                  <a:pt x="44825" y="29108"/>
                </a:lnTo>
                <a:lnTo>
                  <a:pt x="44318" y="30014"/>
                </a:lnTo>
                <a:lnTo>
                  <a:pt x="44244" y="30682"/>
                </a:lnTo>
                <a:lnTo>
                  <a:pt x="45979" y="35432"/>
                </a:lnTo>
                <a:lnTo>
                  <a:pt x="46000" y="36067"/>
                </a:lnTo>
                <a:lnTo>
                  <a:pt x="43511" y="41401"/>
                </a:lnTo>
                <a:lnTo>
                  <a:pt x="41865" y="42023"/>
                </a:lnTo>
                <a:lnTo>
                  <a:pt x="46658" y="41909"/>
                </a:lnTo>
                <a:lnTo>
                  <a:pt x="47959" y="41909"/>
                </a:lnTo>
                <a:lnTo>
                  <a:pt x="50611" y="41827"/>
                </a:lnTo>
                <a:lnTo>
                  <a:pt x="49508" y="41275"/>
                </a:lnTo>
                <a:lnTo>
                  <a:pt x="47521" y="35432"/>
                </a:lnTo>
                <a:lnTo>
                  <a:pt x="52260" y="25780"/>
                </a:lnTo>
                <a:lnTo>
                  <a:pt x="54365" y="25047"/>
                </a:lnTo>
                <a:lnTo>
                  <a:pt x="51500" y="22361"/>
                </a:lnTo>
                <a:close/>
              </a:path>
              <a:path w="82550" h="102870">
                <a:moveTo>
                  <a:pt x="54365" y="25047"/>
                </a:moveTo>
                <a:lnTo>
                  <a:pt x="52260" y="25780"/>
                </a:lnTo>
                <a:lnTo>
                  <a:pt x="47521" y="35432"/>
                </a:lnTo>
                <a:lnTo>
                  <a:pt x="49508" y="41275"/>
                </a:lnTo>
                <a:lnTo>
                  <a:pt x="50611" y="41827"/>
                </a:lnTo>
                <a:lnTo>
                  <a:pt x="52027" y="41782"/>
                </a:lnTo>
                <a:lnTo>
                  <a:pt x="56239" y="37358"/>
                </a:lnTo>
                <a:lnTo>
                  <a:pt x="55961" y="26542"/>
                </a:lnTo>
                <a:lnTo>
                  <a:pt x="54365" y="25047"/>
                </a:lnTo>
                <a:close/>
              </a:path>
              <a:path w="82550" h="102870">
                <a:moveTo>
                  <a:pt x="58087" y="23748"/>
                </a:moveTo>
                <a:lnTo>
                  <a:pt x="67726" y="28575"/>
                </a:lnTo>
                <a:lnTo>
                  <a:pt x="68783" y="31681"/>
                </a:lnTo>
                <a:lnTo>
                  <a:pt x="72387" y="32130"/>
                </a:lnTo>
                <a:lnTo>
                  <a:pt x="79030" y="40519"/>
                </a:lnTo>
                <a:lnTo>
                  <a:pt x="72297" y="32003"/>
                </a:lnTo>
                <a:lnTo>
                  <a:pt x="67845" y="28575"/>
                </a:lnTo>
                <a:lnTo>
                  <a:pt x="58087" y="23748"/>
                </a:lnTo>
                <a:close/>
              </a:path>
              <a:path w="82550" h="102870">
                <a:moveTo>
                  <a:pt x="38931" y="39174"/>
                </a:moveTo>
                <a:lnTo>
                  <a:pt x="38660" y="39573"/>
                </a:lnTo>
                <a:lnTo>
                  <a:pt x="38978" y="39870"/>
                </a:lnTo>
                <a:lnTo>
                  <a:pt x="38931" y="39174"/>
                </a:lnTo>
                <a:close/>
              </a:path>
              <a:path w="82550" h="102870">
                <a:moveTo>
                  <a:pt x="38926" y="39097"/>
                </a:moveTo>
                <a:lnTo>
                  <a:pt x="38707" y="39414"/>
                </a:lnTo>
                <a:lnTo>
                  <a:pt x="38660" y="39573"/>
                </a:lnTo>
                <a:lnTo>
                  <a:pt x="38895" y="39232"/>
                </a:lnTo>
                <a:lnTo>
                  <a:pt x="38926" y="39097"/>
                </a:lnTo>
                <a:close/>
              </a:path>
              <a:path w="82550" h="102870">
                <a:moveTo>
                  <a:pt x="38834" y="37739"/>
                </a:moveTo>
                <a:lnTo>
                  <a:pt x="37091" y="38103"/>
                </a:lnTo>
                <a:lnTo>
                  <a:pt x="38622" y="39537"/>
                </a:lnTo>
                <a:lnTo>
                  <a:pt x="38832" y="39232"/>
                </a:lnTo>
                <a:lnTo>
                  <a:pt x="38834" y="37739"/>
                </a:lnTo>
                <a:close/>
              </a:path>
              <a:path w="82550" h="102870">
                <a:moveTo>
                  <a:pt x="18438" y="34768"/>
                </a:moveTo>
                <a:lnTo>
                  <a:pt x="15447" y="38264"/>
                </a:lnTo>
                <a:lnTo>
                  <a:pt x="15343" y="39232"/>
                </a:lnTo>
                <a:lnTo>
                  <a:pt x="17355" y="36331"/>
                </a:lnTo>
                <a:lnTo>
                  <a:pt x="17334" y="36067"/>
                </a:lnTo>
                <a:lnTo>
                  <a:pt x="18438" y="34768"/>
                </a:lnTo>
                <a:close/>
              </a:path>
              <a:path w="82550" h="102870">
                <a:moveTo>
                  <a:pt x="39447" y="38341"/>
                </a:moveTo>
                <a:lnTo>
                  <a:pt x="38926" y="39097"/>
                </a:lnTo>
                <a:lnTo>
                  <a:pt x="39447" y="38341"/>
                </a:lnTo>
                <a:close/>
              </a:path>
              <a:path w="82550" h="102870">
                <a:moveTo>
                  <a:pt x="39698" y="37358"/>
                </a:moveTo>
                <a:lnTo>
                  <a:pt x="39544" y="37591"/>
                </a:lnTo>
                <a:lnTo>
                  <a:pt x="38834" y="37739"/>
                </a:lnTo>
                <a:lnTo>
                  <a:pt x="38926" y="39097"/>
                </a:lnTo>
                <a:lnTo>
                  <a:pt x="39754" y="37845"/>
                </a:lnTo>
                <a:lnTo>
                  <a:pt x="39698" y="37358"/>
                </a:lnTo>
                <a:close/>
              </a:path>
              <a:path w="82550" h="102870">
                <a:moveTo>
                  <a:pt x="25452" y="30879"/>
                </a:moveTo>
                <a:lnTo>
                  <a:pt x="25935" y="33273"/>
                </a:lnTo>
                <a:lnTo>
                  <a:pt x="34059" y="38734"/>
                </a:lnTo>
                <a:lnTo>
                  <a:pt x="36317" y="38264"/>
                </a:lnTo>
                <a:lnTo>
                  <a:pt x="36503" y="37210"/>
                </a:lnTo>
                <a:lnTo>
                  <a:pt x="33011" y="32257"/>
                </a:lnTo>
                <a:lnTo>
                  <a:pt x="25452" y="30879"/>
                </a:lnTo>
                <a:close/>
              </a:path>
              <a:path w="82550" h="102870">
                <a:moveTo>
                  <a:pt x="36317" y="38264"/>
                </a:moveTo>
                <a:lnTo>
                  <a:pt x="34059" y="38734"/>
                </a:lnTo>
                <a:lnTo>
                  <a:pt x="36233" y="38734"/>
                </a:lnTo>
                <a:lnTo>
                  <a:pt x="36317" y="38264"/>
                </a:lnTo>
                <a:close/>
              </a:path>
              <a:path w="82550" h="102870">
                <a:moveTo>
                  <a:pt x="18476" y="34714"/>
                </a:moveTo>
                <a:lnTo>
                  <a:pt x="15409" y="38100"/>
                </a:lnTo>
                <a:lnTo>
                  <a:pt x="15304" y="38431"/>
                </a:lnTo>
                <a:lnTo>
                  <a:pt x="18476" y="34714"/>
                </a:lnTo>
                <a:close/>
              </a:path>
              <a:path w="82550" h="102870">
                <a:moveTo>
                  <a:pt x="39781" y="37802"/>
                </a:moveTo>
                <a:lnTo>
                  <a:pt x="39447" y="38341"/>
                </a:lnTo>
                <a:lnTo>
                  <a:pt x="39789" y="37845"/>
                </a:lnTo>
                <a:close/>
              </a:path>
              <a:path w="82550" h="102870">
                <a:moveTo>
                  <a:pt x="30548" y="27431"/>
                </a:moveTo>
                <a:lnTo>
                  <a:pt x="26318" y="27782"/>
                </a:lnTo>
                <a:lnTo>
                  <a:pt x="25277" y="30014"/>
                </a:lnTo>
                <a:lnTo>
                  <a:pt x="25452" y="30879"/>
                </a:lnTo>
                <a:lnTo>
                  <a:pt x="33011" y="32257"/>
                </a:lnTo>
                <a:lnTo>
                  <a:pt x="36503" y="37210"/>
                </a:lnTo>
                <a:lnTo>
                  <a:pt x="36317" y="38264"/>
                </a:lnTo>
                <a:lnTo>
                  <a:pt x="37091" y="38103"/>
                </a:lnTo>
                <a:lnTo>
                  <a:pt x="36817" y="37845"/>
                </a:lnTo>
                <a:lnTo>
                  <a:pt x="36679" y="32834"/>
                </a:lnTo>
                <a:lnTo>
                  <a:pt x="30548" y="27431"/>
                </a:lnTo>
                <a:close/>
              </a:path>
              <a:path w="82550" h="102870">
                <a:moveTo>
                  <a:pt x="36679" y="32834"/>
                </a:moveTo>
                <a:lnTo>
                  <a:pt x="36817" y="37845"/>
                </a:lnTo>
                <a:lnTo>
                  <a:pt x="37106" y="38100"/>
                </a:lnTo>
                <a:lnTo>
                  <a:pt x="38834" y="37739"/>
                </a:lnTo>
                <a:lnTo>
                  <a:pt x="38610" y="34535"/>
                </a:lnTo>
                <a:lnTo>
                  <a:pt x="36679" y="32834"/>
                </a:lnTo>
                <a:close/>
              </a:path>
              <a:path w="82550" h="102870">
                <a:moveTo>
                  <a:pt x="43923" y="30686"/>
                </a:moveTo>
                <a:lnTo>
                  <a:pt x="42554" y="33019"/>
                </a:lnTo>
                <a:lnTo>
                  <a:pt x="39795" y="37210"/>
                </a:lnTo>
                <a:lnTo>
                  <a:pt x="39781" y="37802"/>
                </a:lnTo>
                <a:lnTo>
                  <a:pt x="40850" y="36067"/>
                </a:lnTo>
                <a:lnTo>
                  <a:pt x="43923" y="30686"/>
                </a:lnTo>
                <a:close/>
              </a:path>
              <a:path w="82550" h="102870">
                <a:moveTo>
                  <a:pt x="36620" y="30682"/>
                </a:moveTo>
                <a:lnTo>
                  <a:pt x="36679" y="32834"/>
                </a:lnTo>
                <a:lnTo>
                  <a:pt x="38610" y="34535"/>
                </a:lnTo>
                <a:lnTo>
                  <a:pt x="38834" y="37739"/>
                </a:lnTo>
                <a:lnTo>
                  <a:pt x="39544" y="37591"/>
                </a:lnTo>
                <a:lnTo>
                  <a:pt x="39698" y="37358"/>
                </a:lnTo>
                <a:lnTo>
                  <a:pt x="38717" y="32130"/>
                </a:lnTo>
                <a:lnTo>
                  <a:pt x="36620" y="30682"/>
                </a:lnTo>
                <a:close/>
              </a:path>
              <a:path w="82550" h="102870">
                <a:moveTo>
                  <a:pt x="36548" y="28082"/>
                </a:moveTo>
                <a:lnTo>
                  <a:pt x="36626" y="30686"/>
                </a:lnTo>
                <a:lnTo>
                  <a:pt x="38717" y="32130"/>
                </a:lnTo>
                <a:lnTo>
                  <a:pt x="39698" y="37358"/>
                </a:lnTo>
                <a:lnTo>
                  <a:pt x="42663" y="32834"/>
                </a:lnTo>
                <a:lnTo>
                  <a:pt x="44117" y="30348"/>
                </a:lnTo>
                <a:lnTo>
                  <a:pt x="43567" y="28828"/>
                </a:lnTo>
                <a:lnTo>
                  <a:pt x="41511" y="28828"/>
                </a:lnTo>
                <a:lnTo>
                  <a:pt x="36548" y="28082"/>
                </a:lnTo>
                <a:close/>
              </a:path>
              <a:path w="82550" h="102870">
                <a:moveTo>
                  <a:pt x="18365" y="34873"/>
                </a:moveTo>
                <a:lnTo>
                  <a:pt x="17334" y="36067"/>
                </a:lnTo>
                <a:lnTo>
                  <a:pt x="17355" y="36331"/>
                </a:lnTo>
                <a:lnTo>
                  <a:pt x="18365" y="34873"/>
                </a:lnTo>
                <a:close/>
              </a:path>
              <a:path w="82550" h="102870">
                <a:moveTo>
                  <a:pt x="19062" y="34067"/>
                </a:moveTo>
                <a:lnTo>
                  <a:pt x="18485" y="34714"/>
                </a:lnTo>
                <a:lnTo>
                  <a:pt x="18365" y="34873"/>
                </a:lnTo>
                <a:lnTo>
                  <a:pt x="19062" y="34067"/>
                </a:lnTo>
                <a:close/>
              </a:path>
              <a:path w="82550" h="102870">
                <a:moveTo>
                  <a:pt x="19233" y="33856"/>
                </a:moveTo>
                <a:lnTo>
                  <a:pt x="18770" y="34289"/>
                </a:lnTo>
                <a:lnTo>
                  <a:pt x="18476" y="34714"/>
                </a:lnTo>
                <a:lnTo>
                  <a:pt x="19233" y="33856"/>
                </a:lnTo>
                <a:close/>
              </a:path>
              <a:path w="82550" h="102870">
                <a:moveTo>
                  <a:pt x="24136" y="28466"/>
                </a:moveTo>
                <a:lnTo>
                  <a:pt x="23796" y="28648"/>
                </a:lnTo>
                <a:lnTo>
                  <a:pt x="19292" y="33800"/>
                </a:lnTo>
                <a:lnTo>
                  <a:pt x="24136" y="28466"/>
                </a:lnTo>
                <a:close/>
              </a:path>
              <a:path w="82550" h="102870">
                <a:moveTo>
                  <a:pt x="24231" y="28414"/>
                </a:moveTo>
                <a:lnTo>
                  <a:pt x="19367" y="33731"/>
                </a:lnTo>
                <a:lnTo>
                  <a:pt x="19846" y="33273"/>
                </a:lnTo>
                <a:lnTo>
                  <a:pt x="24231" y="28414"/>
                </a:lnTo>
                <a:close/>
              </a:path>
              <a:path w="82550" h="102870">
                <a:moveTo>
                  <a:pt x="24884" y="28064"/>
                </a:moveTo>
                <a:lnTo>
                  <a:pt x="24231" y="28414"/>
                </a:lnTo>
                <a:lnTo>
                  <a:pt x="19749" y="33381"/>
                </a:lnTo>
                <a:lnTo>
                  <a:pt x="22867" y="31368"/>
                </a:lnTo>
                <a:lnTo>
                  <a:pt x="24833" y="30966"/>
                </a:lnTo>
                <a:lnTo>
                  <a:pt x="25277" y="30014"/>
                </a:lnTo>
                <a:lnTo>
                  <a:pt x="24884" y="28064"/>
                </a:lnTo>
                <a:close/>
              </a:path>
              <a:path w="82550" h="102870">
                <a:moveTo>
                  <a:pt x="23796" y="28648"/>
                </a:moveTo>
                <a:lnTo>
                  <a:pt x="20031" y="32946"/>
                </a:lnTo>
                <a:lnTo>
                  <a:pt x="23796" y="28648"/>
                </a:lnTo>
                <a:close/>
              </a:path>
              <a:path w="82550" h="102870">
                <a:moveTo>
                  <a:pt x="31915" y="27431"/>
                </a:moveTo>
                <a:lnTo>
                  <a:pt x="30548" y="27431"/>
                </a:lnTo>
                <a:lnTo>
                  <a:pt x="36679" y="32834"/>
                </a:lnTo>
                <a:lnTo>
                  <a:pt x="36620" y="30682"/>
                </a:lnTo>
                <a:lnTo>
                  <a:pt x="31915" y="27431"/>
                </a:lnTo>
                <a:close/>
              </a:path>
              <a:path w="82550" h="102870">
                <a:moveTo>
                  <a:pt x="68677" y="31368"/>
                </a:moveTo>
                <a:lnTo>
                  <a:pt x="66274" y="31368"/>
                </a:lnTo>
                <a:lnTo>
                  <a:pt x="68783" y="31681"/>
                </a:lnTo>
                <a:lnTo>
                  <a:pt x="68677" y="31368"/>
                </a:lnTo>
                <a:close/>
              </a:path>
              <a:path w="82550" h="102870">
                <a:moveTo>
                  <a:pt x="25277" y="30014"/>
                </a:moveTo>
                <a:lnTo>
                  <a:pt x="24833" y="30966"/>
                </a:lnTo>
                <a:lnTo>
                  <a:pt x="25349" y="30860"/>
                </a:lnTo>
                <a:lnTo>
                  <a:pt x="25277" y="30014"/>
                </a:lnTo>
                <a:close/>
              </a:path>
              <a:path w="82550" h="102870">
                <a:moveTo>
                  <a:pt x="25448" y="30860"/>
                </a:moveTo>
                <a:close/>
              </a:path>
              <a:path w="82550" h="102870">
                <a:moveTo>
                  <a:pt x="31570" y="26542"/>
                </a:moveTo>
                <a:lnTo>
                  <a:pt x="30628" y="26542"/>
                </a:lnTo>
                <a:lnTo>
                  <a:pt x="36620" y="30682"/>
                </a:lnTo>
                <a:lnTo>
                  <a:pt x="36548" y="28082"/>
                </a:lnTo>
                <a:lnTo>
                  <a:pt x="32230" y="27431"/>
                </a:lnTo>
                <a:lnTo>
                  <a:pt x="31570" y="26542"/>
                </a:lnTo>
                <a:close/>
              </a:path>
              <a:path w="82550" h="102870">
                <a:moveTo>
                  <a:pt x="44825" y="29108"/>
                </a:moveTo>
                <a:lnTo>
                  <a:pt x="44122" y="30348"/>
                </a:lnTo>
                <a:lnTo>
                  <a:pt x="44790" y="29209"/>
                </a:lnTo>
                <a:close/>
              </a:path>
              <a:path w="82550" h="102870">
                <a:moveTo>
                  <a:pt x="44403" y="26704"/>
                </a:moveTo>
                <a:lnTo>
                  <a:pt x="43132" y="27638"/>
                </a:lnTo>
                <a:lnTo>
                  <a:pt x="44120" y="30342"/>
                </a:lnTo>
                <a:lnTo>
                  <a:pt x="44825" y="29108"/>
                </a:lnTo>
                <a:lnTo>
                  <a:pt x="44920" y="28828"/>
                </a:lnTo>
                <a:lnTo>
                  <a:pt x="44871" y="28414"/>
                </a:lnTo>
                <a:lnTo>
                  <a:pt x="44403" y="26704"/>
                </a:lnTo>
                <a:close/>
              </a:path>
              <a:path w="82550" h="102870">
                <a:moveTo>
                  <a:pt x="26318" y="27782"/>
                </a:moveTo>
                <a:lnTo>
                  <a:pt x="25242" y="27871"/>
                </a:lnTo>
                <a:lnTo>
                  <a:pt x="25115" y="27939"/>
                </a:lnTo>
                <a:lnTo>
                  <a:pt x="25002" y="28648"/>
                </a:lnTo>
                <a:lnTo>
                  <a:pt x="25277" y="30014"/>
                </a:lnTo>
                <a:lnTo>
                  <a:pt x="26318" y="27782"/>
                </a:lnTo>
                <a:close/>
              </a:path>
              <a:path w="82550" h="102870">
                <a:moveTo>
                  <a:pt x="44956" y="28724"/>
                </a:moveTo>
                <a:lnTo>
                  <a:pt x="44825" y="29108"/>
                </a:lnTo>
                <a:lnTo>
                  <a:pt x="44985" y="28828"/>
                </a:lnTo>
                <a:close/>
              </a:path>
              <a:path w="82550" h="102870">
                <a:moveTo>
                  <a:pt x="39207" y="24228"/>
                </a:moveTo>
                <a:lnTo>
                  <a:pt x="36673" y="26889"/>
                </a:lnTo>
                <a:lnTo>
                  <a:pt x="36548" y="28082"/>
                </a:lnTo>
                <a:lnTo>
                  <a:pt x="41511" y="28828"/>
                </a:lnTo>
                <a:lnTo>
                  <a:pt x="42936" y="27782"/>
                </a:lnTo>
                <a:lnTo>
                  <a:pt x="42825" y="26796"/>
                </a:lnTo>
                <a:lnTo>
                  <a:pt x="42453" y="25780"/>
                </a:lnTo>
                <a:lnTo>
                  <a:pt x="39207" y="24228"/>
                </a:lnTo>
                <a:close/>
              </a:path>
              <a:path w="82550" h="102870">
                <a:moveTo>
                  <a:pt x="43132" y="27638"/>
                </a:moveTo>
                <a:lnTo>
                  <a:pt x="41511" y="28828"/>
                </a:lnTo>
                <a:lnTo>
                  <a:pt x="43567" y="28828"/>
                </a:lnTo>
                <a:lnTo>
                  <a:pt x="43132" y="27638"/>
                </a:lnTo>
                <a:close/>
              </a:path>
              <a:path w="82550" h="102870">
                <a:moveTo>
                  <a:pt x="46439" y="22477"/>
                </a:moveTo>
                <a:lnTo>
                  <a:pt x="46283" y="22578"/>
                </a:lnTo>
                <a:lnTo>
                  <a:pt x="45833" y="25653"/>
                </a:lnTo>
                <a:lnTo>
                  <a:pt x="44403" y="26704"/>
                </a:lnTo>
                <a:lnTo>
                  <a:pt x="44956" y="28724"/>
                </a:lnTo>
                <a:lnTo>
                  <a:pt x="46212" y="25047"/>
                </a:lnTo>
                <a:lnTo>
                  <a:pt x="46313" y="24228"/>
                </a:lnTo>
                <a:lnTo>
                  <a:pt x="46439" y="22477"/>
                </a:lnTo>
                <a:close/>
              </a:path>
              <a:path w="82550" h="102870">
                <a:moveTo>
                  <a:pt x="24605" y="27924"/>
                </a:moveTo>
                <a:lnTo>
                  <a:pt x="24417" y="27939"/>
                </a:lnTo>
                <a:lnTo>
                  <a:pt x="23796" y="28648"/>
                </a:lnTo>
                <a:lnTo>
                  <a:pt x="24136" y="28466"/>
                </a:lnTo>
                <a:lnTo>
                  <a:pt x="24605" y="27924"/>
                </a:lnTo>
                <a:close/>
              </a:path>
              <a:path w="82550" h="102870">
                <a:moveTo>
                  <a:pt x="24493" y="28071"/>
                </a:moveTo>
                <a:lnTo>
                  <a:pt x="24136" y="28466"/>
                </a:lnTo>
                <a:lnTo>
                  <a:pt x="24493" y="28071"/>
                </a:lnTo>
                <a:close/>
              </a:path>
              <a:path w="82550" h="102870">
                <a:moveTo>
                  <a:pt x="24852" y="27903"/>
                </a:moveTo>
                <a:lnTo>
                  <a:pt x="24627" y="27924"/>
                </a:lnTo>
                <a:lnTo>
                  <a:pt x="24231" y="28414"/>
                </a:lnTo>
                <a:lnTo>
                  <a:pt x="24851" y="28082"/>
                </a:lnTo>
                <a:lnTo>
                  <a:pt x="24852" y="27903"/>
                </a:lnTo>
                <a:close/>
              </a:path>
              <a:path w="82550" h="102870">
                <a:moveTo>
                  <a:pt x="37159" y="23249"/>
                </a:moveTo>
                <a:lnTo>
                  <a:pt x="36401" y="23367"/>
                </a:lnTo>
                <a:lnTo>
                  <a:pt x="32126" y="24891"/>
                </a:lnTo>
                <a:lnTo>
                  <a:pt x="30787" y="25393"/>
                </a:lnTo>
                <a:lnTo>
                  <a:pt x="30812" y="25520"/>
                </a:lnTo>
                <a:lnTo>
                  <a:pt x="32230" y="27431"/>
                </a:lnTo>
                <a:lnTo>
                  <a:pt x="36548" y="28082"/>
                </a:lnTo>
                <a:lnTo>
                  <a:pt x="36673" y="26889"/>
                </a:lnTo>
                <a:lnTo>
                  <a:pt x="39207" y="24228"/>
                </a:lnTo>
                <a:lnTo>
                  <a:pt x="37159" y="23249"/>
                </a:lnTo>
                <a:close/>
              </a:path>
              <a:path w="82550" h="102870">
                <a:moveTo>
                  <a:pt x="24628" y="27922"/>
                </a:moveTo>
                <a:lnTo>
                  <a:pt x="24493" y="28071"/>
                </a:lnTo>
                <a:lnTo>
                  <a:pt x="24628" y="27922"/>
                </a:lnTo>
                <a:close/>
              </a:path>
              <a:path w="82550" h="102870">
                <a:moveTo>
                  <a:pt x="25242" y="27871"/>
                </a:moveTo>
                <a:lnTo>
                  <a:pt x="24852" y="27903"/>
                </a:lnTo>
                <a:lnTo>
                  <a:pt x="24884" y="28064"/>
                </a:lnTo>
                <a:lnTo>
                  <a:pt x="25242" y="27871"/>
                </a:lnTo>
                <a:close/>
              </a:path>
              <a:path w="82550" h="102870">
                <a:moveTo>
                  <a:pt x="25924" y="26196"/>
                </a:moveTo>
                <a:lnTo>
                  <a:pt x="24605" y="27924"/>
                </a:lnTo>
                <a:lnTo>
                  <a:pt x="25142" y="27355"/>
                </a:lnTo>
                <a:lnTo>
                  <a:pt x="25924" y="26196"/>
                </a:lnTo>
                <a:close/>
              </a:path>
              <a:path w="82550" h="102870">
                <a:moveTo>
                  <a:pt x="25142" y="27355"/>
                </a:moveTo>
                <a:lnTo>
                  <a:pt x="24628" y="27922"/>
                </a:lnTo>
                <a:lnTo>
                  <a:pt x="24852" y="27903"/>
                </a:lnTo>
                <a:lnTo>
                  <a:pt x="24951" y="27638"/>
                </a:lnTo>
                <a:lnTo>
                  <a:pt x="25142" y="27355"/>
                </a:lnTo>
                <a:close/>
              </a:path>
              <a:path w="82550" h="102870">
                <a:moveTo>
                  <a:pt x="26718" y="26924"/>
                </a:moveTo>
                <a:lnTo>
                  <a:pt x="25418" y="27050"/>
                </a:lnTo>
                <a:lnTo>
                  <a:pt x="25090" y="27431"/>
                </a:lnTo>
                <a:lnTo>
                  <a:pt x="24951" y="27638"/>
                </a:lnTo>
                <a:lnTo>
                  <a:pt x="24852" y="27903"/>
                </a:lnTo>
                <a:lnTo>
                  <a:pt x="25242" y="27871"/>
                </a:lnTo>
                <a:lnTo>
                  <a:pt x="26622" y="27130"/>
                </a:lnTo>
                <a:lnTo>
                  <a:pt x="26718" y="26924"/>
                </a:lnTo>
                <a:close/>
              </a:path>
              <a:path w="82550" h="102870">
                <a:moveTo>
                  <a:pt x="26622" y="27130"/>
                </a:moveTo>
                <a:lnTo>
                  <a:pt x="25242" y="27871"/>
                </a:lnTo>
                <a:lnTo>
                  <a:pt x="26318" y="27782"/>
                </a:lnTo>
                <a:lnTo>
                  <a:pt x="26622" y="27130"/>
                </a:lnTo>
                <a:close/>
              </a:path>
              <a:path w="82550" h="102870">
                <a:moveTo>
                  <a:pt x="30628" y="26542"/>
                </a:moveTo>
                <a:lnTo>
                  <a:pt x="27069" y="26889"/>
                </a:lnTo>
                <a:lnTo>
                  <a:pt x="26622" y="27130"/>
                </a:lnTo>
                <a:lnTo>
                  <a:pt x="26318" y="27782"/>
                </a:lnTo>
                <a:lnTo>
                  <a:pt x="30548" y="27431"/>
                </a:lnTo>
                <a:lnTo>
                  <a:pt x="31915" y="27431"/>
                </a:lnTo>
                <a:lnTo>
                  <a:pt x="30628" y="26542"/>
                </a:lnTo>
                <a:close/>
              </a:path>
              <a:path w="82550" h="102870">
                <a:moveTo>
                  <a:pt x="41973" y="22588"/>
                </a:moveTo>
                <a:lnTo>
                  <a:pt x="41270" y="22605"/>
                </a:lnTo>
                <a:lnTo>
                  <a:pt x="40661" y="22701"/>
                </a:lnTo>
                <a:lnTo>
                  <a:pt x="39207" y="24228"/>
                </a:lnTo>
                <a:lnTo>
                  <a:pt x="42453" y="25780"/>
                </a:lnTo>
                <a:lnTo>
                  <a:pt x="43132" y="27638"/>
                </a:lnTo>
                <a:lnTo>
                  <a:pt x="44277" y="26796"/>
                </a:lnTo>
                <a:lnTo>
                  <a:pt x="44151" y="25780"/>
                </a:lnTo>
                <a:lnTo>
                  <a:pt x="43525" y="23494"/>
                </a:lnTo>
                <a:lnTo>
                  <a:pt x="41973" y="22588"/>
                </a:lnTo>
                <a:close/>
              </a:path>
              <a:path w="82550" h="102870">
                <a:moveTo>
                  <a:pt x="29321" y="21126"/>
                </a:moveTo>
                <a:lnTo>
                  <a:pt x="25142" y="27355"/>
                </a:lnTo>
                <a:lnTo>
                  <a:pt x="25418" y="27050"/>
                </a:lnTo>
                <a:lnTo>
                  <a:pt x="26718" y="26924"/>
                </a:lnTo>
                <a:lnTo>
                  <a:pt x="26778" y="26796"/>
                </a:lnTo>
                <a:lnTo>
                  <a:pt x="30718" y="25393"/>
                </a:lnTo>
                <a:lnTo>
                  <a:pt x="29127" y="23249"/>
                </a:lnTo>
                <a:lnTo>
                  <a:pt x="29170" y="22147"/>
                </a:lnTo>
                <a:lnTo>
                  <a:pt x="29321" y="21126"/>
                </a:lnTo>
                <a:close/>
              </a:path>
              <a:path w="82550" h="102870">
                <a:moveTo>
                  <a:pt x="27069" y="26889"/>
                </a:moveTo>
                <a:lnTo>
                  <a:pt x="26718" y="26924"/>
                </a:lnTo>
                <a:lnTo>
                  <a:pt x="26622" y="27130"/>
                </a:lnTo>
                <a:lnTo>
                  <a:pt x="27069" y="26889"/>
                </a:lnTo>
                <a:close/>
              </a:path>
              <a:path w="82550" h="102870">
                <a:moveTo>
                  <a:pt x="30718" y="25393"/>
                </a:moveTo>
                <a:lnTo>
                  <a:pt x="26778" y="26796"/>
                </a:lnTo>
                <a:lnTo>
                  <a:pt x="26718" y="26924"/>
                </a:lnTo>
                <a:lnTo>
                  <a:pt x="27069" y="26889"/>
                </a:lnTo>
                <a:lnTo>
                  <a:pt x="27715" y="26542"/>
                </a:lnTo>
                <a:lnTo>
                  <a:pt x="30733" y="25413"/>
                </a:lnTo>
                <a:close/>
              </a:path>
              <a:path w="82550" h="102870">
                <a:moveTo>
                  <a:pt x="30733" y="25413"/>
                </a:moveTo>
                <a:lnTo>
                  <a:pt x="27715" y="26542"/>
                </a:lnTo>
                <a:lnTo>
                  <a:pt x="27069" y="26889"/>
                </a:lnTo>
                <a:lnTo>
                  <a:pt x="30628" y="26542"/>
                </a:lnTo>
                <a:lnTo>
                  <a:pt x="31570" y="26542"/>
                </a:lnTo>
                <a:lnTo>
                  <a:pt x="30733" y="25413"/>
                </a:lnTo>
                <a:close/>
              </a:path>
              <a:path w="82550" h="102870">
                <a:moveTo>
                  <a:pt x="46298" y="22481"/>
                </a:moveTo>
                <a:lnTo>
                  <a:pt x="41973" y="22588"/>
                </a:lnTo>
                <a:lnTo>
                  <a:pt x="43525" y="23494"/>
                </a:lnTo>
                <a:lnTo>
                  <a:pt x="44403" y="26704"/>
                </a:lnTo>
                <a:lnTo>
                  <a:pt x="45833" y="25653"/>
                </a:lnTo>
                <a:lnTo>
                  <a:pt x="46298" y="22481"/>
                </a:lnTo>
                <a:close/>
              </a:path>
              <a:path w="82550" h="102870">
                <a:moveTo>
                  <a:pt x="9299" y="7068"/>
                </a:moveTo>
                <a:lnTo>
                  <a:pt x="4610" y="10667"/>
                </a:lnTo>
                <a:lnTo>
                  <a:pt x="13" y="15112"/>
                </a:lnTo>
                <a:lnTo>
                  <a:pt x="0" y="15620"/>
                </a:lnTo>
                <a:lnTo>
                  <a:pt x="2734" y="24383"/>
                </a:lnTo>
                <a:lnTo>
                  <a:pt x="6284" y="26162"/>
                </a:lnTo>
                <a:lnTo>
                  <a:pt x="11865" y="24510"/>
                </a:lnTo>
                <a:lnTo>
                  <a:pt x="13451" y="22701"/>
                </a:lnTo>
                <a:lnTo>
                  <a:pt x="13577" y="22351"/>
                </a:lnTo>
                <a:lnTo>
                  <a:pt x="13899" y="20446"/>
                </a:lnTo>
                <a:lnTo>
                  <a:pt x="13283" y="20446"/>
                </a:lnTo>
                <a:lnTo>
                  <a:pt x="9531" y="19684"/>
                </a:lnTo>
                <a:lnTo>
                  <a:pt x="5292" y="14096"/>
                </a:lnTo>
                <a:lnTo>
                  <a:pt x="5369" y="12700"/>
                </a:lnTo>
                <a:lnTo>
                  <a:pt x="5768" y="9778"/>
                </a:lnTo>
                <a:lnTo>
                  <a:pt x="9299" y="7068"/>
                </a:lnTo>
                <a:close/>
              </a:path>
              <a:path w="82550" h="102870">
                <a:moveTo>
                  <a:pt x="32163" y="24878"/>
                </a:moveTo>
                <a:lnTo>
                  <a:pt x="30718" y="25393"/>
                </a:lnTo>
                <a:lnTo>
                  <a:pt x="32163" y="24878"/>
                </a:lnTo>
                <a:close/>
              </a:path>
              <a:path w="82550" h="102870">
                <a:moveTo>
                  <a:pt x="31757" y="19533"/>
                </a:moveTo>
                <a:lnTo>
                  <a:pt x="30117" y="19938"/>
                </a:lnTo>
                <a:lnTo>
                  <a:pt x="29321" y="21126"/>
                </a:lnTo>
                <a:lnTo>
                  <a:pt x="29170" y="22147"/>
                </a:lnTo>
                <a:lnTo>
                  <a:pt x="29127" y="23249"/>
                </a:lnTo>
                <a:lnTo>
                  <a:pt x="30718" y="25393"/>
                </a:lnTo>
                <a:lnTo>
                  <a:pt x="32163" y="24878"/>
                </a:lnTo>
                <a:lnTo>
                  <a:pt x="36876" y="23113"/>
                </a:lnTo>
                <a:lnTo>
                  <a:pt x="38024" y="23113"/>
                </a:lnTo>
                <a:lnTo>
                  <a:pt x="40661" y="22701"/>
                </a:lnTo>
                <a:lnTo>
                  <a:pt x="41956" y="22578"/>
                </a:lnTo>
                <a:lnTo>
                  <a:pt x="38522" y="20573"/>
                </a:lnTo>
                <a:lnTo>
                  <a:pt x="37592" y="20573"/>
                </a:lnTo>
                <a:lnTo>
                  <a:pt x="32439" y="20319"/>
                </a:lnTo>
                <a:lnTo>
                  <a:pt x="31757" y="19533"/>
                </a:lnTo>
                <a:close/>
              </a:path>
              <a:path w="82550" h="102870">
                <a:moveTo>
                  <a:pt x="51928" y="22351"/>
                </a:moveTo>
                <a:lnTo>
                  <a:pt x="51500" y="22361"/>
                </a:lnTo>
                <a:lnTo>
                  <a:pt x="54365" y="25047"/>
                </a:lnTo>
                <a:lnTo>
                  <a:pt x="58009" y="23776"/>
                </a:lnTo>
                <a:lnTo>
                  <a:pt x="57696" y="23621"/>
                </a:lnTo>
                <a:lnTo>
                  <a:pt x="51928" y="22351"/>
                </a:lnTo>
                <a:close/>
              </a:path>
              <a:path w="82550" h="102870">
                <a:moveTo>
                  <a:pt x="36876" y="23113"/>
                </a:moveTo>
                <a:lnTo>
                  <a:pt x="32163" y="24878"/>
                </a:lnTo>
                <a:lnTo>
                  <a:pt x="36401" y="23367"/>
                </a:lnTo>
                <a:lnTo>
                  <a:pt x="37159" y="23249"/>
                </a:lnTo>
                <a:lnTo>
                  <a:pt x="36876" y="23113"/>
                </a:lnTo>
                <a:close/>
              </a:path>
              <a:path w="82550" h="102870">
                <a:moveTo>
                  <a:pt x="40661" y="22701"/>
                </a:moveTo>
                <a:lnTo>
                  <a:pt x="37159" y="23249"/>
                </a:lnTo>
                <a:lnTo>
                  <a:pt x="39207" y="24228"/>
                </a:lnTo>
                <a:lnTo>
                  <a:pt x="40661" y="22701"/>
                </a:lnTo>
                <a:close/>
              </a:path>
              <a:path w="82550" h="102870">
                <a:moveTo>
                  <a:pt x="38024" y="23113"/>
                </a:moveTo>
                <a:lnTo>
                  <a:pt x="36876" y="23113"/>
                </a:lnTo>
                <a:lnTo>
                  <a:pt x="37159" y="23249"/>
                </a:lnTo>
                <a:lnTo>
                  <a:pt x="38024" y="23113"/>
                </a:lnTo>
                <a:close/>
              </a:path>
              <a:path w="82550" h="102870">
                <a:moveTo>
                  <a:pt x="41956" y="22578"/>
                </a:moveTo>
                <a:lnTo>
                  <a:pt x="40752" y="22605"/>
                </a:lnTo>
                <a:lnTo>
                  <a:pt x="41270" y="22605"/>
                </a:lnTo>
                <a:lnTo>
                  <a:pt x="41973" y="22588"/>
                </a:lnTo>
                <a:close/>
              </a:path>
              <a:path w="82550" h="102870">
                <a:moveTo>
                  <a:pt x="44482" y="12785"/>
                </a:moveTo>
                <a:lnTo>
                  <a:pt x="44362" y="14604"/>
                </a:lnTo>
                <a:lnTo>
                  <a:pt x="38024" y="20192"/>
                </a:lnTo>
                <a:lnTo>
                  <a:pt x="41956" y="22578"/>
                </a:lnTo>
                <a:lnTo>
                  <a:pt x="46250" y="22481"/>
                </a:lnTo>
                <a:lnTo>
                  <a:pt x="46347" y="22147"/>
                </a:lnTo>
                <a:lnTo>
                  <a:pt x="46496" y="21126"/>
                </a:lnTo>
                <a:lnTo>
                  <a:pt x="46623" y="19938"/>
                </a:lnTo>
                <a:lnTo>
                  <a:pt x="46935" y="15620"/>
                </a:lnTo>
                <a:lnTo>
                  <a:pt x="44482" y="12785"/>
                </a:lnTo>
                <a:close/>
              </a:path>
              <a:path w="82550" h="102870">
                <a:moveTo>
                  <a:pt x="46577" y="20575"/>
                </a:moveTo>
                <a:lnTo>
                  <a:pt x="46298" y="22479"/>
                </a:lnTo>
                <a:lnTo>
                  <a:pt x="46463" y="22147"/>
                </a:lnTo>
                <a:lnTo>
                  <a:pt x="46577" y="20575"/>
                </a:lnTo>
                <a:close/>
              </a:path>
              <a:path w="82550" h="102870">
                <a:moveTo>
                  <a:pt x="51489" y="22351"/>
                </a:moveTo>
                <a:lnTo>
                  <a:pt x="46807" y="22468"/>
                </a:lnTo>
                <a:lnTo>
                  <a:pt x="51500" y="22361"/>
                </a:lnTo>
                <a:close/>
              </a:path>
              <a:path w="82550" h="102870">
                <a:moveTo>
                  <a:pt x="29417" y="20482"/>
                </a:moveTo>
                <a:lnTo>
                  <a:pt x="28638" y="22147"/>
                </a:lnTo>
                <a:lnTo>
                  <a:pt x="29321" y="21126"/>
                </a:lnTo>
                <a:lnTo>
                  <a:pt x="29417" y="20482"/>
                </a:lnTo>
                <a:close/>
              </a:path>
              <a:path w="82550" h="102870">
                <a:moveTo>
                  <a:pt x="29887" y="17378"/>
                </a:moveTo>
                <a:lnTo>
                  <a:pt x="29321" y="21126"/>
                </a:lnTo>
                <a:lnTo>
                  <a:pt x="30117" y="19938"/>
                </a:lnTo>
                <a:lnTo>
                  <a:pt x="31757" y="19533"/>
                </a:lnTo>
                <a:lnTo>
                  <a:pt x="29887" y="17378"/>
                </a:lnTo>
                <a:close/>
              </a:path>
              <a:path w="82550" h="102870">
                <a:moveTo>
                  <a:pt x="40572" y="4841"/>
                </a:moveTo>
                <a:lnTo>
                  <a:pt x="44697" y="9525"/>
                </a:lnTo>
                <a:lnTo>
                  <a:pt x="44482" y="12785"/>
                </a:lnTo>
                <a:lnTo>
                  <a:pt x="46935" y="15620"/>
                </a:lnTo>
                <a:lnTo>
                  <a:pt x="46577" y="20575"/>
                </a:lnTo>
                <a:lnTo>
                  <a:pt x="46977" y="15112"/>
                </a:lnTo>
                <a:lnTo>
                  <a:pt x="45178" y="10032"/>
                </a:lnTo>
                <a:lnTo>
                  <a:pt x="40572" y="4841"/>
                </a:lnTo>
                <a:close/>
              </a:path>
              <a:path w="82550" h="102870">
                <a:moveTo>
                  <a:pt x="35259" y="18668"/>
                </a:moveTo>
                <a:lnTo>
                  <a:pt x="31757" y="19533"/>
                </a:lnTo>
                <a:lnTo>
                  <a:pt x="32439" y="20319"/>
                </a:lnTo>
                <a:lnTo>
                  <a:pt x="37592" y="20573"/>
                </a:lnTo>
                <a:lnTo>
                  <a:pt x="37880" y="20319"/>
                </a:lnTo>
                <a:lnTo>
                  <a:pt x="35259" y="18668"/>
                </a:lnTo>
                <a:close/>
              </a:path>
              <a:path w="82550" h="102870">
                <a:moveTo>
                  <a:pt x="37962" y="20247"/>
                </a:moveTo>
                <a:lnTo>
                  <a:pt x="37592" y="20573"/>
                </a:lnTo>
                <a:lnTo>
                  <a:pt x="38522" y="20573"/>
                </a:lnTo>
                <a:lnTo>
                  <a:pt x="37962" y="20247"/>
                </a:lnTo>
                <a:close/>
              </a:path>
              <a:path w="82550" h="102870">
                <a:moveTo>
                  <a:pt x="29584" y="17029"/>
                </a:moveTo>
                <a:lnTo>
                  <a:pt x="29836" y="17652"/>
                </a:lnTo>
                <a:lnTo>
                  <a:pt x="29417" y="20482"/>
                </a:lnTo>
                <a:lnTo>
                  <a:pt x="29887" y="17378"/>
                </a:lnTo>
                <a:lnTo>
                  <a:pt x="29584" y="17029"/>
                </a:lnTo>
                <a:close/>
              </a:path>
              <a:path w="82550" h="102870">
                <a:moveTo>
                  <a:pt x="12725" y="5079"/>
                </a:moveTo>
                <a:lnTo>
                  <a:pt x="9242" y="7112"/>
                </a:lnTo>
                <a:lnTo>
                  <a:pt x="5768" y="9778"/>
                </a:lnTo>
                <a:lnTo>
                  <a:pt x="5369" y="12700"/>
                </a:lnTo>
                <a:lnTo>
                  <a:pt x="5292" y="14096"/>
                </a:lnTo>
                <a:lnTo>
                  <a:pt x="9531" y="19684"/>
                </a:lnTo>
                <a:lnTo>
                  <a:pt x="13283" y="20446"/>
                </a:lnTo>
                <a:lnTo>
                  <a:pt x="16236" y="18668"/>
                </a:lnTo>
                <a:lnTo>
                  <a:pt x="19182" y="17017"/>
                </a:lnTo>
                <a:lnTo>
                  <a:pt x="19326" y="16979"/>
                </a:lnTo>
                <a:lnTo>
                  <a:pt x="19482" y="16890"/>
                </a:lnTo>
                <a:lnTo>
                  <a:pt x="20122" y="14495"/>
                </a:lnTo>
                <a:lnTo>
                  <a:pt x="18646" y="13207"/>
                </a:lnTo>
                <a:lnTo>
                  <a:pt x="17941" y="8081"/>
                </a:lnTo>
                <a:lnTo>
                  <a:pt x="16871" y="6222"/>
                </a:lnTo>
                <a:lnTo>
                  <a:pt x="12725" y="5079"/>
                </a:lnTo>
                <a:close/>
              </a:path>
              <a:path w="82550" h="102870">
                <a:moveTo>
                  <a:pt x="19326" y="16979"/>
                </a:moveTo>
                <a:lnTo>
                  <a:pt x="19162" y="17029"/>
                </a:lnTo>
                <a:lnTo>
                  <a:pt x="16236" y="18668"/>
                </a:lnTo>
                <a:lnTo>
                  <a:pt x="13283" y="20446"/>
                </a:lnTo>
                <a:lnTo>
                  <a:pt x="13899" y="20446"/>
                </a:lnTo>
                <a:lnTo>
                  <a:pt x="13942" y="20192"/>
                </a:lnTo>
                <a:lnTo>
                  <a:pt x="14657" y="19684"/>
                </a:lnTo>
                <a:lnTo>
                  <a:pt x="15442" y="19176"/>
                </a:lnTo>
                <a:lnTo>
                  <a:pt x="19326" y="16979"/>
                </a:lnTo>
                <a:close/>
              </a:path>
              <a:path w="82550" h="102870">
                <a:moveTo>
                  <a:pt x="39753" y="18668"/>
                </a:moveTo>
                <a:lnTo>
                  <a:pt x="35259" y="18668"/>
                </a:lnTo>
                <a:lnTo>
                  <a:pt x="37962" y="20247"/>
                </a:lnTo>
                <a:lnTo>
                  <a:pt x="39753" y="18668"/>
                </a:lnTo>
                <a:close/>
              </a:path>
              <a:path w="82550" h="102870">
                <a:moveTo>
                  <a:pt x="34306" y="10921"/>
                </a:moveTo>
                <a:lnTo>
                  <a:pt x="33371" y="11677"/>
                </a:lnTo>
                <a:lnTo>
                  <a:pt x="33389" y="12318"/>
                </a:lnTo>
                <a:lnTo>
                  <a:pt x="30114" y="15839"/>
                </a:lnTo>
                <a:lnTo>
                  <a:pt x="29887" y="17378"/>
                </a:lnTo>
                <a:lnTo>
                  <a:pt x="31757" y="19533"/>
                </a:lnTo>
                <a:lnTo>
                  <a:pt x="35259" y="18668"/>
                </a:lnTo>
                <a:lnTo>
                  <a:pt x="39753" y="18668"/>
                </a:lnTo>
                <a:lnTo>
                  <a:pt x="44362" y="14604"/>
                </a:lnTo>
                <a:lnTo>
                  <a:pt x="44409" y="12700"/>
                </a:lnTo>
                <a:lnTo>
                  <a:pt x="43420" y="11556"/>
                </a:lnTo>
                <a:lnTo>
                  <a:pt x="34306" y="10921"/>
                </a:lnTo>
                <a:close/>
              </a:path>
              <a:path w="82550" h="102870">
                <a:moveTo>
                  <a:pt x="30114" y="15839"/>
                </a:moveTo>
                <a:lnTo>
                  <a:pt x="28752" y="15919"/>
                </a:lnTo>
                <a:lnTo>
                  <a:pt x="29584" y="17029"/>
                </a:lnTo>
                <a:lnTo>
                  <a:pt x="29887" y="17378"/>
                </a:lnTo>
                <a:lnTo>
                  <a:pt x="30114" y="15839"/>
                </a:lnTo>
                <a:close/>
              </a:path>
              <a:path w="82550" h="102870">
                <a:moveTo>
                  <a:pt x="28752" y="15919"/>
                </a:moveTo>
                <a:lnTo>
                  <a:pt x="29584" y="17029"/>
                </a:lnTo>
                <a:lnTo>
                  <a:pt x="28752" y="15919"/>
                </a:lnTo>
                <a:close/>
              </a:path>
              <a:path w="82550" h="102870">
                <a:moveTo>
                  <a:pt x="20122" y="14495"/>
                </a:moveTo>
                <a:lnTo>
                  <a:pt x="19482" y="16890"/>
                </a:lnTo>
                <a:lnTo>
                  <a:pt x="19326" y="16979"/>
                </a:lnTo>
                <a:lnTo>
                  <a:pt x="22479" y="16128"/>
                </a:lnTo>
                <a:lnTo>
                  <a:pt x="21994" y="16128"/>
                </a:lnTo>
                <a:lnTo>
                  <a:pt x="20122" y="14495"/>
                </a:lnTo>
                <a:close/>
              </a:path>
              <a:path w="82550" h="102870">
                <a:moveTo>
                  <a:pt x="29640" y="634"/>
                </a:moveTo>
                <a:lnTo>
                  <a:pt x="25177" y="762"/>
                </a:lnTo>
                <a:lnTo>
                  <a:pt x="20454" y="1403"/>
                </a:lnTo>
                <a:lnTo>
                  <a:pt x="17546" y="5206"/>
                </a:lnTo>
                <a:lnTo>
                  <a:pt x="17941" y="8081"/>
                </a:lnTo>
                <a:lnTo>
                  <a:pt x="20602" y="12700"/>
                </a:lnTo>
                <a:lnTo>
                  <a:pt x="20262" y="13969"/>
                </a:lnTo>
                <a:lnTo>
                  <a:pt x="20247" y="14604"/>
                </a:lnTo>
                <a:lnTo>
                  <a:pt x="21994" y="16128"/>
                </a:lnTo>
                <a:lnTo>
                  <a:pt x="25880" y="16001"/>
                </a:lnTo>
                <a:lnTo>
                  <a:pt x="27171" y="15875"/>
                </a:lnTo>
                <a:lnTo>
                  <a:pt x="28719" y="15875"/>
                </a:lnTo>
                <a:lnTo>
                  <a:pt x="26516" y="12953"/>
                </a:lnTo>
                <a:lnTo>
                  <a:pt x="27003" y="8127"/>
                </a:lnTo>
                <a:lnTo>
                  <a:pt x="32522" y="3349"/>
                </a:lnTo>
                <a:lnTo>
                  <a:pt x="29640" y="634"/>
                </a:lnTo>
                <a:close/>
              </a:path>
              <a:path w="82550" h="102870">
                <a:moveTo>
                  <a:pt x="28582" y="15875"/>
                </a:moveTo>
                <a:lnTo>
                  <a:pt x="27171" y="15875"/>
                </a:lnTo>
                <a:lnTo>
                  <a:pt x="25880" y="16001"/>
                </a:lnTo>
                <a:lnTo>
                  <a:pt x="21994" y="16128"/>
                </a:lnTo>
                <a:lnTo>
                  <a:pt x="22479" y="16128"/>
                </a:lnTo>
                <a:lnTo>
                  <a:pt x="28625" y="15923"/>
                </a:lnTo>
                <a:close/>
              </a:path>
              <a:path w="82550" h="102870">
                <a:moveTo>
                  <a:pt x="28719" y="15875"/>
                </a:moveTo>
                <a:lnTo>
                  <a:pt x="28582" y="15875"/>
                </a:lnTo>
                <a:lnTo>
                  <a:pt x="28719" y="15875"/>
                </a:lnTo>
                <a:close/>
              </a:path>
              <a:path w="82550" h="102870">
                <a:moveTo>
                  <a:pt x="32522" y="3349"/>
                </a:moveTo>
                <a:lnTo>
                  <a:pt x="27003" y="8127"/>
                </a:lnTo>
                <a:lnTo>
                  <a:pt x="26516" y="12953"/>
                </a:lnTo>
                <a:lnTo>
                  <a:pt x="28752" y="15919"/>
                </a:lnTo>
                <a:lnTo>
                  <a:pt x="30081" y="15875"/>
                </a:lnTo>
                <a:lnTo>
                  <a:pt x="30203" y="15239"/>
                </a:lnTo>
                <a:lnTo>
                  <a:pt x="30372" y="14096"/>
                </a:lnTo>
                <a:lnTo>
                  <a:pt x="33371" y="11677"/>
                </a:lnTo>
                <a:lnTo>
                  <a:pt x="33146" y="3937"/>
                </a:lnTo>
                <a:lnTo>
                  <a:pt x="32522" y="3349"/>
                </a:lnTo>
                <a:close/>
              </a:path>
              <a:path w="82550" h="102870">
                <a:moveTo>
                  <a:pt x="33371" y="11677"/>
                </a:moveTo>
                <a:lnTo>
                  <a:pt x="30372" y="14096"/>
                </a:lnTo>
                <a:lnTo>
                  <a:pt x="30114" y="15839"/>
                </a:lnTo>
                <a:lnTo>
                  <a:pt x="33389" y="12318"/>
                </a:lnTo>
                <a:lnTo>
                  <a:pt x="33371" y="11677"/>
                </a:lnTo>
                <a:close/>
              </a:path>
              <a:path w="82550" h="102870">
                <a:moveTo>
                  <a:pt x="17941" y="8081"/>
                </a:moveTo>
                <a:lnTo>
                  <a:pt x="18646" y="13207"/>
                </a:lnTo>
                <a:lnTo>
                  <a:pt x="20122" y="14495"/>
                </a:lnTo>
                <a:lnTo>
                  <a:pt x="20602" y="12700"/>
                </a:lnTo>
                <a:lnTo>
                  <a:pt x="17941" y="8081"/>
                </a:lnTo>
                <a:close/>
              </a:path>
              <a:path w="82550" h="102870">
                <a:moveTo>
                  <a:pt x="44605" y="10921"/>
                </a:moveTo>
                <a:lnTo>
                  <a:pt x="34306" y="10921"/>
                </a:lnTo>
                <a:lnTo>
                  <a:pt x="43420" y="11556"/>
                </a:lnTo>
                <a:lnTo>
                  <a:pt x="44482" y="12785"/>
                </a:lnTo>
                <a:lnTo>
                  <a:pt x="44605" y="10921"/>
                </a:lnTo>
                <a:close/>
              </a:path>
              <a:path w="82550" h="102870">
                <a:moveTo>
                  <a:pt x="33603" y="2412"/>
                </a:moveTo>
                <a:lnTo>
                  <a:pt x="32522" y="3349"/>
                </a:lnTo>
                <a:lnTo>
                  <a:pt x="33146" y="3937"/>
                </a:lnTo>
                <a:lnTo>
                  <a:pt x="33371" y="11677"/>
                </a:lnTo>
                <a:lnTo>
                  <a:pt x="34306" y="10921"/>
                </a:lnTo>
                <a:lnTo>
                  <a:pt x="44605" y="10921"/>
                </a:lnTo>
                <a:lnTo>
                  <a:pt x="44697" y="9525"/>
                </a:lnTo>
                <a:lnTo>
                  <a:pt x="38755" y="2793"/>
                </a:lnTo>
                <a:lnTo>
                  <a:pt x="33603" y="2412"/>
                </a:lnTo>
                <a:close/>
              </a:path>
              <a:path w="82550" h="102870">
                <a:moveTo>
                  <a:pt x="17643" y="5079"/>
                </a:moveTo>
                <a:lnTo>
                  <a:pt x="12725" y="5079"/>
                </a:lnTo>
                <a:lnTo>
                  <a:pt x="16871" y="6222"/>
                </a:lnTo>
                <a:lnTo>
                  <a:pt x="17941" y="8081"/>
                </a:lnTo>
                <a:lnTo>
                  <a:pt x="17686" y="6222"/>
                </a:lnTo>
                <a:lnTo>
                  <a:pt x="17643" y="5079"/>
                </a:lnTo>
                <a:close/>
              </a:path>
              <a:path w="82550" h="102870">
                <a:moveTo>
                  <a:pt x="20454" y="1403"/>
                </a:moveTo>
                <a:lnTo>
                  <a:pt x="18847" y="1650"/>
                </a:lnTo>
                <a:lnTo>
                  <a:pt x="13378" y="3937"/>
                </a:lnTo>
                <a:lnTo>
                  <a:pt x="9299" y="7068"/>
                </a:lnTo>
                <a:lnTo>
                  <a:pt x="12725" y="5079"/>
                </a:lnTo>
                <a:lnTo>
                  <a:pt x="17643" y="5079"/>
                </a:lnTo>
                <a:lnTo>
                  <a:pt x="20454" y="1403"/>
                </a:lnTo>
                <a:close/>
              </a:path>
              <a:path w="82550" h="102870">
                <a:moveTo>
                  <a:pt x="38432" y="2412"/>
                </a:moveTo>
                <a:lnTo>
                  <a:pt x="33603" y="2412"/>
                </a:lnTo>
                <a:lnTo>
                  <a:pt x="38755" y="2793"/>
                </a:lnTo>
                <a:lnTo>
                  <a:pt x="40572" y="4841"/>
                </a:lnTo>
                <a:lnTo>
                  <a:pt x="38432" y="2412"/>
                </a:lnTo>
                <a:close/>
              </a:path>
              <a:path w="82550" h="102870">
                <a:moveTo>
                  <a:pt x="34132" y="634"/>
                </a:moveTo>
                <a:lnTo>
                  <a:pt x="29640" y="634"/>
                </a:lnTo>
                <a:lnTo>
                  <a:pt x="32522" y="3349"/>
                </a:lnTo>
                <a:lnTo>
                  <a:pt x="33603" y="2412"/>
                </a:lnTo>
                <a:lnTo>
                  <a:pt x="38432" y="2412"/>
                </a:lnTo>
                <a:lnTo>
                  <a:pt x="37425" y="1269"/>
                </a:lnTo>
                <a:lnTo>
                  <a:pt x="34132" y="634"/>
                </a:lnTo>
                <a:close/>
              </a:path>
              <a:path w="82550" h="102870">
                <a:moveTo>
                  <a:pt x="25177" y="762"/>
                </a:moveTo>
                <a:lnTo>
                  <a:pt x="24624" y="762"/>
                </a:lnTo>
                <a:lnTo>
                  <a:pt x="20761" y="1356"/>
                </a:lnTo>
                <a:lnTo>
                  <a:pt x="25177" y="762"/>
                </a:lnTo>
                <a:close/>
              </a:path>
              <a:path w="82550" h="102870">
                <a:moveTo>
                  <a:pt x="30838" y="0"/>
                </a:moveTo>
                <a:lnTo>
                  <a:pt x="25180" y="761"/>
                </a:lnTo>
                <a:lnTo>
                  <a:pt x="29640" y="634"/>
                </a:lnTo>
                <a:lnTo>
                  <a:pt x="34132" y="634"/>
                </a:lnTo>
                <a:lnTo>
                  <a:pt x="30838" y="0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2725" y="353072"/>
            <a:ext cx="480695" cy="197485"/>
          </a:xfrm>
          <a:custGeom>
            <a:avLst/>
            <a:gdLst/>
            <a:ahLst/>
            <a:cxnLst/>
            <a:rect l="l" t="t" r="r" b="b"/>
            <a:pathLst>
              <a:path w="480694" h="197484">
                <a:moveTo>
                  <a:pt x="203" y="125895"/>
                </a:moveTo>
                <a:lnTo>
                  <a:pt x="190" y="124942"/>
                </a:lnTo>
                <a:lnTo>
                  <a:pt x="0" y="125450"/>
                </a:lnTo>
                <a:lnTo>
                  <a:pt x="203" y="125895"/>
                </a:lnTo>
                <a:close/>
              </a:path>
              <a:path w="480694" h="197484">
                <a:moveTo>
                  <a:pt x="12052" y="131381"/>
                </a:moveTo>
                <a:lnTo>
                  <a:pt x="8636" y="132232"/>
                </a:lnTo>
                <a:lnTo>
                  <a:pt x="11938" y="131546"/>
                </a:lnTo>
                <a:lnTo>
                  <a:pt x="12052" y="131381"/>
                </a:lnTo>
                <a:close/>
              </a:path>
              <a:path w="480694" h="197484">
                <a:moveTo>
                  <a:pt x="23990" y="69189"/>
                </a:moveTo>
                <a:lnTo>
                  <a:pt x="23799" y="63842"/>
                </a:lnTo>
                <a:lnTo>
                  <a:pt x="23774" y="64211"/>
                </a:lnTo>
                <a:lnTo>
                  <a:pt x="23990" y="69189"/>
                </a:lnTo>
                <a:close/>
              </a:path>
              <a:path w="480694" h="197484">
                <a:moveTo>
                  <a:pt x="24307" y="74676"/>
                </a:moveTo>
                <a:lnTo>
                  <a:pt x="23990" y="69253"/>
                </a:lnTo>
                <a:lnTo>
                  <a:pt x="24206" y="73736"/>
                </a:lnTo>
                <a:lnTo>
                  <a:pt x="24307" y="74676"/>
                </a:lnTo>
                <a:close/>
              </a:path>
              <a:path w="480694" h="197484">
                <a:moveTo>
                  <a:pt x="68707" y="2857"/>
                </a:moveTo>
                <a:lnTo>
                  <a:pt x="63474" y="1638"/>
                </a:lnTo>
                <a:lnTo>
                  <a:pt x="68707" y="2857"/>
                </a:lnTo>
                <a:close/>
              </a:path>
              <a:path w="480694" h="197484">
                <a:moveTo>
                  <a:pt x="99822" y="172110"/>
                </a:moveTo>
                <a:lnTo>
                  <a:pt x="99580" y="171462"/>
                </a:lnTo>
                <a:lnTo>
                  <a:pt x="99631" y="171945"/>
                </a:lnTo>
                <a:lnTo>
                  <a:pt x="99822" y="172110"/>
                </a:lnTo>
                <a:close/>
              </a:path>
              <a:path w="480694" h="197484">
                <a:moveTo>
                  <a:pt x="129476" y="172529"/>
                </a:moveTo>
                <a:lnTo>
                  <a:pt x="129235" y="172135"/>
                </a:lnTo>
                <a:lnTo>
                  <a:pt x="129286" y="172402"/>
                </a:lnTo>
                <a:lnTo>
                  <a:pt x="129476" y="172529"/>
                </a:lnTo>
                <a:close/>
              </a:path>
              <a:path w="480694" h="197484">
                <a:moveTo>
                  <a:pt x="145122" y="159575"/>
                </a:moveTo>
                <a:lnTo>
                  <a:pt x="144907" y="159385"/>
                </a:lnTo>
                <a:lnTo>
                  <a:pt x="145122" y="159575"/>
                </a:lnTo>
                <a:close/>
              </a:path>
              <a:path w="480694" h="197484">
                <a:moveTo>
                  <a:pt x="145161" y="159334"/>
                </a:moveTo>
                <a:lnTo>
                  <a:pt x="144932" y="159385"/>
                </a:lnTo>
                <a:lnTo>
                  <a:pt x="145135" y="159537"/>
                </a:lnTo>
                <a:lnTo>
                  <a:pt x="145161" y="159334"/>
                </a:lnTo>
                <a:close/>
              </a:path>
              <a:path w="480694" h="197484">
                <a:moveTo>
                  <a:pt x="150342" y="146443"/>
                </a:moveTo>
                <a:lnTo>
                  <a:pt x="149745" y="148272"/>
                </a:lnTo>
                <a:lnTo>
                  <a:pt x="147078" y="154686"/>
                </a:lnTo>
                <a:lnTo>
                  <a:pt x="150317" y="147002"/>
                </a:lnTo>
                <a:lnTo>
                  <a:pt x="150342" y="146443"/>
                </a:lnTo>
                <a:close/>
              </a:path>
              <a:path w="480694" h="197484">
                <a:moveTo>
                  <a:pt x="153454" y="114236"/>
                </a:moveTo>
                <a:lnTo>
                  <a:pt x="152158" y="117665"/>
                </a:lnTo>
                <a:lnTo>
                  <a:pt x="152069" y="118414"/>
                </a:lnTo>
                <a:lnTo>
                  <a:pt x="152171" y="117665"/>
                </a:lnTo>
                <a:lnTo>
                  <a:pt x="153454" y="114236"/>
                </a:lnTo>
                <a:close/>
              </a:path>
              <a:path w="480694" h="197484">
                <a:moveTo>
                  <a:pt x="170929" y="123050"/>
                </a:moveTo>
                <a:lnTo>
                  <a:pt x="170649" y="123825"/>
                </a:lnTo>
                <a:lnTo>
                  <a:pt x="170840" y="124053"/>
                </a:lnTo>
                <a:lnTo>
                  <a:pt x="170929" y="123050"/>
                </a:lnTo>
                <a:close/>
              </a:path>
              <a:path w="480694" h="197484">
                <a:moveTo>
                  <a:pt x="195973" y="155460"/>
                </a:moveTo>
                <a:lnTo>
                  <a:pt x="195859" y="154686"/>
                </a:lnTo>
                <a:lnTo>
                  <a:pt x="193395" y="151828"/>
                </a:lnTo>
                <a:lnTo>
                  <a:pt x="187375" y="151320"/>
                </a:lnTo>
                <a:lnTo>
                  <a:pt x="184975" y="152717"/>
                </a:lnTo>
                <a:lnTo>
                  <a:pt x="180136" y="162369"/>
                </a:lnTo>
                <a:lnTo>
                  <a:pt x="178206" y="164401"/>
                </a:lnTo>
                <a:lnTo>
                  <a:pt x="178168" y="164566"/>
                </a:lnTo>
                <a:lnTo>
                  <a:pt x="177355" y="165290"/>
                </a:lnTo>
                <a:lnTo>
                  <a:pt x="178079" y="164515"/>
                </a:lnTo>
                <a:lnTo>
                  <a:pt x="175971" y="163156"/>
                </a:lnTo>
                <a:lnTo>
                  <a:pt x="174891" y="162445"/>
                </a:lnTo>
                <a:lnTo>
                  <a:pt x="174802" y="162280"/>
                </a:lnTo>
                <a:lnTo>
                  <a:pt x="174802" y="162890"/>
                </a:lnTo>
                <a:lnTo>
                  <a:pt x="174764" y="162369"/>
                </a:lnTo>
                <a:lnTo>
                  <a:pt x="174802" y="162890"/>
                </a:lnTo>
                <a:lnTo>
                  <a:pt x="174802" y="162280"/>
                </a:lnTo>
                <a:lnTo>
                  <a:pt x="173875" y="160489"/>
                </a:lnTo>
                <a:lnTo>
                  <a:pt x="174040" y="160845"/>
                </a:lnTo>
                <a:lnTo>
                  <a:pt x="173786" y="160337"/>
                </a:lnTo>
                <a:lnTo>
                  <a:pt x="170700" y="153860"/>
                </a:lnTo>
                <a:lnTo>
                  <a:pt x="169989" y="149923"/>
                </a:lnTo>
                <a:lnTo>
                  <a:pt x="169900" y="148971"/>
                </a:lnTo>
                <a:lnTo>
                  <a:pt x="169735" y="144716"/>
                </a:lnTo>
                <a:lnTo>
                  <a:pt x="169545" y="139992"/>
                </a:lnTo>
                <a:lnTo>
                  <a:pt x="169583" y="138239"/>
                </a:lnTo>
                <a:lnTo>
                  <a:pt x="169303" y="138239"/>
                </a:lnTo>
                <a:lnTo>
                  <a:pt x="169303" y="173037"/>
                </a:lnTo>
                <a:lnTo>
                  <a:pt x="169011" y="171894"/>
                </a:lnTo>
                <a:lnTo>
                  <a:pt x="169151" y="171640"/>
                </a:lnTo>
                <a:lnTo>
                  <a:pt x="169075" y="172135"/>
                </a:lnTo>
                <a:lnTo>
                  <a:pt x="169303" y="173037"/>
                </a:lnTo>
                <a:lnTo>
                  <a:pt x="169303" y="138239"/>
                </a:lnTo>
                <a:lnTo>
                  <a:pt x="168300" y="138239"/>
                </a:lnTo>
                <a:lnTo>
                  <a:pt x="168275" y="154254"/>
                </a:lnTo>
                <a:lnTo>
                  <a:pt x="168211" y="154584"/>
                </a:lnTo>
                <a:lnTo>
                  <a:pt x="168224" y="154444"/>
                </a:lnTo>
                <a:lnTo>
                  <a:pt x="168148" y="154266"/>
                </a:lnTo>
                <a:lnTo>
                  <a:pt x="168224" y="154444"/>
                </a:lnTo>
                <a:lnTo>
                  <a:pt x="168275" y="154254"/>
                </a:lnTo>
                <a:lnTo>
                  <a:pt x="168275" y="138239"/>
                </a:lnTo>
                <a:lnTo>
                  <a:pt x="167767" y="138239"/>
                </a:lnTo>
                <a:lnTo>
                  <a:pt x="168376" y="138176"/>
                </a:lnTo>
                <a:lnTo>
                  <a:pt x="169583" y="138176"/>
                </a:lnTo>
                <a:lnTo>
                  <a:pt x="169608" y="137185"/>
                </a:lnTo>
                <a:lnTo>
                  <a:pt x="169646" y="135661"/>
                </a:lnTo>
                <a:lnTo>
                  <a:pt x="169646" y="134810"/>
                </a:lnTo>
                <a:lnTo>
                  <a:pt x="169976" y="132016"/>
                </a:lnTo>
                <a:lnTo>
                  <a:pt x="169735" y="134086"/>
                </a:lnTo>
                <a:lnTo>
                  <a:pt x="169659" y="135686"/>
                </a:lnTo>
                <a:lnTo>
                  <a:pt x="169608" y="137185"/>
                </a:lnTo>
                <a:lnTo>
                  <a:pt x="169672" y="143065"/>
                </a:lnTo>
                <a:lnTo>
                  <a:pt x="169735" y="144716"/>
                </a:lnTo>
                <a:lnTo>
                  <a:pt x="169900" y="148920"/>
                </a:lnTo>
                <a:lnTo>
                  <a:pt x="172148" y="139763"/>
                </a:lnTo>
                <a:lnTo>
                  <a:pt x="171335" y="143103"/>
                </a:lnTo>
                <a:lnTo>
                  <a:pt x="172161" y="139763"/>
                </a:lnTo>
                <a:lnTo>
                  <a:pt x="173062" y="134429"/>
                </a:lnTo>
                <a:lnTo>
                  <a:pt x="174053" y="124282"/>
                </a:lnTo>
                <a:lnTo>
                  <a:pt x="173951" y="123431"/>
                </a:lnTo>
                <a:lnTo>
                  <a:pt x="174117" y="123621"/>
                </a:lnTo>
                <a:lnTo>
                  <a:pt x="174294" y="121653"/>
                </a:lnTo>
                <a:lnTo>
                  <a:pt x="174320" y="121272"/>
                </a:lnTo>
                <a:lnTo>
                  <a:pt x="174409" y="120269"/>
                </a:lnTo>
                <a:lnTo>
                  <a:pt x="175425" y="119176"/>
                </a:lnTo>
                <a:lnTo>
                  <a:pt x="175310" y="113855"/>
                </a:lnTo>
                <a:lnTo>
                  <a:pt x="175221" y="111785"/>
                </a:lnTo>
                <a:lnTo>
                  <a:pt x="175628" y="110731"/>
                </a:lnTo>
                <a:lnTo>
                  <a:pt x="175577" y="110299"/>
                </a:lnTo>
                <a:lnTo>
                  <a:pt x="174777" y="108521"/>
                </a:lnTo>
                <a:lnTo>
                  <a:pt x="174777" y="111099"/>
                </a:lnTo>
                <a:lnTo>
                  <a:pt x="174701" y="113157"/>
                </a:lnTo>
                <a:lnTo>
                  <a:pt x="174777" y="111099"/>
                </a:lnTo>
                <a:lnTo>
                  <a:pt x="174612" y="110921"/>
                </a:lnTo>
                <a:lnTo>
                  <a:pt x="174777" y="111099"/>
                </a:lnTo>
                <a:lnTo>
                  <a:pt x="174777" y="108521"/>
                </a:lnTo>
                <a:lnTo>
                  <a:pt x="173951" y="106692"/>
                </a:lnTo>
                <a:lnTo>
                  <a:pt x="173951" y="115100"/>
                </a:lnTo>
                <a:lnTo>
                  <a:pt x="171907" y="120459"/>
                </a:lnTo>
                <a:lnTo>
                  <a:pt x="171843" y="120878"/>
                </a:lnTo>
                <a:lnTo>
                  <a:pt x="172783" y="122021"/>
                </a:lnTo>
                <a:lnTo>
                  <a:pt x="173266" y="122605"/>
                </a:lnTo>
                <a:lnTo>
                  <a:pt x="173456" y="122428"/>
                </a:lnTo>
                <a:lnTo>
                  <a:pt x="173380" y="122745"/>
                </a:lnTo>
                <a:lnTo>
                  <a:pt x="173266" y="122605"/>
                </a:lnTo>
                <a:lnTo>
                  <a:pt x="172783" y="122021"/>
                </a:lnTo>
                <a:lnTo>
                  <a:pt x="171767" y="120802"/>
                </a:lnTo>
                <a:lnTo>
                  <a:pt x="171678" y="121031"/>
                </a:lnTo>
                <a:lnTo>
                  <a:pt x="171157" y="122415"/>
                </a:lnTo>
                <a:lnTo>
                  <a:pt x="171030" y="122745"/>
                </a:lnTo>
                <a:lnTo>
                  <a:pt x="170980" y="122885"/>
                </a:lnTo>
                <a:lnTo>
                  <a:pt x="170929" y="123024"/>
                </a:lnTo>
                <a:lnTo>
                  <a:pt x="170853" y="124167"/>
                </a:lnTo>
                <a:lnTo>
                  <a:pt x="170764" y="124841"/>
                </a:lnTo>
                <a:lnTo>
                  <a:pt x="170827" y="124561"/>
                </a:lnTo>
                <a:lnTo>
                  <a:pt x="170815" y="124866"/>
                </a:lnTo>
                <a:lnTo>
                  <a:pt x="170688" y="124993"/>
                </a:lnTo>
                <a:lnTo>
                  <a:pt x="170688" y="125742"/>
                </a:lnTo>
                <a:lnTo>
                  <a:pt x="170649" y="126263"/>
                </a:lnTo>
                <a:lnTo>
                  <a:pt x="170497" y="127571"/>
                </a:lnTo>
                <a:lnTo>
                  <a:pt x="170688" y="125793"/>
                </a:lnTo>
                <a:lnTo>
                  <a:pt x="169824" y="125793"/>
                </a:lnTo>
                <a:lnTo>
                  <a:pt x="168732" y="125793"/>
                </a:lnTo>
                <a:lnTo>
                  <a:pt x="169875" y="125742"/>
                </a:lnTo>
                <a:lnTo>
                  <a:pt x="170688" y="125742"/>
                </a:lnTo>
                <a:lnTo>
                  <a:pt x="170688" y="124993"/>
                </a:lnTo>
                <a:lnTo>
                  <a:pt x="170776" y="124866"/>
                </a:lnTo>
                <a:lnTo>
                  <a:pt x="170637" y="123799"/>
                </a:lnTo>
                <a:lnTo>
                  <a:pt x="170573" y="123977"/>
                </a:lnTo>
                <a:lnTo>
                  <a:pt x="170497" y="123634"/>
                </a:lnTo>
                <a:lnTo>
                  <a:pt x="170637" y="123799"/>
                </a:lnTo>
                <a:lnTo>
                  <a:pt x="171145" y="122415"/>
                </a:lnTo>
                <a:lnTo>
                  <a:pt x="171678" y="121031"/>
                </a:lnTo>
                <a:lnTo>
                  <a:pt x="171665" y="120688"/>
                </a:lnTo>
                <a:lnTo>
                  <a:pt x="173951" y="115100"/>
                </a:lnTo>
                <a:lnTo>
                  <a:pt x="173951" y="106692"/>
                </a:lnTo>
                <a:lnTo>
                  <a:pt x="173177" y="104965"/>
                </a:lnTo>
                <a:lnTo>
                  <a:pt x="172707" y="104775"/>
                </a:lnTo>
                <a:lnTo>
                  <a:pt x="172554" y="104457"/>
                </a:lnTo>
                <a:lnTo>
                  <a:pt x="170421" y="103644"/>
                </a:lnTo>
                <a:lnTo>
                  <a:pt x="170421" y="123545"/>
                </a:lnTo>
                <a:lnTo>
                  <a:pt x="169595" y="122491"/>
                </a:lnTo>
                <a:lnTo>
                  <a:pt x="170421" y="123545"/>
                </a:lnTo>
                <a:lnTo>
                  <a:pt x="170421" y="103644"/>
                </a:lnTo>
                <a:lnTo>
                  <a:pt x="167144" y="102387"/>
                </a:lnTo>
                <a:lnTo>
                  <a:pt x="167144" y="151777"/>
                </a:lnTo>
                <a:lnTo>
                  <a:pt x="166928" y="151904"/>
                </a:lnTo>
                <a:lnTo>
                  <a:pt x="166903" y="151193"/>
                </a:lnTo>
                <a:lnTo>
                  <a:pt x="167144" y="151777"/>
                </a:lnTo>
                <a:lnTo>
                  <a:pt x="167144" y="102387"/>
                </a:lnTo>
                <a:lnTo>
                  <a:pt x="166916" y="102298"/>
                </a:lnTo>
                <a:lnTo>
                  <a:pt x="166217" y="102235"/>
                </a:lnTo>
                <a:lnTo>
                  <a:pt x="166052" y="102171"/>
                </a:lnTo>
                <a:lnTo>
                  <a:pt x="163144" y="101028"/>
                </a:lnTo>
                <a:lnTo>
                  <a:pt x="162902" y="101142"/>
                </a:lnTo>
                <a:lnTo>
                  <a:pt x="162902" y="166509"/>
                </a:lnTo>
                <a:lnTo>
                  <a:pt x="162788" y="167068"/>
                </a:lnTo>
                <a:lnTo>
                  <a:pt x="162763" y="166789"/>
                </a:lnTo>
                <a:lnTo>
                  <a:pt x="162902" y="166509"/>
                </a:lnTo>
                <a:lnTo>
                  <a:pt x="162902" y="101142"/>
                </a:lnTo>
                <a:lnTo>
                  <a:pt x="162560" y="101295"/>
                </a:lnTo>
                <a:lnTo>
                  <a:pt x="162560" y="165011"/>
                </a:lnTo>
                <a:lnTo>
                  <a:pt x="162407" y="163715"/>
                </a:lnTo>
                <a:lnTo>
                  <a:pt x="162560" y="165011"/>
                </a:lnTo>
                <a:lnTo>
                  <a:pt x="162560" y="101295"/>
                </a:lnTo>
                <a:lnTo>
                  <a:pt x="159842" y="102527"/>
                </a:lnTo>
                <a:lnTo>
                  <a:pt x="159842" y="109791"/>
                </a:lnTo>
                <a:lnTo>
                  <a:pt x="157861" y="108496"/>
                </a:lnTo>
                <a:lnTo>
                  <a:pt x="157861" y="171945"/>
                </a:lnTo>
                <a:lnTo>
                  <a:pt x="157645" y="171627"/>
                </a:lnTo>
                <a:lnTo>
                  <a:pt x="155194" y="166509"/>
                </a:lnTo>
                <a:lnTo>
                  <a:pt x="155727" y="173799"/>
                </a:lnTo>
                <a:lnTo>
                  <a:pt x="155181" y="166497"/>
                </a:lnTo>
                <a:lnTo>
                  <a:pt x="154508" y="165087"/>
                </a:lnTo>
                <a:lnTo>
                  <a:pt x="155181" y="166497"/>
                </a:lnTo>
                <a:lnTo>
                  <a:pt x="155105" y="165328"/>
                </a:lnTo>
                <a:lnTo>
                  <a:pt x="155219" y="166560"/>
                </a:lnTo>
                <a:lnTo>
                  <a:pt x="155841" y="167855"/>
                </a:lnTo>
                <a:lnTo>
                  <a:pt x="157645" y="171627"/>
                </a:lnTo>
                <a:lnTo>
                  <a:pt x="157861" y="171945"/>
                </a:lnTo>
                <a:lnTo>
                  <a:pt x="157861" y="108496"/>
                </a:lnTo>
                <a:lnTo>
                  <a:pt x="157378" y="108178"/>
                </a:lnTo>
                <a:lnTo>
                  <a:pt x="159842" y="109791"/>
                </a:lnTo>
                <a:lnTo>
                  <a:pt x="159842" y="102527"/>
                </a:lnTo>
                <a:lnTo>
                  <a:pt x="157530" y="103568"/>
                </a:lnTo>
                <a:lnTo>
                  <a:pt x="157149" y="104571"/>
                </a:lnTo>
                <a:lnTo>
                  <a:pt x="157149" y="123215"/>
                </a:lnTo>
                <a:lnTo>
                  <a:pt x="154863" y="123736"/>
                </a:lnTo>
                <a:lnTo>
                  <a:pt x="154863" y="155460"/>
                </a:lnTo>
                <a:lnTo>
                  <a:pt x="154863" y="123736"/>
                </a:lnTo>
                <a:lnTo>
                  <a:pt x="156997" y="123240"/>
                </a:lnTo>
                <a:lnTo>
                  <a:pt x="155575" y="121539"/>
                </a:lnTo>
                <a:lnTo>
                  <a:pt x="155638" y="121031"/>
                </a:lnTo>
                <a:lnTo>
                  <a:pt x="155638" y="121602"/>
                </a:lnTo>
                <a:lnTo>
                  <a:pt x="157099" y="123151"/>
                </a:lnTo>
                <a:lnTo>
                  <a:pt x="157149" y="104571"/>
                </a:lnTo>
                <a:lnTo>
                  <a:pt x="156197" y="107048"/>
                </a:lnTo>
                <a:lnTo>
                  <a:pt x="156514" y="106235"/>
                </a:lnTo>
                <a:lnTo>
                  <a:pt x="156210" y="107048"/>
                </a:lnTo>
                <a:lnTo>
                  <a:pt x="156121" y="107251"/>
                </a:lnTo>
                <a:lnTo>
                  <a:pt x="156197" y="107048"/>
                </a:lnTo>
                <a:lnTo>
                  <a:pt x="156108" y="117284"/>
                </a:lnTo>
                <a:lnTo>
                  <a:pt x="155968" y="118402"/>
                </a:lnTo>
                <a:lnTo>
                  <a:pt x="156108" y="117284"/>
                </a:lnTo>
                <a:lnTo>
                  <a:pt x="156108" y="107073"/>
                </a:lnTo>
                <a:lnTo>
                  <a:pt x="156095" y="107327"/>
                </a:lnTo>
                <a:lnTo>
                  <a:pt x="155981" y="107632"/>
                </a:lnTo>
                <a:lnTo>
                  <a:pt x="155968" y="107251"/>
                </a:lnTo>
                <a:lnTo>
                  <a:pt x="156095" y="107327"/>
                </a:lnTo>
                <a:lnTo>
                  <a:pt x="156095" y="107073"/>
                </a:lnTo>
                <a:lnTo>
                  <a:pt x="155435" y="107175"/>
                </a:lnTo>
                <a:lnTo>
                  <a:pt x="155435" y="122618"/>
                </a:lnTo>
                <a:lnTo>
                  <a:pt x="154673" y="123215"/>
                </a:lnTo>
                <a:lnTo>
                  <a:pt x="154571" y="123786"/>
                </a:lnTo>
                <a:lnTo>
                  <a:pt x="154724" y="123761"/>
                </a:lnTo>
                <a:lnTo>
                  <a:pt x="154520" y="124282"/>
                </a:lnTo>
                <a:lnTo>
                  <a:pt x="153924" y="130365"/>
                </a:lnTo>
                <a:lnTo>
                  <a:pt x="153809" y="132524"/>
                </a:lnTo>
                <a:lnTo>
                  <a:pt x="153771" y="131787"/>
                </a:lnTo>
                <a:lnTo>
                  <a:pt x="153746" y="131940"/>
                </a:lnTo>
                <a:lnTo>
                  <a:pt x="153746" y="136664"/>
                </a:lnTo>
                <a:lnTo>
                  <a:pt x="153746" y="136842"/>
                </a:lnTo>
                <a:lnTo>
                  <a:pt x="153593" y="136829"/>
                </a:lnTo>
                <a:lnTo>
                  <a:pt x="153606" y="136677"/>
                </a:lnTo>
                <a:lnTo>
                  <a:pt x="153746" y="136664"/>
                </a:lnTo>
                <a:lnTo>
                  <a:pt x="153746" y="131940"/>
                </a:lnTo>
                <a:lnTo>
                  <a:pt x="153263" y="134759"/>
                </a:lnTo>
                <a:lnTo>
                  <a:pt x="153263" y="135191"/>
                </a:lnTo>
                <a:lnTo>
                  <a:pt x="153149" y="136080"/>
                </a:lnTo>
                <a:lnTo>
                  <a:pt x="153047" y="135953"/>
                </a:lnTo>
                <a:lnTo>
                  <a:pt x="153263" y="135191"/>
                </a:lnTo>
                <a:lnTo>
                  <a:pt x="153263" y="134759"/>
                </a:lnTo>
                <a:lnTo>
                  <a:pt x="153238" y="134899"/>
                </a:lnTo>
                <a:lnTo>
                  <a:pt x="153784" y="131635"/>
                </a:lnTo>
                <a:lnTo>
                  <a:pt x="154546" y="123888"/>
                </a:lnTo>
                <a:lnTo>
                  <a:pt x="154368" y="123545"/>
                </a:lnTo>
                <a:lnTo>
                  <a:pt x="154482" y="123761"/>
                </a:lnTo>
                <a:lnTo>
                  <a:pt x="154609" y="123266"/>
                </a:lnTo>
                <a:lnTo>
                  <a:pt x="155435" y="122618"/>
                </a:lnTo>
                <a:lnTo>
                  <a:pt x="155435" y="107175"/>
                </a:lnTo>
                <a:lnTo>
                  <a:pt x="155359" y="110045"/>
                </a:lnTo>
                <a:lnTo>
                  <a:pt x="155130" y="116014"/>
                </a:lnTo>
                <a:lnTo>
                  <a:pt x="154990" y="119176"/>
                </a:lnTo>
                <a:lnTo>
                  <a:pt x="154990" y="115849"/>
                </a:lnTo>
                <a:lnTo>
                  <a:pt x="155105" y="115976"/>
                </a:lnTo>
                <a:lnTo>
                  <a:pt x="155168" y="113982"/>
                </a:lnTo>
                <a:lnTo>
                  <a:pt x="155359" y="110045"/>
                </a:lnTo>
                <a:lnTo>
                  <a:pt x="155359" y="107175"/>
                </a:lnTo>
                <a:lnTo>
                  <a:pt x="154952" y="107238"/>
                </a:lnTo>
                <a:lnTo>
                  <a:pt x="154952" y="110337"/>
                </a:lnTo>
                <a:lnTo>
                  <a:pt x="154838" y="110642"/>
                </a:lnTo>
                <a:lnTo>
                  <a:pt x="154838" y="121678"/>
                </a:lnTo>
                <a:lnTo>
                  <a:pt x="154736" y="121983"/>
                </a:lnTo>
                <a:lnTo>
                  <a:pt x="154647" y="122910"/>
                </a:lnTo>
                <a:lnTo>
                  <a:pt x="154736" y="121983"/>
                </a:lnTo>
                <a:lnTo>
                  <a:pt x="154774" y="121729"/>
                </a:lnTo>
                <a:lnTo>
                  <a:pt x="154838" y="110642"/>
                </a:lnTo>
                <a:lnTo>
                  <a:pt x="154457" y="111645"/>
                </a:lnTo>
                <a:lnTo>
                  <a:pt x="154457" y="123380"/>
                </a:lnTo>
                <a:lnTo>
                  <a:pt x="154355" y="123507"/>
                </a:lnTo>
                <a:lnTo>
                  <a:pt x="154127" y="122999"/>
                </a:lnTo>
                <a:lnTo>
                  <a:pt x="154343" y="123456"/>
                </a:lnTo>
                <a:lnTo>
                  <a:pt x="154457" y="111645"/>
                </a:lnTo>
                <a:lnTo>
                  <a:pt x="154101" y="112585"/>
                </a:lnTo>
                <a:lnTo>
                  <a:pt x="154101" y="123952"/>
                </a:lnTo>
                <a:lnTo>
                  <a:pt x="153746" y="124002"/>
                </a:lnTo>
                <a:lnTo>
                  <a:pt x="152844" y="124675"/>
                </a:lnTo>
                <a:lnTo>
                  <a:pt x="152844" y="160972"/>
                </a:lnTo>
                <a:lnTo>
                  <a:pt x="152742" y="161353"/>
                </a:lnTo>
                <a:lnTo>
                  <a:pt x="152844" y="160972"/>
                </a:lnTo>
                <a:lnTo>
                  <a:pt x="152844" y="124675"/>
                </a:lnTo>
                <a:lnTo>
                  <a:pt x="152628" y="124828"/>
                </a:lnTo>
                <a:lnTo>
                  <a:pt x="152628" y="137744"/>
                </a:lnTo>
                <a:lnTo>
                  <a:pt x="152590" y="137934"/>
                </a:lnTo>
                <a:lnTo>
                  <a:pt x="152628" y="137744"/>
                </a:lnTo>
                <a:lnTo>
                  <a:pt x="152628" y="124828"/>
                </a:lnTo>
                <a:lnTo>
                  <a:pt x="154101" y="123952"/>
                </a:lnTo>
                <a:lnTo>
                  <a:pt x="154101" y="112585"/>
                </a:lnTo>
                <a:lnTo>
                  <a:pt x="153568" y="113982"/>
                </a:lnTo>
                <a:lnTo>
                  <a:pt x="153085" y="115265"/>
                </a:lnTo>
                <a:lnTo>
                  <a:pt x="153085" y="120675"/>
                </a:lnTo>
                <a:lnTo>
                  <a:pt x="152920" y="120802"/>
                </a:lnTo>
                <a:lnTo>
                  <a:pt x="152819" y="120091"/>
                </a:lnTo>
                <a:lnTo>
                  <a:pt x="153085" y="120675"/>
                </a:lnTo>
                <a:lnTo>
                  <a:pt x="153085" y="115265"/>
                </a:lnTo>
                <a:lnTo>
                  <a:pt x="152171" y="117665"/>
                </a:lnTo>
                <a:lnTo>
                  <a:pt x="152171" y="118668"/>
                </a:lnTo>
                <a:lnTo>
                  <a:pt x="152069" y="118414"/>
                </a:lnTo>
                <a:lnTo>
                  <a:pt x="152006" y="118833"/>
                </a:lnTo>
                <a:lnTo>
                  <a:pt x="152069" y="117881"/>
                </a:lnTo>
                <a:lnTo>
                  <a:pt x="153454" y="114236"/>
                </a:lnTo>
                <a:lnTo>
                  <a:pt x="153466" y="113855"/>
                </a:lnTo>
                <a:lnTo>
                  <a:pt x="154952" y="110337"/>
                </a:lnTo>
                <a:lnTo>
                  <a:pt x="154952" y="107238"/>
                </a:lnTo>
                <a:lnTo>
                  <a:pt x="151739" y="107721"/>
                </a:lnTo>
                <a:lnTo>
                  <a:pt x="151739" y="125539"/>
                </a:lnTo>
                <a:lnTo>
                  <a:pt x="151130" y="125945"/>
                </a:lnTo>
                <a:lnTo>
                  <a:pt x="150990" y="127101"/>
                </a:lnTo>
                <a:lnTo>
                  <a:pt x="150990" y="144399"/>
                </a:lnTo>
                <a:lnTo>
                  <a:pt x="150698" y="145605"/>
                </a:lnTo>
                <a:lnTo>
                  <a:pt x="150952" y="144500"/>
                </a:lnTo>
                <a:lnTo>
                  <a:pt x="150990" y="127101"/>
                </a:lnTo>
                <a:lnTo>
                  <a:pt x="150329" y="132524"/>
                </a:lnTo>
                <a:lnTo>
                  <a:pt x="151104" y="125958"/>
                </a:lnTo>
                <a:lnTo>
                  <a:pt x="150291" y="132829"/>
                </a:lnTo>
                <a:lnTo>
                  <a:pt x="150202" y="134429"/>
                </a:lnTo>
                <a:lnTo>
                  <a:pt x="150075" y="139890"/>
                </a:lnTo>
                <a:lnTo>
                  <a:pt x="150317" y="145986"/>
                </a:lnTo>
                <a:lnTo>
                  <a:pt x="150342" y="146443"/>
                </a:lnTo>
                <a:lnTo>
                  <a:pt x="150469" y="146024"/>
                </a:lnTo>
                <a:lnTo>
                  <a:pt x="150355" y="146977"/>
                </a:lnTo>
                <a:lnTo>
                  <a:pt x="150533" y="151447"/>
                </a:lnTo>
                <a:lnTo>
                  <a:pt x="150571" y="152476"/>
                </a:lnTo>
                <a:lnTo>
                  <a:pt x="150355" y="146977"/>
                </a:lnTo>
                <a:lnTo>
                  <a:pt x="150190" y="147307"/>
                </a:lnTo>
                <a:lnTo>
                  <a:pt x="150190" y="168109"/>
                </a:lnTo>
                <a:lnTo>
                  <a:pt x="149148" y="162890"/>
                </a:lnTo>
                <a:lnTo>
                  <a:pt x="150101" y="167576"/>
                </a:lnTo>
                <a:lnTo>
                  <a:pt x="150190" y="168109"/>
                </a:lnTo>
                <a:lnTo>
                  <a:pt x="150190" y="147307"/>
                </a:lnTo>
                <a:lnTo>
                  <a:pt x="146278" y="156629"/>
                </a:lnTo>
                <a:lnTo>
                  <a:pt x="147078" y="154686"/>
                </a:lnTo>
                <a:lnTo>
                  <a:pt x="145948" y="157035"/>
                </a:lnTo>
                <a:lnTo>
                  <a:pt x="145719" y="157314"/>
                </a:lnTo>
                <a:lnTo>
                  <a:pt x="145224" y="157949"/>
                </a:lnTo>
                <a:lnTo>
                  <a:pt x="145224" y="159321"/>
                </a:lnTo>
                <a:lnTo>
                  <a:pt x="145186" y="159575"/>
                </a:lnTo>
                <a:lnTo>
                  <a:pt x="144868" y="159397"/>
                </a:lnTo>
                <a:lnTo>
                  <a:pt x="145161" y="159321"/>
                </a:lnTo>
                <a:lnTo>
                  <a:pt x="145224" y="157949"/>
                </a:lnTo>
                <a:lnTo>
                  <a:pt x="144513" y="158838"/>
                </a:lnTo>
                <a:lnTo>
                  <a:pt x="144399" y="159042"/>
                </a:lnTo>
                <a:lnTo>
                  <a:pt x="144259" y="159499"/>
                </a:lnTo>
                <a:lnTo>
                  <a:pt x="144335" y="159702"/>
                </a:lnTo>
                <a:lnTo>
                  <a:pt x="144500" y="160210"/>
                </a:lnTo>
                <a:lnTo>
                  <a:pt x="144272" y="159524"/>
                </a:lnTo>
                <a:lnTo>
                  <a:pt x="144030" y="159575"/>
                </a:lnTo>
                <a:lnTo>
                  <a:pt x="144195" y="159537"/>
                </a:lnTo>
                <a:lnTo>
                  <a:pt x="144183" y="159245"/>
                </a:lnTo>
                <a:lnTo>
                  <a:pt x="144068" y="159385"/>
                </a:lnTo>
                <a:lnTo>
                  <a:pt x="143992" y="158813"/>
                </a:lnTo>
                <a:lnTo>
                  <a:pt x="144183" y="159245"/>
                </a:lnTo>
                <a:lnTo>
                  <a:pt x="144348" y="159042"/>
                </a:lnTo>
                <a:lnTo>
                  <a:pt x="144043" y="158813"/>
                </a:lnTo>
                <a:lnTo>
                  <a:pt x="143967" y="158597"/>
                </a:lnTo>
                <a:lnTo>
                  <a:pt x="143967" y="159499"/>
                </a:lnTo>
                <a:lnTo>
                  <a:pt x="143675" y="159829"/>
                </a:lnTo>
                <a:lnTo>
                  <a:pt x="143916" y="159562"/>
                </a:lnTo>
                <a:lnTo>
                  <a:pt x="143967" y="158597"/>
                </a:lnTo>
                <a:lnTo>
                  <a:pt x="143116" y="156146"/>
                </a:lnTo>
                <a:lnTo>
                  <a:pt x="142544" y="154482"/>
                </a:lnTo>
                <a:lnTo>
                  <a:pt x="142430" y="153479"/>
                </a:lnTo>
                <a:lnTo>
                  <a:pt x="142430" y="145478"/>
                </a:lnTo>
                <a:lnTo>
                  <a:pt x="142430" y="144894"/>
                </a:lnTo>
                <a:lnTo>
                  <a:pt x="142443" y="144703"/>
                </a:lnTo>
                <a:lnTo>
                  <a:pt x="142875" y="141160"/>
                </a:lnTo>
                <a:lnTo>
                  <a:pt x="144195" y="136715"/>
                </a:lnTo>
                <a:lnTo>
                  <a:pt x="143611" y="138493"/>
                </a:lnTo>
                <a:lnTo>
                  <a:pt x="143573" y="138620"/>
                </a:lnTo>
                <a:lnTo>
                  <a:pt x="142367" y="142049"/>
                </a:lnTo>
                <a:lnTo>
                  <a:pt x="142367" y="147154"/>
                </a:lnTo>
                <a:lnTo>
                  <a:pt x="142328" y="149034"/>
                </a:lnTo>
                <a:lnTo>
                  <a:pt x="142316" y="149161"/>
                </a:lnTo>
                <a:lnTo>
                  <a:pt x="142074" y="153111"/>
                </a:lnTo>
                <a:lnTo>
                  <a:pt x="141998" y="153987"/>
                </a:lnTo>
                <a:lnTo>
                  <a:pt x="141909" y="152628"/>
                </a:lnTo>
                <a:lnTo>
                  <a:pt x="142062" y="153060"/>
                </a:lnTo>
                <a:lnTo>
                  <a:pt x="142316" y="149161"/>
                </a:lnTo>
                <a:lnTo>
                  <a:pt x="142367" y="147154"/>
                </a:lnTo>
                <a:lnTo>
                  <a:pt x="142367" y="142049"/>
                </a:lnTo>
                <a:lnTo>
                  <a:pt x="142138" y="142697"/>
                </a:lnTo>
                <a:lnTo>
                  <a:pt x="143611" y="138493"/>
                </a:lnTo>
                <a:lnTo>
                  <a:pt x="144564" y="135470"/>
                </a:lnTo>
                <a:lnTo>
                  <a:pt x="144195" y="136715"/>
                </a:lnTo>
                <a:lnTo>
                  <a:pt x="144703" y="135089"/>
                </a:lnTo>
                <a:lnTo>
                  <a:pt x="145732" y="132524"/>
                </a:lnTo>
                <a:lnTo>
                  <a:pt x="146900" y="130873"/>
                </a:lnTo>
                <a:lnTo>
                  <a:pt x="147320" y="130365"/>
                </a:lnTo>
                <a:lnTo>
                  <a:pt x="148678" y="128460"/>
                </a:lnTo>
                <a:lnTo>
                  <a:pt x="150012" y="126796"/>
                </a:lnTo>
                <a:lnTo>
                  <a:pt x="151079" y="125958"/>
                </a:lnTo>
                <a:lnTo>
                  <a:pt x="149771" y="126809"/>
                </a:lnTo>
                <a:lnTo>
                  <a:pt x="148602" y="128460"/>
                </a:lnTo>
                <a:lnTo>
                  <a:pt x="149771" y="126796"/>
                </a:lnTo>
                <a:lnTo>
                  <a:pt x="151079" y="125958"/>
                </a:lnTo>
                <a:lnTo>
                  <a:pt x="151295" y="124307"/>
                </a:lnTo>
                <a:lnTo>
                  <a:pt x="151523" y="122364"/>
                </a:lnTo>
                <a:lnTo>
                  <a:pt x="151701" y="121056"/>
                </a:lnTo>
                <a:lnTo>
                  <a:pt x="151599" y="121843"/>
                </a:lnTo>
                <a:lnTo>
                  <a:pt x="151307" y="124307"/>
                </a:lnTo>
                <a:lnTo>
                  <a:pt x="151104" y="125945"/>
                </a:lnTo>
                <a:lnTo>
                  <a:pt x="151739" y="125539"/>
                </a:lnTo>
                <a:lnTo>
                  <a:pt x="151739" y="107721"/>
                </a:lnTo>
                <a:lnTo>
                  <a:pt x="149821" y="108013"/>
                </a:lnTo>
                <a:lnTo>
                  <a:pt x="149821" y="124498"/>
                </a:lnTo>
                <a:lnTo>
                  <a:pt x="149682" y="124523"/>
                </a:lnTo>
                <a:lnTo>
                  <a:pt x="149567" y="123063"/>
                </a:lnTo>
                <a:lnTo>
                  <a:pt x="149821" y="124498"/>
                </a:lnTo>
                <a:lnTo>
                  <a:pt x="149821" y="108013"/>
                </a:lnTo>
                <a:lnTo>
                  <a:pt x="149212" y="108102"/>
                </a:lnTo>
                <a:lnTo>
                  <a:pt x="149212" y="121018"/>
                </a:lnTo>
                <a:lnTo>
                  <a:pt x="149136" y="120815"/>
                </a:lnTo>
                <a:lnTo>
                  <a:pt x="149212" y="121018"/>
                </a:lnTo>
                <a:lnTo>
                  <a:pt x="149212" y="108102"/>
                </a:lnTo>
                <a:lnTo>
                  <a:pt x="147256" y="108394"/>
                </a:lnTo>
                <a:lnTo>
                  <a:pt x="146939" y="108813"/>
                </a:lnTo>
                <a:lnTo>
                  <a:pt x="146494" y="109004"/>
                </a:lnTo>
                <a:lnTo>
                  <a:pt x="146494" y="109423"/>
                </a:lnTo>
                <a:lnTo>
                  <a:pt x="146494" y="109004"/>
                </a:lnTo>
                <a:lnTo>
                  <a:pt x="145757" y="109308"/>
                </a:lnTo>
                <a:lnTo>
                  <a:pt x="145592" y="109283"/>
                </a:lnTo>
                <a:lnTo>
                  <a:pt x="145211" y="109537"/>
                </a:lnTo>
                <a:lnTo>
                  <a:pt x="145021" y="109626"/>
                </a:lnTo>
                <a:lnTo>
                  <a:pt x="145021" y="117919"/>
                </a:lnTo>
                <a:lnTo>
                  <a:pt x="144767" y="116471"/>
                </a:lnTo>
                <a:lnTo>
                  <a:pt x="144957" y="117665"/>
                </a:lnTo>
                <a:lnTo>
                  <a:pt x="145021" y="117919"/>
                </a:lnTo>
                <a:lnTo>
                  <a:pt x="145021" y="109626"/>
                </a:lnTo>
                <a:lnTo>
                  <a:pt x="140512" y="112560"/>
                </a:lnTo>
                <a:lnTo>
                  <a:pt x="134645" y="109778"/>
                </a:lnTo>
                <a:lnTo>
                  <a:pt x="127088" y="108178"/>
                </a:lnTo>
                <a:lnTo>
                  <a:pt x="127088" y="130289"/>
                </a:lnTo>
                <a:lnTo>
                  <a:pt x="125171" y="135648"/>
                </a:lnTo>
                <a:lnTo>
                  <a:pt x="125171" y="154495"/>
                </a:lnTo>
                <a:lnTo>
                  <a:pt x="125056" y="155003"/>
                </a:lnTo>
                <a:lnTo>
                  <a:pt x="124853" y="155130"/>
                </a:lnTo>
                <a:lnTo>
                  <a:pt x="124777" y="154698"/>
                </a:lnTo>
                <a:lnTo>
                  <a:pt x="124968" y="154901"/>
                </a:lnTo>
                <a:lnTo>
                  <a:pt x="125171" y="154495"/>
                </a:lnTo>
                <a:lnTo>
                  <a:pt x="125171" y="135648"/>
                </a:lnTo>
                <a:lnTo>
                  <a:pt x="124802" y="136664"/>
                </a:lnTo>
                <a:lnTo>
                  <a:pt x="127076" y="130289"/>
                </a:lnTo>
                <a:lnTo>
                  <a:pt x="124726" y="136842"/>
                </a:lnTo>
                <a:lnTo>
                  <a:pt x="123748" y="142049"/>
                </a:lnTo>
                <a:lnTo>
                  <a:pt x="123710" y="142430"/>
                </a:lnTo>
                <a:lnTo>
                  <a:pt x="123456" y="146126"/>
                </a:lnTo>
                <a:lnTo>
                  <a:pt x="123253" y="149034"/>
                </a:lnTo>
                <a:lnTo>
                  <a:pt x="123228" y="149529"/>
                </a:lnTo>
                <a:lnTo>
                  <a:pt x="123139" y="152590"/>
                </a:lnTo>
                <a:lnTo>
                  <a:pt x="123139" y="150710"/>
                </a:lnTo>
                <a:lnTo>
                  <a:pt x="123164" y="147510"/>
                </a:lnTo>
                <a:lnTo>
                  <a:pt x="123126" y="150863"/>
                </a:lnTo>
                <a:lnTo>
                  <a:pt x="123113" y="152844"/>
                </a:lnTo>
                <a:lnTo>
                  <a:pt x="123113" y="153022"/>
                </a:lnTo>
                <a:lnTo>
                  <a:pt x="123101" y="152831"/>
                </a:lnTo>
                <a:lnTo>
                  <a:pt x="123101" y="151396"/>
                </a:lnTo>
                <a:lnTo>
                  <a:pt x="123075" y="147421"/>
                </a:lnTo>
                <a:lnTo>
                  <a:pt x="122732" y="143167"/>
                </a:lnTo>
                <a:lnTo>
                  <a:pt x="122631" y="142443"/>
                </a:lnTo>
                <a:lnTo>
                  <a:pt x="121894" y="139103"/>
                </a:lnTo>
                <a:lnTo>
                  <a:pt x="121907" y="139598"/>
                </a:lnTo>
                <a:lnTo>
                  <a:pt x="122389" y="142443"/>
                </a:lnTo>
                <a:lnTo>
                  <a:pt x="121843" y="139230"/>
                </a:lnTo>
                <a:lnTo>
                  <a:pt x="121805" y="138950"/>
                </a:lnTo>
                <a:lnTo>
                  <a:pt x="121805" y="159029"/>
                </a:lnTo>
                <a:lnTo>
                  <a:pt x="119926" y="155740"/>
                </a:lnTo>
                <a:lnTo>
                  <a:pt x="121805" y="159029"/>
                </a:lnTo>
                <a:lnTo>
                  <a:pt x="121805" y="138950"/>
                </a:lnTo>
                <a:lnTo>
                  <a:pt x="121742" y="138455"/>
                </a:lnTo>
                <a:lnTo>
                  <a:pt x="121894" y="139103"/>
                </a:lnTo>
                <a:lnTo>
                  <a:pt x="122529" y="137350"/>
                </a:lnTo>
                <a:lnTo>
                  <a:pt x="123799" y="134353"/>
                </a:lnTo>
                <a:lnTo>
                  <a:pt x="127076" y="130289"/>
                </a:lnTo>
                <a:lnTo>
                  <a:pt x="127088" y="108178"/>
                </a:lnTo>
                <a:lnTo>
                  <a:pt x="126809" y="108115"/>
                </a:lnTo>
                <a:lnTo>
                  <a:pt x="124929" y="109080"/>
                </a:lnTo>
                <a:lnTo>
                  <a:pt x="121666" y="110744"/>
                </a:lnTo>
                <a:lnTo>
                  <a:pt x="121666" y="138176"/>
                </a:lnTo>
                <a:lnTo>
                  <a:pt x="121361" y="136766"/>
                </a:lnTo>
                <a:lnTo>
                  <a:pt x="121627" y="137934"/>
                </a:lnTo>
                <a:lnTo>
                  <a:pt x="121666" y="138176"/>
                </a:lnTo>
                <a:lnTo>
                  <a:pt x="121666" y="110744"/>
                </a:lnTo>
                <a:lnTo>
                  <a:pt x="120002" y="111594"/>
                </a:lnTo>
                <a:lnTo>
                  <a:pt x="120002" y="144284"/>
                </a:lnTo>
                <a:lnTo>
                  <a:pt x="119938" y="144437"/>
                </a:lnTo>
                <a:lnTo>
                  <a:pt x="119621" y="145288"/>
                </a:lnTo>
                <a:lnTo>
                  <a:pt x="119926" y="144462"/>
                </a:lnTo>
                <a:lnTo>
                  <a:pt x="119926" y="144208"/>
                </a:lnTo>
                <a:lnTo>
                  <a:pt x="119519" y="143802"/>
                </a:lnTo>
                <a:lnTo>
                  <a:pt x="119519" y="147116"/>
                </a:lnTo>
                <a:lnTo>
                  <a:pt x="119481" y="147408"/>
                </a:lnTo>
                <a:lnTo>
                  <a:pt x="119519" y="147116"/>
                </a:lnTo>
                <a:lnTo>
                  <a:pt x="119519" y="143802"/>
                </a:lnTo>
                <a:lnTo>
                  <a:pt x="119278" y="143560"/>
                </a:lnTo>
                <a:lnTo>
                  <a:pt x="119278" y="148386"/>
                </a:lnTo>
                <a:lnTo>
                  <a:pt x="119253" y="148894"/>
                </a:lnTo>
                <a:lnTo>
                  <a:pt x="119227" y="149313"/>
                </a:lnTo>
                <a:lnTo>
                  <a:pt x="119253" y="147904"/>
                </a:lnTo>
                <a:lnTo>
                  <a:pt x="119278" y="148386"/>
                </a:lnTo>
                <a:lnTo>
                  <a:pt x="119278" y="143560"/>
                </a:lnTo>
                <a:lnTo>
                  <a:pt x="119113" y="143395"/>
                </a:lnTo>
                <a:lnTo>
                  <a:pt x="119926" y="144208"/>
                </a:lnTo>
                <a:lnTo>
                  <a:pt x="120002" y="111594"/>
                </a:lnTo>
                <a:lnTo>
                  <a:pt x="119100" y="112052"/>
                </a:lnTo>
                <a:lnTo>
                  <a:pt x="119100" y="147751"/>
                </a:lnTo>
                <a:lnTo>
                  <a:pt x="119037" y="153022"/>
                </a:lnTo>
                <a:lnTo>
                  <a:pt x="118922" y="155460"/>
                </a:lnTo>
                <a:lnTo>
                  <a:pt x="118897" y="155740"/>
                </a:lnTo>
                <a:lnTo>
                  <a:pt x="118910" y="155448"/>
                </a:lnTo>
                <a:lnTo>
                  <a:pt x="119037" y="153022"/>
                </a:lnTo>
                <a:lnTo>
                  <a:pt x="119037" y="147764"/>
                </a:lnTo>
                <a:lnTo>
                  <a:pt x="118783" y="147815"/>
                </a:lnTo>
                <a:lnTo>
                  <a:pt x="118783" y="165760"/>
                </a:lnTo>
                <a:lnTo>
                  <a:pt x="118706" y="164757"/>
                </a:lnTo>
                <a:lnTo>
                  <a:pt x="118783" y="165760"/>
                </a:lnTo>
                <a:lnTo>
                  <a:pt x="118783" y="147815"/>
                </a:lnTo>
                <a:lnTo>
                  <a:pt x="118745" y="158699"/>
                </a:lnTo>
                <a:lnTo>
                  <a:pt x="118732" y="159029"/>
                </a:lnTo>
                <a:lnTo>
                  <a:pt x="118618" y="161848"/>
                </a:lnTo>
                <a:lnTo>
                  <a:pt x="118630" y="162280"/>
                </a:lnTo>
                <a:lnTo>
                  <a:pt x="118618" y="161975"/>
                </a:lnTo>
                <a:lnTo>
                  <a:pt x="118618" y="161848"/>
                </a:lnTo>
                <a:lnTo>
                  <a:pt x="118745" y="158699"/>
                </a:lnTo>
                <a:lnTo>
                  <a:pt x="118745" y="147815"/>
                </a:lnTo>
                <a:lnTo>
                  <a:pt x="109626" y="149313"/>
                </a:lnTo>
                <a:lnTo>
                  <a:pt x="118160" y="147904"/>
                </a:lnTo>
                <a:lnTo>
                  <a:pt x="119100" y="147751"/>
                </a:lnTo>
                <a:lnTo>
                  <a:pt x="119100" y="112052"/>
                </a:lnTo>
                <a:lnTo>
                  <a:pt x="118262" y="112471"/>
                </a:lnTo>
                <a:lnTo>
                  <a:pt x="117500" y="112864"/>
                </a:lnTo>
                <a:lnTo>
                  <a:pt x="117500" y="127317"/>
                </a:lnTo>
                <a:lnTo>
                  <a:pt x="117487" y="127736"/>
                </a:lnTo>
                <a:lnTo>
                  <a:pt x="117335" y="128397"/>
                </a:lnTo>
                <a:lnTo>
                  <a:pt x="117284" y="127342"/>
                </a:lnTo>
                <a:lnTo>
                  <a:pt x="117449" y="127660"/>
                </a:lnTo>
                <a:lnTo>
                  <a:pt x="117500" y="127317"/>
                </a:lnTo>
                <a:lnTo>
                  <a:pt x="117500" y="112864"/>
                </a:lnTo>
                <a:lnTo>
                  <a:pt x="115354" y="113944"/>
                </a:lnTo>
                <a:lnTo>
                  <a:pt x="114985" y="115074"/>
                </a:lnTo>
                <a:lnTo>
                  <a:pt x="114541" y="115481"/>
                </a:lnTo>
                <a:lnTo>
                  <a:pt x="113982" y="115531"/>
                </a:lnTo>
                <a:lnTo>
                  <a:pt x="112623" y="117221"/>
                </a:lnTo>
                <a:lnTo>
                  <a:pt x="111201" y="118618"/>
                </a:lnTo>
                <a:lnTo>
                  <a:pt x="110985" y="118973"/>
                </a:lnTo>
                <a:lnTo>
                  <a:pt x="111125" y="119087"/>
                </a:lnTo>
                <a:lnTo>
                  <a:pt x="110985" y="118973"/>
                </a:lnTo>
                <a:lnTo>
                  <a:pt x="108508" y="116903"/>
                </a:lnTo>
                <a:lnTo>
                  <a:pt x="108508" y="131279"/>
                </a:lnTo>
                <a:lnTo>
                  <a:pt x="107581" y="127368"/>
                </a:lnTo>
                <a:lnTo>
                  <a:pt x="107670" y="127736"/>
                </a:lnTo>
                <a:lnTo>
                  <a:pt x="108508" y="131279"/>
                </a:lnTo>
                <a:lnTo>
                  <a:pt x="108508" y="116903"/>
                </a:lnTo>
                <a:lnTo>
                  <a:pt x="107022" y="115646"/>
                </a:lnTo>
                <a:lnTo>
                  <a:pt x="102476" y="113118"/>
                </a:lnTo>
                <a:lnTo>
                  <a:pt x="98475" y="110858"/>
                </a:lnTo>
                <a:lnTo>
                  <a:pt x="98196" y="110705"/>
                </a:lnTo>
                <a:lnTo>
                  <a:pt x="96850" y="110197"/>
                </a:lnTo>
                <a:lnTo>
                  <a:pt x="96850" y="113258"/>
                </a:lnTo>
                <a:lnTo>
                  <a:pt x="96685" y="113068"/>
                </a:lnTo>
                <a:lnTo>
                  <a:pt x="96850" y="113258"/>
                </a:lnTo>
                <a:lnTo>
                  <a:pt x="96850" y="110197"/>
                </a:lnTo>
                <a:lnTo>
                  <a:pt x="93789" y="109016"/>
                </a:lnTo>
                <a:lnTo>
                  <a:pt x="93472" y="108889"/>
                </a:lnTo>
                <a:lnTo>
                  <a:pt x="91401" y="108953"/>
                </a:lnTo>
                <a:lnTo>
                  <a:pt x="91401" y="116027"/>
                </a:lnTo>
                <a:lnTo>
                  <a:pt x="91325" y="116166"/>
                </a:lnTo>
                <a:lnTo>
                  <a:pt x="91198" y="115557"/>
                </a:lnTo>
                <a:lnTo>
                  <a:pt x="91401" y="116027"/>
                </a:lnTo>
                <a:lnTo>
                  <a:pt x="91401" y="108953"/>
                </a:lnTo>
                <a:lnTo>
                  <a:pt x="90906" y="108966"/>
                </a:lnTo>
                <a:lnTo>
                  <a:pt x="90906" y="114871"/>
                </a:lnTo>
                <a:lnTo>
                  <a:pt x="90817" y="114630"/>
                </a:lnTo>
                <a:lnTo>
                  <a:pt x="90868" y="114134"/>
                </a:lnTo>
                <a:lnTo>
                  <a:pt x="90906" y="114871"/>
                </a:lnTo>
                <a:lnTo>
                  <a:pt x="90906" y="108966"/>
                </a:lnTo>
                <a:lnTo>
                  <a:pt x="90525" y="108978"/>
                </a:lnTo>
                <a:lnTo>
                  <a:pt x="90525" y="117602"/>
                </a:lnTo>
                <a:lnTo>
                  <a:pt x="90436" y="118110"/>
                </a:lnTo>
                <a:lnTo>
                  <a:pt x="90487" y="117678"/>
                </a:lnTo>
                <a:lnTo>
                  <a:pt x="90525" y="108978"/>
                </a:lnTo>
                <a:lnTo>
                  <a:pt x="90360" y="108978"/>
                </a:lnTo>
                <a:lnTo>
                  <a:pt x="90360" y="112496"/>
                </a:lnTo>
                <a:lnTo>
                  <a:pt x="89852" y="112496"/>
                </a:lnTo>
                <a:lnTo>
                  <a:pt x="89852" y="122580"/>
                </a:lnTo>
                <a:lnTo>
                  <a:pt x="89712" y="122682"/>
                </a:lnTo>
                <a:lnTo>
                  <a:pt x="89623" y="121678"/>
                </a:lnTo>
                <a:lnTo>
                  <a:pt x="89738" y="122148"/>
                </a:lnTo>
                <a:lnTo>
                  <a:pt x="89852" y="122580"/>
                </a:lnTo>
                <a:lnTo>
                  <a:pt x="89852" y="112496"/>
                </a:lnTo>
                <a:lnTo>
                  <a:pt x="89141" y="112471"/>
                </a:lnTo>
                <a:lnTo>
                  <a:pt x="90360" y="112496"/>
                </a:lnTo>
                <a:lnTo>
                  <a:pt x="90360" y="108978"/>
                </a:lnTo>
                <a:lnTo>
                  <a:pt x="88582" y="109016"/>
                </a:lnTo>
                <a:lnTo>
                  <a:pt x="84328" y="109118"/>
                </a:lnTo>
                <a:lnTo>
                  <a:pt x="88061" y="109639"/>
                </a:lnTo>
                <a:lnTo>
                  <a:pt x="87363" y="109562"/>
                </a:lnTo>
                <a:lnTo>
                  <a:pt x="87363" y="124320"/>
                </a:lnTo>
                <a:lnTo>
                  <a:pt x="85839" y="124155"/>
                </a:lnTo>
                <a:lnTo>
                  <a:pt x="86461" y="124218"/>
                </a:lnTo>
                <a:lnTo>
                  <a:pt x="87363" y="124320"/>
                </a:lnTo>
                <a:lnTo>
                  <a:pt x="87363" y="109562"/>
                </a:lnTo>
                <a:lnTo>
                  <a:pt x="84226" y="109220"/>
                </a:lnTo>
                <a:lnTo>
                  <a:pt x="84239" y="109347"/>
                </a:lnTo>
                <a:lnTo>
                  <a:pt x="84061" y="109397"/>
                </a:lnTo>
                <a:lnTo>
                  <a:pt x="84023" y="109194"/>
                </a:lnTo>
                <a:lnTo>
                  <a:pt x="84162" y="109283"/>
                </a:lnTo>
                <a:lnTo>
                  <a:pt x="84328" y="109118"/>
                </a:lnTo>
                <a:lnTo>
                  <a:pt x="83934" y="109131"/>
                </a:lnTo>
                <a:lnTo>
                  <a:pt x="83058" y="108534"/>
                </a:lnTo>
                <a:lnTo>
                  <a:pt x="82613" y="108623"/>
                </a:lnTo>
                <a:lnTo>
                  <a:pt x="82613" y="109169"/>
                </a:lnTo>
                <a:lnTo>
                  <a:pt x="82410" y="109181"/>
                </a:lnTo>
                <a:lnTo>
                  <a:pt x="82613" y="109169"/>
                </a:lnTo>
                <a:lnTo>
                  <a:pt x="82613" y="108623"/>
                </a:lnTo>
                <a:lnTo>
                  <a:pt x="79425" y="109245"/>
                </a:lnTo>
                <a:lnTo>
                  <a:pt x="82346" y="109181"/>
                </a:lnTo>
                <a:lnTo>
                  <a:pt x="80073" y="109245"/>
                </a:lnTo>
                <a:lnTo>
                  <a:pt x="80073" y="123469"/>
                </a:lnTo>
                <a:lnTo>
                  <a:pt x="79171" y="123101"/>
                </a:lnTo>
                <a:lnTo>
                  <a:pt x="80073" y="123469"/>
                </a:lnTo>
                <a:lnTo>
                  <a:pt x="80073" y="109245"/>
                </a:lnTo>
                <a:lnTo>
                  <a:pt x="79362" y="109258"/>
                </a:lnTo>
                <a:lnTo>
                  <a:pt x="78994" y="109258"/>
                </a:lnTo>
                <a:lnTo>
                  <a:pt x="78625" y="109397"/>
                </a:lnTo>
                <a:lnTo>
                  <a:pt x="78320" y="109855"/>
                </a:lnTo>
                <a:lnTo>
                  <a:pt x="77419" y="110020"/>
                </a:lnTo>
                <a:lnTo>
                  <a:pt x="74676" y="113322"/>
                </a:lnTo>
                <a:lnTo>
                  <a:pt x="74587" y="113703"/>
                </a:lnTo>
                <a:lnTo>
                  <a:pt x="74764" y="115125"/>
                </a:lnTo>
                <a:lnTo>
                  <a:pt x="74942" y="114871"/>
                </a:lnTo>
                <a:lnTo>
                  <a:pt x="74866" y="115925"/>
                </a:lnTo>
                <a:lnTo>
                  <a:pt x="74955" y="116713"/>
                </a:lnTo>
                <a:lnTo>
                  <a:pt x="74764" y="115125"/>
                </a:lnTo>
                <a:lnTo>
                  <a:pt x="74396" y="115684"/>
                </a:lnTo>
                <a:lnTo>
                  <a:pt x="74320" y="116014"/>
                </a:lnTo>
                <a:lnTo>
                  <a:pt x="73418" y="115011"/>
                </a:lnTo>
                <a:lnTo>
                  <a:pt x="64414" y="113868"/>
                </a:lnTo>
                <a:lnTo>
                  <a:pt x="57912" y="113195"/>
                </a:lnTo>
                <a:lnTo>
                  <a:pt x="55067" y="112966"/>
                </a:lnTo>
                <a:lnTo>
                  <a:pt x="51384" y="112687"/>
                </a:lnTo>
                <a:lnTo>
                  <a:pt x="47790" y="112534"/>
                </a:lnTo>
                <a:lnTo>
                  <a:pt x="46761" y="105689"/>
                </a:lnTo>
                <a:lnTo>
                  <a:pt x="47612" y="111480"/>
                </a:lnTo>
                <a:lnTo>
                  <a:pt x="46748" y="105676"/>
                </a:lnTo>
                <a:lnTo>
                  <a:pt x="46748" y="172923"/>
                </a:lnTo>
                <a:lnTo>
                  <a:pt x="45948" y="172923"/>
                </a:lnTo>
                <a:lnTo>
                  <a:pt x="46748" y="172923"/>
                </a:lnTo>
                <a:lnTo>
                  <a:pt x="46748" y="105676"/>
                </a:lnTo>
                <a:lnTo>
                  <a:pt x="46075" y="101142"/>
                </a:lnTo>
                <a:lnTo>
                  <a:pt x="46761" y="105689"/>
                </a:lnTo>
                <a:lnTo>
                  <a:pt x="45681" y="97561"/>
                </a:lnTo>
                <a:lnTo>
                  <a:pt x="43383" y="68376"/>
                </a:lnTo>
                <a:lnTo>
                  <a:pt x="43624" y="73736"/>
                </a:lnTo>
                <a:lnTo>
                  <a:pt x="43141" y="63030"/>
                </a:lnTo>
                <a:lnTo>
                  <a:pt x="43383" y="68376"/>
                </a:lnTo>
                <a:lnTo>
                  <a:pt x="43103" y="60210"/>
                </a:lnTo>
                <a:lnTo>
                  <a:pt x="44399" y="36245"/>
                </a:lnTo>
                <a:lnTo>
                  <a:pt x="44678" y="34518"/>
                </a:lnTo>
                <a:lnTo>
                  <a:pt x="44958" y="32918"/>
                </a:lnTo>
                <a:lnTo>
                  <a:pt x="45554" y="29972"/>
                </a:lnTo>
                <a:lnTo>
                  <a:pt x="47625" y="23901"/>
                </a:lnTo>
                <a:lnTo>
                  <a:pt x="49326" y="21653"/>
                </a:lnTo>
                <a:lnTo>
                  <a:pt x="50342" y="20383"/>
                </a:lnTo>
                <a:lnTo>
                  <a:pt x="51892" y="20078"/>
                </a:lnTo>
                <a:lnTo>
                  <a:pt x="52527" y="19951"/>
                </a:lnTo>
                <a:lnTo>
                  <a:pt x="54076" y="19634"/>
                </a:lnTo>
                <a:lnTo>
                  <a:pt x="56578" y="20015"/>
                </a:lnTo>
                <a:lnTo>
                  <a:pt x="60706" y="20980"/>
                </a:lnTo>
                <a:lnTo>
                  <a:pt x="61556" y="21170"/>
                </a:lnTo>
                <a:lnTo>
                  <a:pt x="63563" y="22656"/>
                </a:lnTo>
                <a:lnTo>
                  <a:pt x="64858" y="24155"/>
                </a:lnTo>
                <a:lnTo>
                  <a:pt x="65214" y="24561"/>
                </a:lnTo>
                <a:lnTo>
                  <a:pt x="65976" y="25450"/>
                </a:lnTo>
                <a:lnTo>
                  <a:pt x="66497" y="26924"/>
                </a:lnTo>
                <a:lnTo>
                  <a:pt x="67792" y="30302"/>
                </a:lnTo>
                <a:lnTo>
                  <a:pt x="73266" y="67614"/>
                </a:lnTo>
                <a:lnTo>
                  <a:pt x="76339" y="70192"/>
                </a:lnTo>
                <a:lnTo>
                  <a:pt x="86829" y="42075"/>
                </a:lnTo>
                <a:lnTo>
                  <a:pt x="86766" y="38392"/>
                </a:lnTo>
                <a:lnTo>
                  <a:pt x="83477" y="16014"/>
                </a:lnTo>
                <a:lnTo>
                  <a:pt x="78054" y="9652"/>
                </a:lnTo>
                <a:lnTo>
                  <a:pt x="76492" y="7835"/>
                </a:lnTo>
                <a:lnTo>
                  <a:pt x="75679" y="6870"/>
                </a:lnTo>
                <a:lnTo>
                  <a:pt x="69977" y="3149"/>
                </a:lnTo>
                <a:lnTo>
                  <a:pt x="68707" y="2857"/>
                </a:lnTo>
                <a:lnTo>
                  <a:pt x="60934" y="1066"/>
                </a:lnTo>
                <a:lnTo>
                  <a:pt x="60477" y="952"/>
                </a:lnTo>
                <a:lnTo>
                  <a:pt x="59829" y="800"/>
                </a:lnTo>
                <a:lnTo>
                  <a:pt x="58356" y="457"/>
                </a:lnTo>
                <a:lnTo>
                  <a:pt x="58204" y="444"/>
                </a:lnTo>
                <a:lnTo>
                  <a:pt x="53149" y="38"/>
                </a:lnTo>
                <a:lnTo>
                  <a:pt x="53009" y="25"/>
                </a:lnTo>
                <a:lnTo>
                  <a:pt x="42557" y="2108"/>
                </a:lnTo>
                <a:lnTo>
                  <a:pt x="41783" y="2260"/>
                </a:lnTo>
                <a:lnTo>
                  <a:pt x="36728" y="6057"/>
                </a:lnTo>
                <a:lnTo>
                  <a:pt x="36296" y="6642"/>
                </a:lnTo>
                <a:lnTo>
                  <a:pt x="34747" y="8699"/>
                </a:lnTo>
                <a:lnTo>
                  <a:pt x="34226" y="9385"/>
                </a:lnTo>
                <a:lnTo>
                  <a:pt x="29819" y="15214"/>
                </a:lnTo>
                <a:lnTo>
                  <a:pt x="28308" y="17221"/>
                </a:lnTo>
                <a:lnTo>
                  <a:pt x="26479" y="25450"/>
                </a:lnTo>
                <a:lnTo>
                  <a:pt x="26085" y="27787"/>
                </a:lnTo>
                <a:lnTo>
                  <a:pt x="25209" y="33108"/>
                </a:lnTo>
                <a:lnTo>
                  <a:pt x="24345" y="38392"/>
                </a:lnTo>
                <a:lnTo>
                  <a:pt x="24536" y="38658"/>
                </a:lnTo>
                <a:lnTo>
                  <a:pt x="24193" y="41541"/>
                </a:lnTo>
                <a:lnTo>
                  <a:pt x="24091" y="42621"/>
                </a:lnTo>
                <a:lnTo>
                  <a:pt x="23799" y="48602"/>
                </a:lnTo>
                <a:lnTo>
                  <a:pt x="23672" y="60210"/>
                </a:lnTo>
                <a:lnTo>
                  <a:pt x="23799" y="63842"/>
                </a:lnTo>
                <a:lnTo>
                  <a:pt x="28054" y="109334"/>
                </a:lnTo>
                <a:lnTo>
                  <a:pt x="28663" y="112991"/>
                </a:lnTo>
                <a:lnTo>
                  <a:pt x="25120" y="113677"/>
                </a:lnTo>
                <a:lnTo>
                  <a:pt x="28676" y="113106"/>
                </a:lnTo>
                <a:lnTo>
                  <a:pt x="25057" y="113690"/>
                </a:lnTo>
                <a:lnTo>
                  <a:pt x="21132" y="114452"/>
                </a:lnTo>
                <a:lnTo>
                  <a:pt x="20078" y="114706"/>
                </a:lnTo>
                <a:lnTo>
                  <a:pt x="20078" y="124307"/>
                </a:lnTo>
                <a:lnTo>
                  <a:pt x="18846" y="120154"/>
                </a:lnTo>
                <a:lnTo>
                  <a:pt x="18503" y="118364"/>
                </a:lnTo>
                <a:lnTo>
                  <a:pt x="18821" y="119989"/>
                </a:lnTo>
                <a:lnTo>
                  <a:pt x="20078" y="124307"/>
                </a:lnTo>
                <a:lnTo>
                  <a:pt x="20078" y="114706"/>
                </a:lnTo>
                <a:lnTo>
                  <a:pt x="14287" y="115912"/>
                </a:lnTo>
                <a:lnTo>
                  <a:pt x="9677" y="117983"/>
                </a:lnTo>
                <a:lnTo>
                  <a:pt x="5880" y="119684"/>
                </a:lnTo>
                <a:lnTo>
                  <a:pt x="5257" y="119964"/>
                </a:lnTo>
                <a:lnTo>
                  <a:pt x="5816" y="119849"/>
                </a:lnTo>
                <a:lnTo>
                  <a:pt x="5219" y="119989"/>
                </a:lnTo>
                <a:lnTo>
                  <a:pt x="4521" y="120269"/>
                </a:lnTo>
                <a:lnTo>
                  <a:pt x="1993" y="121018"/>
                </a:lnTo>
                <a:lnTo>
                  <a:pt x="1689" y="121577"/>
                </a:lnTo>
                <a:lnTo>
                  <a:pt x="1435" y="121691"/>
                </a:lnTo>
                <a:lnTo>
                  <a:pt x="965" y="122923"/>
                </a:lnTo>
                <a:lnTo>
                  <a:pt x="444" y="123875"/>
                </a:lnTo>
                <a:lnTo>
                  <a:pt x="190" y="124129"/>
                </a:lnTo>
                <a:lnTo>
                  <a:pt x="190" y="124345"/>
                </a:lnTo>
                <a:lnTo>
                  <a:pt x="292" y="124142"/>
                </a:lnTo>
                <a:lnTo>
                  <a:pt x="203" y="124917"/>
                </a:lnTo>
                <a:lnTo>
                  <a:pt x="1054" y="127787"/>
                </a:lnTo>
                <a:lnTo>
                  <a:pt x="203" y="124917"/>
                </a:lnTo>
                <a:lnTo>
                  <a:pt x="203" y="125895"/>
                </a:lnTo>
                <a:lnTo>
                  <a:pt x="279" y="128193"/>
                </a:lnTo>
                <a:lnTo>
                  <a:pt x="1549" y="129438"/>
                </a:lnTo>
                <a:lnTo>
                  <a:pt x="2082" y="131229"/>
                </a:lnTo>
                <a:lnTo>
                  <a:pt x="5600" y="133134"/>
                </a:lnTo>
                <a:lnTo>
                  <a:pt x="6248" y="132943"/>
                </a:lnTo>
                <a:lnTo>
                  <a:pt x="8636" y="132232"/>
                </a:lnTo>
                <a:lnTo>
                  <a:pt x="5778" y="132943"/>
                </a:lnTo>
                <a:lnTo>
                  <a:pt x="7696" y="132461"/>
                </a:lnTo>
                <a:lnTo>
                  <a:pt x="8636" y="132232"/>
                </a:lnTo>
                <a:lnTo>
                  <a:pt x="7391" y="132397"/>
                </a:lnTo>
                <a:lnTo>
                  <a:pt x="8623" y="132232"/>
                </a:lnTo>
                <a:lnTo>
                  <a:pt x="10553" y="131749"/>
                </a:lnTo>
                <a:lnTo>
                  <a:pt x="12039" y="131381"/>
                </a:lnTo>
                <a:lnTo>
                  <a:pt x="12179" y="131178"/>
                </a:lnTo>
                <a:lnTo>
                  <a:pt x="12052" y="131381"/>
                </a:lnTo>
                <a:lnTo>
                  <a:pt x="17386" y="130048"/>
                </a:lnTo>
                <a:lnTo>
                  <a:pt x="18351" y="129806"/>
                </a:lnTo>
                <a:lnTo>
                  <a:pt x="23799" y="128943"/>
                </a:lnTo>
                <a:lnTo>
                  <a:pt x="27813" y="128308"/>
                </a:lnTo>
                <a:lnTo>
                  <a:pt x="31254" y="127850"/>
                </a:lnTo>
                <a:lnTo>
                  <a:pt x="32194" y="133007"/>
                </a:lnTo>
                <a:lnTo>
                  <a:pt x="33578" y="140436"/>
                </a:lnTo>
                <a:lnTo>
                  <a:pt x="39598" y="181864"/>
                </a:lnTo>
                <a:lnTo>
                  <a:pt x="39624" y="176415"/>
                </a:lnTo>
                <a:lnTo>
                  <a:pt x="39763" y="176276"/>
                </a:lnTo>
                <a:lnTo>
                  <a:pt x="39674" y="182740"/>
                </a:lnTo>
                <a:lnTo>
                  <a:pt x="40005" y="186474"/>
                </a:lnTo>
                <a:lnTo>
                  <a:pt x="40132" y="187871"/>
                </a:lnTo>
                <a:lnTo>
                  <a:pt x="40170" y="186613"/>
                </a:lnTo>
                <a:lnTo>
                  <a:pt x="40157" y="187744"/>
                </a:lnTo>
                <a:lnTo>
                  <a:pt x="40182" y="188595"/>
                </a:lnTo>
                <a:lnTo>
                  <a:pt x="40132" y="187871"/>
                </a:lnTo>
                <a:lnTo>
                  <a:pt x="39687" y="189572"/>
                </a:lnTo>
                <a:lnTo>
                  <a:pt x="39560" y="190487"/>
                </a:lnTo>
                <a:lnTo>
                  <a:pt x="40500" y="192087"/>
                </a:lnTo>
                <a:lnTo>
                  <a:pt x="40576" y="193014"/>
                </a:lnTo>
                <a:lnTo>
                  <a:pt x="41478" y="193763"/>
                </a:lnTo>
                <a:lnTo>
                  <a:pt x="42011" y="194665"/>
                </a:lnTo>
                <a:lnTo>
                  <a:pt x="42811" y="194881"/>
                </a:lnTo>
                <a:lnTo>
                  <a:pt x="44475" y="196265"/>
                </a:lnTo>
                <a:lnTo>
                  <a:pt x="46482" y="196100"/>
                </a:lnTo>
                <a:lnTo>
                  <a:pt x="47104" y="196227"/>
                </a:lnTo>
                <a:lnTo>
                  <a:pt x="47955" y="196227"/>
                </a:lnTo>
                <a:lnTo>
                  <a:pt x="50469" y="196875"/>
                </a:lnTo>
                <a:lnTo>
                  <a:pt x="52755" y="195541"/>
                </a:lnTo>
                <a:lnTo>
                  <a:pt x="52984" y="195516"/>
                </a:lnTo>
                <a:lnTo>
                  <a:pt x="53200" y="195275"/>
                </a:lnTo>
                <a:lnTo>
                  <a:pt x="54787" y="194348"/>
                </a:lnTo>
                <a:lnTo>
                  <a:pt x="55079" y="193255"/>
                </a:lnTo>
                <a:lnTo>
                  <a:pt x="56134" y="192112"/>
                </a:lnTo>
                <a:lnTo>
                  <a:pt x="56184" y="187744"/>
                </a:lnTo>
                <a:lnTo>
                  <a:pt x="56197" y="186905"/>
                </a:lnTo>
                <a:lnTo>
                  <a:pt x="56210" y="185547"/>
                </a:lnTo>
                <a:lnTo>
                  <a:pt x="56210" y="185064"/>
                </a:lnTo>
                <a:lnTo>
                  <a:pt x="56184" y="183515"/>
                </a:lnTo>
                <a:lnTo>
                  <a:pt x="56273" y="179832"/>
                </a:lnTo>
                <a:lnTo>
                  <a:pt x="56324" y="176631"/>
                </a:lnTo>
                <a:lnTo>
                  <a:pt x="56337" y="176263"/>
                </a:lnTo>
                <a:lnTo>
                  <a:pt x="56349" y="175209"/>
                </a:lnTo>
                <a:lnTo>
                  <a:pt x="55676" y="167906"/>
                </a:lnTo>
                <a:lnTo>
                  <a:pt x="55194" y="163144"/>
                </a:lnTo>
                <a:lnTo>
                  <a:pt x="54698" y="158305"/>
                </a:lnTo>
                <a:lnTo>
                  <a:pt x="54483" y="156781"/>
                </a:lnTo>
                <a:lnTo>
                  <a:pt x="54229" y="154762"/>
                </a:lnTo>
                <a:lnTo>
                  <a:pt x="53657" y="150406"/>
                </a:lnTo>
                <a:lnTo>
                  <a:pt x="53467" y="149148"/>
                </a:lnTo>
                <a:lnTo>
                  <a:pt x="52730" y="144056"/>
                </a:lnTo>
                <a:lnTo>
                  <a:pt x="52514" y="142659"/>
                </a:lnTo>
                <a:lnTo>
                  <a:pt x="52298" y="141224"/>
                </a:lnTo>
                <a:lnTo>
                  <a:pt x="52298" y="172186"/>
                </a:lnTo>
                <a:lnTo>
                  <a:pt x="47777" y="172783"/>
                </a:lnTo>
                <a:lnTo>
                  <a:pt x="48196" y="172720"/>
                </a:lnTo>
                <a:lnTo>
                  <a:pt x="52298" y="172186"/>
                </a:lnTo>
                <a:lnTo>
                  <a:pt x="52298" y="141224"/>
                </a:lnTo>
                <a:lnTo>
                  <a:pt x="51727" y="137706"/>
                </a:lnTo>
                <a:lnTo>
                  <a:pt x="50368" y="129311"/>
                </a:lnTo>
                <a:lnTo>
                  <a:pt x="49834" y="125920"/>
                </a:lnTo>
                <a:lnTo>
                  <a:pt x="59740" y="125399"/>
                </a:lnTo>
                <a:lnTo>
                  <a:pt x="73266" y="124904"/>
                </a:lnTo>
                <a:lnTo>
                  <a:pt x="75501" y="122504"/>
                </a:lnTo>
                <a:lnTo>
                  <a:pt x="75438" y="120586"/>
                </a:lnTo>
                <a:lnTo>
                  <a:pt x="77406" y="121907"/>
                </a:lnTo>
                <a:lnTo>
                  <a:pt x="77647" y="122148"/>
                </a:lnTo>
                <a:lnTo>
                  <a:pt x="77482" y="121958"/>
                </a:lnTo>
                <a:lnTo>
                  <a:pt x="76161" y="120523"/>
                </a:lnTo>
                <a:lnTo>
                  <a:pt x="75996" y="120205"/>
                </a:lnTo>
                <a:lnTo>
                  <a:pt x="75996" y="120345"/>
                </a:lnTo>
                <a:lnTo>
                  <a:pt x="75882" y="120002"/>
                </a:lnTo>
                <a:lnTo>
                  <a:pt x="75996" y="120205"/>
                </a:lnTo>
                <a:lnTo>
                  <a:pt x="75819" y="113563"/>
                </a:lnTo>
                <a:lnTo>
                  <a:pt x="75730" y="113703"/>
                </a:lnTo>
                <a:lnTo>
                  <a:pt x="75793" y="112623"/>
                </a:lnTo>
                <a:lnTo>
                  <a:pt x="75946" y="112471"/>
                </a:lnTo>
                <a:lnTo>
                  <a:pt x="75819" y="113563"/>
                </a:lnTo>
                <a:lnTo>
                  <a:pt x="78066" y="110236"/>
                </a:lnTo>
                <a:lnTo>
                  <a:pt x="76034" y="113258"/>
                </a:lnTo>
                <a:lnTo>
                  <a:pt x="75946" y="118262"/>
                </a:lnTo>
                <a:lnTo>
                  <a:pt x="76073" y="120345"/>
                </a:lnTo>
                <a:lnTo>
                  <a:pt x="76161" y="120523"/>
                </a:lnTo>
                <a:lnTo>
                  <a:pt x="77482" y="121958"/>
                </a:lnTo>
                <a:lnTo>
                  <a:pt x="78295" y="122758"/>
                </a:lnTo>
                <a:lnTo>
                  <a:pt x="77647" y="122148"/>
                </a:lnTo>
                <a:lnTo>
                  <a:pt x="78790" y="123380"/>
                </a:lnTo>
                <a:lnTo>
                  <a:pt x="80772" y="123596"/>
                </a:lnTo>
                <a:lnTo>
                  <a:pt x="81432" y="123710"/>
                </a:lnTo>
                <a:lnTo>
                  <a:pt x="80772" y="123596"/>
                </a:lnTo>
                <a:lnTo>
                  <a:pt x="83019" y="124002"/>
                </a:lnTo>
                <a:lnTo>
                  <a:pt x="85801" y="124675"/>
                </a:lnTo>
                <a:lnTo>
                  <a:pt x="88900" y="124968"/>
                </a:lnTo>
                <a:lnTo>
                  <a:pt x="91046" y="125183"/>
                </a:lnTo>
                <a:lnTo>
                  <a:pt x="93967" y="127025"/>
                </a:lnTo>
                <a:lnTo>
                  <a:pt x="96774" y="128790"/>
                </a:lnTo>
                <a:lnTo>
                  <a:pt x="99123" y="130975"/>
                </a:lnTo>
                <a:lnTo>
                  <a:pt x="101333" y="133997"/>
                </a:lnTo>
                <a:lnTo>
                  <a:pt x="102476" y="135559"/>
                </a:lnTo>
                <a:lnTo>
                  <a:pt x="105054" y="128536"/>
                </a:lnTo>
                <a:lnTo>
                  <a:pt x="107238" y="123964"/>
                </a:lnTo>
                <a:lnTo>
                  <a:pt x="107353" y="123761"/>
                </a:lnTo>
                <a:lnTo>
                  <a:pt x="105067" y="128536"/>
                </a:lnTo>
                <a:lnTo>
                  <a:pt x="104990" y="128752"/>
                </a:lnTo>
                <a:lnTo>
                  <a:pt x="104990" y="148894"/>
                </a:lnTo>
                <a:lnTo>
                  <a:pt x="104876" y="150850"/>
                </a:lnTo>
                <a:lnTo>
                  <a:pt x="104635" y="154774"/>
                </a:lnTo>
                <a:lnTo>
                  <a:pt x="104635" y="157175"/>
                </a:lnTo>
                <a:lnTo>
                  <a:pt x="104533" y="157048"/>
                </a:lnTo>
                <a:lnTo>
                  <a:pt x="104482" y="157187"/>
                </a:lnTo>
                <a:lnTo>
                  <a:pt x="104508" y="156946"/>
                </a:lnTo>
                <a:lnTo>
                  <a:pt x="104635" y="157175"/>
                </a:lnTo>
                <a:lnTo>
                  <a:pt x="104635" y="154774"/>
                </a:lnTo>
                <a:lnTo>
                  <a:pt x="104990" y="148894"/>
                </a:lnTo>
                <a:lnTo>
                  <a:pt x="104990" y="128752"/>
                </a:lnTo>
                <a:lnTo>
                  <a:pt x="104863" y="129095"/>
                </a:lnTo>
                <a:lnTo>
                  <a:pt x="104863" y="144780"/>
                </a:lnTo>
                <a:lnTo>
                  <a:pt x="104863" y="145110"/>
                </a:lnTo>
                <a:lnTo>
                  <a:pt x="104825" y="144526"/>
                </a:lnTo>
                <a:lnTo>
                  <a:pt x="104863" y="144780"/>
                </a:lnTo>
                <a:lnTo>
                  <a:pt x="104863" y="129095"/>
                </a:lnTo>
                <a:lnTo>
                  <a:pt x="103466" y="132880"/>
                </a:lnTo>
                <a:lnTo>
                  <a:pt x="103466" y="162280"/>
                </a:lnTo>
                <a:lnTo>
                  <a:pt x="102908" y="161658"/>
                </a:lnTo>
                <a:lnTo>
                  <a:pt x="102781" y="162001"/>
                </a:lnTo>
                <a:lnTo>
                  <a:pt x="102768" y="161518"/>
                </a:lnTo>
                <a:lnTo>
                  <a:pt x="102908" y="161658"/>
                </a:lnTo>
                <a:lnTo>
                  <a:pt x="103136" y="160997"/>
                </a:lnTo>
                <a:lnTo>
                  <a:pt x="103022" y="161785"/>
                </a:lnTo>
                <a:lnTo>
                  <a:pt x="103466" y="162280"/>
                </a:lnTo>
                <a:lnTo>
                  <a:pt x="103466" y="132880"/>
                </a:lnTo>
                <a:lnTo>
                  <a:pt x="99352" y="157734"/>
                </a:lnTo>
                <a:lnTo>
                  <a:pt x="99161" y="161518"/>
                </a:lnTo>
                <a:lnTo>
                  <a:pt x="99288" y="161366"/>
                </a:lnTo>
                <a:lnTo>
                  <a:pt x="99199" y="162814"/>
                </a:lnTo>
                <a:lnTo>
                  <a:pt x="99428" y="167843"/>
                </a:lnTo>
                <a:lnTo>
                  <a:pt x="99491" y="168973"/>
                </a:lnTo>
                <a:lnTo>
                  <a:pt x="99517" y="170014"/>
                </a:lnTo>
                <a:lnTo>
                  <a:pt x="99479" y="169024"/>
                </a:lnTo>
                <a:lnTo>
                  <a:pt x="99047" y="169938"/>
                </a:lnTo>
                <a:lnTo>
                  <a:pt x="99580" y="171462"/>
                </a:lnTo>
                <a:lnTo>
                  <a:pt x="99529" y="170472"/>
                </a:lnTo>
                <a:lnTo>
                  <a:pt x="99656" y="171653"/>
                </a:lnTo>
                <a:lnTo>
                  <a:pt x="99822" y="172110"/>
                </a:lnTo>
                <a:lnTo>
                  <a:pt x="101104" y="175717"/>
                </a:lnTo>
                <a:lnTo>
                  <a:pt x="101460" y="175895"/>
                </a:lnTo>
                <a:lnTo>
                  <a:pt x="104660" y="178714"/>
                </a:lnTo>
                <a:lnTo>
                  <a:pt x="108305" y="179146"/>
                </a:lnTo>
                <a:lnTo>
                  <a:pt x="110363" y="180111"/>
                </a:lnTo>
                <a:lnTo>
                  <a:pt x="112153" y="179603"/>
                </a:lnTo>
                <a:lnTo>
                  <a:pt x="112458" y="179641"/>
                </a:lnTo>
                <a:lnTo>
                  <a:pt x="113017" y="179349"/>
                </a:lnTo>
                <a:lnTo>
                  <a:pt x="115646" y="178600"/>
                </a:lnTo>
                <a:lnTo>
                  <a:pt x="116205" y="177723"/>
                </a:lnTo>
                <a:lnTo>
                  <a:pt x="117259" y="176072"/>
                </a:lnTo>
                <a:lnTo>
                  <a:pt x="119900" y="171945"/>
                </a:lnTo>
                <a:lnTo>
                  <a:pt x="120091" y="171653"/>
                </a:lnTo>
                <a:lnTo>
                  <a:pt x="120154" y="171043"/>
                </a:lnTo>
                <a:lnTo>
                  <a:pt x="120230" y="169722"/>
                </a:lnTo>
                <a:lnTo>
                  <a:pt x="120154" y="169938"/>
                </a:lnTo>
                <a:lnTo>
                  <a:pt x="120256" y="169011"/>
                </a:lnTo>
                <a:lnTo>
                  <a:pt x="120230" y="169722"/>
                </a:lnTo>
                <a:lnTo>
                  <a:pt x="120180" y="170929"/>
                </a:lnTo>
                <a:lnTo>
                  <a:pt x="121450" y="166255"/>
                </a:lnTo>
                <a:lnTo>
                  <a:pt x="122669" y="161823"/>
                </a:lnTo>
                <a:lnTo>
                  <a:pt x="122796" y="161366"/>
                </a:lnTo>
                <a:lnTo>
                  <a:pt x="122796" y="160769"/>
                </a:lnTo>
                <a:lnTo>
                  <a:pt x="123012" y="158127"/>
                </a:lnTo>
                <a:lnTo>
                  <a:pt x="123101" y="154254"/>
                </a:lnTo>
                <a:lnTo>
                  <a:pt x="123355" y="158178"/>
                </a:lnTo>
                <a:lnTo>
                  <a:pt x="123482" y="158559"/>
                </a:lnTo>
                <a:lnTo>
                  <a:pt x="125056" y="163258"/>
                </a:lnTo>
                <a:lnTo>
                  <a:pt x="126682" y="168109"/>
                </a:lnTo>
                <a:lnTo>
                  <a:pt x="126758" y="168338"/>
                </a:lnTo>
                <a:lnTo>
                  <a:pt x="129235" y="172135"/>
                </a:lnTo>
                <a:lnTo>
                  <a:pt x="129184" y="171919"/>
                </a:lnTo>
                <a:lnTo>
                  <a:pt x="129286" y="172212"/>
                </a:lnTo>
                <a:lnTo>
                  <a:pt x="129476" y="172529"/>
                </a:lnTo>
                <a:lnTo>
                  <a:pt x="134289" y="175679"/>
                </a:lnTo>
                <a:lnTo>
                  <a:pt x="138226" y="178244"/>
                </a:lnTo>
                <a:lnTo>
                  <a:pt x="138760" y="178142"/>
                </a:lnTo>
                <a:lnTo>
                  <a:pt x="141147" y="178904"/>
                </a:lnTo>
                <a:lnTo>
                  <a:pt x="141452" y="179133"/>
                </a:lnTo>
                <a:lnTo>
                  <a:pt x="141795" y="179108"/>
                </a:lnTo>
                <a:lnTo>
                  <a:pt x="151701" y="178371"/>
                </a:lnTo>
                <a:lnTo>
                  <a:pt x="155981" y="175463"/>
                </a:lnTo>
                <a:lnTo>
                  <a:pt x="156184" y="175336"/>
                </a:lnTo>
                <a:lnTo>
                  <a:pt x="158229" y="172783"/>
                </a:lnTo>
                <a:lnTo>
                  <a:pt x="158191" y="172415"/>
                </a:lnTo>
                <a:lnTo>
                  <a:pt x="158343" y="172631"/>
                </a:lnTo>
                <a:lnTo>
                  <a:pt x="158534" y="172402"/>
                </a:lnTo>
                <a:lnTo>
                  <a:pt x="158445" y="172783"/>
                </a:lnTo>
                <a:lnTo>
                  <a:pt x="161277" y="176847"/>
                </a:lnTo>
                <a:lnTo>
                  <a:pt x="170307" y="182689"/>
                </a:lnTo>
                <a:lnTo>
                  <a:pt x="170510" y="182816"/>
                </a:lnTo>
                <a:lnTo>
                  <a:pt x="170903" y="183070"/>
                </a:lnTo>
                <a:lnTo>
                  <a:pt x="171094" y="183032"/>
                </a:lnTo>
                <a:lnTo>
                  <a:pt x="175285" y="184594"/>
                </a:lnTo>
                <a:lnTo>
                  <a:pt x="175602" y="184569"/>
                </a:lnTo>
                <a:lnTo>
                  <a:pt x="178587" y="184429"/>
                </a:lnTo>
                <a:lnTo>
                  <a:pt x="181267" y="184302"/>
                </a:lnTo>
                <a:lnTo>
                  <a:pt x="186664" y="184086"/>
                </a:lnTo>
                <a:lnTo>
                  <a:pt x="191033" y="179006"/>
                </a:lnTo>
                <a:lnTo>
                  <a:pt x="194716" y="168859"/>
                </a:lnTo>
                <a:lnTo>
                  <a:pt x="194843" y="168338"/>
                </a:lnTo>
                <a:lnTo>
                  <a:pt x="195262" y="164655"/>
                </a:lnTo>
                <a:lnTo>
                  <a:pt x="195376" y="163639"/>
                </a:lnTo>
                <a:lnTo>
                  <a:pt x="195973" y="155460"/>
                </a:lnTo>
                <a:close/>
              </a:path>
              <a:path w="480694" h="197484">
                <a:moveTo>
                  <a:pt x="201917" y="99910"/>
                </a:moveTo>
                <a:lnTo>
                  <a:pt x="201091" y="101079"/>
                </a:lnTo>
                <a:lnTo>
                  <a:pt x="201041" y="101307"/>
                </a:lnTo>
                <a:lnTo>
                  <a:pt x="201244" y="102425"/>
                </a:lnTo>
                <a:lnTo>
                  <a:pt x="201345" y="103047"/>
                </a:lnTo>
                <a:lnTo>
                  <a:pt x="201244" y="102425"/>
                </a:lnTo>
                <a:lnTo>
                  <a:pt x="200863" y="102946"/>
                </a:lnTo>
                <a:lnTo>
                  <a:pt x="200825" y="103327"/>
                </a:lnTo>
                <a:lnTo>
                  <a:pt x="201371" y="106553"/>
                </a:lnTo>
                <a:lnTo>
                  <a:pt x="201485" y="105105"/>
                </a:lnTo>
                <a:lnTo>
                  <a:pt x="201409" y="103378"/>
                </a:lnTo>
                <a:lnTo>
                  <a:pt x="201561" y="104228"/>
                </a:lnTo>
                <a:lnTo>
                  <a:pt x="201777" y="101676"/>
                </a:lnTo>
                <a:lnTo>
                  <a:pt x="201917" y="99910"/>
                </a:lnTo>
                <a:close/>
              </a:path>
              <a:path w="480694" h="197484">
                <a:moveTo>
                  <a:pt x="220408" y="101079"/>
                </a:moveTo>
                <a:lnTo>
                  <a:pt x="218605" y="99390"/>
                </a:lnTo>
                <a:lnTo>
                  <a:pt x="218262" y="99148"/>
                </a:lnTo>
                <a:lnTo>
                  <a:pt x="220408" y="101079"/>
                </a:lnTo>
                <a:close/>
              </a:path>
              <a:path w="480694" h="197484">
                <a:moveTo>
                  <a:pt x="222440" y="147650"/>
                </a:moveTo>
                <a:lnTo>
                  <a:pt x="222084" y="147421"/>
                </a:lnTo>
                <a:lnTo>
                  <a:pt x="222275" y="148310"/>
                </a:lnTo>
                <a:lnTo>
                  <a:pt x="222402" y="148031"/>
                </a:lnTo>
                <a:lnTo>
                  <a:pt x="222440" y="147650"/>
                </a:lnTo>
                <a:close/>
              </a:path>
              <a:path w="480694" h="197484">
                <a:moveTo>
                  <a:pt x="229196" y="112776"/>
                </a:moveTo>
                <a:lnTo>
                  <a:pt x="228942" y="112204"/>
                </a:lnTo>
                <a:lnTo>
                  <a:pt x="228981" y="112344"/>
                </a:lnTo>
                <a:lnTo>
                  <a:pt x="229196" y="112776"/>
                </a:lnTo>
                <a:close/>
              </a:path>
              <a:path w="480694" h="197484">
                <a:moveTo>
                  <a:pt x="237451" y="104470"/>
                </a:moveTo>
                <a:lnTo>
                  <a:pt x="234327" y="105232"/>
                </a:lnTo>
                <a:lnTo>
                  <a:pt x="237451" y="104470"/>
                </a:lnTo>
                <a:close/>
              </a:path>
              <a:path w="480694" h="197484">
                <a:moveTo>
                  <a:pt x="244589" y="157175"/>
                </a:moveTo>
                <a:lnTo>
                  <a:pt x="243840" y="154444"/>
                </a:lnTo>
                <a:lnTo>
                  <a:pt x="243763" y="158597"/>
                </a:lnTo>
                <a:lnTo>
                  <a:pt x="244589" y="157175"/>
                </a:lnTo>
                <a:close/>
              </a:path>
              <a:path w="480694" h="197484">
                <a:moveTo>
                  <a:pt x="245148" y="123456"/>
                </a:moveTo>
                <a:lnTo>
                  <a:pt x="244983" y="123355"/>
                </a:lnTo>
                <a:lnTo>
                  <a:pt x="245148" y="123456"/>
                </a:lnTo>
                <a:close/>
              </a:path>
              <a:path w="480694" h="197484">
                <a:moveTo>
                  <a:pt x="245173" y="123024"/>
                </a:moveTo>
                <a:lnTo>
                  <a:pt x="245071" y="123393"/>
                </a:lnTo>
                <a:lnTo>
                  <a:pt x="245173" y="123024"/>
                </a:lnTo>
                <a:close/>
              </a:path>
              <a:path w="480694" h="197484">
                <a:moveTo>
                  <a:pt x="245313" y="123647"/>
                </a:moveTo>
                <a:lnTo>
                  <a:pt x="245275" y="123507"/>
                </a:lnTo>
                <a:lnTo>
                  <a:pt x="245148" y="123418"/>
                </a:lnTo>
                <a:lnTo>
                  <a:pt x="245033" y="124498"/>
                </a:lnTo>
                <a:lnTo>
                  <a:pt x="244894" y="125907"/>
                </a:lnTo>
                <a:lnTo>
                  <a:pt x="245071" y="124663"/>
                </a:lnTo>
                <a:lnTo>
                  <a:pt x="245313" y="123647"/>
                </a:lnTo>
                <a:close/>
              </a:path>
              <a:path w="480694" h="197484">
                <a:moveTo>
                  <a:pt x="307365" y="153492"/>
                </a:moveTo>
                <a:lnTo>
                  <a:pt x="307251" y="151206"/>
                </a:lnTo>
                <a:lnTo>
                  <a:pt x="307086" y="150698"/>
                </a:lnTo>
                <a:lnTo>
                  <a:pt x="304139" y="141833"/>
                </a:lnTo>
                <a:lnTo>
                  <a:pt x="301929" y="135204"/>
                </a:lnTo>
                <a:lnTo>
                  <a:pt x="300736" y="131648"/>
                </a:lnTo>
                <a:lnTo>
                  <a:pt x="298373" y="130454"/>
                </a:lnTo>
                <a:lnTo>
                  <a:pt x="298577" y="130136"/>
                </a:lnTo>
                <a:lnTo>
                  <a:pt x="298500" y="130517"/>
                </a:lnTo>
                <a:lnTo>
                  <a:pt x="300736" y="131648"/>
                </a:lnTo>
                <a:lnTo>
                  <a:pt x="300901" y="132118"/>
                </a:lnTo>
                <a:lnTo>
                  <a:pt x="299961" y="127076"/>
                </a:lnTo>
                <a:lnTo>
                  <a:pt x="298538" y="120472"/>
                </a:lnTo>
                <a:lnTo>
                  <a:pt x="297916" y="117551"/>
                </a:lnTo>
                <a:lnTo>
                  <a:pt x="297840" y="117284"/>
                </a:lnTo>
                <a:lnTo>
                  <a:pt x="296748" y="111328"/>
                </a:lnTo>
                <a:lnTo>
                  <a:pt x="296405" y="110451"/>
                </a:lnTo>
                <a:lnTo>
                  <a:pt x="296151" y="109804"/>
                </a:lnTo>
                <a:lnTo>
                  <a:pt x="292696" y="100914"/>
                </a:lnTo>
                <a:lnTo>
                  <a:pt x="292493" y="100838"/>
                </a:lnTo>
                <a:lnTo>
                  <a:pt x="291503" y="100406"/>
                </a:lnTo>
                <a:lnTo>
                  <a:pt x="292493" y="100838"/>
                </a:lnTo>
                <a:lnTo>
                  <a:pt x="289737" y="96723"/>
                </a:lnTo>
                <a:lnTo>
                  <a:pt x="288124" y="96469"/>
                </a:lnTo>
                <a:lnTo>
                  <a:pt x="286245" y="96164"/>
                </a:lnTo>
                <a:lnTo>
                  <a:pt x="286245" y="135204"/>
                </a:lnTo>
                <a:lnTo>
                  <a:pt x="284264" y="133896"/>
                </a:lnTo>
                <a:lnTo>
                  <a:pt x="284391" y="133616"/>
                </a:lnTo>
                <a:lnTo>
                  <a:pt x="284327" y="133934"/>
                </a:lnTo>
                <a:lnTo>
                  <a:pt x="286245" y="135204"/>
                </a:lnTo>
                <a:lnTo>
                  <a:pt x="286245" y="96164"/>
                </a:lnTo>
                <a:lnTo>
                  <a:pt x="285457" y="96024"/>
                </a:lnTo>
                <a:lnTo>
                  <a:pt x="285457" y="115455"/>
                </a:lnTo>
                <a:lnTo>
                  <a:pt x="283883" y="117373"/>
                </a:lnTo>
                <a:lnTo>
                  <a:pt x="284416" y="116662"/>
                </a:lnTo>
                <a:lnTo>
                  <a:pt x="285457" y="115455"/>
                </a:lnTo>
                <a:lnTo>
                  <a:pt x="285457" y="96024"/>
                </a:lnTo>
                <a:lnTo>
                  <a:pt x="285153" y="95973"/>
                </a:lnTo>
                <a:lnTo>
                  <a:pt x="285153" y="108280"/>
                </a:lnTo>
                <a:lnTo>
                  <a:pt x="282359" y="106222"/>
                </a:lnTo>
                <a:lnTo>
                  <a:pt x="282359" y="119367"/>
                </a:lnTo>
                <a:lnTo>
                  <a:pt x="282282" y="119684"/>
                </a:lnTo>
                <a:lnTo>
                  <a:pt x="279742" y="122885"/>
                </a:lnTo>
                <a:lnTo>
                  <a:pt x="282155" y="119634"/>
                </a:lnTo>
                <a:lnTo>
                  <a:pt x="282359" y="119367"/>
                </a:lnTo>
                <a:lnTo>
                  <a:pt x="282359" y="106222"/>
                </a:lnTo>
                <a:lnTo>
                  <a:pt x="282206" y="106108"/>
                </a:lnTo>
                <a:lnTo>
                  <a:pt x="282206" y="116154"/>
                </a:lnTo>
                <a:lnTo>
                  <a:pt x="281482" y="117284"/>
                </a:lnTo>
                <a:lnTo>
                  <a:pt x="279514" y="117055"/>
                </a:lnTo>
                <a:lnTo>
                  <a:pt x="279514" y="120345"/>
                </a:lnTo>
                <a:lnTo>
                  <a:pt x="279425" y="120472"/>
                </a:lnTo>
                <a:lnTo>
                  <a:pt x="279400" y="118452"/>
                </a:lnTo>
                <a:lnTo>
                  <a:pt x="279514" y="120345"/>
                </a:lnTo>
                <a:lnTo>
                  <a:pt x="279514" y="117055"/>
                </a:lnTo>
                <a:lnTo>
                  <a:pt x="279311" y="117030"/>
                </a:lnTo>
                <a:lnTo>
                  <a:pt x="279069" y="112979"/>
                </a:lnTo>
                <a:lnTo>
                  <a:pt x="279311" y="116916"/>
                </a:lnTo>
                <a:lnTo>
                  <a:pt x="279438" y="117043"/>
                </a:lnTo>
                <a:lnTo>
                  <a:pt x="281444" y="117297"/>
                </a:lnTo>
                <a:lnTo>
                  <a:pt x="282206" y="116154"/>
                </a:lnTo>
                <a:lnTo>
                  <a:pt x="282206" y="106108"/>
                </a:lnTo>
                <a:lnTo>
                  <a:pt x="277177" y="102400"/>
                </a:lnTo>
                <a:lnTo>
                  <a:pt x="277050" y="102438"/>
                </a:lnTo>
                <a:lnTo>
                  <a:pt x="274815" y="107518"/>
                </a:lnTo>
                <a:lnTo>
                  <a:pt x="274701" y="108153"/>
                </a:lnTo>
                <a:lnTo>
                  <a:pt x="278968" y="112052"/>
                </a:lnTo>
                <a:lnTo>
                  <a:pt x="278015" y="111188"/>
                </a:lnTo>
                <a:lnTo>
                  <a:pt x="278015" y="116865"/>
                </a:lnTo>
                <a:lnTo>
                  <a:pt x="277647" y="115912"/>
                </a:lnTo>
                <a:lnTo>
                  <a:pt x="278015" y="116865"/>
                </a:lnTo>
                <a:lnTo>
                  <a:pt x="278015" y="111188"/>
                </a:lnTo>
                <a:lnTo>
                  <a:pt x="274599" y="108064"/>
                </a:lnTo>
                <a:lnTo>
                  <a:pt x="276352" y="112598"/>
                </a:lnTo>
                <a:lnTo>
                  <a:pt x="274599" y="108064"/>
                </a:lnTo>
                <a:lnTo>
                  <a:pt x="274637" y="107899"/>
                </a:lnTo>
                <a:lnTo>
                  <a:pt x="277050" y="102438"/>
                </a:lnTo>
                <a:lnTo>
                  <a:pt x="277177" y="102400"/>
                </a:lnTo>
                <a:lnTo>
                  <a:pt x="285153" y="108280"/>
                </a:lnTo>
                <a:lnTo>
                  <a:pt x="285153" y="95973"/>
                </a:lnTo>
                <a:lnTo>
                  <a:pt x="280568" y="95199"/>
                </a:lnTo>
                <a:lnTo>
                  <a:pt x="279031" y="94957"/>
                </a:lnTo>
                <a:lnTo>
                  <a:pt x="277355" y="96189"/>
                </a:lnTo>
                <a:lnTo>
                  <a:pt x="276758" y="96215"/>
                </a:lnTo>
                <a:lnTo>
                  <a:pt x="275158" y="97815"/>
                </a:lnTo>
                <a:lnTo>
                  <a:pt x="274053" y="98628"/>
                </a:lnTo>
                <a:lnTo>
                  <a:pt x="273989" y="98971"/>
                </a:lnTo>
                <a:lnTo>
                  <a:pt x="273964" y="99148"/>
                </a:lnTo>
                <a:lnTo>
                  <a:pt x="273989" y="99021"/>
                </a:lnTo>
                <a:lnTo>
                  <a:pt x="273558" y="99402"/>
                </a:lnTo>
                <a:lnTo>
                  <a:pt x="273558" y="123901"/>
                </a:lnTo>
                <a:lnTo>
                  <a:pt x="271475" y="122377"/>
                </a:lnTo>
                <a:lnTo>
                  <a:pt x="272300" y="113487"/>
                </a:lnTo>
                <a:lnTo>
                  <a:pt x="271487" y="122377"/>
                </a:lnTo>
                <a:lnTo>
                  <a:pt x="273558" y="123901"/>
                </a:lnTo>
                <a:lnTo>
                  <a:pt x="273558" y="99402"/>
                </a:lnTo>
                <a:lnTo>
                  <a:pt x="273494" y="102057"/>
                </a:lnTo>
                <a:lnTo>
                  <a:pt x="273443" y="102387"/>
                </a:lnTo>
                <a:lnTo>
                  <a:pt x="273494" y="102057"/>
                </a:lnTo>
                <a:lnTo>
                  <a:pt x="273494" y="99466"/>
                </a:lnTo>
                <a:lnTo>
                  <a:pt x="271602" y="101358"/>
                </a:lnTo>
                <a:lnTo>
                  <a:pt x="271018" y="101930"/>
                </a:lnTo>
                <a:lnTo>
                  <a:pt x="269455" y="103454"/>
                </a:lnTo>
                <a:lnTo>
                  <a:pt x="269455" y="104152"/>
                </a:lnTo>
                <a:lnTo>
                  <a:pt x="269430" y="108254"/>
                </a:lnTo>
                <a:lnTo>
                  <a:pt x="269468" y="109677"/>
                </a:lnTo>
                <a:lnTo>
                  <a:pt x="269671" y="109931"/>
                </a:lnTo>
                <a:lnTo>
                  <a:pt x="269417" y="109626"/>
                </a:lnTo>
                <a:lnTo>
                  <a:pt x="269430" y="108254"/>
                </a:lnTo>
                <a:lnTo>
                  <a:pt x="269455" y="104165"/>
                </a:lnTo>
                <a:lnTo>
                  <a:pt x="269341" y="104305"/>
                </a:lnTo>
                <a:lnTo>
                  <a:pt x="266560" y="108013"/>
                </a:lnTo>
                <a:lnTo>
                  <a:pt x="266458" y="108216"/>
                </a:lnTo>
                <a:lnTo>
                  <a:pt x="267220" y="108407"/>
                </a:lnTo>
                <a:lnTo>
                  <a:pt x="266407" y="108280"/>
                </a:lnTo>
                <a:lnTo>
                  <a:pt x="266306" y="108407"/>
                </a:lnTo>
                <a:lnTo>
                  <a:pt x="266357" y="108267"/>
                </a:lnTo>
                <a:lnTo>
                  <a:pt x="266230" y="108407"/>
                </a:lnTo>
                <a:lnTo>
                  <a:pt x="266293" y="108267"/>
                </a:lnTo>
                <a:lnTo>
                  <a:pt x="265391" y="108102"/>
                </a:lnTo>
                <a:lnTo>
                  <a:pt x="264985" y="108026"/>
                </a:lnTo>
                <a:lnTo>
                  <a:pt x="263232" y="107873"/>
                </a:lnTo>
                <a:lnTo>
                  <a:pt x="262394" y="107797"/>
                </a:lnTo>
                <a:lnTo>
                  <a:pt x="262394" y="125552"/>
                </a:lnTo>
                <a:lnTo>
                  <a:pt x="259308" y="118706"/>
                </a:lnTo>
                <a:lnTo>
                  <a:pt x="259219" y="118948"/>
                </a:lnTo>
                <a:lnTo>
                  <a:pt x="259194" y="118465"/>
                </a:lnTo>
                <a:lnTo>
                  <a:pt x="259308" y="118706"/>
                </a:lnTo>
                <a:lnTo>
                  <a:pt x="259511" y="118084"/>
                </a:lnTo>
                <a:lnTo>
                  <a:pt x="259422" y="118948"/>
                </a:lnTo>
                <a:lnTo>
                  <a:pt x="262394" y="125552"/>
                </a:lnTo>
                <a:lnTo>
                  <a:pt x="262394" y="107797"/>
                </a:lnTo>
                <a:lnTo>
                  <a:pt x="261086" y="107657"/>
                </a:lnTo>
                <a:lnTo>
                  <a:pt x="261086" y="112598"/>
                </a:lnTo>
                <a:lnTo>
                  <a:pt x="260629" y="111671"/>
                </a:lnTo>
                <a:lnTo>
                  <a:pt x="260515" y="111950"/>
                </a:lnTo>
                <a:lnTo>
                  <a:pt x="260400" y="111201"/>
                </a:lnTo>
                <a:lnTo>
                  <a:pt x="260629" y="111671"/>
                </a:lnTo>
                <a:lnTo>
                  <a:pt x="260769" y="111328"/>
                </a:lnTo>
                <a:lnTo>
                  <a:pt x="260642" y="111696"/>
                </a:lnTo>
                <a:lnTo>
                  <a:pt x="261086" y="112598"/>
                </a:lnTo>
                <a:lnTo>
                  <a:pt x="261086" y="107657"/>
                </a:lnTo>
                <a:lnTo>
                  <a:pt x="259791" y="107518"/>
                </a:lnTo>
                <a:lnTo>
                  <a:pt x="256794" y="106819"/>
                </a:lnTo>
                <a:lnTo>
                  <a:pt x="256578" y="106756"/>
                </a:lnTo>
                <a:lnTo>
                  <a:pt x="248869" y="104203"/>
                </a:lnTo>
                <a:lnTo>
                  <a:pt x="254736" y="106133"/>
                </a:lnTo>
                <a:lnTo>
                  <a:pt x="248399" y="103962"/>
                </a:lnTo>
                <a:lnTo>
                  <a:pt x="248272" y="104025"/>
                </a:lnTo>
                <a:lnTo>
                  <a:pt x="245389" y="103225"/>
                </a:lnTo>
                <a:lnTo>
                  <a:pt x="245389" y="109804"/>
                </a:lnTo>
                <a:lnTo>
                  <a:pt x="244132" y="109397"/>
                </a:lnTo>
                <a:lnTo>
                  <a:pt x="244132" y="123012"/>
                </a:lnTo>
                <a:lnTo>
                  <a:pt x="243979" y="123050"/>
                </a:lnTo>
                <a:lnTo>
                  <a:pt x="243979" y="136296"/>
                </a:lnTo>
                <a:lnTo>
                  <a:pt x="243979" y="136474"/>
                </a:lnTo>
                <a:lnTo>
                  <a:pt x="242887" y="136474"/>
                </a:lnTo>
                <a:lnTo>
                  <a:pt x="242887" y="151079"/>
                </a:lnTo>
                <a:lnTo>
                  <a:pt x="242328" y="149847"/>
                </a:lnTo>
                <a:lnTo>
                  <a:pt x="242328" y="151460"/>
                </a:lnTo>
                <a:lnTo>
                  <a:pt x="241744" y="149313"/>
                </a:lnTo>
                <a:lnTo>
                  <a:pt x="241655" y="149034"/>
                </a:lnTo>
                <a:lnTo>
                  <a:pt x="241744" y="149313"/>
                </a:lnTo>
                <a:lnTo>
                  <a:pt x="242328" y="151460"/>
                </a:lnTo>
                <a:lnTo>
                  <a:pt x="242328" y="149847"/>
                </a:lnTo>
                <a:lnTo>
                  <a:pt x="241985" y="149085"/>
                </a:lnTo>
                <a:lnTo>
                  <a:pt x="242062" y="149250"/>
                </a:lnTo>
                <a:lnTo>
                  <a:pt x="242887" y="151079"/>
                </a:lnTo>
                <a:lnTo>
                  <a:pt x="242887" y="136474"/>
                </a:lnTo>
                <a:lnTo>
                  <a:pt x="239687" y="136474"/>
                </a:lnTo>
                <a:lnTo>
                  <a:pt x="239687" y="143713"/>
                </a:lnTo>
                <a:lnTo>
                  <a:pt x="239522" y="143598"/>
                </a:lnTo>
                <a:lnTo>
                  <a:pt x="239649" y="143713"/>
                </a:lnTo>
                <a:lnTo>
                  <a:pt x="239687" y="136474"/>
                </a:lnTo>
                <a:lnTo>
                  <a:pt x="239433" y="136474"/>
                </a:lnTo>
                <a:lnTo>
                  <a:pt x="239318" y="143141"/>
                </a:lnTo>
                <a:lnTo>
                  <a:pt x="239153" y="142760"/>
                </a:lnTo>
                <a:lnTo>
                  <a:pt x="239191" y="142951"/>
                </a:lnTo>
                <a:lnTo>
                  <a:pt x="239064" y="142582"/>
                </a:lnTo>
                <a:lnTo>
                  <a:pt x="239153" y="142760"/>
                </a:lnTo>
                <a:lnTo>
                  <a:pt x="239115" y="142608"/>
                </a:lnTo>
                <a:lnTo>
                  <a:pt x="239242" y="142951"/>
                </a:lnTo>
                <a:lnTo>
                  <a:pt x="239318" y="143141"/>
                </a:lnTo>
                <a:lnTo>
                  <a:pt x="239318" y="136474"/>
                </a:lnTo>
                <a:lnTo>
                  <a:pt x="237769" y="136474"/>
                </a:lnTo>
                <a:lnTo>
                  <a:pt x="238150" y="137972"/>
                </a:lnTo>
                <a:lnTo>
                  <a:pt x="237718" y="136296"/>
                </a:lnTo>
                <a:lnTo>
                  <a:pt x="237121" y="134048"/>
                </a:lnTo>
                <a:lnTo>
                  <a:pt x="237286" y="134594"/>
                </a:lnTo>
                <a:lnTo>
                  <a:pt x="237718" y="136296"/>
                </a:lnTo>
                <a:lnTo>
                  <a:pt x="239649" y="136296"/>
                </a:lnTo>
                <a:lnTo>
                  <a:pt x="243979" y="136296"/>
                </a:lnTo>
                <a:lnTo>
                  <a:pt x="243979" y="123050"/>
                </a:lnTo>
                <a:lnTo>
                  <a:pt x="237744" y="123647"/>
                </a:lnTo>
                <a:lnTo>
                  <a:pt x="242608" y="123139"/>
                </a:lnTo>
                <a:lnTo>
                  <a:pt x="243954" y="123037"/>
                </a:lnTo>
                <a:lnTo>
                  <a:pt x="244132" y="123012"/>
                </a:lnTo>
                <a:lnTo>
                  <a:pt x="244132" y="109397"/>
                </a:lnTo>
                <a:lnTo>
                  <a:pt x="242138" y="108750"/>
                </a:lnTo>
                <a:lnTo>
                  <a:pt x="242392" y="108026"/>
                </a:lnTo>
                <a:lnTo>
                  <a:pt x="242265" y="108788"/>
                </a:lnTo>
                <a:lnTo>
                  <a:pt x="245389" y="109804"/>
                </a:lnTo>
                <a:lnTo>
                  <a:pt x="245389" y="103225"/>
                </a:lnTo>
                <a:lnTo>
                  <a:pt x="244386" y="102946"/>
                </a:lnTo>
                <a:lnTo>
                  <a:pt x="243928" y="102819"/>
                </a:lnTo>
                <a:lnTo>
                  <a:pt x="237451" y="104470"/>
                </a:lnTo>
                <a:lnTo>
                  <a:pt x="238467" y="104228"/>
                </a:lnTo>
                <a:lnTo>
                  <a:pt x="235026" y="105105"/>
                </a:lnTo>
                <a:lnTo>
                  <a:pt x="235026" y="127190"/>
                </a:lnTo>
                <a:lnTo>
                  <a:pt x="234861" y="126771"/>
                </a:lnTo>
                <a:lnTo>
                  <a:pt x="234861" y="132638"/>
                </a:lnTo>
                <a:lnTo>
                  <a:pt x="233235" y="135470"/>
                </a:lnTo>
                <a:lnTo>
                  <a:pt x="234848" y="132638"/>
                </a:lnTo>
                <a:lnTo>
                  <a:pt x="234861" y="126771"/>
                </a:lnTo>
                <a:lnTo>
                  <a:pt x="234581" y="125793"/>
                </a:lnTo>
                <a:lnTo>
                  <a:pt x="234734" y="126276"/>
                </a:lnTo>
                <a:lnTo>
                  <a:pt x="234886" y="126822"/>
                </a:lnTo>
                <a:lnTo>
                  <a:pt x="235000" y="127101"/>
                </a:lnTo>
                <a:lnTo>
                  <a:pt x="235026" y="105105"/>
                </a:lnTo>
                <a:lnTo>
                  <a:pt x="234276" y="105283"/>
                </a:lnTo>
                <a:lnTo>
                  <a:pt x="233946" y="105359"/>
                </a:lnTo>
                <a:lnTo>
                  <a:pt x="233603" y="105918"/>
                </a:lnTo>
                <a:lnTo>
                  <a:pt x="233146" y="106362"/>
                </a:lnTo>
                <a:lnTo>
                  <a:pt x="233146" y="121348"/>
                </a:lnTo>
                <a:lnTo>
                  <a:pt x="232283" y="120929"/>
                </a:lnTo>
                <a:lnTo>
                  <a:pt x="232283" y="131140"/>
                </a:lnTo>
                <a:lnTo>
                  <a:pt x="229793" y="131800"/>
                </a:lnTo>
                <a:lnTo>
                  <a:pt x="232283" y="131140"/>
                </a:lnTo>
                <a:lnTo>
                  <a:pt x="232283" y="120929"/>
                </a:lnTo>
                <a:lnTo>
                  <a:pt x="230174" y="119849"/>
                </a:lnTo>
                <a:lnTo>
                  <a:pt x="233146" y="121348"/>
                </a:lnTo>
                <a:lnTo>
                  <a:pt x="233146" y="106362"/>
                </a:lnTo>
                <a:lnTo>
                  <a:pt x="233006" y="106489"/>
                </a:lnTo>
                <a:lnTo>
                  <a:pt x="233006" y="121043"/>
                </a:lnTo>
                <a:lnTo>
                  <a:pt x="231228" y="116713"/>
                </a:lnTo>
                <a:lnTo>
                  <a:pt x="231394" y="117017"/>
                </a:lnTo>
                <a:lnTo>
                  <a:pt x="233006" y="121043"/>
                </a:lnTo>
                <a:lnTo>
                  <a:pt x="233006" y="106489"/>
                </a:lnTo>
                <a:lnTo>
                  <a:pt x="232308" y="107149"/>
                </a:lnTo>
                <a:lnTo>
                  <a:pt x="232308" y="108026"/>
                </a:lnTo>
                <a:lnTo>
                  <a:pt x="232308" y="107149"/>
                </a:lnTo>
                <a:lnTo>
                  <a:pt x="230974" y="108407"/>
                </a:lnTo>
                <a:lnTo>
                  <a:pt x="230974" y="110197"/>
                </a:lnTo>
                <a:lnTo>
                  <a:pt x="230886" y="111074"/>
                </a:lnTo>
                <a:lnTo>
                  <a:pt x="230835" y="110439"/>
                </a:lnTo>
                <a:lnTo>
                  <a:pt x="230974" y="110197"/>
                </a:lnTo>
                <a:lnTo>
                  <a:pt x="230974" y="108407"/>
                </a:lnTo>
                <a:lnTo>
                  <a:pt x="230568" y="108788"/>
                </a:lnTo>
                <a:lnTo>
                  <a:pt x="229057" y="111950"/>
                </a:lnTo>
                <a:lnTo>
                  <a:pt x="229019" y="112344"/>
                </a:lnTo>
                <a:lnTo>
                  <a:pt x="230873" y="116014"/>
                </a:lnTo>
                <a:lnTo>
                  <a:pt x="229362" y="113080"/>
                </a:lnTo>
                <a:lnTo>
                  <a:pt x="230466" y="115557"/>
                </a:lnTo>
                <a:lnTo>
                  <a:pt x="230695" y="116065"/>
                </a:lnTo>
                <a:lnTo>
                  <a:pt x="230797" y="116281"/>
                </a:lnTo>
                <a:lnTo>
                  <a:pt x="231051" y="116852"/>
                </a:lnTo>
                <a:lnTo>
                  <a:pt x="230695" y="116065"/>
                </a:lnTo>
                <a:lnTo>
                  <a:pt x="230568" y="116166"/>
                </a:lnTo>
                <a:lnTo>
                  <a:pt x="230466" y="115557"/>
                </a:lnTo>
                <a:lnTo>
                  <a:pt x="229311" y="113004"/>
                </a:lnTo>
                <a:lnTo>
                  <a:pt x="229196" y="112776"/>
                </a:lnTo>
                <a:lnTo>
                  <a:pt x="229171" y="131775"/>
                </a:lnTo>
                <a:lnTo>
                  <a:pt x="228917" y="132029"/>
                </a:lnTo>
                <a:lnTo>
                  <a:pt x="229171" y="131775"/>
                </a:lnTo>
                <a:lnTo>
                  <a:pt x="229171" y="112737"/>
                </a:lnTo>
                <a:lnTo>
                  <a:pt x="228917" y="112229"/>
                </a:lnTo>
                <a:lnTo>
                  <a:pt x="228777" y="111950"/>
                </a:lnTo>
                <a:lnTo>
                  <a:pt x="228917" y="112217"/>
                </a:lnTo>
                <a:lnTo>
                  <a:pt x="228803" y="111950"/>
                </a:lnTo>
                <a:lnTo>
                  <a:pt x="227787" y="109982"/>
                </a:lnTo>
                <a:lnTo>
                  <a:pt x="227787" y="122707"/>
                </a:lnTo>
                <a:lnTo>
                  <a:pt x="227660" y="122770"/>
                </a:lnTo>
                <a:lnTo>
                  <a:pt x="227571" y="122123"/>
                </a:lnTo>
                <a:lnTo>
                  <a:pt x="227787" y="122707"/>
                </a:lnTo>
                <a:lnTo>
                  <a:pt x="227787" y="109982"/>
                </a:lnTo>
                <a:lnTo>
                  <a:pt x="227114" y="108661"/>
                </a:lnTo>
                <a:lnTo>
                  <a:pt x="226720" y="108546"/>
                </a:lnTo>
                <a:lnTo>
                  <a:pt x="226720" y="150444"/>
                </a:lnTo>
                <a:lnTo>
                  <a:pt x="224878" y="149250"/>
                </a:lnTo>
                <a:lnTo>
                  <a:pt x="225005" y="148158"/>
                </a:lnTo>
                <a:lnTo>
                  <a:pt x="224942" y="147269"/>
                </a:lnTo>
                <a:lnTo>
                  <a:pt x="225094" y="147421"/>
                </a:lnTo>
                <a:lnTo>
                  <a:pt x="224993" y="149313"/>
                </a:lnTo>
                <a:lnTo>
                  <a:pt x="226720" y="150444"/>
                </a:lnTo>
                <a:lnTo>
                  <a:pt x="226720" y="108546"/>
                </a:lnTo>
                <a:lnTo>
                  <a:pt x="226669" y="116878"/>
                </a:lnTo>
                <a:lnTo>
                  <a:pt x="226631" y="117017"/>
                </a:lnTo>
                <a:lnTo>
                  <a:pt x="226580" y="117271"/>
                </a:lnTo>
                <a:lnTo>
                  <a:pt x="226580" y="119354"/>
                </a:lnTo>
                <a:lnTo>
                  <a:pt x="226568" y="132638"/>
                </a:lnTo>
                <a:lnTo>
                  <a:pt x="224878" y="130556"/>
                </a:lnTo>
                <a:lnTo>
                  <a:pt x="224904" y="130124"/>
                </a:lnTo>
                <a:lnTo>
                  <a:pt x="225361" y="125679"/>
                </a:lnTo>
                <a:lnTo>
                  <a:pt x="225094" y="128346"/>
                </a:lnTo>
                <a:lnTo>
                  <a:pt x="224967" y="130632"/>
                </a:lnTo>
                <a:lnTo>
                  <a:pt x="226568" y="132638"/>
                </a:lnTo>
                <a:lnTo>
                  <a:pt x="226568" y="119329"/>
                </a:lnTo>
                <a:lnTo>
                  <a:pt x="226314" y="118605"/>
                </a:lnTo>
                <a:lnTo>
                  <a:pt x="226263" y="118465"/>
                </a:lnTo>
                <a:lnTo>
                  <a:pt x="226314" y="118605"/>
                </a:lnTo>
                <a:lnTo>
                  <a:pt x="226542" y="117424"/>
                </a:lnTo>
                <a:lnTo>
                  <a:pt x="226441" y="118948"/>
                </a:lnTo>
                <a:lnTo>
                  <a:pt x="226580" y="119354"/>
                </a:lnTo>
                <a:lnTo>
                  <a:pt x="226580" y="117271"/>
                </a:lnTo>
                <a:lnTo>
                  <a:pt x="226631" y="117017"/>
                </a:lnTo>
                <a:lnTo>
                  <a:pt x="226225" y="117856"/>
                </a:lnTo>
                <a:lnTo>
                  <a:pt x="226225" y="119634"/>
                </a:lnTo>
                <a:lnTo>
                  <a:pt x="226085" y="119837"/>
                </a:lnTo>
                <a:lnTo>
                  <a:pt x="225831" y="121107"/>
                </a:lnTo>
                <a:lnTo>
                  <a:pt x="226098" y="119735"/>
                </a:lnTo>
                <a:lnTo>
                  <a:pt x="224802" y="120103"/>
                </a:lnTo>
                <a:lnTo>
                  <a:pt x="224802" y="133096"/>
                </a:lnTo>
                <a:lnTo>
                  <a:pt x="224739" y="136093"/>
                </a:lnTo>
                <a:lnTo>
                  <a:pt x="224713" y="137731"/>
                </a:lnTo>
                <a:lnTo>
                  <a:pt x="224701" y="137871"/>
                </a:lnTo>
                <a:lnTo>
                  <a:pt x="224624" y="143624"/>
                </a:lnTo>
                <a:lnTo>
                  <a:pt x="224574" y="146900"/>
                </a:lnTo>
                <a:lnTo>
                  <a:pt x="224624" y="149085"/>
                </a:lnTo>
                <a:lnTo>
                  <a:pt x="224612" y="143637"/>
                </a:lnTo>
                <a:lnTo>
                  <a:pt x="224701" y="137871"/>
                </a:lnTo>
                <a:lnTo>
                  <a:pt x="224701" y="137731"/>
                </a:lnTo>
                <a:lnTo>
                  <a:pt x="224739" y="136093"/>
                </a:lnTo>
                <a:lnTo>
                  <a:pt x="224739" y="133121"/>
                </a:lnTo>
                <a:lnTo>
                  <a:pt x="224142" y="133286"/>
                </a:lnTo>
                <a:lnTo>
                  <a:pt x="224142" y="137871"/>
                </a:lnTo>
                <a:lnTo>
                  <a:pt x="221310" y="136245"/>
                </a:lnTo>
                <a:lnTo>
                  <a:pt x="221399" y="136118"/>
                </a:lnTo>
                <a:lnTo>
                  <a:pt x="221399" y="136296"/>
                </a:lnTo>
                <a:lnTo>
                  <a:pt x="224142" y="137871"/>
                </a:lnTo>
                <a:lnTo>
                  <a:pt x="224142" y="133286"/>
                </a:lnTo>
                <a:lnTo>
                  <a:pt x="223012" y="133578"/>
                </a:lnTo>
                <a:lnTo>
                  <a:pt x="224802" y="133096"/>
                </a:lnTo>
                <a:lnTo>
                  <a:pt x="224802" y="120103"/>
                </a:lnTo>
                <a:lnTo>
                  <a:pt x="219621" y="121742"/>
                </a:lnTo>
                <a:lnTo>
                  <a:pt x="226009" y="119710"/>
                </a:lnTo>
                <a:lnTo>
                  <a:pt x="226225" y="119634"/>
                </a:lnTo>
                <a:lnTo>
                  <a:pt x="226225" y="117856"/>
                </a:lnTo>
                <a:lnTo>
                  <a:pt x="226123" y="118059"/>
                </a:lnTo>
                <a:lnTo>
                  <a:pt x="226606" y="117043"/>
                </a:lnTo>
                <a:lnTo>
                  <a:pt x="226669" y="116878"/>
                </a:lnTo>
                <a:lnTo>
                  <a:pt x="226669" y="108534"/>
                </a:lnTo>
                <a:lnTo>
                  <a:pt x="224637" y="107848"/>
                </a:lnTo>
                <a:lnTo>
                  <a:pt x="224663" y="107010"/>
                </a:lnTo>
                <a:lnTo>
                  <a:pt x="224586" y="105371"/>
                </a:lnTo>
                <a:lnTo>
                  <a:pt x="224726" y="107873"/>
                </a:lnTo>
                <a:lnTo>
                  <a:pt x="227076" y="108661"/>
                </a:lnTo>
                <a:lnTo>
                  <a:pt x="224612" y="104851"/>
                </a:lnTo>
                <a:lnTo>
                  <a:pt x="221513" y="102082"/>
                </a:lnTo>
                <a:lnTo>
                  <a:pt x="221513" y="107264"/>
                </a:lnTo>
                <a:lnTo>
                  <a:pt x="217309" y="109524"/>
                </a:lnTo>
                <a:lnTo>
                  <a:pt x="221424" y="107391"/>
                </a:lnTo>
                <a:lnTo>
                  <a:pt x="221513" y="107264"/>
                </a:lnTo>
                <a:lnTo>
                  <a:pt x="221513" y="102082"/>
                </a:lnTo>
                <a:lnTo>
                  <a:pt x="220408" y="101079"/>
                </a:lnTo>
                <a:lnTo>
                  <a:pt x="221462" y="102057"/>
                </a:lnTo>
                <a:lnTo>
                  <a:pt x="220700" y="101371"/>
                </a:lnTo>
                <a:lnTo>
                  <a:pt x="220700" y="103327"/>
                </a:lnTo>
                <a:lnTo>
                  <a:pt x="219278" y="102374"/>
                </a:lnTo>
                <a:lnTo>
                  <a:pt x="219163" y="102793"/>
                </a:lnTo>
                <a:lnTo>
                  <a:pt x="219176" y="102323"/>
                </a:lnTo>
                <a:lnTo>
                  <a:pt x="219303" y="102311"/>
                </a:lnTo>
                <a:lnTo>
                  <a:pt x="219379" y="102438"/>
                </a:lnTo>
                <a:lnTo>
                  <a:pt x="220700" y="103327"/>
                </a:lnTo>
                <a:lnTo>
                  <a:pt x="220700" y="101371"/>
                </a:lnTo>
                <a:lnTo>
                  <a:pt x="218262" y="99148"/>
                </a:lnTo>
                <a:lnTo>
                  <a:pt x="218109" y="99009"/>
                </a:lnTo>
                <a:lnTo>
                  <a:pt x="218020" y="101536"/>
                </a:lnTo>
                <a:lnTo>
                  <a:pt x="215861" y="100101"/>
                </a:lnTo>
                <a:lnTo>
                  <a:pt x="215861" y="105994"/>
                </a:lnTo>
                <a:lnTo>
                  <a:pt x="215823" y="106133"/>
                </a:lnTo>
                <a:lnTo>
                  <a:pt x="214414" y="110185"/>
                </a:lnTo>
                <a:lnTo>
                  <a:pt x="215861" y="105994"/>
                </a:lnTo>
                <a:lnTo>
                  <a:pt x="215861" y="100101"/>
                </a:lnTo>
                <a:lnTo>
                  <a:pt x="215544" y="99885"/>
                </a:lnTo>
                <a:lnTo>
                  <a:pt x="215404" y="99148"/>
                </a:lnTo>
                <a:lnTo>
                  <a:pt x="215480" y="99517"/>
                </a:lnTo>
                <a:lnTo>
                  <a:pt x="215595" y="99910"/>
                </a:lnTo>
                <a:lnTo>
                  <a:pt x="218020" y="101536"/>
                </a:lnTo>
                <a:lnTo>
                  <a:pt x="218020" y="98996"/>
                </a:lnTo>
                <a:lnTo>
                  <a:pt x="217055" y="98298"/>
                </a:lnTo>
                <a:lnTo>
                  <a:pt x="216954" y="98132"/>
                </a:lnTo>
                <a:lnTo>
                  <a:pt x="216725" y="98069"/>
                </a:lnTo>
                <a:lnTo>
                  <a:pt x="214007" y="97358"/>
                </a:lnTo>
                <a:lnTo>
                  <a:pt x="214007" y="111950"/>
                </a:lnTo>
                <a:lnTo>
                  <a:pt x="213029" y="112598"/>
                </a:lnTo>
                <a:lnTo>
                  <a:pt x="213893" y="112090"/>
                </a:lnTo>
                <a:lnTo>
                  <a:pt x="214007" y="111950"/>
                </a:lnTo>
                <a:lnTo>
                  <a:pt x="214007" y="97358"/>
                </a:lnTo>
                <a:lnTo>
                  <a:pt x="213042" y="97104"/>
                </a:lnTo>
                <a:lnTo>
                  <a:pt x="216725" y="98069"/>
                </a:lnTo>
                <a:lnTo>
                  <a:pt x="215379" y="97104"/>
                </a:lnTo>
                <a:lnTo>
                  <a:pt x="212813" y="96913"/>
                </a:lnTo>
                <a:lnTo>
                  <a:pt x="212813" y="116027"/>
                </a:lnTo>
                <a:lnTo>
                  <a:pt x="212712" y="115506"/>
                </a:lnTo>
                <a:lnTo>
                  <a:pt x="212813" y="116027"/>
                </a:lnTo>
                <a:lnTo>
                  <a:pt x="212813" y="96913"/>
                </a:lnTo>
                <a:lnTo>
                  <a:pt x="211543" y="96088"/>
                </a:lnTo>
                <a:lnTo>
                  <a:pt x="211188" y="96164"/>
                </a:lnTo>
                <a:lnTo>
                  <a:pt x="211188" y="96786"/>
                </a:lnTo>
                <a:lnTo>
                  <a:pt x="208711" y="96596"/>
                </a:lnTo>
                <a:lnTo>
                  <a:pt x="207035" y="96901"/>
                </a:lnTo>
                <a:lnTo>
                  <a:pt x="203923" y="99517"/>
                </a:lnTo>
                <a:lnTo>
                  <a:pt x="207010" y="96901"/>
                </a:lnTo>
                <a:lnTo>
                  <a:pt x="208711" y="96596"/>
                </a:lnTo>
                <a:lnTo>
                  <a:pt x="211188" y="96786"/>
                </a:lnTo>
                <a:lnTo>
                  <a:pt x="211188" y="96164"/>
                </a:lnTo>
                <a:lnTo>
                  <a:pt x="210489" y="96278"/>
                </a:lnTo>
                <a:lnTo>
                  <a:pt x="208813" y="96583"/>
                </a:lnTo>
                <a:lnTo>
                  <a:pt x="209397" y="96469"/>
                </a:lnTo>
                <a:lnTo>
                  <a:pt x="210489" y="96278"/>
                </a:lnTo>
                <a:lnTo>
                  <a:pt x="209880" y="95834"/>
                </a:lnTo>
                <a:lnTo>
                  <a:pt x="206451" y="96418"/>
                </a:lnTo>
                <a:lnTo>
                  <a:pt x="205486" y="96342"/>
                </a:lnTo>
                <a:lnTo>
                  <a:pt x="204241" y="97383"/>
                </a:lnTo>
                <a:lnTo>
                  <a:pt x="203657" y="97485"/>
                </a:lnTo>
                <a:lnTo>
                  <a:pt x="202984" y="98437"/>
                </a:lnTo>
                <a:lnTo>
                  <a:pt x="201980" y="99263"/>
                </a:lnTo>
                <a:lnTo>
                  <a:pt x="201917" y="99910"/>
                </a:lnTo>
                <a:lnTo>
                  <a:pt x="201879" y="100406"/>
                </a:lnTo>
                <a:lnTo>
                  <a:pt x="201777" y="101676"/>
                </a:lnTo>
                <a:lnTo>
                  <a:pt x="201625" y="104571"/>
                </a:lnTo>
                <a:lnTo>
                  <a:pt x="201980" y="106553"/>
                </a:lnTo>
                <a:lnTo>
                  <a:pt x="202679" y="107899"/>
                </a:lnTo>
                <a:lnTo>
                  <a:pt x="202082" y="106819"/>
                </a:lnTo>
                <a:lnTo>
                  <a:pt x="201980" y="106553"/>
                </a:lnTo>
                <a:lnTo>
                  <a:pt x="201561" y="104228"/>
                </a:lnTo>
                <a:lnTo>
                  <a:pt x="201510" y="104851"/>
                </a:lnTo>
                <a:lnTo>
                  <a:pt x="201485" y="105105"/>
                </a:lnTo>
                <a:lnTo>
                  <a:pt x="201409" y="106756"/>
                </a:lnTo>
                <a:lnTo>
                  <a:pt x="201536" y="107010"/>
                </a:lnTo>
                <a:lnTo>
                  <a:pt x="202057" y="107772"/>
                </a:lnTo>
                <a:lnTo>
                  <a:pt x="201422" y="106857"/>
                </a:lnTo>
                <a:lnTo>
                  <a:pt x="201536" y="107518"/>
                </a:lnTo>
                <a:lnTo>
                  <a:pt x="202272" y="108064"/>
                </a:lnTo>
                <a:lnTo>
                  <a:pt x="203593" y="109931"/>
                </a:lnTo>
                <a:lnTo>
                  <a:pt x="206844" y="110921"/>
                </a:lnTo>
                <a:lnTo>
                  <a:pt x="205486" y="110439"/>
                </a:lnTo>
                <a:lnTo>
                  <a:pt x="206768" y="110883"/>
                </a:lnTo>
                <a:lnTo>
                  <a:pt x="206984" y="110959"/>
                </a:lnTo>
                <a:lnTo>
                  <a:pt x="209143" y="111696"/>
                </a:lnTo>
                <a:lnTo>
                  <a:pt x="206844" y="110921"/>
                </a:lnTo>
                <a:lnTo>
                  <a:pt x="208559" y="111721"/>
                </a:lnTo>
                <a:lnTo>
                  <a:pt x="209664" y="112280"/>
                </a:lnTo>
                <a:lnTo>
                  <a:pt x="209181" y="111747"/>
                </a:lnTo>
                <a:lnTo>
                  <a:pt x="209613" y="112217"/>
                </a:lnTo>
                <a:lnTo>
                  <a:pt x="209753" y="112344"/>
                </a:lnTo>
                <a:lnTo>
                  <a:pt x="212204" y="114973"/>
                </a:lnTo>
                <a:lnTo>
                  <a:pt x="213182" y="116865"/>
                </a:lnTo>
                <a:lnTo>
                  <a:pt x="214160" y="119024"/>
                </a:lnTo>
                <a:lnTo>
                  <a:pt x="214477" y="119710"/>
                </a:lnTo>
                <a:lnTo>
                  <a:pt x="221957" y="146888"/>
                </a:lnTo>
                <a:lnTo>
                  <a:pt x="222084" y="147421"/>
                </a:lnTo>
                <a:lnTo>
                  <a:pt x="220192" y="137998"/>
                </a:lnTo>
                <a:lnTo>
                  <a:pt x="221983" y="146888"/>
                </a:lnTo>
                <a:lnTo>
                  <a:pt x="222084" y="147421"/>
                </a:lnTo>
                <a:lnTo>
                  <a:pt x="222440" y="147650"/>
                </a:lnTo>
                <a:lnTo>
                  <a:pt x="222402" y="148031"/>
                </a:lnTo>
                <a:lnTo>
                  <a:pt x="222326" y="148539"/>
                </a:lnTo>
                <a:lnTo>
                  <a:pt x="222516" y="149428"/>
                </a:lnTo>
                <a:lnTo>
                  <a:pt x="222275" y="148310"/>
                </a:lnTo>
                <a:lnTo>
                  <a:pt x="222262" y="148539"/>
                </a:lnTo>
                <a:lnTo>
                  <a:pt x="224167" y="155524"/>
                </a:lnTo>
                <a:lnTo>
                  <a:pt x="224434" y="156451"/>
                </a:lnTo>
                <a:lnTo>
                  <a:pt x="224485" y="152463"/>
                </a:lnTo>
                <a:lnTo>
                  <a:pt x="224396" y="152844"/>
                </a:lnTo>
                <a:lnTo>
                  <a:pt x="224510" y="150736"/>
                </a:lnTo>
                <a:lnTo>
                  <a:pt x="224497" y="152222"/>
                </a:lnTo>
                <a:lnTo>
                  <a:pt x="224485" y="152463"/>
                </a:lnTo>
                <a:lnTo>
                  <a:pt x="224523" y="152285"/>
                </a:lnTo>
                <a:lnTo>
                  <a:pt x="224447" y="156502"/>
                </a:lnTo>
                <a:lnTo>
                  <a:pt x="224790" y="157810"/>
                </a:lnTo>
                <a:lnTo>
                  <a:pt x="224447" y="156552"/>
                </a:lnTo>
                <a:lnTo>
                  <a:pt x="224421" y="158597"/>
                </a:lnTo>
                <a:lnTo>
                  <a:pt x="225221" y="159423"/>
                </a:lnTo>
                <a:lnTo>
                  <a:pt x="224840" y="158026"/>
                </a:lnTo>
                <a:lnTo>
                  <a:pt x="224790" y="157835"/>
                </a:lnTo>
                <a:lnTo>
                  <a:pt x="224904" y="158178"/>
                </a:lnTo>
                <a:lnTo>
                  <a:pt x="224840" y="158026"/>
                </a:lnTo>
                <a:lnTo>
                  <a:pt x="225145" y="159131"/>
                </a:lnTo>
                <a:lnTo>
                  <a:pt x="225259" y="159448"/>
                </a:lnTo>
                <a:lnTo>
                  <a:pt x="228676" y="162890"/>
                </a:lnTo>
                <a:lnTo>
                  <a:pt x="225259" y="159448"/>
                </a:lnTo>
                <a:lnTo>
                  <a:pt x="225285" y="159588"/>
                </a:lnTo>
                <a:lnTo>
                  <a:pt x="225221" y="159423"/>
                </a:lnTo>
                <a:lnTo>
                  <a:pt x="226009" y="162255"/>
                </a:lnTo>
                <a:lnTo>
                  <a:pt x="231305" y="165176"/>
                </a:lnTo>
                <a:lnTo>
                  <a:pt x="234099" y="164414"/>
                </a:lnTo>
                <a:lnTo>
                  <a:pt x="235026" y="164414"/>
                </a:lnTo>
                <a:lnTo>
                  <a:pt x="235902" y="164287"/>
                </a:lnTo>
                <a:lnTo>
                  <a:pt x="239471" y="163144"/>
                </a:lnTo>
                <a:lnTo>
                  <a:pt x="240652" y="162763"/>
                </a:lnTo>
                <a:lnTo>
                  <a:pt x="240792" y="162598"/>
                </a:lnTo>
                <a:lnTo>
                  <a:pt x="241566" y="162382"/>
                </a:lnTo>
                <a:lnTo>
                  <a:pt x="243459" y="159131"/>
                </a:lnTo>
                <a:lnTo>
                  <a:pt x="243751" y="158826"/>
                </a:lnTo>
                <a:lnTo>
                  <a:pt x="243763" y="158597"/>
                </a:lnTo>
                <a:lnTo>
                  <a:pt x="243827" y="154406"/>
                </a:lnTo>
                <a:lnTo>
                  <a:pt x="243827" y="148043"/>
                </a:lnTo>
                <a:lnTo>
                  <a:pt x="243954" y="147154"/>
                </a:lnTo>
                <a:lnTo>
                  <a:pt x="244094" y="139890"/>
                </a:lnTo>
                <a:lnTo>
                  <a:pt x="244106" y="139115"/>
                </a:lnTo>
                <a:lnTo>
                  <a:pt x="244157" y="136474"/>
                </a:lnTo>
                <a:lnTo>
                  <a:pt x="244246" y="132054"/>
                </a:lnTo>
                <a:lnTo>
                  <a:pt x="244640" y="128346"/>
                </a:lnTo>
                <a:lnTo>
                  <a:pt x="245033" y="124498"/>
                </a:lnTo>
                <a:lnTo>
                  <a:pt x="244970" y="123393"/>
                </a:lnTo>
                <a:lnTo>
                  <a:pt x="245173" y="123024"/>
                </a:lnTo>
                <a:lnTo>
                  <a:pt x="245618" y="122250"/>
                </a:lnTo>
                <a:lnTo>
                  <a:pt x="245364" y="122707"/>
                </a:lnTo>
                <a:lnTo>
                  <a:pt x="245237" y="123456"/>
                </a:lnTo>
                <a:lnTo>
                  <a:pt x="245618" y="122377"/>
                </a:lnTo>
                <a:lnTo>
                  <a:pt x="245529" y="122770"/>
                </a:lnTo>
                <a:lnTo>
                  <a:pt x="245414" y="123520"/>
                </a:lnTo>
                <a:lnTo>
                  <a:pt x="251726" y="125679"/>
                </a:lnTo>
                <a:lnTo>
                  <a:pt x="252234" y="125806"/>
                </a:lnTo>
                <a:lnTo>
                  <a:pt x="255917" y="126695"/>
                </a:lnTo>
                <a:lnTo>
                  <a:pt x="256463" y="126822"/>
                </a:lnTo>
                <a:lnTo>
                  <a:pt x="265353" y="127609"/>
                </a:lnTo>
                <a:lnTo>
                  <a:pt x="265633" y="127635"/>
                </a:lnTo>
                <a:lnTo>
                  <a:pt x="266166" y="127965"/>
                </a:lnTo>
                <a:lnTo>
                  <a:pt x="268185" y="127838"/>
                </a:lnTo>
                <a:lnTo>
                  <a:pt x="275793" y="127330"/>
                </a:lnTo>
                <a:lnTo>
                  <a:pt x="279184" y="123520"/>
                </a:lnTo>
                <a:lnTo>
                  <a:pt x="279247" y="123215"/>
                </a:lnTo>
                <a:lnTo>
                  <a:pt x="279222" y="123088"/>
                </a:lnTo>
                <a:lnTo>
                  <a:pt x="279019" y="122123"/>
                </a:lnTo>
                <a:lnTo>
                  <a:pt x="278879" y="121323"/>
                </a:lnTo>
                <a:lnTo>
                  <a:pt x="278930" y="121742"/>
                </a:lnTo>
                <a:lnTo>
                  <a:pt x="278231" y="117373"/>
                </a:lnTo>
                <a:lnTo>
                  <a:pt x="278015" y="116878"/>
                </a:lnTo>
                <a:lnTo>
                  <a:pt x="278231" y="117373"/>
                </a:lnTo>
                <a:lnTo>
                  <a:pt x="278879" y="121323"/>
                </a:lnTo>
                <a:lnTo>
                  <a:pt x="278968" y="121170"/>
                </a:lnTo>
                <a:lnTo>
                  <a:pt x="278892" y="121361"/>
                </a:lnTo>
                <a:lnTo>
                  <a:pt x="279019" y="122123"/>
                </a:lnTo>
                <a:lnTo>
                  <a:pt x="279222" y="123075"/>
                </a:lnTo>
                <a:lnTo>
                  <a:pt x="279247" y="123215"/>
                </a:lnTo>
                <a:lnTo>
                  <a:pt x="279387" y="123063"/>
                </a:lnTo>
                <a:lnTo>
                  <a:pt x="279285" y="123405"/>
                </a:lnTo>
                <a:lnTo>
                  <a:pt x="279501" y="123151"/>
                </a:lnTo>
                <a:lnTo>
                  <a:pt x="279400" y="123901"/>
                </a:lnTo>
                <a:lnTo>
                  <a:pt x="279781" y="125755"/>
                </a:lnTo>
                <a:lnTo>
                  <a:pt x="279285" y="123405"/>
                </a:lnTo>
                <a:lnTo>
                  <a:pt x="282232" y="137617"/>
                </a:lnTo>
                <a:lnTo>
                  <a:pt x="282308" y="137871"/>
                </a:lnTo>
                <a:lnTo>
                  <a:pt x="282409" y="137655"/>
                </a:lnTo>
                <a:lnTo>
                  <a:pt x="282359" y="137998"/>
                </a:lnTo>
                <a:lnTo>
                  <a:pt x="285724" y="148031"/>
                </a:lnTo>
                <a:lnTo>
                  <a:pt x="282308" y="137871"/>
                </a:lnTo>
                <a:lnTo>
                  <a:pt x="286308" y="149809"/>
                </a:lnTo>
                <a:lnTo>
                  <a:pt x="291833" y="155016"/>
                </a:lnTo>
                <a:lnTo>
                  <a:pt x="301447" y="159588"/>
                </a:lnTo>
                <a:lnTo>
                  <a:pt x="305206" y="158191"/>
                </a:lnTo>
                <a:lnTo>
                  <a:pt x="307365" y="153492"/>
                </a:lnTo>
                <a:close/>
              </a:path>
              <a:path w="480694" h="197484">
                <a:moveTo>
                  <a:pt x="324205" y="104813"/>
                </a:moveTo>
                <a:lnTo>
                  <a:pt x="321729" y="107657"/>
                </a:lnTo>
                <a:lnTo>
                  <a:pt x="323621" y="107149"/>
                </a:lnTo>
                <a:lnTo>
                  <a:pt x="324205" y="104813"/>
                </a:lnTo>
                <a:close/>
              </a:path>
              <a:path w="480694" h="197484">
                <a:moveTo>
                  <a:pt x="333451" y="143027"/>
                </a:moveTo>
                <a:lnTo>
                  <a:pt x="332955" y="141198"/>
                </a:lnTo>
                <a:lnTo>
                  <a:pt x="332994" y="142303"/>
                </a:lnTo>
                <a:lnTo>
                  <a:pt x="333451" y="143027"/>
                </a:lnTo>
                <a:close/>
              </a:path>
              <a:path w="480694" h="197484">
                <a:moveTo>
                  <a:pt x="334733" y="124104"/>
                </a:moveTo>
                <a:lnTo>
                  <a:pt x="333883" y="124866"/>
                </a:lnTo>
                <a:lnTo>
                  <a:pt x="333832" y="125056"/>
                </a:lnTo>
                <a:lnTo>
                  <a:pt x="334733" y="124104"/>
                </a:lnTo>
                <a:close/>
              </a:path>
              <a:path w="480694" h="197484">
                <a:moveTo>
                  <a:pt x="338505" y="117411"/>
                </a:moveTo>
                <a:lnTo>
                  <a:pt x="337235" y="118173"/>
                </a:lnTo>
                <a:lnTo>
                  <a:pt x="336308" y="119926"/>
                </a:lnTo>
                <a:lnTo>
                  <a:pt x="337286" y="118287"/>
                </a:lnTo>
                <a:lnTo>
                  <a:pt x="338505" y="117411"/>
                </a:lnTo>
                <a:close/>
              </a:path>
              <a:path w="480694" h="197484">
                <a:moveTo>
                  <a:pt x="340233" y="116674"/>
                </a:moveTo>
                <a:lnTo>
                  <a:pt x="340220" y="116268"/>
                </a:lnTo>
                <a:lnTo>
                  <a:pt x="340106" y="116674"/>
                </a:lnTo>
                <a:lnTo>
                  <a:pt x="340233" y="116674"/>
                </a:lnTo>
                <a:close/>
              </a:path>
              <a:path w="480694" h="197484">
                <a:moveTo>
                  <a:pt x="340410" y="116433"/>
                </a:moveTo>
                <a:lnTo>
                  <a:pt x="340296" y="116205"/>
                </a:lnTo>
                <a:lnTo>
                  <a:pt x="340410" y="116433"/>
                </a:lnTo>
                <a:close/>
              </a:path>
              <a:path w="480694" h="197484">
                <a:moveTo>
                  <a:pt x="356641" y="112776"/>
                </a:moveTo>
                <a:lnTo>
                  <a:pt x="356273" y="118173"/>
                </a:lnTo>
                <a:lnTo>
                  <a:pt x="356641" y="112941"/>
                </a:lnTo>
                <a:lnTo>
                  <a:pt x="356641" y="112776"/>
                </a:lnTo>
                <a:close/>
              </a:path>
              <a:path w="480694" h="197484">
                <a:moveTo>
                  <a:pt x="361188" y="155803"/>
                </a:moveTo>
                <a:lnTo>
                  <a:pt x="358330" y="150533"/>
                </a:lnTo>
                <a:lnTo>
                  <a:pt x="357339" y="149999"/>
                </a:lnTo>
                <a:lnTo>
                  <a:pt x="355942" y="149237"/>
                </a:lnTo>
                <a:lnTo>
                  <a:pt x="349542" y="149771"/>
                </a:lnTo>
                <a:lnTo>
                  <a:pt x="345554" y="149999"/>
                </a:lnTo>
                <a:lnTo>
                  <a:pt x="342455" y="149707"/>
                </a:lnTo>
                <a:lnTo>
                  <a:pt x="342455" y="160172"/>
                </a:lnTo>
                <a:lnTo>
                  <a:pt x="341795" y="161175"/>
                </a:lnTo>
                <a:lnTo>
                  <a:pt x="327050" y="161175"/>
                </a:lnTo>
                <a:lnTo>
                  <a:pt x="322821" y="161175"/>
                </a:lnTo>
                <a:lnTo>
                  <a:pt x="322618" y="160172"/>
                </a:lnTo>
                <a:lnTo>
                  <a:pt x="328637" y="160172"/>
                </a:lnTo>
                <a:lnTo>
                  <a:pt x="342455" y="160172"/>
                </a:lnTo>
                <a:lnTo>
                  <a:pt x="342455" y="149707"/>
                </a:lnTo>
                <a:lnTo>
                  <a:pt x="338886" y="149352"/>
                </a:lnTo>
                <a:lnTo>
                  <a:pt x="336753" y="147916"/>
                </a:lnTo>
                <a:lnTo>
                  <a:pt x="335597" y="146418"/>
                </a:lnTo>
                <a:lnTo>
                  <a:pt x="335292" y="145948"/>
                </a:lnTo>
                <a:lnTo>
                  <a:pt x="334238" y="144297"/>
                </a:lnTo>
                <a:lnTo>
                  <a:pt x="332994" y="142303"/>
                </a:lnTo>
                <a:lnTo>
                  <a:pt x="332892" y="141211"/>
                </a:lnTo>
                <a:lnTo>
                  <a:pt x="332752" y="139865"/>
                </a:lnTo>
                <a:lnTo>
                  <a:pt x="332828" y="140550"/>
                </a:lnTo>
                <a:lnTo>
                  <a:pt x="332955" y="141198"/>
                </a:lnTo>
                <a:lnTo>
                  <a:pt x="334784" y="140335"/>
                </a:lnTo>
                <a:lnTo>
                  <a:pt x="337566" y="138976"/>
                </a:lnTo>
                <a:lnTo>
                  <a:pt x="340855" y="137515"/>
                </a:lnTo>
                <a:lnTo>
                  <a:pt x="343865" y="135534"/>
                </a:lnTo>
                <a:lnTo>
                  <a:pt x="344309" y="135166"/>
                </a:lnTo>
                <a:lnTo>
                  <a:pt x="349491" y="130632"/>
                </a:lnTo>
                <a:lnTo>
                  <a:pt x="348145" y="131826"/>
                </a:lnTo>
                <a:lnTo>
                  <a:pt x="349897" y="130289"/>
                </a:lnTo>
                <a:lnTo>
                  <a:pt x="349923" y="129806"/>
                </a:lnTo>
                <a:lnTo>
                  <a:pt x="349897" y="130187"/>
                </a:lnTo>
                <a:lnTo>
                  <a:pt x="351548" y="128371"/>
                </a:lnTo>
                <a:lnTo>
                  <a:pt x="351751" y="128295"/>
                </a:lnTo>
                <a:lnTo>
                  <a:pt x="351942" y="127939"/>
                </a:lnTo>
                <a:lnTo>
                  <a:pt x="353060" y="125882"/>
                </a:lnTo>
                <a:lnTo>
                  <a:pt x="355206" y="121920"/>
                </a:lnTo>
                <a:lnTo>
                  <a:pt x="355625" y="121170"/>
                </a:lnTo>
                <a:lnTo>
                  <a:pt x="355625" y="120650"/>
                </a:lnTo>
                <a:lnTo>
                  <a:pt x="355587" y="120777"/>
                </a:lnTo>
                <a:lnTo>
                  <a:pt x="355523" y="120307"/>
                </a:lnTo>
                <a:lnTo>
                  <a:pt x="355320" y="119634"/>
                </a:lnTo>
                <a:lnTo>
                  <a:pt x="355523" y="120307"/>
                </a:lnTo>
                <a:lnTo>
                  <a:pt x="355625" y="120650"/>
                </a:lnTo>
                <a:lnTo>
                  <a:pt x="355841" y="119989"/>
                </a:lnTo>
                <a:lnTo>
                  <a:pt x="356158" y="119684"/>
                </a:lnTo>
                <a:lnTo>
                  <a:pt x="356247" y="118351"/>
                </a:lnTo>
                <a:lnTo>
                  <a:pt x="356641" y="112776"/>
                </a:lnTo>
                <a:lnTo>
                  <a:pt x="356679" y="110934"/>
                </a:lnTo>
                <a:lnTo>
                  <a:pt x="355079" y="106908"/>
                </a:lnTo>
                <a:lnTo>
                  <a:pt x="349275" y="101434"/>
                </a:lnTo>
                <a:lnTo>
                  <a:pt x="349275" y="103632"/>
                </a:lnTo>
                <a:lnTo>
                  <a:pt x="349250" y="106870"/>
                </a:lnTo>
                <a:lnTo>
                  <a:pt x="349173" y="106527"/>
                </a:lnTo>
                <a:lnTo>
                  <a:pt x="349275" y="103632"/>
                </a:lnTo>
                <a:lnTo>
                  <a:pt x="349275" y="101434"/>
                </a:lnTo>
                <a:lnTo>
                  <a:pt x="349034" y="101206"/>
                </a:lnTo>
                <a:lnTo>
                  <a:pt x="348475" y="100672"/>
                </a:lnTo>
                <a:lnTo>
                  <a:pt x="347865" y="100698"/>
                </a:lnTo>
                <a:lnTo>
                  <a:pt x="346227" y="99987"/>
                </a:lnTo>
                <a:lnTo>
                  <a:pt x="345973" y="99695"/>
                </a:lnTo>
                <a:lnTo>
                  <a:pt x="345338" y="99606"/>
                </a:lnTo>
                <a:lnTo>
                  <a:pt x="343128" y="99314"/>
                </a:lnTo>
                <a:lnTo>
                  <a:pt x="343128" y="107632"/>
                </a:lnTo>
                <a:lnTo>
                  <a:pt x="343052" y="113220"/>
                </a:lnTo>
                <a:lnTo>
                  <a:pt x="342950" y="113525"/>
                </a:lnTo>
                <a:lnTo>
                  <a:pt x="342823" y="114300"/>
                </a:lnTo>
                <a:lnTo>
                  <a:pt x="342988" y="113233"/>
                </a:lnTo>
                <a:lnTo>
                  <a:pt x="343052" y="107696"/>
                </a:lnTo>
                <a:lnTo>
                  <a:pt x="343128" y="99314"/>
                </a:lnTo>
                <a:lnTo>
                  <a:pt x="341528" y="99098"/>
                </a:lnTo>
                <a:lnTo>
                  <a:pt x="341528" y="117513"/>
                </a:lnTo>
                <a:lnTo>
                  <a:pt x="340804" y="116751"/>
                </a:lnTo>
                <a:lnTo>
                  <a:pt x="340677" y="116700"/>
                </a:lnTo>
                <a:lnTo>
                  <a:pt x="340448" y="116370"/>
                </a:lnTo>
                <a:lnTo>
                  <a:pt x="340487" y="116522"/>
                </a:lnTo>
                <a:lnTo>
                  <a:pt x="340220" y="116268"/>
                </a:lnTo>
                <a:lnTo>
                  <a:pt x="340283" y="116674"/>
                </a:lnTo>
                <a:lnTo>
                  <a:pt x="340334" y="119062"/>
                </a:lnTo>
                <a:lnTo>
                  <a:pt x="340245" y="116751"/>
                </a:lnTo>
                <a:lnTo>
                  <a:pt x="340093" y="116674"/>
                </a:lnTo>
                <a:lnTo>
                  <a:pt x="339915" y="117259"/>
                </a:lnTo>
                <a:lnTo>
                  <a:pt x="338924" y="119621"/>
                </a:lnTo>
                <a:lnTo>
                  <a:pt x="337578" y="121170"/>
                </a:lnTo>
                <a:lnTo>
                  <a:pt x="336867" y="121920"/>
                </a:lnTo>
                <a:lnTo>
                  <a:pt x="338594" y="120408"/>
                </a:lnTo>
                <a:lnTo>
                  <a:pt x="338162" y="120802"/>
                </a:lnTo>
                <a:lnTo>
                  <a:pt x="338162" y="121437"/>
                </a:lnTo>
                <a:lnTo>
                  <a:pt x="338048" y="122313"/>
                </a:lnTo>
                <a:lnTo>
                  <a:pt x="337959" y="121920"/>
                </a:lnTo>
                <a:lnTo>
                  <a:pt x="338162" y="121437"/>
                </a:lnTo>
                <a:lnTo>
                  <a:pt x="338162" y="120802"/>
                </a:lnTo>
                <a:lnTo>
                  <a:pt x="336727" y="122072"/>
                </a:lnTo>
                <a:lnTo>
                  <a:pt x="336867" y="121920"/>
                </a:lnTo>
                <a:lnTo>
                  <a:pt x="336702" y="122085"/>
                </a:lnTo>
                <a:lnTo>
                  <a:pt x="336359" y="122440"/>
                </a:lnTo>
                <a:lnTo>
                  <a:pt x="333832" y="125056"/>
                </a:lnTo>
                <a:lnTo>
                  <a:pt x="333705" y="125768"/>
                </a:lnTo>
                <a:lnTo>
                  <a:pt x="333578" y="125869"/>
                </a:lnTo>
                <a:lnTo>
                  <a:pt x="333362" y="126555"/>
                </a:lnTo>
                <a:lnTo>
                  <a:pt x="332994" y="128816"/>
                </a:lnTo>
                <a:lnTo>
                  <a:pt x="332308" y="132994"/>
                </a:lnTo>
                <a:lnTo>
                  <a:pt x="332232" y="134645"/>
                </a:lnTo>
                <a:lnTo>
                  <a:pt x="332320" y="135547"/>
                </a:lnTo>
                <a:lnTo>
                  <a:pt x="332422" y="132397"/>
                </a:lnTo>
                <a:lnTo>
                  <a:pt x="332498" y="131851"/>
                </a:lnTo>
                <a:lnTo>
                  <a:pt x="332409" y="136448"/>
                </a:lnTo>
                <a:lnTo>
                  <a:pt x="332320" y="135547"/>
                </a:lnTo>
                <a:lnTo>
                  <a:pt x="332155" y="133896"/>
                </a:lnTo>
                <a:lnTo>
                  <a:pt x="332028" y="134645"/>
                </a:lnTo>
                <a:lnTo>
                  <a:pt x="331990" y="133235"/>
                </a:lnTo>
                <a:lnTo>
                  <a:pt x="332155" y="133896"/>
                </a:lnTo>
                <a:lnTo>
                  <a:pt x="333463" y="125882"/>
                </a:lnTo>
                <a:lnTo>
                  <a:pt x="333590" y="125818"/>
                </a:lnTo>
                <a:lnTo>
                  <a:pt x="333692" y="125183"/>
                </a:lnTo>
                <a:lnTo>
                  <a:pt x="333883" y="124866"/>
                </a:lnTo>
                <a:lnTo>
                  <a:pt x="334187" y="123888"/>
                </a:lnTo>
                <a:lnTo>
                  <a:pt x="335495" y="121450"/>
                </a:lnTo>
                <a:lnTo>
                  <a:pt x="333717" y="124358"/>
                </a:lnTo>
                <a:lnTo>
                  <a:pt x="335495" y="121437"/>
                </a:lnTo>
                <a:lnTo>
                  <a:pt x="336105" y="120294"/>
                </a:lnTo>
                <a:lnTo>
                  <a:pt x="337235" y="118173"/>
                </a:lnTo>
                <a:lnTo>
                  <a:pt x="338797" y="117182"/>
                </a:lnTo>
                <a:lnTo>
                  <a:pt x="338505" y="117411"/>
                </a:lnTo>
                <a:lnTo>
                  <a:pt x="339496" y="116700"/>
                </a:lnTo>
                <a:lnTo>
                  <a:pt x="339839" y="116662"/>
                </a:lnTo>
                <a:lnTo>
                  <a:pt x="339559" y="116649"/>
                </a:lnTo>
                <a:lnTo>
                  <a:pt x="339737" y="116522"/>
                </a:lnTo>
                <a:lnTo>
                  <a:pt x="339686" y="116649"/>
                </a:lnTo>
                <a:lnTo>
                  <a:pt x="339839" y="116662"/>
                </a:lnTo>
                <a:lnTo>
                  <a:pt x="340093" y="116674"/>
                </a:lnTo>
                <a:lnTo>
                  <a:pt x="340169" y="116205"/>
                </a:lnTo>
                <a:lnTo>
                  <a:pt x="340182" y="115354"/>
                </a:lnTo>
                <a:lnTo>
                  <a:pt x="340283" y="112941"/>
                </a:lnTo>
                <a:lnTo>
                  <a:pt x="340499" y="109918"/>
                </a:lnTo>
                <a:lnTo>
                  <a:pt x="340372" y="111709"/>
                </a:lnTo>
                <a:lnTo>
                  <a:pt x="340245" y="116154"/>
                </a:lnTo>
                <a:lnTo>
                  <a:pt x="340448" y="116370"/>
                </a:lnTo>
                <a:lnTo>
                  <a:pt x="340575" y="116128"/>
                </a:lnTo>
                <a:lnTo>
                  <a:pt x="340499" y="116420"/>
                </a:lnTo>
                <a:lnTo>
                  <a:pt x="340766" y="116700"/>
                </a:lnTo>
                <a:lnTo>
                  <a:pt x="341528" y="117513"/>
                </a:lnTo>
                <a:lnTo>
                  <a:pt x="341528" y="99098"/>
                </a:lnTo>
                <a:lnTo>
                  <a:pt x="337908" y="98602"/>
                </a:lnTo>
                <a:lnTo>
                  <a:pt x="337908" y="116433"/>
                </a:lnTo>
                <a:lnTo>
                  <a:pt x="337807" y="116281"/>
                </a:lnTo>
                <a:lnTo>
                  <a:pt x="337908" y="116433"/>
                </a:lnTo>
                <a:lnTo>
                  <a:pt x="337908" y="98602"/>
                </a:lnTo>
                <a:lnTo>
                  <a:pt x="336981" y="98475"/>
                </a:lnTo>
                <a:lnTo>
                  <a:pt x="336638" y="98425"/>
                </a:lnTo>
                <a:lnTo>
                  <a:pt x="336372" y="98628"/>
                </a:lnTo>
                <a:lnTo>
                  <a:pt x="333641" y="99339"/>
                </a:lnTo>
                <a:lnTo>
                  <a:pt x="333641" y="124777"/>
                </a:lnTo>
                <a:lnTo>
                  <a:pt x="333590" y="125133"/>
                </a:lnTo>
                <a:lnTo>
                  <a:pt x="333641" y="124777"/>
                </a:lnTo>
                <a:lnTo>
                  <a:pt x="333641" y="99339"/>
                </a:lnTo>
                <a:lnTo>
                  <a:pt x="332879" y="99529"/>
                </a:lnTo>
                <a:lnTo>
                  <a:pt x="332867" y="125768"/>
                </a:lnTo>
                <a:lnTo>
                  <a:pt x="332486" y="126365"/>
                </a:lnTo>
                <a:lnTo>
                  <a:pt x="332828" y="125793"/>
                </a:lnTo>
                <a:lnTo>
                  <a:pt x="332867" y="99529"/>
                </a:lnTo>
                <a:lnTo>
                  <a:pt x="332701" y="99491"/>
                </a:lnTo>
                <a:lnTo>
                  <a:pt x="332473" y="99631"/>
                </a:lnTo>
                <a:lnTo>
                  <a:pt x="332295" y="99745"/>
                </a:lnTo>
                <a:lnTo>
                  <a:pt x="332295" y="126453"/>
                </a:lnTo>
                <a:lnTo>
                  <a:pt x="331317" y="126949"/>
                </a:lnTo>
                <a:lnTo>
                  <a:pt x="332295" y="126453"/>
                </a:lnTo>
                <a:lnTo>
                  <a:pt x="332295" y="99745"/>
                </a:lnTo>
                <a:lnTo>
                  <a:pt x="331749" y="100076"/>
                </a:lnTo>
                <a:lnTo>
                  <a:pt x="331749" y="126580"/>
                </a:lnTo>
                <a:lnTo>
                  <a:pt x="330809" y="127266"/>
                </a:lnTo>
                <a:lnTo>
                  <a:pt x="329996" y="127812"/>
                </a:lnTo>
                <a:lnTo>
                  <a:pt x="331749" y="126580"/>
                </a:lnTo>
                <a:lnTo>
                  <a:pt x="331749" y="100076"/>
                </a:lnTo>
                <a:lnTo>
                  <a:pt x="328879" y="101790"/>
                </a:lnTo>
                <a:lnTo>
                  <a:pt x="324586" y="104381"/>
                </a:lnTo>
                <a:lnTo>
                  <a:pt x="324269" y="104571"/>
                </a:lnTo>
                <a:lnTo>
                  <a:pt x="324205" y="104813"/>
                </a:lnTo>
                <a:lnTo>
                  <a:pt x="323634" y="107149"/>
                </a:lnTo>
                <a:lnTo>
                  <a:pt x="321754" y="107657"/>
                </a:lnTo>
                <a:lnTo>
                  <a:pt x="321437" y="107988"/>
                </a:lnTo>
                <a:lnTo>
                  <a:pt x="316407" y="116179"/>
                </a:lnTo>
                <a:lnTo>
                  <a:pt x="316293" y="116662"/>
                </a:lnTo>
                <a:lnTo>
                  <a:pt x="316674" y="118287"/>
                </a:lnTo>
                <a:lnTo>
                  <a:pt x="316915" y="119278"/>
                </a:lnTo>
                <a:lnTo>
                  <a:pt x="316788" y="119367"/>
                </a:lnTo>
                <a:lnTo>
                  <a:pt x="316674" y="118287"/>
                </a:lnTo>
                <a:lnTo>
                  <a:pt x="316255" y="116522"/>
                </a:lnTo>
                <a:lnTo>
                  <a:pt x="314706" y="120865"/>
                </a:lnTo>
                <a:lnTo>
                  <a:pt x="314604" y="121158"/>
                </a:lnTo>
                <a:lnTo>
                  <a:pt x="313055" y="130505"/>
                </a:lnTo>
                <a:lnTo>
                  <a:pt x="312953" y="131559"/>
                </a:lnTo>
                <a:lnTo>
                  <a:pt x="312826" y="135166"/>
                </a:lnTo>
                <a:lnTo>
                  <a:pt x="312877" y="136461"/>
                </a:lnTo>
                <a:lnTo>
                  <a:pt x="313804" y="145783"/>
                </a:lnTo>
                <a:lnTo>
                  <a:pt x="313867" y="145986"/>
                </a:lnTo>
                <a:lnTo>
                  <a:pt x="315328" y="150647"/>
                </a:lnTo>
                <a:lnTo>
                  <a:pt x="315950" y="147916"/>
                </a:lnTo>
                <a:lnTo>
                  <a:pt x="315912" y="147662"/>
                </a:lnTo>
                <a:lnTo>
                  <a:pt x="315950" y="147916"/>
                </a:lnTo>
                <a:lnTo>
                  <a:pt x="315518" y="149847"/>
                </a:lnTo>
                <a:lnTo>
                  <a:pt x="315391" y="150850"/>
                </a:lnTo>
                <a:lnTo>
                  <a:pt x="320611" y="159118"/>
                </a:lnTo>
                <a:lnTo>
                  <a:pt x="321043" y="159816"/>
                </a:lnTo>
                <a:lnTo>
                  <a:pt x="321271" y="159867"/>
                </a:lnTo>
                <a:lnTo>
                  <a:pt x="322935" y="161734"/>
                </a:lnTo>
                <a:lnTo>
                  <a:pt x="323011" y="162128"/>
                </a:lnTo>
                <a:lnTo>
                  <a:pt x="331952" y="168084"/>
                </a:lnTo>
                <a:lnTo>
                  <a:pt x="337591" y="168236"/>
                </a:lnTo>
                <a:lnTo>
                  <a:pt x="347726" y="165950"/>
                </a:lnTo>
                <a:lnTo>
                  <a:pt x="352463" y="163741"/>
                </a:lnTo>
                <a:lnTo>
                  <a:pt x="360045" y="159639"/>
                </a:lnTo>
                <a:lnTo>
                  <a:pt x="361188" y="155803"/>
                </a:lnTo>
                <a:close/>
              </a:path>
              <a:path w="480694" h="197484">
                <a:moveTo>
                  <a:pt x="382778" y="110490"/>
                </a:moveTo>
                <a:lnTo>
                  <a:pt x="382625" y="111112"/>
                </a:lnTo>
                <a:lnTo>
                  <a:pt x="382778" y="110490"/>
                </a:lnTo>
                <a:close/>
              </a:path>
              <a:path w="480694" h="197484">
                <a:moveTo>
                  <a:pt x="427151" y="171577"/>
                </a:moveTo>
                <a:lnTo>
                  <a:pt x="426923" y="171716"/>
                </a:lnTo>
                <a:lnTo>
                  <a:pt x="427151" y="171577"/>
                </a:lnTo>
                <a:close/>
              </a:path>
              <a:path w="480694" h="197484">
                <a:moveTo>
                  <a:pt x="443534" y="135343"/>
                </a:moveTo>
                <a:lnTo>
                  <a:pt x="443496" y="134912"/>
                </a:lnTo>
                <a:lnTo>
                  <a:pt x="443318" y="134785"/>
                </a:lnTo>
                <a:lnTo>
                  <a:pt x="443534" y="135343"/>
                </a:lnTo>
                <a:close/>
              </a:path>
              <a:path w="480694" h="197484">
                <a:moveTo>
                  <a:pt x="444576" y="145618"/>
                </a:moveTo>
                <a:lnTo>
                  <a:pt x="443534" y="135343"/>
                </a:lnTo>
                <a:lnTo>
                  <a:pt x="443306" y="134785"/>
                </a:lnTo>
                <a:lnTo>
                  <a:pt x="442925" y="133731"/>
                </a:lnTo>
                <a:lnTo>
                  <a:pt x="442925" y="134480"/>
                </a:lnTo>
                <a:lnTo>
                  <a:pt x="441706" y="133464"/>
                </a:lnTo>
                <a:lnTo>
                  <a:pt x="441642" y="133858"/>
                </a:lnTo>
                <a:lnTo>
                  <a:pt x="441617" y="133400"/>
                </a:lnTo>
                <a:lnTo>
                  <a:pt x="441909" y="132054"/>
                </a:lnTo>
                <a:lnTo>
                  <a:pt x="441807" y="133540"/>
                </a:lnTo>
                <a:lnTo>
                  <a:pt x="442925" y="134480"/>
                </a:lnTo>
                <a:lnTo>
                  <a:pt x="442925" y="133731"/>
                </a:lnTo>
                <a:lnTo>
                  <a:pt x="442023" y="131241"/>
                </a:lnTo>
                <a:lnTo>
                  <a:pt x="441947" y="131762"/>
                </a:lnTo>
                <a:lnTo>
                  <a:pt x="441947" y="131038"/>
                </a:lnTo>
                <a:lnTo>
                  <a:pt x="441896" y="130810"/>
                </a:lnTo>
                <a:lnTo>
                  <a:pt x="441756" y="130556"/>
                </a:lnTo>
                <a:lnTo>
                  <a:pt x="440397" y="128790"/>
                </a:lnTo>
                <a:lnTo>
                  <a:pt x="440397" y="137706"/>
                </a:lnTo>
                <a:lnTo>
                  <a:pt x="440194" y="137858"/>
                </a:lnTo>
                <a:lnTo>
                  <a:pt x="424586" y="137858"/>
                </a:lnTo>
                <a:lnTo>
                  <a:pt x="424243" y="137858"/>
                </a:lnTo>
                <a:lnTo>
                  <a:pt x="424141" y="137668"/>
                </a:lnTo>
                <a:lnTo>
                  <a:pt x="424967" y="137706"/>
                </a:lnTo>
                <a:lnTo>
                  <a:pt x="440397" y="137706"/>
                </a:lnTo>
                <a:lnTo>
                  <a:pt x="440397" y="128790"/>
                </a:lnTo>
                <a:lnTo>
                  <a:pt x="438785" y="126682"/>
                </a:lnTo>
                <a:lnTo>
                  <a:pt x="435724" y="122682"/>
                </a:lnTo>
                <a:lnTo>
                  <a:pt x="435533" y="122428"/>
                </a:lnTo>
                <a:lnTo>
                  <a:pt x="435317" y="122402"/>
                </a:lnTo>
                <a:lnTo>
                  <a:pt x="431469" y="119761"/>
                </a:lnTo>
                <a:lnTo>
                  <a:pt x="426935" y="118148"/>
                </a:lnTo>
                <a:lnTo>
                  <a:pt x="432155" y="120396"/>
                </a:lnTo>
                <a:lnTo>
                  <a:pt x="426821" y="118110"/>
                </a:lnTo>
                <a:lnTo>
                  <a:pt x="422338" y="116509"/>
                </a:lnTo>
                <a:lnTo>
                  <a:pt x="421792" y="116306"/>
                </a:lnTo>
                <a:lnTo>
                  <a:pt x="421601" y="116395"/>
                </a:lnTo>
                <a:lnTo>
                  <a:pt x="420954" y="116306"/>
                </a:lnTo>
                <a:lnTo>
                  <a:pt x="420954" y="128104"/>
                </a:lnTo>
                <a:lnTo>
                  <a:pt x="420446" y="131813"/>
                </a:lnTo>
                <a:lnTo>
                  <a:pt x="420954" y="128104"/>
                </a:lnTo>
                <a:lnTo>
                  <a:pt x="420954" y="116306"/>
                </a:lnTo>
                <a:lnTo>
                  <a:pt x="417652" y="115811"/>
                </a:lnTo>
                <a:lnTo>
                  <a:pt x="413181" y="115811"/>
                </a:lnTo>
                <a:lnTo>
                  <a:pt x="411657" y="115811"/>
                </a:lnTo>
                <a:lnTo>
                  <a:pt x="411657" y="120865"/>
                </a:lnTo>
                <a:lnTo>
                  <a:pt x="409841" y="130441"/>
                </a:lnTo>
                <a:lnTo>
                  <a:pt x="411645" y="120865"/>
                </a:lnTo>
                <a:lnTo>
                  <a:pt x="411657" y="115811"/>
                </a:lnTo>
                <a:lnTo>
                  <a:pt x="409689" y="115798"/>
                </a:lnTo>
                <a:lnTo>
                  <a:pt x="406400" y="115633"/>
                </a:lnTo>
                <a:lnTo>
                  <a:pt x="403136" y="115239"/>
                </a:lnTo>
                <a:lnTo>
                  <a:pt x="407631" y="116078"/>
                </a:lnTo>
                <a:lnTo>
                  <a:pt x="403123" y="115239"/>
                </a:lnTo>
                <a:lnTo>
                  <a:pt x="402488" y="115163"/>
                </a:lnTo>
                <a:lnTo>
                  <a:pt x="402488" y="123545"/>
                </a:lnTo>
                <a:lnTo>
                  <a:pt x="394677" y="123621"/>
                </a:lnTo>
                <a:lnTo>
                  <a:pt x="393217" y="123621"/>
                </a:lnTo>
                <a:lnTo>
                  <a:pt x="392734" y="127571"/>
                </a:lnTo>
                <a:lnTo>
                  <a:pt x="393217" y="123545"/>
                </a:lnTo>
                <a:lnTo>
                  <a:pt x="394754" y="123545"/>
                </a:lnTo>
                <a:lnTo>
                  <a:pt x="402488" y="123545"/>
                </a:lnTo>
                <a:lnTo>
                  <a:pt x="402488" y="115163"/>
                </a:lnTo>
                <a:lnTo>
                  <a:pt x="399364" y="114782"/>
                </a:lnTo>
                <a:lnTo>
                  <a:pt x="401370" y="115023"/>
                </a:lnTo>
                <a:lnTo>
                  <a:pt x="399516" y="114693"/>
                </a:lnTo>
                <a:lnTo>
                  <a:pt x="398729" y="114249"/>
                </a:lnTo>
                <a:lnTo>
                  <a:pt x="398729" y="114706"/>
                </a:lnTo>
                <a:lnTo>
                  <a:pt x="398729" y="115633"/>
                </a:lnTo>
                <a:lnTo>
                  <a:pt x="398627" y="114706"/>
                </a:lnTo>
                <a:lnTo>
                  <a:pt x="398729" y="114249"/>
                </a:lnTo>
                <a:lnTo>
                  <a:pt x="398716" y="114427"/>
                </a:lnTo>
                <a:lnTo>
                  <a:pt x="398640" y="114249"/>
                </a:lnTo>
                <a:lnTo>
                  <a:pt x="398614" y="111467"/>
                </a:lnTo>
                <a:lnTo>
                  <a:pt x="398576" y="110451"/>
                </a:lnTo>
                <a:lnTo>
                  <a:pt x="398614" y="111467"/>
                </a:lnTo>
                <a:lnTo>
                  <a:pt x="398716" y="111163"/>
                </a:lnTo>
                <a:lnTo>
                  <a:pt x="398716" y="112433"/>
                </a:lnTo>
                <a:lnTo>
                  <a:pt x="399084" y="110451"/>
                </a:lnTo>
                <a:lnTo>
                  <a:pt x="399592" y="108508"/>
                </a:lnTo>
                <a:lnTo>
                  <a:pt x="399999" y="106934"/>
                </a:lnTo>
                <a:lnTo>
                  <a:pt x="400113" y="106527"/>
                </a:lnTo>
                <a:lnTo>
                  <a:pt x="400164" y="106337"/>
                </a:lnTo>
                <a:lnTo>
                  <a:pt x="401040" y="104228"/>
                </a:lnTo>
                <a:lnTo>
                  <a:pt x="402183" y="102552"/>
                </a:lnTo>
                <a:lnTo>
                  <a:pt x="402767" y="101688"/>
                </a:lnTo>
                <a:lnTo>
                  <a:pt x="404799" y="103720"/>
                </a:lnTo>
                <a:lnTo>
                  <a:pt x="408800" y="103720"/>
                </a:lnTo>
                <a:lnTo>
                  <a:pt x="412953" y="99555"/>
                </a:lnTo>
                <a:lnTo>
                  <a:pt x="413537" y="97066"/>
                </a:lnTo>
                <a:lnTo>
                  <a:pt x="411302" y="90246"/>
                </a:lnTo>
                <a:lnTo>
                  <a:pt x="406869" y="88150"/>
                </a:lnTo>
                <a:lnTo>
                  <a:pt x="403237" y="87833"/>
                </a:lnTo>
                <a:lnTo>
                  <a:pt x="403237" y="101053"/>
                </a:lnTo>
                <a:lnTo>
                  <a:pt x="403047" y="101130"/>
                </a:lnTo>
                <a:lnTo>
                  <a:pt x="403047" y="101269"/>
                </a:lnTo>
                <a:lnTo>
                  <a:pt x="402971" y="101409"/>
                </a:lnTo>
                <a:lnTo>
                  <a:pt x="403047" y="101269"/>
                </a:lnTo>
                <a:lnTo>
                  <a:pt x="403047" y="101130"/>
                </a:lnTo>
                <a:lnTo>
                  <a:pt x="402704" y="101257"/>
                </a:lnTo>
                <a:lnTo>
                  <a:pt x="403212" y="101041"/>
                </a:lnTo>
                <a:lnTo>
                  <a:pt x="403237" y="87833"/>
                </a:lnTo>
                <a:lnTo>
                  <a:pt x="402564" y="87769"/>
                </a:lnTo>
                <a:lnTo>
                  <a:pt x="400062" y="87414"/>
                </a:lnTo>
                <a:lnTo>
                  <a:pt x="398018" y="87122"/>
                </a:lnTo>
                <a:lnTo>
                  <a:pt x="398018" y="113855"/>
                </a:lnTo>
                <a:lnTo>
                  <a:pt x="397344" y="113474"/>
                </a:lnTo>
                <a:lnTo>
                  <a:pt x="397484" y="113411"/>
                </a:lnTo>
                <a:lnTo>
                  <a:pt x="397471" y="113538"/>
                </a:lnTo>
                <a:lnTo>
                  <a:pt x="398018" y="113855"/>
                </a:lnTo>
                <a:lnTo>
                  <a:pt x="398018" y="87122"/>
                </a:lnTo>
                <a:lnTo>
                  <a:pt x="397840" y="87096"/>
                </a:lnTo>
                <a:lnTo>
                  <a:pt x="393420" y="89789"/>
                </a:lnTo>
                <a:lnTo>
                  <a:pt x="387858" y="97066"/>
                </a:lnTo>
                <a:lnTo>
                  <a:pt x="388048" y="99021"/>
                </a:lnTo>
                <a:lnTo>
                  <a:pt x="388150" y="100063"/>
                </a:lnTo>
                <a:lnTo>
                  <a:pt x="388264" y="101307"/>
                </a:lnTo>
                <a:lnTo>
                  <a:pt x="388048" y="99021"/>
                </a:lnTo>
                <a:lnTo>
                  <a:pt x="387807" y="96634"/>
                </a:lnTo>
                <a:lnTo>
                  <a:pt x="385953" y="100152"/>
                </a:lnTo>
                <a:lnTo>
                  <a:pt x="383463" y="107530"/>
                </a:lnTo>
                <a:lnTo>
                  <a:pt x="383260" y="108127"/>
                </a:lnTo>
                <a:lnTo>
                  <a:pt x="382778" y="110490"/>
                </a:lnTo>
                <a:lnTo>
                  <a:pt x="382752" y="110617"/>
                </a:lnTo>
                <a:lnTo>
                  <a:pt x="382625" y="111112"/>
                </a:lnTo>
                <a:lnTo>
                  <a:pt x="382435" y="114998"/>
                </a:lnTo>
                <a:lnTo>
                  <a:pt x="382219" y="119341"/>
                </a:lnTo>
                <a:lnTo>
                  <a:pt x="382282" y="120396"/>
                </a:lnTo>
                <a:lnTo>
                  <a:pt x="384556" y="125171"/>
                </a:lnTo>
                <a:lnTo>
                  <a:pt x="392823" y="130873"/>
                </a:lnTo>
                <a:lnTo>
                  <a:pt x="393115" y="130810"/>
                </a:lnTo>
                <a:lnTo>
                  <a:pt x="395782" y="131724"/>
                </a:lnTo>
                <a:lnTo>
                  <a:pt x="396354" y="131927"/>
                </a:lnTo>
                <a:lnTo>
                  <a:pt x="404380" y="133438"/>
                </a:lnTo>
                <a:lnTo>
                  <a:pt x="405218" y="133591"/>
                </a:lnTo>
                <a:lnTo>
                  <a:pt x="407504" y="133794"/>
                </a:lnTo>
                <a:lnTo>
                  <a:pt x="408381" y="133896"/>
                </a:lnTo>
                <a:lnTo>
                  <a:pt x="414921" y="134289"/>
                </a:lnTo>
                <a:lnTo>
                  <a:pt x="417474" y="134785"/>
                </a:lnTo>
                <a:lnTo>
                  <a:pt x="416585" y="134391"/>
                </a:lnTo>
                <a:lnTo>
                  <a:pt x="417512" y="134391"/>
                </a:lnTo>
                <a:lnTo>
                  <a:pt x="420293" y="134391"/>
                </a:lnTo>
                <a:lnTo>
                  <a:pt x="417461" y="134442"/>
                </a:lnTo>
                <a:lnTo>
                  <a:pt x="416712" y="134442"/>
                </a:lnTo>
                <a:lnTo>
                  <a:pt x="417474" y="134785"/>
                </a:lnTo>
                <a:lnTo>
                  <a:pt x="417639" y="134848"/>
                </a:lnTo>
                <a:lnTo>
                  <a:pt x="421132" y="136372"/>
                </a:lnTo>
                <a:lnTo>
                  <a:pt x="424853" y="143891"/>
                </a:lnTo>
                <a:lnTo>
                  <a:pt x="424345" y="145529"/>
                </a:lnTo>
                <a:lnTo>
                  <a:pt x="422325" y="149517"/>
                </a:lnTo>
                <a:lnTo>
                  <a:pt x="420433" y="151663"/>
                </a:lnTo>
                <a:lnTo>
                  <a:pt x="421855" y="150431"/>
                </a:lnTo>
                <a:lnTo>
                  <a:pt x="420433" y="151663"/>
                </a:lnTo>
                <a:lnTo>
                  <a:pt x="415886" y="155600"/>
                </a:lnTo>
                <a:lnTo>
                  <a:pt x="413194" y="157416"/>
                </a:lnTo>
                <a:lnTo>
                  <a:pt x="408051" y="159689"/>
                </a:lnTo>
                <a:lnTo>
                  <a:pt x="405701" y="160502"/>
                </a:lnTo>
                <a:lnTo>
                  <a:pt x="403301" y="160680"/>
                </a:lnTo>
                <a:lnTo>
                  <a:pt x="406298" y="160464"/>
                </a:lnTo>
                <a:lnTo>
                  <a:pt x="397916" y="161074"/>
                </a:lnTo>
                <a:lnTo>
                  <a:pt x="403301" y="160680"/>
                </a:lnTo>
                <a:lnTo>
                  <a:pt x="401472" y="159740"/>
                </a:lnTo>
                <a:lnTo>
                  <a:pt x="399681" y="156883"/>
                </a:lnTo>
                <a:lnTo>
                  <a:pt x="397103" y="152958"/>
                </a:lnTo>
                <a:lnTo>
                  <a:pt x="393179" y="152158"/>
                </a:lnTo>
                <a:lnTo>
                  <a:pt x="388467" y="155257"/>
                </a:lnTo>
                <a:lnTo>
                  <a:pt x="387540" y="157022"/>
                </a:lnTo>
                <a:lnTo>
                  <a:pt x="387413" y="158559"/>
                </a:lnTo>
                <a:lnTo>
                  <a:pt x="387540" y="164312"/>
                </a:lnTo>
                <a:lnTo>
                  <a:pt x="388150" y="168402"/>
                </a:lnTo>
                <a:lnTo>
                  <a:pt x="393306" y="177380"/>
                </a:lnTo>
                <a:lnTo>
                  <a:pt x="398792" y="180505"/>
                </a:lnTo>
                <a:lnTo>
                  <a:pt x="399351" y="180467"/>
                </a:lnTo>
                <a:lnTo>
                  <a:pt x="407873" y="179844"/>
                </a:lnTo>
                <a:lnTo>
                  <a:pt x="410070" y="179679"/>
                </a:lnTo>
                <a:lnTo>
                  <a:pt x="410260" y="179463"/>
                </a:lnTo>
                <a:lnTo>
                  <a:pt x="413067" y="178625"/>
                </a:lnTo>
                <a:lnTo>
                  <a:pt x="413207" y="178676"/>
                </a:lnTo>
                <a:lnTo>
                  <a:pt x="418985" y="176123"/>
                </a:lnTo>
                <a:lnTo>
                  <a:pt x="423037" y="174332"/>
                </a:lnTo>
                <a:lnTo>
                  <a:pt x="426923" y="171716"/>
                </a:lnTo>
                <a:lnTo>
                  <a:pt x="427215" y="171513"/>
                </a:lnTo>
                <a:lnTo>
                  <a:pt x="435076" y="164719"/>
                </a:lnTo>
                <a:lnTo>
                  <a:pt x="435152" y="163842"/>
                </a:lnTo>
                <a:lnTo>
                  <a:pt x="435102" y="164680"/>
                </a:lnTo>
                <a:lnTo>
                  <a:pt x="438531" y="160566"/>
                </a:lnTo>
                <a:lnTo>
                  <a:pt x="440766" y="156146"/>
                </a:lnTo>
                <a:lnTo>
                  <a:pt x="440956" y="155765"/>
                </a:lnTo>
                <a:lnTo>
                  <a:pt x="443128" y="151460"/>
                </a:lnTo>
                <a:lnTo>
                  <a:pt x="443369" y="150977"/>
                </a:lnTo>
                <a:lnTo>
                  <a:pt x="444576" y="145618"/>
                </a:lnTo>
                <a:close/>
              </a:path>
              <a:path w="480694" h="197484">
                <a:moveTo>
                  <a:pt x="461835" y="174967"/>
                </a:moveTo>
                <a:lnTo>
                  <a:pt x="461721" y="173342"/>
                </a:lnTo>
                <a:lnTo>
                  <a:pt x="461695" y="172999"/>
                </a:lnTo>
                <a:lnTo>
                  <a:pt x="461556" y="173342"/>
                </a:lnTo>
                <a:lnTo>
                  <a:pt x="461454" y="174091"/>
                </a:lnTo>
                <a:lnTo>
                  <a:pt x="461708" y="174688"/>
                </a:lnTo>
                <a:lnTo>
                  <a:pt x="461835" y="174967"/>
                </a:lnTo>
                <a:close/>
              </a:path>
              <a:path w="480694" h="197484">
                <a:moveTo>
                  <a:pt x="462089" y="175679"/>
                </a:moveTo>
                <a:lnTo>
                  <a:pt x="461835" y="175006"/>
                </a:lnTo>
                <a:lnTo>
                  <a:pt x="461860" y="175475"/>
                </a:lnTo>
                <a:lnTo>
                  <a:pt x="462089" y="175679"/>
                </a:lnTo>
                <a:close/>
              </a:path>
              <a:path w="480694" h="197484">
                <a:moveTo>
                  <a:pt x="480669" y="168059"/>
                </a:moveTo>
                <a:lnTo>
                  <a:pt x="479501" y="162102"/>
                </a:lnTo>
                <a:lnTo>
                  <a:pt x="479209" y="160578"/>
                </a:lnTo>
                <a:lnTo>
                  <a:pt x="475881" y="158343"/>
                </a:lnTo>
                <a:lnTo>
                  <a:pt x="475843" y="170649"/>
                </a:lnTo>
                <a:lnTo>
                  <a:pt x="475615" y="173240"/>
                </a:lnTo>
                <a:lnTo>
                  <a:pt x="475500" y="174345"/>
                </a:lnTo>
                <a:lnTo>
                  <a:pt x="475843" y="170649"/>
                </a:lnTo>
                <a:lnTo>
                  <a:pt x="475843" y="158356"/>
                </a:lnTo>
                <a:lnTo>
                  <a:pt x="475615" y="158407"/>
                </a:lnTo>
                <a:lnTo>
                  <a:pt x="475615" y="170903"/>
                </a:lnTo>
                <a:lnTo>
                  <a:pt x="475475" y="171475"/>
                </a:lnTo>
                <a:lnTo>
                  <a:pt x="475449" y="170649"/>
                </a:lnTo>
                <a:lnTo>
                  <a:pt x="475615" y="170903"/>
                </a:lnTo>
                <a:lnTo>
                  <a:pt x="475615" y="158407"/>
                </a:lnTo>
                <a:lnTo>
                  <a:pt x="469684" y="159562"/>
                </a:lnTo>
                <a:lnTo>
                  <a:pt x="468718" y="160642"/>
                </a:lnTo>
                <a:lnTo>
                  <a:pt x="468718" y="163639"/>
                </a:lnTo>
                <a:lnTo>
                  <a:pt x="466966" y="165341"/>
                </a:lnTo>
                <a:lnTo>
                  <a:pt x="467093" y="165188"/>
                </a:lnTo>
                <a:lnTo>
                  <a:pt x="468718" y="163639"/>
                </a:lnTo>
                <a:lnTo>
                  <a:pt x="468718" y="160642"/>
                </a:lnTo>
                <a:lnTo>
                  <a:pt x="467601" y="161886"/>
                </a:lnTo>
                <a:lnTo>
                  <a:pt x="467372" y="164706"/>
                </a:lnTo>
                <a:lnTo>
                  <a:pt x="466940" y="165341"/>
                </a:lnTo>
                <a:lnTo>
                  <a:pt x="466686" y="165595"/>
                </a:lnTo>
                <a:lnTo>
                  <a:pt x="464337" y="167373"/>
                </a:lnTo>
                <a:lnTo>
                  <a:pt x="463575" y="167805"/>
                </a:lnTo>
                <a:lnTo>
                  <a:pt x="462813" y="170091"/>
                </a:lnTo>
                <a:lnTo>
                  <a:pt x="461594" y="171488"/>
                </a:lnTo>
                <a:lnTo>
                  <a:pt x="461695" y="172999"/>
                </a:lnTo>
                <a:lnTo>
                  <a:pt x="462622" y="170649"/>
                </a:lnTo>
                <a:lnTo>
                  <a:pt x="461733" y="172910"/>
                </a:lnTo>
                <a:lnTo>
                  <a:pt x="461721" y="173342"/>
                </a:lnTo>
                <a:lnTo>
                  <a:pt x="462546" y="170903"/>
                </a:lnTo>
                <a:lnTo>
                  <a:pt x="461873" y="172910"/>
                </a:lnTo>
                <a:lnTo>
                  <a:pt x="461848" y="175006"/>
                </a:lnTo>
                <a:lnTo>
                  <a:pt x="462089" y="175679"/>
                </a:lnTo>
                <a:lnTo>
                  <a:pt x="462902" y="177723"/>
                </a:lnTo>
                <a:lnTo>
                  <a:pt x="465734" y="178854"/>
                </a:lnTo>
                <a:lnTo>
                  <a:pt x="467118" y="180073"/>
                </a:lnTo>
                <a:lnTo>
                  <a:pt x="468922" y="179946"/>
                </a:lnTo>
                <a:lnTo>
                  <a:pt x="471119" y="179806"/>
                </a:lnTo>
                <a:lnTo>
                  <a:pt x="471652" y="179184"/>
                </a:lnTo>
                <a:lnTo>
                  <a:pt x="472046" y="179070"/>
                </a:lnTo>
                <a:lnTo>
                  <a:pt x="473430" y="177177"/>
                </a:lnTo>
                <a:lnTo>
                  <a:pt x="473125" y="177507"/>
                </a:lnTo>
                <a:lnTo>
                  <a:pt x="473354" y="177241"/>
                </a:lnTo>
                <a:lnTo>
                  <a:pt x="474103" y="176263"/>
                </a:lnTo>
                <a:lnTo>
                  <a:pt x="473506" y="177063"/>
                </a:lnTo>
                <a:lnTo>
                  <a:pt x="473786" y="176745"/>
                </a:lnTo>
                <a:lnTo>
                  <a:pt x="476846" y="173240"/>
                </a:lnTo>
                <a:lnTo>
                  <a:pt x="477342" y="172669"/>
                </a:lnTo>
                <a:lnTo>
                  <a:pt x="477951" y="171983"/>
                </a:lnTo>
                <a:lnTo>
                  <a:pt x="478193" y="171716"/>
                </a:lnTo>
                <a:lnTo>
                  <a:pt x="480669" y="168059"/>
                </a:lnTo>
                <a:close/>
              </a:path>
            </a:pathLst>
          </a:custGeom>
          <a:solidFill>
            <a:srgbClr val="D2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70369" y="805840"/>
            <a:ext cx="250825" cy="173355"/>
          </a:xfrm>
          <a:custGeom>
            <a:avLst/>
            <a:gdLst/>
            <a:ahLst/>
            <a:cxnLst/>
            <a:rect l="l" t="t" r="r" b="b"/>
            <a:pathLst>
              <a:path w="250825" h="173355">
                <a:moveTo>
                  <a:pt x="3975" y="68745"/>
                </a:moveTo>
                <a:lnTo>
                  <a:pt x="2082" y="64274"/>
                </a:lnTo>
                <a:lnTo>
                  <a:pt x="3949" y="68732"/>
                </a:lnTo>
                <a:close/>
              </a:path>
              <a:path w="250825" h="173355">
                <a:moveTo>
                  <a:pt x="18770" y="55943"/>
                </a:moveTo>
                <a:lnTo>
                  <a:pt x="18338" y="55778"/>
                </a:lnTo>
                <a:lnTo>
                  <a:pt x="18211" y="55562"/>
                </a:lnTo>
                <a:lnTo>
                  <a:pt x="18364" y="55841"/>
                </a:lnTo>
                <a:lnTo>
                  <a:pt x="18770" y="55943"/>
                </a:lnTo>
                <a:close/>
              </a:path>
              <a:path w="250825" h="173355">
                <a:moveTo>
                  <a:pt x="76428" y="83997"/>
                </a:moveTo>
                <a:lnTo>
                  <a:pt x="74269" y="77876"/>
                </a:lnTo>
                <a:lnTo>
                  <a:pt x="74193" y="77724"/>
                </a:lnTo>
                <a:lnTo>
                  <a:pt x="76428" y="83997"/>
                </a:lnTo>
                <a:close/>
              </a:path>
              <a:path w="250825" h="173355">
                <a:moveTo>
                  <a:pt x="78524" y="95656"/>
                </a:moveTo>
                <a:lnTo>
                  <a:pt x="78206" y="89052"/>
                </a:lnTo>
                <a:lnTo>
                  <a:pt x="77812" y="87934"/>
                </a:lnTo>
                <a:lnTo>
                  <a:pt x="77266" y="86385"/>
                </a:lnTo>
                <a:lnTo>
                  <a:pt x="74193" y="77724"/>
                </a:lnTo>
                <a:lnTo>
                  <a:pt x="73736" y="76479"/>
                </a:lnTo>
                <a:lnTo>
                  <a:pt x="69316" y="71018"/>
                </a:lnTo>
                <a:lnTo>
                  <a:pt x="64846" y="68021"/>
                </a:lnTo>
                <a:lnTo>
                  <a:pt x="68135" y="70256"/>
                </a:lnTo>
                <a:lnTo>
                  <a:pt x="59499" y="64465"/>
                </a:lnTo>
                <a:lnTo>
                  <a:pt x="59499" y="94386"/>
                </a:lnTo>
                <a:lnTo>
                  <a:pt x="59143" y="93408"/>
                </a:lnTo>
                <a:lnTo>
                  <a:pt x="59232" y="92989"/>
                </a:lnTo>
                <a:lnTo>
                  <a:pt x="59182" y="93497"/>
                </a:lnTo>
                <a:lnTo>
                  <a:pt x="59499" y="94386"/>
                </a:lnTo>
                <a:lnTo>
                  <a:pt x="59499" y="64465"/>
                </a:lnTo>
                <a:lnTo>
                  <a:pt x="59245" y="64287"/>
                </a:lnTo>
                <a:lnTo>
                  <a:pt x="64846" y="68021"/>
                </a:lnTo>
                <a:lnTo>
                  <a:pt x="59309" y="64287"/>
                </a:lnTo>
                <a:lnTo>
                  <a:pt x="58369" y="63652"/>
                </a:lnTo>
                <a:lnTo>
                  <a:pt x="52349" y="61112"/>
                </a:lnTo>
                <a:lnTo>
                  <a:pt x="48196" y="60248"/>
                </a:lnTo>
                <a:lnTo>
                  <a:pt x="48196" y="79629"/>
                </a:lnTo>
                <a:lnTo>
                  <a:pt x="48145" y="79298"/>
                </a:lnTo>
                <a:lnTo>
                  <a:pt x="48196" y="79629"/>
                </a:lnTo>
                <a:lnTo>
                  <a:pt x="48196" y="60248"/>
                </a:lnTo>
                <a:lnTo>
                  <a:pt x="45554" y="59690"/>
                </a:lnTo>
                <a:lnTo>
                  <a:pt x="41148" y="58699"/>
                </a:lnTo>
                <a:lnTo>
                  <a:pt x="40589" y="58572"/>
                </a:lnTo>
                <a:lnTo>
                  <a:pt x="35001" y="57810"/>
                </a:lnTo>
                <a:lnTo>
                  <a:pt x="34785" y="57810"/>
                </a:lnTo>
                <a:lnTo>
                  <a:pt x="26428" y="57327"/>
                </a:lnTo>
                <a:lnTo>
                  <a:pt x="25996" y="57302"/>
                </a:lnTo>
                <a:lnTo>
                  <a:pt x="25742" y="57277"/>
                </a:lnTo>
                <a:lnTo>
                  <a:pt x="24853" y="57175"/>
                </a:lnTo>
                <a:lnTo>
                  <a:pt x="22555" y="56921"/>
                </a:lnTo>
                <a:lnTo>
                  <a:pt x="19291" y="56083"/>
                </a:lnTo>
                <a:lnTo>
                  <a:pt x="19291" y="65430"/>
                </a:lnTo>
                <a:lnTo>
                  <a:pt x="19189" y="66141"/>
                </a:lnTo>
                <a:lnTo>
                  <a:pt x="19227" y="65582"/>
                </a:lnTo>
                <a:lnTo>
                  <a:pt x="19291" y="65430"/>
                </a:lnTo>
                <a:lnTo>
                  <a:pt x="19291" y="56083"/>
                </a:lnTo>
                <a:lnTo>
                  <a:pt x="18770" y="55943"/>
                </a:lnTo>
                <a:lnTo>
                  <a:pt x="19151" y="56070"/>
                </a:lnTo>
                <a:lnTo>
                  <a:pt x="18364" y="55841"/>
                </a:lnTo>
                <a:lnTo>
                  <a:pt x="17856" y="54952"/>
                </a:lnTo>
                <a:lnTo>
                  <a:pt x="17754" y="55676"/>
                </a:lnTo>
                <a:lnTo>
                  <a:pt x="17741" y="54762"/>
                </a:lnTo>
                <a:lnTo>
                  <a:pt x="17856" y="54952"/>
                </a:lnTo>
                <a:lnTo>
                  <a:pt x="17881" y="54775"/>
                </a:lnTo>
                <a:lnTo>
                  <a:pt x="17970" y="55143"/>
                </a:lnTo>
                <a:lnTo>
                  <a:pt x="18211" y="55562"/>
                </a:lnTo>
                <a:lnTo>
                  <a:pt x="18097" y="55346"/>
                </a:lnTo>
                <a:lnTo>
                  <a:pt x="18021" y="54762"/>
                </a:lnTo>
                <a:lnTo>
                  <a:pt x="18224" y="52476"/>
                </a:lnTo>
                <a:lnTo>
                  <a:pt x="18313" y="51485"/>
                </a:lnTo>
                <a:lnTo>
                  <a:pt x="18326" y="51282"/>
                </a:lnTo>
                <a:lnTo>
                  <a:pt x="18427" y="50190"/>
                </a:lnTo>
                <a:lnTo>
                  <a:pt x="18478" y="49555"/>
                </a:lnTo>
                <a:lnTo>
                  <a:pt x="19418" y="46507"/>
                </a:lnTo>
                <a:lnTo>
                  <a:pt x="20548" y="43776"/>
                </a:lnTo>
                <a:lnTo>
                  <a:pt x="20929" y="42875"/>
                </a:lnTo>
                <a:lnTo>
                  <a:pt x="21056" y="42570"/>
                </a:lnTo>
                <a:lnTo>
                  <a:pt x="22390" y="39395"/>
                </a:lnTo>
                <a:lnTo>
                  <a:pt x="21971" y="40411"/>
                </a:lnTo>
                <a:lnTo>
                  <a:pt x="23926" y="37363"/>
                </a:lnTo>
                <a:lnTo>
                  <a:pt x="25882" y="35102"/>
                </a:lnTo>
                <a:lnTo>
                  <a:pt x="26606" y="34315"/>
                </a:lnTo>
                <a:lnTo>
                  <a:pt x="28016" y="32651"/>
                </a:lnTo>
                <a:lnTo>
                  <a:pt x="29133" y="31369"/>
                </a:lnTo>
                <a:lnTo>
                  <a:pt x="29210" y="31038"/>
                </a:lnTo>
                <a:lnTo>
                  <a:pt x="29184" y="30645"/>
                </a:lnTo>
                <a:lnTo>
                  <a:pt x="29210" y="31038"/>
                </a:lnTo>
                <a:lnTo>
                  <a:pt x="29413" y="30759"/>
                </a:lnTo>
                <a:lnTo>
                  <a:pt x="30949" y="29997"/>
                </a:lnTo>
                <a:lnTo>
                  <a:pt x="32169" y="29616"/>
                </a:lnTo>
                <a:lnTo>
                  <a:pt x="34010" y="30251"/>
                </a:lnTo>
                <a:lnTo>
                  <a:pt x="38087" y="31369"/>
                </a:lnTo>
                <a:lnTo>
                  <a:pt x="40322" y="32283"/>
                </a:lnTo>
                <a:lnTo>
                  <a:pt x="42011" y="34315"/>
                </a:lnTo>
                <a:lnTo>
                  <a:pt x="43192" y="35839"/>
                </a:lnTo>
                <a:lnTo>
                  <a:pt x="44411" y="38252"/>
                </a:lnTo>
                <a:lnTo>
                  <a:pt x="43319" y="44094"/>
                </a:lnTo>
                <a:lnTo>
                  <a:pt x="45580" y="47396"/>
                </a:lnTo>
                <a:lnTo>
                  <a:pt x="52451" y="48666"/>
                </a:lnTo>
                <a:lnTo>
                  <a:pt x="55753" y="46380"/>
                </a:lnTo>
                <a:lnTo>
                  <a:pt x="57416" y="37363"/>
                </a:lnTo>
                <a:lnTo>
                  <a:pt x="57429" y="36982"/>
                </a:lnTo>
                <a:lnTo>
                  <a:pt x="55867" y="31369"/>
                </a:lnTo>
                <a:lnTo>
                  <a:pt x="53428" y="27254"/>
                </a:lnTo>
                <a:lnTo>
                  <a:pt x="54444" y="29108"/>
                </a:lnTo>
                <a:lnTo>
                  <a:pt x="53289" y="27025"/>
                </a:lnTo>
                <a:lnTo>
                  <a:pt x="50546" y="21996"/>
                </a:lnTo>
                <a:lnTo>
                  <a:pt x="50266" y="21488"/>
                </a:lnTo>
                <a:lnTo>
                  <a:pt x="45364" y="18313"/>
                </a:lnTo>
                <a:lnTo>
                  <a:pt x="43865" y="17805"/>
                </a:lnTo>
                <a:lnTo>
                  <a:pt x="37833" y="15697"/>
                </a:lnTo>
                <a:lnTo>
                  <a:pt x="37833" y="31267"/>
                </a:lnTo>
                <a:lnTo>
                  <a:pt x="35610" y="30632"/>
                </a:lnTo>
                <a:lnTo>
                  <a:pt x="37833" y="31267"/>
                </a:lnTo>
                <a:lnTo>
                  <a:pt x="37833" y="15697"/>
                </a:lnTo>
                <a:lnTo>
                  <a:pt x="36271" y="15138"/>
                </a:lnTo>
                <a:lnTo>
                  <a:pt x="35407" y="14884"/>
                </a:lnTo>
                <a:lnTo>
                  <a:pt x="32156" y="14122"/>
                </a:lnTo>
                <a:lnTo>
                  <a:pt x="29997" y="13614"/>
                </a:lnTo>
                <a:lnTo>
                  <a:pt x="21107" y="17043"/>
                </a:lnTo>
                <a:lnTo>
                  <a:pt x="20866" y="17170"/>
                </a:lnTo>
                <a:lnTo>
                  <a:pt x="17221" y="20599"/>
                </a:lnTo>
                <a:lnTo>
                  <a:pt x="11099" y="26949"/>
                </a:lnTo>
                <a:lnTo>
                  <a:pt x="11201" y="31140"/>
                </a:lnTo>
                <a:lnTo>
                  <a:pt x="11112" y="26962"/>
                </a:lnTo>
                <a:lnTo>
                  <a:pt x="10515" y="27584"/>
                </a:lnTo>
                <a:lnTo>
                  <a:pt x="9321" y="29286"/>
                </a:lnTo>
                <a:lnTo>
                  <a:pt x="9321" y="70891"/>
                </a:lnTo>
                <a:lnTo>
                  <a:pt x="7734" y="70256"/>
                </a:lnTo>
                <a:lnTo>
                  <a:pt x="9321" y="70891"/>
                </a:lnTo>
                <a:lnTo>
                  <a:pt x="9321" y="29286"/>
                </a:lnTo>
                <a:lnTo>
                  <a:pt x="7391" y="32029"/>
                </a:lnTo>
                <a:lnTo>
                  <a:pt x="3048" y="41046"/>
                </a:lnTo>
                <a:lnTo>
                  <a:pt x="3098" y="41173"/>
                </a:lnTo>
                <a:lnTo>
                  <a:pt x="4013" y="43776"/>
                </a:lnTo>
                <a:lnTo>
                  <a:pt x="4127" y="44094"/>
                </a:lnTo>
                <a:lnTo>
                  <a:pt x="4838" y="46126"/>
                </a:lnTo>
                <a:lnTo>
                  <a:pt x="4013" y="43776"/>
                </a:lnTo>
                <a:lnTo>
                  <a:pt x="3060" y="41071"/>
                </a:lnTo>
                <a:lnTo>
                  <a:pt x="1409" y="45745"/>
                </a:lnTo>
                <a:lnTo>
                  <a:pt x="1384" y="45872"/>
                </a:lnTo>
                <a:lnTo>
                  <a:pt x="25" y="54762"/>
                </a:lnTo>
                <a:lnTo>
                  <a:pt x="0" y="55346"/>
                </a:lnTo>
                <a:lnTo>
                  <a:pt x="177" y="59715"/>
                </a:lnTo>
                <a:lnTo>
                  <a:pt x="1346" y="62534"/>
                </a:lnTo>
                <a:lnTo>
                  <a:pt x="1714" y="63398"/>
                </a:lnTo>
                <a:lnTo>
                  <a:pt x="2082" y="64274"/>
                </a:lnTo>
                <a:lnTo>
                  <a:pt x="2641" y="65582"/>
                </a:lnTo>
                <a:lnTo>
                  <a:pt x="3975" y="68745"/>
                </a:lnTo>
                <a:lnTo>
                  <a:pt x="4127" y="69113"/>
                </a:lnTo>
                <a:lnTo>
                  <a:pt x="8661" y="72669"/>
                </a:lnTo>
                <a:lnTo>
                  <a:pt x="14871" y="74688"/>
                </a:lnTo>
                <a:lnTo>
                  <a:pt x="18821" y="75971"/>
                </a:lnTo>
                <a:lnTo>
                  <a:pt x="14871" y="74688"/>
                </a:lnTo>
                <a:lnTo>
                  <a:pt x="18491" y="75971"/>
                </a:lnTo>
                <a:lnTo>
                  <a:pt x="23418" y="76606"/>
                </a:lnTo>
                <a:lnTo>
                  <a:pt x="27762" y="76822"/>
                </a:lnTo>
                <a:lnTo>
                  <a:pt x="32880" y="77114"/>
                </a:lnTo>
                <a:lnTo>
                  <a:pt x="37439" y="77876"/>
                </a:lnTo>
                <a:lnTo>
                  <a:pt x="44056" y="79260"/>
                </a:lnTo>
                <a:lnTo>
                  <a:pt x="44246" y="79298"/>
                </a:lnTo>
                <a:lnTo>
                  <a:pt x="45796" y="79654"/>
                </a:lnTo>
                <a:lnTo>
                  <a:pt x="49504" y="81178"/>
                </a:lnTo>
                <a:lnTo>
                  <a:pt x="55016" y="84899"/>
                </a:lnTo>
                <a:lnTo>
                  <a:pt x="56794" y="86893"/>
                </a:lnTo>
                <a:lnTo>
                  <a:pt x="56972" y="87376"/>
                </a:lnTo>
                <a:lnTo>
                  <a:pt x="58712" y="92227"/>
                </a:lnTo>
                <a:lnTo>
                  <a:pt x="58699" y="95656"/>
                </a:lnTo>
                <a:lnTo>
                  <a:pt x="58204" y="98158"/>
                </a:lnTo>
                <a:lnTo>
                  <a:pt x="57950" y="99441"/>
                </a:lnTo>
                <a:lnTo>
                  <a:pt x="57950" y="125755"/>
                </a:lnTo>
                <a:lnTo>
                  <a:pt x="57683" y="125298"/>
                </a:lnTo>
                <a:lnTo>
                  <a:pt x="57950" y="125755"/>
                </a:lnTo>
                <a:lnTo>
                  <a:pt x="57950" y="99441"/>
                </a:lnTo>
                <a:lnTo>
                  <a:pt x="41059" y="118554"/>
                </a:lnTo>
                <a:lnTo>
                  <a:pt x="41059" y="135407"/>
                </a:lnTo>
                <a:lnTo>
                  <a:pt x="24599" y="135407"/>
                </a:lnTo>
                <a:lnTo>
                  <a:pt x="23939" y="135407"/>
                </a:lnTo>
                <a:lnTo>
                  <a:pt x="23825" y="135280"/>
                </a:lnTo>
                <a:lnTo>
                  <a:pt x="24777" y="135280"/>
                </a:lnTo>
                <a:lnTo>
                  <a:pt x="40982" y="135280"/>
                </a:lnTo>
                <a:lnTo>
                  <a:pt x="41059" y="135407"/>
                </a:lnTo>
                <a:lnTo>
                  <a:pt x="41059" y="118554"/>
                </a:lnTo>
                <a:lnTo>
                  <a:pt x="39776" y="119278"/>
                </a:lnTo>
                <a:lnTo>
                  <a:pt x="36918" y="120548"/>
                </a:lnTo>
                <a:lnTo>
                  <a:pt x="32740" y="120357"/>
                </a:lnTo>
                <a:lnTo>
                  <a:pt x="32067" y="119786"/>
                </a:lnTo>
                <a:lnTo>
                  <a:pt x="32321" y="120167"/>
                </a:lnTo>
                <a:lnTo>
                  <a:pt x="28295" y="114452"/>
                </a:lnTo>
                <a:lnTo>
                  <a:pt x="32067" y="119786"/>
                </a:lnTo>
                <a:lnTo>
                  <a:pt x="28155" y="114198"/>
                </a:lnTo>
                <a:lnTo>
                  <a:pt x="27978" y="113309"/>
                </a:lnTo>
                <a:lnTo>
                  <a:pt x="27025" y="108483"/>
                </a:lnTo>
                <a:lnTo>
                  <a:pt x="26428" y="99466"/>
                </a:lnTo>
                <a:lnTo>
                  <a:pt x="23406" y="96926"/>
                </a:lnTo>
                <a:lnTo>
                  <a:pt x="11125" y="115976"/>
                </a:lnTo>
                <a:lnTo>
                  <a:pt x="12090" y="122961"/>
                </a:lnTo>
                <a:lnTo>
                  <a:pt x="12623" y="124066"/>
                </a:lnTo>
                <a:lnTo>
                  <a:pt x="12369" y="125501"/>
                </a:lnTo>
                <a:lnTo>
                  <a:pt x="15455" y="129946"/>
                </a:lnTo>
                <a:lnTo>
                  <a:pt x="18542" y="134391"/>
                </a:lnTo>
                <a:lnTo>
                  <a:pt x="19558" y="135788"/>
                </a:lnTo>
                <a:lnTo>
                  <a:pt x="25920" y="139471"/>
                </a:lnTo>
                <a:lnTo>
                  <a:pt x="27698" y="139560"/>
                </a:lnTo>
                <a:lnTo>
                  <a:pt x="34531" y="139903"/>
                </a:lnTo>
                <a:lnTo>
                  <a:pt x="38468" y="140106"/>
                </a:lnTo>
                <a:lnTo>
                  <a:pt x="56565" y="132054"/>
                </a:lnTo>
                <a:lnTo>
                  <a:pt x="58051" y="126517"/>
                </a:lnTo>
                <a:lnTo>
                  <a:pt x="56565" y="132054"/>
                </a:lnTo>
                <a:lnTo>
                  <a:pt x="58013" y="131216"/>
                </a:lnTo>
                <a:lnTo>
                  <a:pt x="63322" y="126517"/>
                </a:lnTo>
                <a:lnTo>
                  <a:pt x="63944" y="125755"/>
                </a:lnTo>
                <a:lnTo>
                  <a:pt x="67779" y="121056"/>
                </a:lnTo>
                <a:lnTo>
                  <a:pt x="64376" y="125120"/>
                </a:lnTo>
                <a:lnTo>
                  <a:pt x="68808" y="119786"/>
                </a:lnTo>
                <a:lnTo>
                  <a:pt x="71170" y="116865"/>
                </a:lnTo>
                <a:lnTo>
                  <a:pt x="70561" y="110769"/>
                </a:lnTo>
                <a:lnTo>
                  <a:pt x="71183" y="116852"/>
                </a:lnTo>
                <a:lnTo>
                  <a:pt x="77139" y="102565"/>
                </a:lnTo>
                <a:lnTo>
                  <a:pt x="77368" y="101447"/>
                </a:lnTo>
                <a:lnTo>
                  <a:pt x="77419" y="101142"/>
                </a:lnTo>
                <a:lnTo>
                  <a:pt x="77762" y="99428"/>
                </a:lnTo>
                <a:lnTo>
                  <a:pt x="78524" y="95656"/>
                </a:lnTo>
                <a:close/>
              </a:path>
              <a:path w="250825" h="173355">
                <a:moveTo>
                  <a:pt x="106514" y="130670"/>
                </a:moveTo>
                <a:lnTo>
                  <a:pt x="104559" y="123444"/>
                </a:lnTo>
                <a:lnTo>
                  <a:pt x="104559" y="125615"/>
                </a:lnTo>
                <a:lnTo>
                  <a:pt x="104559" y="128016"/>
                </a:lnTo>
                <a:lnTo>
                  <a:pt x="106514" y="130670"/>
                </a:lnTo>
                <a:close/>
              </a:path>
              <a:path w="250825" h="173355">
                <a:moveTo>
                  <a:pt x="146862" y="121437"/>
                </a:moveTo>
                <a:lnTo>
                  <a:pt x="146786" y="120624"/>
                </a:lnTo>
                <a:lnTo>
                  <a:pt x="146748" y="120091"/>
                </a:lnTo>
                <a:lnTo>
                  <a:pt x="144792" y="111150"/>
                </a:lnTo>
                <a:lnTo>
                  <a:pt x="144792" y="123736"/>
                </a:lnTo>
                <a:lnTo>
                  <a:pt x="144792" y="111150"/>
                </a:lnTo>
                <a:lnTo>
                  <a:pt x="144551" y="110045"/>
                </a:lnTo>
                <a:lnTo>
                  <a:pt x="144373" y="109245"/>
                </a:lnTo>
                <a:lnTo>
                  <a:pt x="141287" y="104673"/>
                </a:lnTo>
                <a:lnTo>
                  <a:pt x="141287" y="109562"/>
                </a:lnTo>
                <a:lnTo>
                  <a:pt x="141122" y="109804"/>
                </a:lnTo>
                <a:lnTo>
                  <a:pt x="141020" y="108165"/>
                </a:lnTo>
                <a:lnTo>
                  <a:pt x="141287" y="109562"/>
                </a:lnTo>
                <a:lnTo>
                  <a:pt x="141287" y="104673"/>
                </a:lnTo>
                <a:lnTo>
                  <a:pt x="140906" y="104101"/>
                </a:lnTo>
                <a:lnTo>
                  <a:pt x="140792" y="103949"/>
                </a:lnTo>
                <a:lnTo>
                  <a:pt x="140144" y="103517"/>
                </a:lnTo>
                <a:lnTo>
                  <a:pt x="139687" y="103212"/>
                </a:lnTo>
                <a:lnTo>
                  <a:pt x="139687" y="136918"/>
                </a:lnTo>
                <a:lnTo>
                  <a:pt x="132702" y="129044"/>
                </a:lnTo>
                <a:lnTo>
                  <a:pt x="139687" y="136918"/>
                </a:lnTo>
                <a:lnTo>
                  <a:pt x="139687" y="103212"/>
                </a:lnTo>
                <a:lnTo>
                  <a:pt x="139090" y="102793"/>
                </a:lnTo>
                <a:lnTo>
                  <a:pt x="136728" y="101206"/>
                </a:lnTo>
                <a:lnTo>
                  <a:pt x="134264" y="99529"/>
                </a:lnTo>
                <a:lnTo>
                  <a:pt x="134264" y="118630"/>
                </a:lnTo>
                <a:lnTo>
                  <a:pt x="131724" y="119113"/>
                </a:lnTo>
                <a:lnTo>
                  <a:pt x="134264" y="118630"/>
                </a:lnTo>
                <a:lnTo>
                  <a:pt x="134264" y="99529"/>
                </a:lnTo>
                <a:lnTo>
                  <a:pt x="131800" y="97840"/>
                </a:lnTo>
                <a:lnTo>
                  <a:pt x="131305" y="97599"/>
                </a:lnTo>
                <a:lnTo>
                  <a:pt x="131762" y="97815"/>
                </a:lnTo>
                <a:lnTo>
                  <a:pt x="131267" y="97472"/>
                </a:lnTo>
                <a:lnTo>
                  <a:pt x="131102" y="97497"/>
                </a:lnTo>
                <a:lnTo>
                  <a:pt x="130276" y="97116"/>
                </a:lnTo>
                <a:lnTo>
                  <a:pt x="130276" y="99187"/>
                </a:lnTo>
                <a:lnTo>
                  <a:pt x="129184" y="97866"/>
                </a:lnTo>
                <a:lnTo>
                  <a:pt x="128219" y="98056"/>
                </a:lnTo>
                <a:lnTo>
                  <a:pt x="128219" y="118922"/>
                </a:lnTo>
                <a:lnTo>
                  <a:pt x="126873" y="119862"/>
                </a:lnTo>
                <a:lnTo>
                  <a:pt x="126834" y="120091"/>
                </a:lnTo>
                <a:lnTo>
                  <a:pt x="127088" y="121259"/>
                </a:lnTo>
                <a:lnTo>
                  <a:pt x="127381" y="122580"/>
                </a:lnTo>
                <a:lnTo>
                  <a:pt x="127203" y="123164"/>
                </a:lnTo>
                <a:lnTo>
                  <a:pt x="127139" y="122199"/>
                </a:lnTo>
                <a:lnTo>
                  <a:pt x="126911" y="124117"/>
                </a:lnTo>
                <a:lnTo>
                  <a:pt x="125552" y="128625"/>
                </a:lnTo>
                <a:lnTo>
                  <a:pt x="124320" y="130670"/>
                </a:lnTo>
                <a:lnTo>
                  <a:pt x="121196" y="133438"/>
                </a:lnTo>
                <a:lnTo>
                  <a:pt x="119621" y="134277"/>
                </a:lnTo>
                <a:lnTo>
                  <a:pt x="118249" y="134391"/>
                </a:lnTo>
                <a:lnTo>
                  <a:pt x="118249" y="140436"/>
                </a:lnTo>
                <a:lnTo>
                  <a:pt x="118186" y="141439"/>
                </a:lnTo>
                <a:lnTo>
                  <a:pt x="118224" y="141300"/>
                </a:lnTo>
                <a:lnTo>
                  <a:pt x="118160" y="141947"/>
                </a:lnTo>
                <a:lnTo>
                  <a:pt x="118186" y="141439"/>
                </a:lnTo>
                <a:lnTo>
                  <a:pt x="118135" y="141605"/>
                </a:lnTo>
                <a:lnTo>
                  <a:pt x="118249" y="140436"/>
                </a:lnTo>
                <a:lnTo>
                  <a:pt x="118249" y="134391"/>
                </a:lnTo>
                <a:lnTo>
                  <a:pt x="116586" y="134505"/>
                </a:lnTo>
                <a:lnTo>
                  <a:pt x="115316" y="134607"/>
                </a:lnTo>
                <a:lnTo>
                  <a:pt x="112801" y="134391"/>
                </a:lnTo>
                <a:lnTo>
                  <a:pt x="109562" y="133388"/>
                </a:lnTo>
                <a:lnTo>
                  <a:pt x="109029" y="133223"/>
                </a:lnTo>
                <a:lnTo>
                  <a:pt x="109029" y="147231"/>
                </a:lnTo>
                <a:lnTo>
                  <a:pt x="108572" y="141274"/>
                </a:lnTo>
                <a:lnTo>
                  <a:pt x="108534" y="141465"/>
                </a:lnTo>
                <a:lnTo>
                  <a:pt x="108432" y="139509"/>
                </a:lnTo>
                <a:lnTo>
                  <a:pt x="108572" y="141274"/>
                </a:lnTo>
                <a:lnTo>
                  <a:pt x="108661" y="140804"/>
                </a:lnTo>
                <a:lnTo>
                  <a:pt x="108597" y="141605"/>
                </a:lnTo>
                <a:lnTo>
                  <a:pt x="109029" y="147231"/>
                </a:lnTo>
                <a:lnTo>
                  <a:pt x="109029" y="133223"/>
                </a:lnTo>
                <a:lnTo>
                  <a:pt x="108902" y="133172"/>
                </a:lnTo>
                <a:lnTo>
                  <a:pt x="107556" y="132067"/>
                </a:lnTo>
                <a:lnTo>
                  <a:pt x="106565" y="130733"/>
                </a:lnTo>
                <a:lnTo>
                  <a:pt x="107429" y="132054"/>
                </a:lnTo>
                <a:lnTo>
                  <a:pt x="106514" y="130670"/>
                </a:lnTo>
                <a:lnTo>
                  <a:pt x="104546" y="128003"/>
                </a:lnTo>
                <a:lnTo>
                  <a:pt x="104559" y="125615"/>
                </a:lnTo>
                <a:lnTo>
                  <a:pt x="104432" y="120091"/>
                </a:lnTo>
                <a:lnTo>
                  <a:pt x="104394" y="119113"/>
                </a:lnTo>
                <a:lnTo>
                  <a:pt x="104444" y="118122"/>
                </a:lnTo>
                <a:lnTo>
                  <a:pt x="104432" y="120091"/>
                </a:lnTo>
                <a:lnTo>
                  <a:pt x="110807" y="123723"/>
                </a:lnTo>
                <a:lnTo>
                  <a:pt x="112661" y="124777"/>
                </a:lnTo>
                <a:lnTo>
                  <a:pt x="113004" y="124714"/>
                </a:lnTo>
                <a:lnTo>
                  <a:pt x="118630" y="123164"/>
                </a:lnTo>
                <a:lnTo>
                  <a:pt x="113004" y="124714"/>
                </a:lnTo>
                <a:lnTo>
                  <a:pt x="118084" y="123837"/>
                </a:lnTo>
                <a:lnTo>
                  <a:pt x="126796" y="119900"/>
                </a:lnTo>
                <a:lnTo>
                  <a:pt x="128219" y="118922"/>
                </a:lnTo>
                <a:lnTo>
                  <a:pt x="128219" y="98056"/>
                </a:lnTo>
                <a:lnTo>
                  <a:pt x="127622" y="98158"/>
                </a:lnTo>
                <a:lnTo>
                  <a:pt x="129171" y="97866"/>
                </a:lnTo>
                <a:lnTo>
                  <a:pt x="129336" y="97840"/>
                </a:lnTo>
                <a:lnTo>
                  <a:pt x="130276" y="99187"/>
                </a:lnTo>
                <a:lnTo>
                  <a:pt x="130276" y="97116"/>
                </a:lnTo>
                <a:lnTo>
                  <a:pt x="127495" y="95821"/>
                </a:lnTo>
                <a:lnTo>
                  <a:pt x="127342" y="95745"/>
                </a:lnTo>
                <a:lnTo>
                  <a:pt x="126809" y="95669"/>
                </a:lnTo>
                <a:lnTo>
                  <a:pt x="126441" y="95618"/>
                </a:lnTo>
                <a:lnTo>
                  <a:pt x="126441" y="118313"/>
                </a:lnTo>
                <a:lnTo>
                  <a:pt x="126365" y="118148"/>
                </a:lnTo>
                <a:lnTo>
                  <a:pt x="126441" y="118313"/>
                </a:lnTo>
                <a:lnTo>
                  <a:pt x="126441" y="95618"/>
                </a:lnTo>
                <a:lnTo>
                  <a:pt x="125869" y="95529"/>
                </a:lnTo>
                <a:lnTo>
                  <a:pt x="125869" y="117386"/>
                </a:lnTo>
                <a:lnTo>
                  <a:pt x="125755" y="117246"/>
                </a:lnTo>
                <a:lnTo>
                  <a:pt x="125869" y="117386"/>
                </a:lnTo>
                <a:lnTo>
                  <a:pt x="125869" y="95529"/>
                </a:lnTo>
                <a:lnTo>
                  <a:pt x="124409" y="95300"/>
                </a:lnTo>
                <a:lnTo>
                  <a:pt x="124409" y="102933"/>
                </a:lnTo>
                <a:lnTo>
                  <a:pt x="123304" y="101434"/>
                </a:lnTo>
                <a:lnTo>
                  <a:pt x="123494" y="101142"/>
                </a:lnTo>
                <a:lnTo>
                  <a:pt x="123393" y="101549"/>
                </a:lnTo>
                <a:lnTo>
                  <a:pt x="124333" y="102819"/>
                </a:lnTo>
                <a:lnTo>
                  <a:pt x="124409" y="95300"/>
                </a:lnTo>
                <a:lnTo>
                  <a:pt x="123215" y="95110"/>
                </a:lnTo>
                <a:lnTo>
                  <a:pt x="123215" y="115519"/>
                </a:lnTo>
                <a:lnTo>
                  <a:pt x="123050" y="115404"/>
                </a:lnTo>
                <a:lnTo>
                  <a:pt x="123126" y="115277"/>
                </a:lnTo>
                <a:lnTo>
                  <a:pt x="123075" y="115417"/>
                </a:lnTo>
                <a:lnTo>
                  <a:pt x="123215" y="115519"/>
                </a:lnTo>
                <a:lnTo>
                  <a:pt x="123215" y="95110"/>
                </a:lnTo>
                <a:lnTo>
                  <a:pt x="123088" y="95084"/>
                </a:lnTo>
                <a:lnTo>
                  <a:pt x="123088" y="110667"/>
                </a:lnTo>
                <a:lnTo>
                  <a:pt x="123037" y="111480"/>
                </a:lnTo>
                <a:lnTo>
                  <a:pt x="123037" y="115417"/>
                </a:lnTo>
                <a:lnTo>
                  <a:pt x="123037" y="111480"/>
                </a:lnTo>
                <a:lnTo>
                  <a:pt x="123012" y="111874"/>
                </a:lnTo>
                <a:lnTo>
                  <a:pt x="122923" y="110794"/>
                </a:lnTo>
                <a:lnTo>
                  <a:pt x="123088" y="110667"/>
                </a:lnTo>
                <a:lnTo>
                  <a:pt x="123088" y="95084"/>
                </a:lnTo>
                <a:lnTo>
                  <a:pt x="120370" y="94665"/>
                </a:lnTo>
                <a:lnTo>
                  <a:pt x="120370" y="107543"/>
                </a:lnTo>
                <a:lnTo>
                  <a:pt x="120180" y="106591"/>
                </a:lnTo>
                <a:lnTo>
                  <a:pt x="120180" y="112839"/>
                </a:lnTo>
                <a:lnTo>
                  <a:pt x="120002" y="111925"/>
                </a:lnTo>
                <a:lnTo>
                  <a:pt x="120180" y="112839"/>
                </a:lnTo>
                <a:lnTo>
                  <a:pt x="120180" y="106591"/>
                </a:lnTo>
                <a:lnTo>
                  <a:pt x="120091" y="106133"/>
                </a:lnTo>
                <a:lnTo>
                  <a:pt x="120218" y="106718"/>
                </a:lnTo>
                <a:lnTo>
                  <a:pt x="120370" y="107543"/>
                </a:lnTo>
                <a:lnTo>
                  <a:pt x="120370" y="94665"/>
                </a:lnTo>
                <a:lnTo>
                  <a:pt x="119989" y="94602"/>
                </a:lnTo>
                <a:lnTo>
                  <a:pt x="119989" y="104736"/>
                </a:lnTo>
                <a:lnTo>
                  <a:pt x="119913" y="105206"/>
                </a:lnTo>
                <a:lnTo>
                  <a:pt x="119811" y="104736"/>
                </a:lnTo>
                <a:lnTo>
                  <a:pt x="119507" y="104762"/>
                </a:lnTo>
                <a:lnTo>
                  <a:pt x="119507" y="113944"/>
                </a:lnTo>
                <a:lnTo>
                  <a:pt x="119468" y="114198"/>
                </a:lnTo>
                <a:lnTo>
                  <a:pt x="119507" y="113944"/>
                </a:lnTo>
                <a:lnTo>
                  <a:pt x="119507" y="104762"/>
                </a:lnTo>
                <a:lnTo>
                  <a:pt x="119367" y="104762"/>
                </a:lnTo>
                <a:lnTo>
                  <a:pt x="119367" y="114287"/>
                </a:lnTo>
                <a:lnTo>
                  <a:pt x="119291" y="114477"/>
                </a:lnTo>
                <a:lnTo>
                  <a:pt x="119303" y="114287"/>
                </a:lnTo>
                <a:lnTo>
                  <a:pt x="119367" y="104762"/>
                </a:lnTo>
                <a:lnTo>
                  <a:pt x="118351" y="104813"/>
                </a:lnTo>
                <a:lnTo>
                  <a:pt x="119773" y="104736"/>
                </a:lnTo>
                <a:lnTo>
                  <a:pt x="119659" y="103987"/>
                </a:lnTo>
                <a:lnTo>
                  <a:pt x="119811" y="104736"/>
                </a:lnTo>
                <a:lnTo>
                  <a:pt x="119989" y="104736"/>
                </a:lnTo>
                <a:lnTo>
                  <a:pt x="119989" y="94602"/>
                </a:lnTo>
                <a:lnTo>
                  <a:pt x="118656" y="94386"/>
                </a:lnTo>
                <a:lnTo>
                  <a:pt x="126809" y="95669"/>
                </a:lnTo>
                <a:lnTo>
                  <a:pt x="123863" y="88252"/>
                </a:lnTo>
                <a:lnTo>
                  <a:pt x="118846" y="82410"/>
                </a:lnTo>
                <a:lnTo>
                  <a:pt x="114312" y="82245"/>
                </a:lnTo>
                <a:lnTo>
                  <a:pt x="114312" y="94462"/>
                </a:lnTo>
                <a:lnTo>
                  <a:pt x="114185" y="94576"/>
                </a:lnTo>
                <a:lnTo>
                  <a:pt x="114312" y="94462"/>
                </a:lnTo>
                <a:lnTo>
                  <a:pt x="114312" y="82245"/>
                </a:lnTo>
                <a:lnTo>
                  <a:pt x="113626" y="82219"/>
                </a:lnTo>
                <a:lnTo>
                  <a:pt x="113626" y="100431"/>
                </a:lnTo>
                <a:lnTo>
                  <a:pt x="112839" y="99123"/>
                </a:lnTo>
                <a:lnTo>
                  <a:pt x="112941" y="99275"/>
                </a:lnTo>
                <a:lnTo>
                  <a:pt x="113626" y="100431"/>
                </a:lnTo>
                <a:lnTo>
                  <a:pt x="113626" y="82219"/>
                </a:lnTo>
                <a:lnTo>
                  <a:pt x="112458" y="82169"/>
                </a:lnTo>
                <a:lnTo>
                  <a:pt x="112458" y="97701"/>
                </a:lnTo>
                <a:lnTo>
                  <a:pt x="112331" y="98615"/>
                </a:lnTo>
                <a:lnTo>
                  <a:pt x="112090" y="99275"/>
                </a:lnTo>
                <a:lnTo>
                  <a:pt x="112115" y="98399"/>
                </a:lnTo>
                <a:lnTo>
                  <a:pt x="112331" y="97790"/>
                </a:lnTo>
                <a:lnTo>
                  <a:pt x="112458" y="97701"/>
                </a:lnTo>
                <a:lnTo>
                  <a:pt x="111823" y="97739"/>
                </a:lnTo>
                <a:lnTo>
                  <a:pt x="112102" y="97713"/>
                </a:lnTo>
                <a:lnTo>
                  <a:pt x="112458" y="97701"/>
                </a:lnTo>
                <a:lnTo>
                  <a:pt x="112458" y="82169"/>
                </a:lnTo>
                <a:lnTo>
                  <a:pt x="111620" y="82143"/>
                </a:lnTo>
                <a:lnTo>
                  <a:pt x="111620" y="97751"/>
                </a:lnTo>
                <a:lnTo>
                  <a:pt x="111582" y="102654"/>
                </a:lnTo>
                <a:lnTo>
                  <a:pt x="111582" y="97777"/>
                </a:lnTo>
                <a:lnTo>
                  <a:pt x="111353" y="97815"/>
                </a:lnTo>
                <a:lnTo>
                  <a:pt x="110921" y="97777"/>
                </a:lnTo>
                <a:lnTo>
                  <a:pt x="111315" y="97751"/>
                </a:lnTo>
                <a:lnTo>
                  <a:pt x="111467" y="97751"/>
                </a:lnTo>
                <a:lnTo>
                  <a:pt x="111620" y="97751"/>
                </a:lnTo>
                <a:lnTo>
                  <a:pt x="111620" y="82143"/>
                </a:lnTo>
                <a:lnTo>
                  <a:pt x="111455" y="82130"/>
                </a:lnTo>
                <a:lnTo>
                  <a:pt x="111048" y="82118"/>
                </a:lnTo>
                <a:lnTo>
                  <a:pt x="111048" y="97472"/>
                </a:lnTo>
                <a:lnTo>
                  <a:pt x="110782" y="97663"/>
                </a:lnTo>
                <a:lnTo>
                  <a:pt x="110909" y="97599"/>
                </a:lnTo>
                <a:lnTo>
                  <a:pt x="110744" y="97751"/>
                </a:lnTo>
                <a:lnTo>
                  <a:pt x="110490" y="97917"/>
                </a:lnTo>
                <a:lnTo>
                  <a:pt x="110655" y="97802"/>
                </a:lnTo>
                <a:lnTo>
                  <a:pt x="110515" y="97243"/>
                </a:lnTo>
                <a:lnTo>
                  <a:pt x="110642" y="97739"/>
                </a:lnTo>
                <a:lnTo>
                  <a:pt x="111048" y="97472"/>
                </a:lnTo>
                <a:lnTo>
                  <a:pt x="111048" y="82118"/>
                </a:lnTo>
                <a:lnTo>
                  <a:pt x="109308" y="82029"/>
                </a:lnTo>
                <a:lnTo>
                  <a:pt x="109308" y="99834"/>
                </a:lnTo>
                <a:lnTo>
                  <a:pt x="109067" y="100304"/>
                </a:lnTo>
                <a:lnTo>
                  <a:pt x="108915" y="100558"/>
                </a:lnTo>
                <a:lnTo>
                  <a:pt x="109308" y="99834"/>
                </a:lnTo>
                <a:lnTo>
                  <a:pt x="108585" y="99987"/>
                </a:lnTo>
                <a:lnTo>
                  <a:pt x="108585" y="101130"/>
                </a:lnTo>
                <a:lnTo>
                  <a:pt x="108483" y="101307"/>
                </a:lnTo>
                <a:lnTo>
                  <a:pt x="107594" y="102654"/>
                </a:lnTo>
                <a:lnTo>
                  <a:pt x="107594" y="114058"/>
                </a:lnTo>
                <a:lnTo>
                  <a:pt x="105460" y="109855"/>
                </a:lnTo>
                <a:lnTo>
                  <a:pt x="105346" y="110502"/>
                </a:lnTo>
                <a:lnTo>
                  <a:pt x="105308" y="109562"/>
                </a:lnTo>
                <a:lnTo>
                  <a:pt x="104597" y="108165"/>
                </a:lnTo>
                <a:lnTo>
                  <a:pt x="104762" y="107746"/>
                </a:lnTo>
                <a:lnTo>
                  <a:pt x="104724" y="108407"/>
                </a:lnTo>
                <a:lnTo>
                  <a:pt x="105308" y="109562"/>
                </a:lnTo>
                <a:lnTo>
                  <a:pt x="105460" y="109855"/>
                </a:lnTo>
                <a:lnTo>
                  <a:pt x="105816" y="107772"/>
                </a:lnTo>
                <a:lnTo>
                  <a:pt x="105676" y="108610"/>
                </a:lnTo>
                <a:lnTo>
                  <a:pt x="105562" y="110045"/>
                </a:lnTo>
                <a:lnTo>
                  <a:pt x="107594" y="114058"/>
                </a:lnTo>
                <a:lnTo>
                  <a:pt x="107594" y="102654"/>
                </a:lnTo>
                <a:lnTo>
                  <a:pt x="106591" y="104152"/>
                </a:lnTo>
                <a:lnTo>
                  <a:pt x="106591" y="104736"/>
                </a:lnTo>
                <a:lnTo>
                  <a:pt x="106591" y="104152"/>
                </a:lnTo>
                <a:lnTo>
                  <a:pt x="106121" y="104863"/>
                </a:lnTo>
                <a:lnTo>
                  <a:pt x="106121" y="106032"/>
                </a:lnTo>
                <a:lnTo>
                  <a:pt x="105892" y="107276"/>
                </a:lnTo>
                <a:lnTo>
                  <a:pt x="106108" y="106019"/>
                </a:lnTo>
                <a:lnTo>
                  <a:pt x="106121" y="104863"/>
                </a:lnTo>
                <a:lnTo>
                  <a:pt x="108585" y="101130"/>
                </a:lnTo>
                <a:lnTo>
                  <a:pt x="108585" y="99987"/>
                </a:lnTo>
                <a:lnTo>
                  <a:pt x="106959" y="100304"/>
                </a:lnTo>
                <a:lnTo>
                  <a:pt x="109308" y="99834"/>
                </a:lnTo>
                <a:lnTo>
                  <a:pt x="109308" y="82029"/>
                </a:lnTo>
                <a:lnTo>
                  <a:pt x="107937" y="81965"/>
                </a:lnTo>
                <a:lnTo>
                  <a:pt x="107937" y="97472"/>
                </a:lnTo>
                <a:lnTo>
                  <a:pt x="105994" y="98475"/>
                </a:lnTo>
                <a:lnTo>
                  <a:pt x="105994" y="105435"/>
                </a:lnTo>
                <a:lnTo>
                  <a:pt x="105994" y="98475"/>
                </a:lnTo>
                <a:lnTo>
                  <a:pt x="105905" y="105016"/>
                </a:lnTo>
                <a:lnTo>
                  <a:pt x="105854" y="105244"/>
                </a:lnTo>
                <a:lnTo>
                  <a:pt x="105727" y="105435"/>
                </a:lnTo>
                <a:lnTo>
                  <a:pt x="105613" y="104914"/>
                </a:lnTo>
                <a:lnTo>
                  <a:pt x="105829" y="105206"/>
                </a:lnTo>
                <a:lnTo>
                  <a:pt x="105905" y="105016"/>
                </a:lnTo>
                <a:lnTo>
                  <a:pt x="105905" y="98526"/>
                </a:lnTo>
                <a:lnTo>
                  <a:pt x="105308" y="98818"/>
                </a:lnTo>
                <a:lnTo>
                  <a:pt x="107886" y="97497"/>
                </a:lnTo>
                <a:lnTo>
                  <a:pt x="107937" y="81965"/>
                </a:lnTo>
                <a:lnTo>
                  <a:pt x="107619" y="81991"/>
                </a:lnTo>
                <a:lnTo>
                  <a:pt x="107086" y="81965"/>
                </a:lnTo>
                <a:lnTo>
                  <a:pt x="106946" y="82092"/>
                </a:lnTo>
                <a:lnTo>
                  <a:pt x="104990" y="82397"/>
                </a:lnTo>
                <a:lnTo>
                  <a:pt x="104432" y="82334"/>
                </a:lnTo>
                <a:lnTo>
                  <a:pt x="104305" y="82423"/>
                </a:lnTo>
                <a:lnTo>
                  <a:pt x="104305" y="118313"/>
                </a:lnTo>
                <a:lnTo>
                  <a:pt x="104013" y="118046"/>
                </a:lnTo>
                <a:lnTo>
                  <a:pt x="104305" y="118313"/>
                </a:lnTo>
                <a:lnTo>
                  <a:pt x="104305" y="82423"/>
                </a:lnTo>
                <a:lnTo>
                  <a:pt x="104152" y="82524"/>
                </a:lnTo>
                <a:lnTo>
                  <a:pt x="103974" y="82651"/>
                </a:lnTo>
                <a:lnTo>
                  <a:pt x="103974" y="101765"/>
                </a:lnTo>
                <a:lnTo>
                  <a:pt x="103784" y="102323"/>
                </a:lnTo>
                <a:lnTo>
                  <a:pt x="103670" y="102654"/>
                </a:lnTo>
                <a:lnTo>
                  <a:pt x="103632" y="102108"/>
                </a:lnTo>
                <a:lnTo>
                  <a:pt x="103466" y="102273"/>
                </a:lnTo>
                <a:lnTo>
                  <a:pt x="103390" y="117475"/>
                </a:lnTo>
                <a:lnTo>
                  <a:pt x="102793" y="116598"/>
                </a:lnTo>
                <a:lnTo>
                  <a:pt x="102819" y="116941"/>
                </a:lnTo>
                <a:lnTo>
                  <a:pt x="102717" y="116649"/>
                </a:lnTo>
                <a:lnTo>
                  <a:pt x="102590" y="116725"/>
                </a:lnTo>
                <a:lnTo>
                  <a:pt x="102603" y="116306"/>
                </a:lnTo>
                <a:lnTo>
                  <a:pt x="101904" y="115290"/>
                </a:lnTo>
                <a:lnTo>
                  <a:pt x="101904" y="117157"/>
                </a:lnTo>
                <a:lnTo>
                  <a:pt x="101777" y="117246"/>
                </a:lnTo>
                <a:lnTo>
                  <a:pt x="101638" y="116611"/>
                </a:lnTo>
                <a:lnTo>
                  <a:pt x="101904" y="117157"/>
                </a:lnTo>
                <a:lnTo>
                  <a:pt x="101904" y="115290"/>
                </a:lnTo>
                <a:lnTo>
                  <a:pt x="100279" y="112915"/>
                </a:lnTo>
                <a:lnTo>
                  <a:pt x="101396" y="107035"/>
                </a:lnTo>
                <a:lnTo>
                  <a:pt x="100482" y="111887"/>
                </a:lnTo>
                <a:lnTo>
                  <a:pt x="100406" y="113080"/>
                </a:lnTo>
                <a:lnTo>
                  <a:pt x="102603" y="116306"/>
                </a:lnTo>
                <a:lnTo>
                  <a:pt x="102717" y="116649"/>
                </a:lnTo>
                <a:lnTo>
                  <a:pt x="102882" y="116725"/>
                </a:lnTo>
                <a:lnTo>
                  <a:pt x="103390" y="117475"/>
                </a:lnTo>
                <a:lnTo>
                  <a:pt x="103390" y="102362"/>
                </a:lnTo>
                <a:lnTo>
                  <a:pt x="102031" y="103733"/>
                </a:lnTo>
                <a:lnTo>
                  <a:pt x="101447" y="106768"/>
                </a:lnTo>
                <a:lnTo>
                  <a:pt x="102019" y="103733"/>
                </a:lnTo>
                <a:lnTo>
                  <a:pt x="103466" y="102273"/>
                </a:lnTo>
                <a:lnTo>
                  <a:pt x="103543" y="102006"/>
                </a:lnTo>
                <a:lnTo>
                  <a:pt x="103746" y="101993"/>
                </a:lnTo>
                <a:lnTo>
                  <a:pt x="103759" y="102273"/>
                </a:lnTo>
                <a:lnTo>
                  <a:pt x="103949" y="101790"/>
                </a:lnTo>
                <a:lnTo>
                  <a:pt x="103974" y="82651"/>
                </a:lnTo>
                <a:lnTo>
                  <a:pt x="103314" y="83096"/>
                </a:lnTo>
                <a:lnTo>
                  <a:pt x="103314" y="88912"/>
                </a:lnTo>
                <a:lnTo>
                  <a:pt x="103276" y="91922"/>
                </a:lnTo>
                <a:lnTo>
                  <a:pt x="103276" y="101434"/>
                </a:lnTo>
                <a:lnTo>
                  <a:pt x="103149" y="101434"/>
                </a:lnTo>
                <a:lnTo>
                  <a:pt x="103276" y="101434"/>
                </a:lnTo>
                <a:lnTo>
                  <a:pt x="103276" y="91922"/>
                </a:lnTo>
                <a:lnTo>
                  <a:pt x="103251" y="93916"/>
                </a:lnTo>
                <a:lnTo>
                  <a:pt x="103251" y="88887"/>
                </a:lnTo>
                <a:lnTo>
                  <a:pt x="103314" y="83096"/>
                </a:lnTo>
                <a:lnTo>
                  <a:pt x="98120" y="86601"/>
                </a:lnTo>
                <a:lnTo>
                  <a:pt x="97358" y="87122"/>
                </a:lnTo>
                <a:lnTo>
                  <a:pt x="97218" y="87845"/>
                </a:lnTo>
                <a:lnTo>
                  <a:pt x="96469" y="88874"/>
                </a:lnTo>
                <a:lnTo>
                  <a:pt x="96062" y="89433"/>
                </a:lnTo>
                <a:lnTo>
                  <a:pt x="95897" y="89662"/>
                </a:lnTo>
                <a:lnTo>
                  <a:pt x="92036" y="95351"/>
                </a:lnTo>
                <a:lnTo>
                  <a:pt x="92036" y="100482"/>
                </a:lnTo>
                <a:lnTo>
                  <a:pt x="91897" y="99771"/>
                </a:lnTo>
                <a:lnTo>
                  <a:pt x="92036" y="100482"/>
                </a:lnTo>
                <a:lnTo>
                  <a:pt x="92036" y="95351"/>
                </a:lnTo>
                <a:lnTo>
                  <a:pt x="91401" y="96278"/>
                </a:lnTo>
                <a:lnTo>
                  <a:pt x="91363" y="96951"/>
                </a:lnTo>
                <a:lnTo>
                  <a:pt x="91274" y="96481"/>
                </a:lnTo>
                <a:lnTo>
                  <a:pt x="90957" y="96951"/>
                </a:lnTo>
                <a:lnTo>
                  <a:pt x="89433" y="101193"/>
                </a:lnTo>
                <a:lnTo>
                  <a:pt x="89433" y="115531"/>
                </a:lnTo>
                <a:lnTo>
                  <a:pt x="89395" y="115684"/>
                </a:lnTo>
                <a:lnTo>
                  <a:pt x="89217" y="115404"/>
                </a:lnTo>
                <a:lnTo>
                  <a:pt x="89357" y="115620"/>
                </a:lnTo>
                <a:lnTo>
                  <a:pt x="89433" y="101193"/>
                </a:lnTo>
                <a:lnTo>
                  <a:pt x="89179" y="101892"/>
                </a:lnTo>
                <a:lnTo>
                  <a:pt x="89179" y="131838"/>
                </a:lnTo>
                <a:lnTo>
                  <a:pt x="89128" y="132067"/>
                </a:lnTo>
                <a:lnTo>
                  <a:pt x="89103" y="131775"/>
                </a:lnTo>
                <a:lnTo>
                  <a:pt x="89179" y="101892"/>
                </a:lnTo>
                <a:lnTo>
                  <a:pt x="89027" y="102514"/>
                </a:lnTo>
                <a:lnTo>
                  <a:pt x="86969" y="111887"/>
                </a:lnTo>
                <a:lnTo>
                  <a:pt x="86842" y="112420"/>
                </a:lnTo>
                <a:lnTo>
                  <a:pt x="86791" y="112839"/>
                </a:lnTo>
                <a:lnTo>
                  <a:pt x="86347" y="117157"/>
                </a:lnTo>
                <a:lnTo>
                  <a:pt x="86271" y="118808"/>
                </a:lnTo>
                <a:lnTo>
                  <a:pt x="86296" y="128905"/>
                </a:lnTo>
                <a:lnTo>
                  <a:pt x="86245" y="119405"/>
                </a:lnTo>
                <a:lnTo>
                  <a:pt x="86182" y="129984"/>
                </a:lnTo>
                <a:lnTo>
                  <a:pt x="87490" y="136321"/>
                </a:lnTo>
                <a:lnTo>
                  <a:pt x="99491" y="150533"/>
                </a:lnTo>
                <a:lnTo>
                  <a:pt x="101447" y="151155"/>
                </a:lnTo>
                <a:lnTo>
                  <a:pt x="109689" y="153784"/>
                </a:lnTo>
                <a:lnTo>
                  <a:pt x="109829" y="153720"/>
                </a:lnTo>
                <a:lnTo>
                  <a:pt x="113842" y="154127"/>
                </a:lnTo>
                <a:lnTo>
                  <a:pt x="114350" y="154178"/>
                </a:lnTo>
                <a:lnTo>
                  <a:pt x="124637" y="153390"/>
                </a:lnTo>
                <a:lnTo>
                  <a:pt x="127444" y="150114"/>
                </a:lnTo>
                <a:lnTo>
                  <a:pt x="124650" y="153390"/>
                </a:lnTo>
                <a:lnTo>
                  <a:pt x="125310" y="153339"/>
                </a:lnTo>
                <a:lnTo>
                  <a:pt x="130937" y="150787"/>
                </a:lnTo>
                <a:lnTo>
                  <a:pt x="131432" y="150355"/>
                </a:lnTo>
                <a:lnTo>
                  <a:pt x="139458" y="143230"/>
                </a:lnTo>
                <a:lnTo>
                  <a:pt x="139903" y="142836"/>
                </a:lnTo>
                <a:lnTo>
                  <a:pt x="143116" y="137693"/>
                </a:lnTo>
                <a:lnTo>
                  <a:pt x="143281" y="137160"/>
                </a:lnTo>
                <a:lnTo>
                  <a:pt x="144081" y="134531"/>
                </a:lnTo>
                <a:lnTo>
                  <a:pt x="144145" y="134327"/>
                </a:lnTo>
                <a:lnTo>
                  <a:pt x="145859" y="128676"/>
                </a:lnTo>
                <a:lnTo>
                  <a:pt x="146062" y="128016"/>
                </a:lnTo>
                <a:lnTo>
                  <a:pt x="146405" y="126860"/>
                </a:lnTo>
                <a:lnTo>
                  <a:pt x="146494" y="126504"/>
                </a:lnTo>
                <a:lnTo>
                  <a:pt x="146862" y="121437"/>
                </a:lnTo>
                <a:close/>
              </a:path>
              <a:path w="250825" h="173355">
                <a:moveTo>
                  <a:pt x="159473" y="4724"/>
                </a:moveTo>
                <a:close/>
              </a:path>
              <a:path w="250825" h="173355">
                <a:moveTo>
                  <a:pt x="177774" y="68021"/>
                </a:moveTo>
                <a:lnTo>
                  <a:pt x="177203" y="64084"/>
                </a:lnTo>
                <a:lnTo>
                  <a:pt x="177774" y="68021"/>
                </a:lnTo>
                <a:close/>
              </a:path>
              <a:path w="250825" h="173355">
                <a:moveTo>
                  <a:pt x="181902" y="98234"/>
                </a:moveTo>
                <a:lnTo>
                  <a:pt x="181559" y="95338"/>
                </a:lnTo>
                <a:lnTo>
                  <a:pt x="181902" y="98234"/>
                </a:lnTo>
                <a:close/>
              </a:path>
              <a:path w="250825" h="173355">
                <a:moveTo>
                  <a:pt x="190563" y="164515"/>
                </a:moveTo>
                <a:lnTo>
                  <a:pt x="189712" y="161683"/>
                </a:lnTo>
                <a:lnTo>
                  <a:pt x="189611" y="163677"/>
                </a:lnTo>
                <a:lnTo>
                  <a:pt x="189496" y="162775"/>
                </a:lnTo>
                <a:lnTo>
                  <a:pt x="189661" y="161963"/>
                </a:lnTo>
                <a:lnTo>
                  <a:pt x="189649" y="161480"/>
                </a:lnTo>
                <a:lnTo>
                  <a:pt x="189712" y="161683"/>
                </a:lnTo>
                <a:lnTo>
                  <a:pt x="189763" y="161442"/>
                </a:lnTo>
                <a:lnTo>
                  <a:pt x="189877" y="160159"/>
                </a:lnTo>
                <a:lnTo>
                  <a:pt x="188899" y="157924"/>
                </a:lnTo>
                <a:lnTo>
                  <a:pt x="188264" y="156464"/>
                </a:lnTo>
                <a:lnTo>
                  <a:pt x="188899" y="157924"/>
                </a:lnTo>
                <a:lnTo>
                  <a:pt x="188569" y="155321"/>
                </a:lnTo>
                <a:lnTo>
                  <a:pt x="187655" y="147866"/>
                </a:lnTo>
                <a:lnTo>
                  <a:pt x="187261" y="144653"/>
                </a:lnTo>
                <a:lnTo>
                  <a:pt x="186817" y="140868"/>
                </a:lnTo>
                <a:lnTo>
                  <a:pt x="186601" y="138912"/>
                </a:lnTo>
                <a:lnTo>
                  <a:pt x="186156" y="135001"/>
                </a:lnTo>
                <a:lnTo>
                  <a:pt x="185394" y="127990"/>
                </a:lnTo>
                <a:lnTo>
                  <a:pt x="184848" y="122923"/>
                </a:lnTo>
                <a:lnTo>
                  <a:pt x="184823" y="122745"/>
                </a:lnTo>
                <a:lnTo>
                  <a:pt x="184391" y="118986"/>
                </a:lnTo>
                <a:lnTo>
                  <a:pt x="183476" y="111125"/>
                </a:lnTo>
                <a:lnTo>
                  <a:pt x="182232" y="100939"/>
                </a:lnTo>
                <a:lnTo>
                  <a:pt x="182714" y="105613"/>
                </a:lnTo>
                <a:lnTo>
                  <a:pt x="182168" y="100368"/>
                </a:lnTo>
                <a:lnTo>
                  <a:pt x="181533" y="95326"/>
                </a:lnTo>
                <a:lnTo>
                  <a:pt x="181089" y="91757"/>
                </a:lnTo>
                <a:lnTo>
                  <a:pt x="180136" y="84632"/>
                </a:lnTo>
                <a:lnTo>
                  <a:pt x="179438" y="79578"/>
                </a:lnTo>
                <a:lnTo>
                  <a:pt x="177965" y="69342"/>
                </a:lnTo>
                <a:lnTo>
                  <a:pt x="178549" y="73939"/>
                </a:lnTo>
                <a:lnTo>
                  <a:pt x="177901" y="68922"/>
                </a:lnTo>
                <a:lnTo>
                  <a:pt x="171323" y="33108"/>
                </a:lnTo>
                <a:lnTo>
                  <a:pt x="170700" y="30187"/>
                </a:lnTo>
                <a:lnTo>
                  <a:pt x="168783" y="21640"/>
                </a:lnTo>
                <a:lnTo>
                  <a:pt x="165188" y="14389"/>
                </a:lnTo>
                <a:lnTo>
                  <a:pt x="164693" y="13373"/>
                </a:lnTo>
                <a:lnTo>
                  <a:pt x="163525" y="11010"/>
                </a:lnTo>
                <a:lnTo>
                  <a:pt x="162521" y="8636"/>
                </a:lnTo>
                <a:lnTo>
                  <a:pt x="162521" y="27266"/>
                </a:lnTo>
                <a:lnTo>
                  <a:pt x="157022" y="27266"/>
                </a:lnTo>
                <a:lnTo>
                  <a:pt x="153047" y="27266"/>
                </a:lnTo>
                <a:lnTo>
                  <a:pt x="153136" y="27482"/>
                </a:lnTo>
                <a:lnTo>
                  <a:pt x="148501" y="17018"/>
                </a:lnTo>
                <a:lnTo>
                  <a:pt x="148996" y="18084"/>
                </a:lnTo>
                <a:lnTo>
                  <a:pt x="152222" y="25387"/>
                </a:lnTo>
                <a:lnTo>
                  <a:pt x="161302" y="25387"/>
                </a:lnTo>
                <a:lnTo>
                  <a:pt x="162229" y="25387"/>
                </a:lnTo>
                <a:lnTo>
                  <a:pt x="162521" y="27266"/>
                </a:lnTo>
                <a:lnTo>
                  <a:pt x="162521" y="8636"/>
                </a:lnTo>
                <a:lnTo>
                  <a:pt x="161861" y="7048"/>
                </a:lnTo>
                <a:lnTo>
                  <a:pt x="160655" y="5892"/>
                </a:lnTo>
                <a:lnTo>
                  <a:pt x="160655" y="14605"/>
                </a:lnTo>
                <a:lnTo>
                  <a:pt x="160642" y="14795"/>
                </a:lnTo>
                <a:lnTo>
                  <a:pt x="160616" y="14630"/>
                </a:lnTo>
                <a:lnTo>
                  <a:pt x="159943" y="9702"/>
                </a:lnTo>
                <a:lnTo>
                  <a:pt x="159918" y="9512"/>
                </a:lnTo>
                <a:lnTo>
                  <a:pt x="159880" y="9702"/>
                </a:lnTo>
                <a:lnTo>
                  <a:pt x="159880" y="9220"/>
                </a:lnTo>
                <a:lnTo>
                  <a:pt x="159804" y="8686"/>
                </a:lnTo>
                <a:lnTo>
                  <a:pt x="159842" y="8890"/>
                </a:lnTo>
                <a:lnTo>
                  <a:pt x="159956" y="9245"/>
                </a:lnTo>
                <a:lnTo>
                  <a:pt x="159981" y="9944"/>
                </a:lnTo>
                <a:lnTo>
                  <a:pt x="160616" y="14630"/>
                </a:lnTo>
                <a:lnTo>
                  <a:pt x="160655" y="5892"/>
                </a:lnTo>
                <a:lnTo>
                  <a:pt x="159473" y="4737"/>
                </a:lnTo>
                <a:lnTo>
                  <a:pt x="159550" y="4978"/>
                </a:lnTo>
                <a:lnTo>
                  <a:pt x="159448" y="4699"/>
                </a:lnTo>
                <a:lnTo>
                  <a:pt x="157670" y="2959"/>
                </a:lnTo>
                <a:lnTo>
                  <a:pt x="156400" y="1727"/>
                </a:lnTo>
                <a:lnTo>
                  <a:pt x="156070" y="1397"/>
                </a:lnTo>
                <a:lnTo>
                  <a:pt x="155232" y="584"/>
                </a:lnTo>
                <a:lnTo>
                  <a:pt x="154635" y="0"/>
                </a:lnTo>
                <a:lnTo>
                  <a:pt x="150317" y="63"/>
                </a:lnTo>
                <a:lnTo>
                  <a:pt x="150317" y="977"/>
                </a:lnTo>
                <a:lnTo>
                  <a:pt x="149059" y="1422"/>
                </a:lnTo>
                <a:lnTo>
                  <a:pt x="150317" y="977"/>
                </a:lnTo>
                <a:lnTo>
                  <a:pt x="150317" y="63"/>
                </a:lnTo>
                <a:lnTo>
                  <a:pt x="149783" y="63"/>
                </a:lnTo>
                <a:lnTo>
                  <a:pt x="148856" y="1028"/>
                </a:lnTo>
                <a:lnTo>
                  <a:pt x="148856" y="16738"/>
                </a:lnTo>
                <a:lnTo>
                  <a:pt x="147281" y="14592"/>
                </a:lnTo>
                <a:lnTo>
                  <a:pt x="148856" y="16738"/>
                </a:lnTo>
                <a:lnTo>
                  <a:pt x="148856" y="1028"/>
                </a:lnTo>
                <a:lnTo>
                  <a:pt x="147574" y="2336"/>
                </a:lnTo>
                <a:lnTo>
                  <a:pt x="145224" y="3937"/>
                </a:lnTo>
                <a:lnTo>
                  <a:pt x="144818" y="5156"/>
                </a:lnTo>
                <a:lnTo>
                  <a:pt x="144221" y="5778"/>
                </a:lnTo>
                <a:lnTo>
                  <a:pt x="144132" y="7048"/>
                </a:lnTo>
                <a:lnTo>
                  <a:pt x="144005" y="10058"/>
                </a:lnTo>
                <a:lnTo>
                  <a:pt x="145046" y="11506"/>
                </a:lnTo>
                <a:lnTo>
                  <a:pt x="145262" y="8686"/>
                </a:lnTo>
                <a:lnTo>
                  <a:pt x="145186" y="11684"/>
                </a:lnTo>
                <a:lnTo>
                  <a:pt x="146405" y="13373"/>
                </a:lnTo>
                <a:lnTo>
                  <a:pt x="145072" y="11531"/>
                </a:lnTo>
                <a:lnTo>
                  <a:pt x="146824" y="18884"/>
                </a:lnTo>
                <a:lnTo>
                  <a:pt x="149402" y="30099"/>
                </a:lnTo>
                <a:lnTo>
                  <a:pt x="153098" y="32397"/>
                </a:lnTo>
                <a:lnTo>
                  <a:pt x="153987" y="32181"/>
                </a:lnTo>
                <a:lnTo>
                  <a:pt x="154800" y="36537"/>
                </a:lnTo>
                <a:lnTo>
                  <a:pt x="161417" y="79578"/>
                </a:lnTo>
                <a:lnTo>
                  <a:pt x="165887" y="122923"/>
                </a:lnTo>
                <a:lnTo>
                  <a:pt x="166865" y="135001"/>
                </a:lnTo>
                <a:lnTo>
                  <a:pt x="167754" y="144818"/>
                </a:lnTo>
                <a:lnTo>
                  <a:pt x="168021" y="147015"/>
                </a:lnTo>
                <a:lnTo>
                  <a:pt x="169367" y="158216"/>
                </a:lnTo>
                <a:lnTo>
                  <a:pt x="169570" y="157848"/>
                </a:lnTo>
                <a:lnTo>
                  <a:pt x="169684" y="157645"/>
                </a:lnTo>
                <a:lnTo>
                  <a:pt x="169659" y="157924"/>
                </a:lnTo>
                <a:lnTo>
                  <a:pt x="169456" y="158927"/>
                </a:lnTo>
                <a:lnTo>
                  <a:pt x="169468" y="159143"/>
                </a:lnTo>
                <a:lnTo>
                  <a:pt x="169367" y="158216"/>
                </a:lnTo>
                <a:lnTo>
                  <a:pt x="168986" y="158927"/>
                </a:lnTo>
                <a:lnTo>
                  <a:pt x="168859" y="159664"/>
                </a:lnTo>
                <a:lnTo>
                  <a:pt x="169710" y="162560"/>
                </a:lnTo>
                <a:lnTo>
                  <a:pt x="169608" y="160197"/>
                </a:lnTo>
                <a:lnTo>
                  <a:pt x="169824" y="161963"/>
                </a:lnTo>
                <a:lnTo>
                  <a:pt x="169926" y="161455"/>
                </a:lnTo>
                <a:lnTo>
                  <a:pt x="169926" y="162775"/>
                </a:lnTo>
                <a:lnTo>
                  <a:pt x="170027" y="163690"/>
                </a:lnTo>
                <a:lnTo>
                  <a:pt x="169824" y="161963"/>
                </a:lnTo>
                <a:lnTo>
                  <a:pt x="169760" y="162750"/>
                </a:lnTo>
                <a:lnTo>
                  <a:pt x="169710" y="162560"/>
                </a:lnTo>
                <a:lnTo>
                  <a:pt x="169113" y="165493"/>
                </a:lnTo>
                <a:lnTo>
                  <a:pt x="170497" y="167563"/>
                </a:lnTo>
                <a:lnTo>
                  <a:pt x="170573" y="168224"/>
                </a:lnTo>
                <a:lnTo>
                  <a:pt x="171348" y="168833"/>
                </a:lnTo>
                <a:lnTo>
                  <a:pt x="171716" y="169392"/>
                </a:lnTo>
                <a:lnTo>
                  <a:pt x="171907" y="170053"/>
                </a:lnTo>
                <a:lnTo>
                  <a:pt x="172288" y="170256"/>
                </a:lnTo>
                <a:lnTo>
                  <a:pt x="172529" y="170611"/>
                </a:lnTo>
                <a:lnTo>
                  <a:pt x="173202" y="170751"/>
                </a:lnTo>
                <a:lnTo>
                  <a:pt x="173990" y="170903"/>
                </a:lnTo>
                <a:lnTo>
                  <a:pt x="173202" y="170751"/>
                </a:lnTo>
                <a:lnTo>
                  <a:pt x="175107" y="171780"/>
                </a:lnTo>
                <a:lnTo>
                  <a:pt x="175425" y="172034"/>
                </a:lnTo>
                <a:lnTo>
                  <a:pt x="177317" y="172986"/>
                </a:lnTo>
                <a:lnTo>
                  <a:pt x="180162" y="172148"/>
                </a:lnTo>
                <a:lnTo>
                  <a:pt x="183057" y="172720"/>
                </a:lnTo>
                <a:lnTo>
                  <a:pt x="186029" y="170751"/>
                </a:lnTo>
                <a:lnTo>
                  <a:pt x="186969" y="170129"/>
                </a:lnTo>
                <a:lnTo>
                  <a:pt x="187617" y="169938"/>
                </a:lnTo>
                <a:lnTo>
                  <a:pt x="187833" y="169557"/>
                </a:lnTo>
                <a:lnTo>
                  <a:pt x="188188" y="169316"/>
                </a:lnTo>
                <a:lnTo>
                  <a:pt x="188328" y="168643"/>
                </a:lnTo>
                <a:lnTo>
                  <a:pt x="189636" y="166217"/>
                </a:lnTo>
                <a:lnTo>
                  <a:pt x="189890" y="165900"/>
                </a:lnTo>
                <a:lnTo>
                  <a:pt x="189712" y="164541"/>
                </a:lnTo>
                <a:lnTo>
                  <a:pt x="189877" y="165785"/>
                </a:lnTo>
                <a:lnTo>
                  <a:pt x="190563" y="164515"/>
                </a:lnTo>
                <a:close/>
              </a:path>
              <a:path w="250825" h="173355">
                <a:moveTo>
                  <a:pt x="240779" y="31965"/>
                </a:moveTo>
                <a:lnTo>
                  <a:pt x="240677" y="31076"/>
                </a:lnTo>
                <a:lnTo>
                  <a:pt x="240347" y="29997"/>
                </a:lnTo>
                <a:lnTo>
                  <a:pt x="240398" y="30429"/>
                </a:lnTo>
                <a:lnTo>
                  <a:pt x="240626" y="32232"/>
                </a:lnTo>
                <a:lnTo>
                  <a:pt x="240779" y="31965"/>
                </a:lnTo>
                <a:close/>
              </a:path>
              <a:path w="250825" h="173355">
                <a:moveTo>
                  <a:pt x="250698" y="96012"/>
                </a:moveTo>
                <a:lnTo>
                  <a:pt x="250342" y="90868"/>
                </a:lnTo>
                <a:lnTo>
                  <a:pt x="248920" y="89001"/>
                </a:lnTo>
                <a:lnTo>
                  <a:pt x="246875" y="88290"/>
                </a:lnTo>
                <a:lnTo>
                  <a:pt x="239966" y="86487"/>
                </a:lnTo>
                <a:lnTo>
                  <a:pt x="241325" y="78524"/>
                </a:lnTo>
                <a:lnTo>
                  <a:pt x="242176" y="70015"/>
                </a:lnTo>
                <a:lnTo>
                  <a:pt x="242481" y="62395"/>
                </a:lnTo>
                <a:lnTo>
                  <a:pt x="242455" y="57353"/>
                </a:lnTo>
                <a:lnTo>
                  <a:pt x="242608" y="57188"/>
                </a:lnTo>
                <a:lnTo>
                  <a:pt x="242252" y="50787"/>
                </a:lnTo>
                <a:lnTo>
                  <a:pt x="242341" y="52870"/>
                </a:lnTo>
                <a:lnTo>
                  <a:pt x="242074" y="47371"/>
                </a:lnTo>
                <a:lnTo>
                  <a:pt x="242023" y="46520"/>
                </a:lnTo>
                <a:lnTo>
                  <a:pt x="241998" y="45910"/>
                </a:lnTo>
                <a:lnTo>
                  <a:pt x="241757" y="42329"/>
                </a:lnTo>
                <a:lnTo>
                  <a:pt x="241541" y="40170"/>
                </a:lnTo>
                <a:lnTo>
                  <a:pt x="240626" y="32232"/>
                </a:lnTo>
                <a:lnTo>
                  <a:pt x="240525" y="32423"/>
                </a:lnTo>
                <a:lnTo>
                  <a:pt x="236486" y="18745"/>
                </a:lnTo>
                <a:lnTo>
                  <a:pt x="236486" y="20739"/>
                </a:lnTo>
                <a:lnTo>
                  <a:pt x="236448" y="21120"/>
                </a:lnTo>
                <a:lnTo>
                  <a:pt x="236474" y="20739"/>
                </a:lnTo>
                <a:lnTo>
                  <a:pt x="236486" y="18745"/>
                </a:lnTo>
                <a:lnTo>
                  <a:pt x="235572" y="16802"/>
                </a:lnTo>
                <a:lnTo>
                  <a:pt x="227050" y="11366"/>
                </a:lnTo>
                <a:lnTo>
                  <a:pt x="227050" y="85178"/>
                </a:lnTo>
                <a:lnTo>
                  <a:pt x="222008" y="85140"/>
                </a:lnTo>
                <a:lnTo>
                  <a:pt x="213575" y="85813"/>
                </a:lnTo>
                <a:lnTo>
                  <a:pt x="209486" y="86283"/>
                </a:lnTo>
                <a:lnTo>
                  <a:pt x="207543" y="86550"/>
                </a:lnTo>
                <a:lnTo>
                  <a:pt x="205498" y="86690"/>
                </a:lnTo>
                <a:lnTo>
                  <a:pt x="205955" y="86436"/>
                </a:lnTo>
                <a:lnTo>
                  <a:pt x="208927" y="85382"/>
                </a:lnTo>
                <a:lnTo>
                  <a:pt x="210096" y="82981"/>
                </a:lnTo>
                <a:lnTo>
                  <a:pt x="208381" y="85128"/>
                </a:lnTo>
                <a:lnTo>
                  <a:pt x="210096" y="82969"/>
                </a:lnTo>
                <a:lnTo>
                  <a:pt x="213588" y="75984"/>
                </a:lnTo>
                <a:lnTo>
                  <a:pt x="213487" y="75361"/>
                </a:lnTo>
                <a:lnTo>
                  <a:pt x="214071" y="71666"/>
                </a:lnTo>
                <a:lnTo>
                  <a:pt x="214452" y="69583"/>
                </a:lnTo>
                <a:lnTo>
                  <a:pt x="214515" y="69278"/>
                </a:lnTo>
                <a:lnTo>
                  <a:pt x="214566" y="68973"/>
                </a:lnTo>
                <a:lnTo>
                  <a:pt x="216166" y="60744"/>
                </a:lnTo>
                <a:lnTo>
                  <a:pt x="219468" y="46253"/>
                </a:lnTo>
                <a:lnTo>
                  <a:pt x="219557" y="45910"/>
                </a:lnTo>
                <a:lnTo>
                  <a:pt x="219608" y="45694"/>
                </a:lnTo>
                <a:lnTo>
                  <a:pt x="220573" y="41821"/>
                </a:lnTo>
                <a:lnTo>
                  <a:pt x="221437" y="38519"/>
                </a:lnTo>
                <a:lnTo>
                  <a:pt x="221615" y="38138"/>
                </a:lnTo>
                <a:lnTo>
                  <a:pt x="221716" y="37871"/>
                </a:lnTo>
                <a:lnTo>
                  <a:pt x="221589" y="38138"/>
                </a:lnTo>
                <a:lnTo>
                  <a:pt x="221475" y="35598"/>
                </a:lnTo>
                <a:lnTo>
                  <a:pt x="221348" y="34328"/>
                </a:lnTo>
                <a:lnTo>
                  <a:pt x="221475" y="35598"/>
                </a:lnTo>
                <a:lnTo>
                  <a:pt x="221716" y="37871"/>
                </a:lnTo>
                <a:lnTo>
                  <a:pt x="221818" y="37642"/>
                </a:lnTo>
                <a:lnTo>
                  <a:pt x="221716" y="37922"/>
                </a:lnTo>
                <a:lnTo>
                  <a:pt x="221919" y="37503"/>
                </a:lnTo>
                <a:lnTo>
                  <a:pt x="221830" y="38900"/>
                </a:lnTo>
                <a:lnTo>
                  <a:pt x="222364" y="43599"/>
                </a:lnTo>
                <a:lnTo>
                  <a:pt x="223189" y="58204"/>
                </a:lnTo>
                <a:lnTo>
                  <a:pt x="222961" y="53759"/>
                </a:lnTo>
                <a:lnTo>
                  <a:pt x="223202" y="57061"/>
                </a:lnTo>
                <a:lnTo>
                  <a:pt x="223316" y="58331"/>
                </a:lnTo>
                <a:lnTo>
                  <a:pt x="223520" y="61506"/>
                </a:lnTo>
                <a:lnTo>
                  <a:pt x="224497" y="70396"/>
                </a:lnTo>
                <a:lnTo>
                  <a:pt x="225755" y="78524"/>
                </a:lnTo>
                <a:lnTo>
                  <a:pt x="227050" y="85178"/>
                </a:lnTo>
                <a:lnTo>
                  <a:pt x="227050" y="11366"/>
                </a:lnTo>
                <a:lnTo>
                  <a:pt x="226631" y="11087"/>
                </a:lnTo>
                <a:lnTo>
                  <a:pt x="226136" y="11201"/>
                </a:lnTo>
                <a:lnTo>
                  <a:pt x="225704" y="11201"/>
                </a:lnTo>
                <a:lnTo>
                  <a:pt x="225704" y="28321"/>
                </a:lnTo>
                <a:lnTo>
                  <a:pt x="225666" y="30403"/>
                </a:lnTo>
                <a:lnTo>
                  <a:pt x="225666" y="28232"/>
                </a:lnTo>
                <a:lnTo>
                  <a:pt x="225399" y="27470"/>
                </a:lnTo>
                <a:lnTo>
                  <a:pt x="225399" y="30581"/>
                </a:lnTo>
                <a:lnTo>
                  <a:pt x="225132" y="30772"/>
                </a:lnTo>
                <a:lnTo>
                  <a:pt x="225044" y="30899"/>
                </a:lnTo>
                <a:lnTo>
                  <a:pt x="224917" y="30899"/>
                </a:lnTo>
                <a:lnTo>
                  <a:pt x="225069" y="30797"/>
                </a:lnTo>
                <a:lnTo>
                  <a:pt x="225171" y="30619"/>
                </a:lnTo>
                <a:lnTo>
                  <a:pt x="225094" y="30772"/>
                </a:lnTo>
                <a:lnTo>
                  <a:pt x="225399" y="30581"/>
                </a:lnTo>
                <a:lnTo>
                  <a:pt x="225399" y="27470"/>
                </a:lnTo>
                <a:lnTo>
                  <a:pt x="223875" y="23152"/>
                </a:lnTo>
                <a:lnTo>
                  <a:pt x="225704" y="28321"/>
                </a:lnTo>
                <a:lnTo>
                  <a:pt x="225704" y="11201"/>
                </a:lnTo>
                <a:lnTo>
                  <a:pt x="222326" y="11125"/>
                </a:lnTo>
                <a:lnTo>
                  <a:pt x="222326" y="36626"/>
                </a:lnTo>
                <a:lnTo>
                  <a:pt x="222237" y="37249"/>
                </a:lnTo>
                <a:lnTo>
                  <a:pt x="222161" y="36995"/>
                </a:lnTo>
                <a:lnTo>
                  <a:pt x="222034" y="37249"/>
                </a:lnTo>
                <a:lnTo>
                  <a:pt x="222123" y="37020"/>
                </a:lnTo>
                <a:lnTo>
                  <a:pt x="222046" y="36639"/>
                </a:lnTo>
                <a:lnTo>
                  <a:pt x="222148" y="36957"/>
                </a:lnTo>
                <a:lnTo>
                  <a:pt x="222237" y="36766"/>
                </a:lnTo>
                <a:lnTo>
                  <a:pt x="222161" y="36995"/>
                </a:lnTo>
                <a:lnTo>
                  <a:pt x="222326" y="36626"/>
                </a:lnTo>
                <a:lnTo>
                  <a:pt x="222326" y="11125"/>
                </a:lnTo>
                <a:lnTo>
                  <a:pt x="221805" y="11112"/>
                </a:lnTo>
                <a:lnTo>
                  <a:pt x="221805" y="22174"/>
                </a:lnTo>
                <a:lnTo>
                  <a:pt x="221691" y="22390"/>
                </a:lnTo>
                <a:lnTo>
                  <a:pt x="221716" y="22136"/>
                </a:lnTo>
                <a:lnTo>
                  <a:pt x="221805" y="11112"/>
                </a:lnTo>
                <a:lnTo>
                  <a:pt x="221068" y="11087"/>
                </a:lnTo>
                <a:lnTo>
                  <a:pt x="220853" y="11201"/>
                </a:lnTo>
                <a:lnTo>
                  <a:pt x="220853" y="32677"/>
                </a:lnTo>
                <a:lnTo>
                  <a:pt x="220687" y="32131"/>
                </a:lnTo>
                <a:lnTo>
                  <a:pt x="220472" y="31483"/>
                </a:lnTo>
                <a:lnTo>
                  <a:pt x="220687" y="32131"/>
                </a:lnTo>
                <a:lnTo>
                  <a:pt x="220853" y="32677"/>
                </a:lnTo>
                <a:lnTo>
                  <a:pt x="220853" y="11201"/>
                </a:lnTo>
                <a:lnTo>
                  <a:pt x="220700" y="11214"/>
                </a:lnTo>
                <a:lnTo>
                  <a:pt x="220472" y="11328"/>
                </a:lnTo>
                <a:lnTo>
                  <a:pt x="220472" y="31407"/>
                </a:lnTo>
                <a:lnTo>
                  <a:pt x="220052" y="29997"/>
                </a:lnTo>
                <a:lnTo>
                  <a:pt x="220472" y="31407"/>
                </a:lnTo>
                <a:lnTo>
                  <a:pt x="220472" y="11328"/>
                </a:lnTo>
                <a:lnTo>
                  <a:pt x="215963" y="13550"/>
                </a:lnTo>
                <a:lnTo>
                  <a:pt x="215963" y="26581"/>
                </a:lnTo>
                <a:lnTo>
                  <a:pt x="215099" y="21120"/>
                </a:lnTo>
                <a:lnTo>
                  <a:pt x="215265" y="20866"/>
                </a:lnTo>
                <a:lnTo>
                  <a:pt x="215188" y="21628"/>
                </a:lnTo>
                <a:lnTo>
                  <a:pt x="215963" y="26581"/>
                </a:lnTo>
                <a:lnTo>
                  <a:pt x="215963" y="13550"/>
                </a:lnTo>
                <a:lnTo>
                  <a:pt x="212585" y="15214"/>
                </a:lnTo>
                <a:lnTo>
                  <a:pt x="212585" y="56984"/>
                </a:lnTo>
                <a:lnTo>
                  <a:pt x="212458" y="56807"/>
                </a:lnTo>
                <a:lnTo>
                  <a:pt x="212585" y="56984"/>
                </a:lnTo>
                <a:lnTo>
                  <a:pt x="212585" y="15214"/>
                </a:lnTo>
                <a:lnTo>
                  <a:pt x="211416" y="15786"/>
                </a:lnTo>
                <a:lnTo>
                  <a:pt x="210896" y="16624"/>
                </a:lnTo>
                <a:lnTo>
                  <a:pt x="210896" y="75857"/>
                </a:lnTo>
                <a:lnTo>
                  <a:pt x="210883" y="75984"/>
                </a:lnTo>
                <a:lnTo>
                  <a:pt x="208826" y="75984"/>
                </a:lnTo>
                <a:lnTo>
                  <a:pt x="208114" y="75984"/>
                </a:lnTo>
                <a:lnTo>
                  <a:pt x="208165" y="75857"/>
                </a:lnTo>
                <a:lnTo>
                  <a:pt x="209003" y="75857"/>
                </a:lnTo>
                <a:lnTo>
                  <a:pt x="210896" y="75857"/>
                </a:lnTo>
                <a:lnTo>
                  <a:pt x="210896" y="16624"/>
                </a:lnTo>
                <a:lnTo>
                  <a:pt x="208419" y="20586"/>
                </a:lnTo>
                <a:lnTo>
                  <a:pt x="207467" y="22593"/>
                </a:lnTo>
                <a:lnTo>
                  <a:pt x="207467" y="71158"/>
                </a:lnTo>
                <a:lnTo>
                  <a:pt x="207251" y="70396"/>
                </a:lnTo>
                <a:lnTo>
                  <a:pt x="206514" y="67462"/>
                </a:lnTo>
                <a:lnTo>
                  <a:pt x="205943" y="65189"/>
                </a:lnTo>
                <a:lnTo>
                  <a:pt x="206286" y="66522"/>
                </a:lnTo>
                <a:lnTo>
                  <a:pt x="206235" y="65951"/>
                </a:lnTo>
                <a:lnTo>
                  <a:pt x="206362" y="66827"/>
                </a:lnTo>
                <a:lnTo>
                  <a:pt x="206514" y="67462"/>
                </a:lnTo>
                <a:lnTo>
                  <a:pt x="207467" y="71158"/>
                </a:lnTo>
                <a:lnTo>
                  <a:pt x="207467" y="22593"/>
                </a:lnTo>
                <a:lnTo>
                  <a:pt x="205676" y="26365"/>
                </a:lnTo>
                <a:lnTo>
                  <a:pt x="205676" y="59220"/>
                </a:lnTo>
                <a:lnTo>
                  <a:pt x="205676" y="59423"/>
                </a:lnTo>
                <a:lnTo>
                  <a:pt x="205359" y="55435"/>
                </a:lnTo>
                <a:lnTo>
                  <a:pt x="205676" y="59220"/>
                </a:lnTo>
                <a:lnTo>
                  <a:pt x="205676" y="26365"/>
                </a:lnTo>
                <a:lnTo>
                  <a:pt x="204101" y="29679"/>
                </a:lnTo>
                <a:lnTo>
                  <a:pt x="204101" y="38912"/>
                </a:lnTo>
                <a:lnTo>
                  <a:pt x="203974" y="37172"/>
                </a:lnTo>
                <a:lnTo>
                  <a:pt x="203847" y="37249"/>
                </a:lnTo>
                <a:lnTo>
                  <a:pt x="203923" y="36626"/>
                </a:lnTo>
                <a:lnTo>
                  <a:pt x="203974" y="37172"/>
                </a:lnTo>
                <a:lnTo>
                  <a:pt x="204050" y="38138"/>
                </a:lnTo>
                <a:lnTo>
                  <a:pt x="204101" y="38912"/>
                </a:lnTo>
                <a:lnTo>
                  <a:pt x="204101" y="29679"/>
                </a:lnTo>
                <a:lnTo>
                  <a:pt x="203822" y="30264"/>
                </a:lnTo>
                <a:lnTo>
                  <a:pt x="208330" y="20739"/>
                </a:lnTo>
                <a:lnTo>
                  <a:pt x="208419" y="20586"/>
                </a:lnTo>
                <a:lnTo>
                  <a:pt x="203568" y="30772"/>
                </a:lnTo>
                <a:lnTo>
                  <a:pt x="203492" y="31762"/>
                </a:lnTo>
                <a:lnTo>
                  <a:pt x="203428" y="31076"/>
                </a:lnTo>
                <a:lnTo>
                  <a:pt x="203314" y="29997"/>
                </a:lnTo>
                <a:lnTo>
                  <a:pt x="202438" y="26479"/>
                </a:lnTo>
                <a:lnTo>
                  <a:pt x="202438" y="34391"/>
                </a:lnTo>
                <a:lnTo>
                  <a:pt x="202336" y="35217"/>
                </a:lnTo>
                <a:lnTo>
                  <a:pt x="202438" y="34391"/>
                </a:lnTo>
                <a:lnTo>
                  <a:pt x="202438" y="26479"/>
                </a:lnTo>
                <a:lnTo>
                  <a:pt x="201930" y="24422"/>
                </a:lnTo>
                <a:lnTo>
                  <a:pt x="200863" y="20104"/>
                </a:lnTo>
                <a:lnTo>
                  <a:pt x="200393" y="18681"/>
                </a:lnTo>
                <a:lnTo>
                  <a:pt x="200393" y="33058"/>
                </a:lnTo>
                <a:lnTo>
                  <a:pt x="200291" y="33439"/>
                </a:lnTo>
                <a:lnTo>
                  <a:pt x="200393" y="33058"/>
                </a:lnTo>
                <a:lnTo>
                  <a:pt x="200393" y="18681"/>
                </a:lnTo>
                <a:lnTo>
                  <a:pt x="200355" y="18554"/>
                </a:lnTo>
                <a:lnTo>
                  <a:pt x="200355" y="20231"/>
                </a:lnTo>
                <a:lnTo>
                  <a:pt x="196507" y="26708"/>
                </a:lnTo>
                <a:lnTo>
                  <a:pt x="196380" y="26962"/>
                </a:lnTo>
                <a:lnTo>
                  <a:pt x="196824" y="28867"/>
                </a:lnTo>
                <a:lnTo>
                  <a:pt x="196367" y="26924"/>
                </a:lnTo>
                <a:lnTo>
                  <a:pt x="196189" y="26225"/>
                </a:lnTo>
                <a:lnTo>
                  <a:pt x="196367" y="26924"/>
                </a:lnTo>
                <a:lnTo>
                  <a:pt x="200355" y="20231"/>
                </a:lnTo>
                <a:lnTo>
                  <a:pt x="200355" y="18554"/>
                </a:lnTo>
                <a:lnTo>
                  <a:pt x="199364" y="15532"/>
                </a:lnTo>
                <a:lnTo>
                  <a:pt x="199123" y="15405"/>
                </a:lnTo>
                <a:lnTo>
                  <a:pt x="196113" y="13614"/>
                </a:lnTo>
                <a:lnTo>
                  <a:pt x="196113" y="19596"/>
                </a:lnTo>
                <a:lnTo>
                  <a:pt x="195821" y="21932"/>
                </a:lnTo>
                <a:lnTo>
                  <a:pt x="195821" y="63563"/>
                </a:lnTo>
                <a:lnTo>
                  <a:pt x="195376" y="65925"/>
                </a:lnTo>
                <a:lnTo>
                  <a:pt x="195338" y="66065"/>
                </a:lnTo>
                <a:lnTo>
                  <a:pt x="195326" y="69621"/>
                </a:lnTo>
                <a:lnTo>
                  <a:pt x="194818" y="68872"/>
                </a:lnTo>
                <a:lnTo>
                  <a:pt x="195326" y="69621"/>
                </a:lnTo>
                <a:lnTo>
                  <a:pt x="195326" y="66141"/>
                </a:lnTo>
                <a:lnTo>
                  <a:pt x="195008" y="67729"/>
                </a:lnTo>
                <a:lnTo>
                  <a:pt x="195821" y="63563"/>
                </a:lnTo>
                <a:lnTo>
                  <a:pt x="195821" y="21932"/>
                </a:lnTo>
                <a:lnTo>
                  <a:pt x="195656" y="23253"/>
                </a:lnTo>
                <a:lnTo>
                  <a:pt x="195656" y="24015"/>
                </a:lnTo>
                <a:lnTo>
                  <a:pt x="195719" y="24282"/>
                </a:lnTo>
                <a:lnTo>
                  <a:pt x="195656" y="24015"/>
                </a:lnTo>
                <a:lnTo>
                  <a:pt x="195643" y="23329"/>
                </a:lnTo>
                <a:lnTo>
                  <a:pt x="195592" y="23456"/>
                </a:lnTo>
                <a:lnTo>
                  <a:pt x="195643" y="23279"/>
                </a:lnTo>
                <a:lnTo>
                  <a:pt x="196113" y="19596"/>
                </a:lnTo>
                <a:lnTo>
                  <a:pt x="196113" y="13614"/>
                </a:lnTo>
                <a:lnTo>
                  <a:pt x="195440" y="13220"/>
                </a:lnTo>
                <a:lnTo>
                  <a:pt x="195440" y="23812"/>
                </a:lnTo>
                <a:lnTo>
                  <a:pt x="195186" y="24422"/>
                </a:lnTo>
                <a:lnTo>
                  <a:pt x="195440" y="23812"/>
                </a:lnTo>
                <a:lnTo>
                  <a:pt x="195440" y="13220"/>
                </a:lnTo>
                <a:lnTo>
                  <a:pt x="194437" y="12623"/>
                </a:lnTo>
                <a:lnTo>
                  <a:pt x="194437" y="70027"/>
                </a:lnTo>
                <a:lnTo>
                  <a:pt x="194437" y="12623"/>
                </a:lnTo>
                <a:lnTo>
                  <a:pt x="192379" y="11391"/>
                </a:lnTo>
                <a:lnTo>
                  <a:pt x="192379" y="83070"/>
                </a:lnTo>
                <a:lnTo>
                  <a:pt x="192379" y="11391"/>
                </a:lnTo>
                <a:lnTo>
                  <a:pt x="191655" y="10960"/>
                </a:lnTo>
                <a:lnTo>
                  <a:pt x="191109" y="10706"/>
                </a:lnTo>
                <a:lnTo>
                  <a:pt x="187248" y="11137"/>
                </a:lnTo>
                <a:lnTo>
                  <a:pt x="187248" y="37503"/>
                </a:lnTo>
                <a:lnTo>
                  <a:pt x="187223" y="39814"/>
                </a:lnTo>
                <a:lnTo>
                  <a:pt x="187185" y="38900"/>
                </a:lnTo>
                <a:lnTo>
                  <a:pt x="187248" y="37503"/>
                </a:lnTo>
                <a:lnTo>
                  <a:pt x="187248" y="11137"/>
                </a:lnTo>
                <a:lnTo>
                  <a:pt x="186893" y="11176"/>
                </a:lnTo>
                <a:lnTo>
                  <a:pt x="186893" y="32677"/>
                </a:lnTo>
                <a:lnTo>
                  <a:pt x="186105" y="28435"/>
                </a:lnTo>
                <a:lnTo>
                  <a:pt x="186855" y="32423"/>
                </a:lnTo>
                <a:lnTo>
                  <a:pt x="186893" y="32677"/>
                </a:lnTo>
                <a:lnTo>
                  <a:pt x="186893" y="11176"/>
                </a:lnTo>
                <a:lnTo>
                  <a:pt x="185635" y="11315"/>
                </a:lnTo>
                <a:lnTo>
                  <a:pt x="185635" y="25857"/>
                </a:lnTo>
                <a:lnTo>
                  <a:pt x="185369" y="25095"/>
                </a:lnTo>
                <a:lnTo>
                  <a:pt x="185597" y="25692"/>
                </a:lnTo>
                <a:lnTo>
                  <a:pt x="185635" y="25857"/>
                </a:lnTo>
                <a:lnTo>
                  <a:pt x="185635" y="11315"/>
                </a:lnTo>
                <a:lnTo>
                  <a:pt x="185305" y="11341"/>
                </a:lnTo>
                <a:lnTo>
                  <a:pt x="183349" y="15214"/>
                </a:lnTo>
                <a:lnTo>
                  <a:pt x="182968" y="16002"/>
                </a:lnTo>
                <a:lnTo>
                  <a:pt x="182968" y="24536"/>
                </a:lnTo>
                <a:lnTo>
                  <a:pt x="182968" y="16002"/>
                </a:lnTo>
                <a:lnTo>
                  <a:pt x="181927" y="18034"/>
                </a:lnTo>
                <a:lnTo>
                  <a:pt x="183349" y="15214"/>
                </a:lnTo>
                <a:lnTo>
                  <a:pt x="181698" y="18453"/>
                </a:lnTo>
                <a:lnTo>
                  <a:pt x="181635" y="18618"/>
                </a:lnTo>
                <a:lnTo>
                  <a:pt x="181813" y="18249"/>
                </a:lnTo>
                <a:lnTo>
                  <a:pt x="181711" y="20586"/>
                </a:lnTo>
                <a:lnTo>
                  <a:pt x="181635" y="18618"/>
                </a:lnTo>
                <a:lnTo>
                  <a:pt x="181190" y="19507"/>
                </a:lnTo>
                <a:lnTo>
                  <a:pt x="181152" y="20231"/>
                </a:lnTo>
                <a:lnTo>
                  <a:pt x="182486" y="24295"/>
                </a:lnTo>
                <a:lnTo>
                  <a:pt x="182778" y="24434"/>
                </a:lnTo>
                <a:lnTo>
                  <a:pt x="184848" y="33058"/>
                </a:lnTo>
                <a:lnTo>
                  <a:pt x="186982" y="34404"/>
                </a:lnTo>
                <a:lnTo>
                  <a:pt x="187248" y="40538"/>
                </a:lnTo>
                <a:lnTo>
                  <a:pt x="187502" y="46901"/>
                </a:lnTo>
                <a:lnTo>
                  <a:pt x="187845" y="55524"/>
                </a:lnTo>
                <a:lnTo>
                  <a:pt x="188023" y="55333"/>
                </a:lnTo>
                <a:lnTo>
                  <a:pt x="187896" y="56807"/>
                </a:lnTo>
                <a:lnTo>
                  <a:pt x="188239" y="65189"/>
                </a:lnTo>
                <a:lnTo>
                  <a:pt x="188455" y="69215"/>
                </a:lnTo>
                <a:lnTo>
                  <a:pt x="188683" y="68872"/>
                </a:lnTo>
                <a:lnTo>
                  <a:pt x="188569" y="70015"/>
                </a:lnTo>
                <a:lnTo>
                  <a:pt x="188468" y="69430"/>
                </a:lnTo>
                <a:lnTo>
                  <a:pt x="188582" y="70154"/>
                </a:lnTo>
                <a:lnTo>
                  <a:pt x="189242" y="73952"/>
                </a:lnTo>
                <a:lnTo>
                  <a:pt x="189725" y="76708"/>
                </a:lnTo>
                <a:lnTo>
                  <a:pt x="189255" y="73952"/>
                </a:lnTo>
                <a:lnTo>
                  <a:pt x="189738" y="76682"/>
                </a:lnTo>
                <a:lnTo>
                  <a:pt x="189788" y="76517"/>
                </a:lnTo>
                <a:lnTo>
                  <a:pt x="189788" y="76987"/>
                </a:lnTo>
                <a:lnTo>
                  <a:pt x="189738" y="76682"/>
                </a:lnTo>
                <a:lnTo>
                  <a:pt x="189788" y="77000"/>
                </a:lnTo>
                <a:lnTo>
                  <a:pt x="190017" y="78397"/>
                </a:lnTo>
                <a:lnTo>
                  <a:pt x="189725" y="76708"/>
                </a:lnTo>
                <a:lnTo>
                  <a:pt x="189445" y="77635"/>
                </a:lnTo>
                <a:lnTo>
                  <a:pt x="190093" y="78828"/>
                </a:lnTo>
                <a:lnTo>
                  <a:pt x="190131" y="79032"/>
                </a:lnTo>
                <a:lnTo>
                  <a:pt x="190741" y="81318"/>
                </a:lnTo>
                <a:lnTo>
                  <a:pt x="193154" y="84035"/>
                </a:lnTo>
                <a:lnTo>
                  <a:pt x="193624" y="84582"/>
                </a:lnTo>
                <a:lnTo>
                  <a:pt x="195821" y="87071"/>
                </a:lnTo>
                <a:lnTo>
                  <a:pt x="193573" y="88709"/>
                </a:lnTo>
                <a:lnTo>
                  <a:pt x="193471" y="89001"/>
                </a:lnTo>
                <a:lnTo>
                  <a:pt x="192468" y="95453"/>
                </a:lnTo>
                <a:lnTo>
                  <a:pt x="194056" y="98399"/>
                </a:lnTo>
                <a:lnTo>
                  <a:pt x="199237" y="100761"/>
                </a:lnTo>
                <a:lnTo>
                  <a:pt x="202006" y="101028"/>
                </a:lnTo>
                <a:lnTo>
                  <a:pt x="208076" y="101320"/>
                </a:lnTo>
                <a:lnTo>
                  <a:pt x="210947" y="101206"/>
                </a:lnTo>
                <a:lnTo>
                  <a:pt x="214947" y="100977"/>
                </a:lnTo>
                <a:lnTo>
                  <a:pt x="215087" y="100965"/>
                </a:lnTo>
                <a:lnTo>
                  <a:pt x="215252" y="100965"/>
                </a:lnTo>
                <a:lnTo>
                  <a:pt x="219189" y="100711"/>
                </a:lnTo>
                <a:lnTo>
                  <a:pt x="248450" y="98590"/>
                </a:lnTo>
                <a:lnTo>
                  <a:pt x="250698" y="9601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85443" y="818819"/>
            <a:ext cx="227329" cy="154940"/>
          </a:xfrm>
          <a:custGeom>
            <a:avLst/>
            <a:gdLst/>
            <a:ahLst/>
            <a:cxnLst/>
            <a:rect l="l" t="t" r="r" b="b"/>
            <a:pathLst>
              <a:path w="227330" h="154940">
                <a:moveTo>
                  <a:pt x="2717" y="97332"/>
                </a:moveTo>
                <a:lnTo>
                  <a:pt x="1993" y="105740"/>
                </a:lnTo>
                <a:lnTo>
                  <a:pt x="2717" y="97332"/>
                </a:lnTo>
                <a:close/>
              </a:path>
              <a:path w="227330" h="154940">
                <a:moveTo>
                  <a:pt x="3022" y="35204"/>
                </a:moveTo>
                <a:lnTo>
                  <a:pt x="2870" y="32600"/>
                </a:lnTo>
                <a:lnTo>
                  <a:pt x="2679" y="30327"/>
                </a:lnTo>
                <a:lnTo>
                  <a:pt x="3022" y="35204"/>
                </a:lnTo>
                <a:close/>
              </a:path>
              <a:path w="227330" h="154940">
                <a:moveTo>
                  <a:pt x="11887" y="8191"/>
                </a:moveTo>
                <a:lnTo>
                  <a:pt x="10807" y="7200"/>
                </a:lnTo>
                <a:lnTo>
                  <a:pt x="10223" y="7200"/>
                </a:lnTo>
                <a:lnTo>
                  <a:pt x="11887" y="8191"/>
                </a:lnTo>
                <a:close/>
              </a:path>
              <a:path w="227330" h="154940">
                <a:moveTo>
                  <a:pt x="87210" y="135585"/>
                </a:moveTo>
                <a:lnTo>
                  <a:pt x="87083" y="132880"/>
                </a:lnTo>
                <a:lnTo>
                  <a:pt x="86995" y="131660"/>
                </a:lnTo>
                <a:lnTo>
                  <a:pt x="82804" y="127850"/>
                </a:lnTo>
                <a:lnTo>
                  <a:pt x="80733" y="127850"/>
                </a:lnTo>
                <a:lnTo>
                  <a:pt x="73113" y="129120"/>
                </a:lnTo>
                <a:lnTo>
                  <a:pt x="67411" y="130390"/>
                </a:lnTo>
                <a:lnTo>
                  <a:pt x="67030" y="130441"/>
                </a:lnTo>
                <a:lnTo>
                  <a:pt x="56159" y="131660"/>
                </a:lnTo>
                <a:lnTo>
                  <a:pt x="53797" y="131660"/>
                </a:lnTo>
                <a:lnTo>
                  <a:pt x="53797" y="135242"/>
                </a:lnTo>
                <a:lnTo>
                  <a:pt x="53708" y="135585"/>
                </a:lnTo>
                <a:lnTo>
                  <a:pt x="53543" y="135585"/>
                </a:lnTo>
                <a:lnTo>
                  <a:pt x="53492" y="135343"/>
                </a:lnTo>
                <a:lnTo>
                  <a:pt x="53619" y="135483"/>
                </a:lnTo>
                <a:lnTo>
                  <a:pt x="53797" y="135242"/>
                </a:lnTo>
                <a:lnTo>
                  <a:pt x="53797" y="131660"/>
                </a:lnTo>
                <a:lnTo>
                  <a:pt x="50469" y="131660"/>
                </a:lnTo>
                <a:lnTo>
                  <a:pt x="50304" y="131686"/>
                </a:lnTo>
                <a:lnTo>
                  <a:pt x="38608" y="132930"/>
                </a:lnTo>
                <a:lnTo>
                  <a:pt x="35509" y="132930"/>
                </a:lnTo>
                <a:lnTo>
                  <a:pt x="35509" y="148170"/>
                </a:lnTo>
                <a:lnTo>
                  <a:pt x="35280" y="136740"/>
                </a:lnTo>
                <a:lnTo>
                  <a:pt x="35433" y="136613"/>
                </a:lnTo>
                <a:lnTo>
                  <a:pt x="35382" y="141782"/>
                </a:lnTo>
                <a:lnTo>
                  <a:pt x="35509" y="148170"/>
                </a:lnTo>
                <a:lnTo>
                  <a:pt x="35509" y="132930"/>
                </a:lnTo>
                <a:lnTo>
                  <a:pt x="32207" y="132930"/>
                </a:lnTo>
                <a:lnTo>
                  <a:pt x="31381" y="133032"/>
                </a:lnTo>
                <a:lnTo>
                  <a:pt x="28778" y="133311"/>
                </a:lnTo>
                <a:lnTo>
                  <a:pt x="23672" y="133883"/>
                </a:lnTo>
                <a:lnTo>
                  <a:pt x="23672" y="140550"/>
                </a:lnTo>
                <a:lnTo>
                  <a:pt x="23291" y="148831"/>
                </a:lnTo>
                <a:lnTo>
                  <a:pt x="23177" y="150736"/>
                </a:lnTo>
                <a:lnTo>
                  <a:pt x="23672" y="140550"/>
                </a:lnTo>
                <a:lnTo>
                  <a:pt x="23672" y="133883"/>
                </a:lnTo>
                <a:lnTo>
                  <a:pt x="20675" y="134200"/>
                </a:lnTo>
                <a:lnTo>
                  <a:pt x="20472" y="134416"/>
                </a:lnTo>
                <a:lnTo>
                  <a:pt x="20624" y="134200"/>
                </a:lnTo>
                <a:lnTo>
                  <a:pt x="19773" y="134200"/>
                </a:lnTo>
                <a:lnTo>
                  <a:pt x="19494" y="134289"/>
                </a:lnTo>
                <a:lnTo>
                  <a:pt x="19494" y="134620"/>
                </a:lnTo>
                <a:lnTo>
                  <a:pt x="19494" y="135763"/>
                </a:lnTo>
                <a:lnTo>
                  <a:pt x="19494" y="136613"/>
                </a:lnTo>
                <a:lnTo>
                  <a:pt x="19494" y="140550"/>
                </a:lnTo>
                <a:lnTo>
                  <a:pt x="19481" y="139280"/>
                </a:lnTo>
                <a:lnTo>
                  <a:pt x="19405" y="144360"/>
                </a:lnTo>
                <a:lnTo>
                  <a:pt x="19481" y="136613"/>
                </a:lnTo>
                <a:lnTo>
                  <a:pt x="19494" y="135775"/>
                </a:lnTo>
                <a:lnTo>
                  <a:pt x="19380" y="135928"/>
                </a:lnTo>
                <a:lnTo>
                  <a:pt x="19494" y="134620"/>
                </a:lnTo>
                <a:lnTo>
                  <a:pt x="19494" y="134289"/>
                </a:lnTo>
                <a:lnTo>
                  <a:pt x="20853" y="98640"/>
                </a:lnTo>
                <a:lnTo>
                  <a:pt x="20878" y="97332"/>
                </a:lnTo>
                <a:lnTo>
                  <a:pt x="21005" y="93560"/>
                </a:lnTo>
                <a:lnTo>
                  <a:pt x="21094" y="91020"/>
                </a:lnTo>
                <a:lnTo>
                  <a:pt x="21158" y="87210"/>
                </a:lnTo>
                <a:lnTo>
                  <a:pt x="21196" y="78320"/>
                </a:lnTo>
                <a:lnTo>
                  <a:pt x="21094" y="83413"/>
                </a:lnTo>
                <a:lnTo>
                  <a:pt x="21120" y="73240"/>
                </a:lnTo>
                <a:lnTo>
                  <a:pt x="21094" y="69430"/>
                </a:lnTo>
                <a:lnTo>
                  <a:pt x="20967" y="63080"/>
                </a:lnTo>
                <a:lnTo>
                  <a:pt x="20840" y="59270"/>
                </a:lnTo>
                <a:lnTo>
                  <a:pt x="20650" y="54190"/>
                </a:lnTo>
                <a:lnTo>
                  <a:pt x="20459" y="49098"/>
                </a:lnTo>
                <a:lnTo>
                  <a:pt x="20370" y="46570"/>
                </a:lnTo>
                <a:lnTo>
                  <a:pt x="20294" y="45300"/>
                </a:lnTo>
                <a:lnTo>
                  <a:pt x="19977" y="40220"/>
                </a:lnTo>
                <a:lnTo>
                  <a:pt x="19900" y="38950"/>
                </a:lnTo>
                <a:lnTo>
                  <a:pt x="19469" y="35026"/>
                </a:lnTo>
                <a:lnTo>
                  <a:pt x="19469" y="129387"/>
                </a:lnTo>
                <a:lnTo>
                  <a:pt x="19431" y="130390"/>
                </a:lnTo>
                <a:lnTo>
                  <a:pt x="19342" y="131686"/>
                </a:lnTo>
                <a:lnTo>
                  <a:pt x="19469" y="129387"/>
                </a:lnTo>
                <a:lnTo>
                  <a:pt x="19469" y="35026"/>
                </a:lnTo>
                <a:lnTo>
                  <a:pt x="19189" y="32473"/>
                </a:lnTo>
                <a:lnTo>
                  <a:pt x="19113" y="31330"/>
                </a:lnTo>
                <a:lnTo>
                  <a:pt x="18618" y="26314"/>
                </a:lnTo>
                <a:lnTo>
                  <a:pt x="18237" y="21170"/>
                </a:lnTo>
                <a:lnTo>
                  <a:pt x="17830" y="19850"/>
                </a:lnTo>
                <a:lnTo>
                  <a:pt x="17830" y="21170"/>
                </a:lnTo>
                <a:lnTo>
                  <a:pt x="16865" y="17437"/>
                </a:lnTo>
                <a:lnTo>
                  <a:pt x="16916" y="17564"/>
                </a:lnTo>
                <a:lnTo>
                  <a:pt x="17830" y="21170"/>
                </a:lnTo>
                <a:lnTo>
                  <a:pt x="17830" y="19850"/>
                </a:lnTo>
                <a:lnTo>
                  <a:pt x="16814" y="16522"/>
                </a:lnTo>
                <a:lnTo>
                  <a:pt x="16662" y="16751"/>
                </a:lnTo>
                <a:lnTo>
                  <a:pt x="16675" y="16116"/>
                </a:lnTo>
                <a:lnTo>
                  <a:pt x="16814" y="16522"/>
                </a:lnTo>
                <a:lnTo>
                  <a:pt x="17094" y="16090"/>
                </a:lnTo>
                <a:lnTo>
                  <a:pt x="16421" y="12674"/>
                </a:lnTo>
                <a:lnTo>
                  <a:pt x="16332" y="13322"/>
                </a:lnTo>
                <a:lnTo>
                  <a:pt x="16294" y="14820"/>
                </a:lnTo>
                <a:lnTo>
                  <a:pt x="16344" y="14998"/>
                </a:lnTo>
                <a:lnTo>
                  <a:pt x="16167" y="14414"/>
                </a:lnTo>
                <a:lnTo>
                  <a:pt x="16332" y="13322"/>
                </a:lnTo>
                <a:lnTo>
                  <a:pt x="16357" y="12280"/>
                </a:lnTo>
                <a:lnTo>
                  <a:pt x="16421" y="12674"/>
                </a:lnTo>
                <a:lnTo>
                  <a:pt x="16357" y="12115"/>
                </a:lnTo>
                <a:lnTo>
                  <a:pt x="16103" y="11785"/>
                </a:lnTo>
                <a:lnTo>
                  <a:pt x="16103" y="14909"/>
                </a:lnTo>
                <a:lnTo>
                  <a:pt x="16040" y="15354"/>
                </a:lnTo>
                <a:lnTo>
                  <a:pt x="15951" y="14427"/>
                </a:lnTo>
                <a:lnTo>
                  <a:pt x="16103" y="14909"/>
                </a:lnTo>
                <a:lnTo>
                  <a:pt x="16103" y="11785"/>
                </a:lnTo>
                <a:lnTo>
                  <a:pt x="15849" y="11455"/>
                </a:lnTo>
                <a:lnTo>
                  <a:pt x="15849" y="24866"/>
                </a:lnTo>
                <a:lnTo>
                  <a:pt x="15824" y="25476"/>
                </a:lnTo>
                <a:lnTo>
                  <a:pt x="15735" y="25082"/>
                </a:lnTo>
                <a:lnTo>
                  <a:pt x="15659" y="24765"/>
                </a:lnTo>
                <a:lnTo>
                  <a:pt x="15659" y="135470"/>
                </a:lnTo>
                <a:lnTo>
                  <a:pt x="15494" y="135521"/>
                </a:lnTo>
                <a:lnTo>
                  <a:pt x="15646" y="135470"/>
                </a:lnTo>
                <a:lnTo>
                  <a:pt x="15659" y="24765"/>
                </a:lnTo>
                <a:lnTo>
                  <a:pt x="15735" y="25082"/>
                </a:lnTo>
                <a:lnTo>
                  <a:pt x="15849" y="24866"/>
                </a:lnTo>
                <a:lnTo>
                  <a:pt x="15849" y="11455"/>
                </a:lnTo>
                <a:lnTo>
                  <a:pt x="15595" y="11112"/>
                </a:lnTo>
                <a:lnTo>
                  <a:pt x="15595" y="18389"/>
                </a:lnTo>
                <a:lnTo>
                  <a:pt x="15519" y="19088"/>
                </a:lnTo>
                <a:lnTo>
                  <a:pt x="15519" y="25476"/>
                </a:lnTo>
                <a:lnTo>
                  <a:pt x="15100" y="26250"/>
                </a:lnTo>
                <a:lnTo>
                  <a:pt x="14871" y="26250"/>
                </a:lnTo>
                <a:lnTo>
                  <a:pt x="14871" y="135470"/>
                </a:lnTo>
                <a:lnTo>
                  <a:pt x="6032" y="134404"/>
                </a:lnTo>
                <a:lnTo>
                  <a:pt x="4368" y="134200"/>
                </a:lnTo>
                <a:lnTo>
                  <a:pt x="6032" y="134404"/>
                </a:lnTo>
                <a:lnTo>
                  <a:pt x="6223" y="134200"/>
                </a:lnTo>
                <a:lnTo>
                  <a:pt x="6159" y="134416"/>
                </a:lnTo>
                <a:lnTo>
                  <a:pt x="14871" y="135470"/>
                </a:lnTo>
                <a:lnTo>
                  <a:pt x="14871" y="26250"/>
                </a:lnTo>
                <a:lnTo>
                  <a:pt x="6527" y="26250"/>
                </a:lnTo>
                <a:lnTo>
                  <a:pt x="4711" y="26250"/>
                </a:lnTo>
                <a:lnTo>
                  <a:pt x="5372" y="25476"/>
                </a:lnTo>
                <a:lnTo>
                  <a:pt x="10452" y="25476"/>
                </a:lnTo>
                <a:lnTo>
                  <a:pt x="15519" y="25476"/>
                </a:lnTo>
                <a:lnTo>
                  <a:pt x="15519" y="19088"/>
                </a:lnTo>
                <a:lnTo>
                  <a:pt x="15430" y="19900"/>
                </a:lnTo>
                <a:lnTo>
                  <a:pt x="15519" y="18859"/>
                </a:lnTo>
                <a:lnTo>
                  <a:pt x="15455" y="19291"/>
                </a:lnTo>
                <a:lnTo>
                  <a:pt x="15557" y="18440"/>
                </a:lnTo>
                <a:lnTo>
                  <a:pt x="15595" y="11112"/>
                </a:lnTo>
                <a:lnTo>
                  <a:pt x="13601" y="8470"/>
                </a:lnTo>
                <a:lnTo>
                  <a:pt x="11925" y="8216"/>
                </a:lnTo>
                <a:lnTo>
                  <a:pt x="14503" y="9740"/>
                </a:lnTo>
                <a:lnTo>
                  <a:pt x="11912" y="8216"/>
                </a:lnTo>
                <a:lnTo>
                  <a:pt x="10223" y="7200"/>
                </a:lnTo>
                <a:lnTo>
                  <a:pt x="8013" y="7200"/>
                </a:lnTo>
                <a:lnTo>
                  <a:pt x="7442" y="7531"/>
                </a:lnTo>
                <a:lnTo>
                  <a:pt x="5308" y="7200"/>
                </a:lnTo>
                <a:lnTo>
                  <a:pt x="4318" y="7861"/>
                </a:lnTo>
                <a:lnTo>
                  <a:pt x="4318" y="149212"/>
                </a:lnTo>
                <a:lnTo>
                  <a:pt x="4229" y="148170"/>
                </a:lnTo>
                <a:lnTo>
                  <a:pt x="4191" y="147739"/>
                </a:lnTo>
                <a:lnTo>
                  <a:pt x="4292" y="148170"/>
                </a:lnTo>
                <a:lnTo>
                  <a:pt x="4318" y="149212"/>
                </a:lnTo>
                <a:lnTo>
                  <a:pt x="4318" y="7861"/>
                </a:lnTo>
                <a:lnTo>
                  <a:pt x="2781" y="8877"/>
                </a:lnTo>
                <a:lnTo>
                  <a:pt x="2781" y="25476"/>
                </a:lnTo>
                <a:lnTo>
                  <a:pt x="2654" y="25082"/>
                </a:lnTo>
                <a:lnTo>
                  <a:pt x="2413" y="23710"/>
                </a:lnTo>
                <a:lnTo>
                  <a:pt x="2705" y="25107"/>
                </a:lnTo>
                <a:lnTo>
                  <a:pt x="2781" y="25476"/>
                </a:lnTo>
                <a:lnTo>
                  <a:pt x="2781" y="8877"/>
                </a:lnTo>
                <a:lnTo>
                  <a:pt x="1625" y="9639"/>
                </a:lnTo>
                <a:lnTo>
                  <a:pt x="1625" y="19900"/>
                </a:lnTo>
                <a:lnTo>
                  <a:pt x="1511" y="19189"/>
                </a:lnTo>
                <a:lnTo>
                  <a:pt x="1612" y="19532"/>
                </a:lnTo>
                <a:lnTo>
                  <a:pt x="1625" y="19900"/>
                </a:lnTo>
                <a:lnTo>
                  <a:pt x="1625" y="9639"/>
                </a:lnTo>
                <a:lnTo>
                  <a:pt x="1460" y="9740"/>
                </a:lnTo>
                <a:lnTo>
                  <a:pt x="1155" y="11861"/>
                </a:lnTo>
                <a:lnTo>
                  <a:pt x="889" y="12306"/>
                </a:lnTo>
                <a:lnTo>
                  <a:pt x="889" y="13589"/>
                </a:lnTo>
                <a:lnTo>
                  <a:pt x="800" y="16090"/>
                </a:lnTo>
                <a:lnTo>
                  <a:pt x="736" y="15354"/>
                </a:lnTo>
                <a:lnTo>
                  <a:pt x="774" y="14414"/>
                </a:lnTo>
                <a:lnTo>
                  <a:pt x="787" y="14262"/>
                </a:lnTo>
                <a:lnTo>
                  <a:pt x="889" y="13589"/>
                </a:lnTo>
                <a:lnTo>
                  <a:pt x="889" y="12306"/>
                </a:lnTo>
                <a:lnTo>
                  <a:pt x="139" y="13550"/>
                </a:lnTo>
                <a:lnTo>
                  <a:pt x="901" y="17246"/>
                </a:lnTo>
                <a:lnTo>
                  <a:pt x="800" y="16116"/>
                </a:lnTo>
                <a:lnTo>
                  <a:pt x="838" y="16421"/>
                </a:lnTo>
                <a:lnTo>
                  <a:pt x="901" y="17246"/>
                </a:lnTo>
                <a:lnTo>
                  <a:pt x="1016" y="18630"/>
                </a:lnTo>
                <a:lnTo>
                  <a:pt x="1244" y="18884"/>
                </a:lnTo>
                <a:lnTo>
                  <a:pt x="927" y="17360"/>
                </a:lnTo>
                <a:lnTo>
                  <a:pt x="1193" y="18630"/>
                </a:lnTo>
                <a:lnTo>
                  <a:pt x="1282" y="18935"/>
                </a:lnTo>
                <a:lnTo>
                  <a:pt x="1397" y="19646"/>
                </a:lnTo>
                <a:lnTo>
                  <a:pt x="1638" y="21170"/>
                </a:lnTo>
                <a:lnTo>
                  <a:pt x="2463" y="24980"/>
                </a:lnTo>
                <a:lnTo>
                  <a:pt x="2578" y="28778"/>
                </a:lnTo>
                <a:lnTo>
                  <a:pt x="3632" y="73228"/>
                </a:lnTo>
                <a:lnTo>
                  <a:pt x="3441" y="83413"/>
                </a:lnTo>
                <a:lnTo>
                  <a:pt x="3365" y="87210"/>
                </a:lnTo>
                <a:lnTo>
                  <a:pt x="2933" y="94830"/>
                </a:lnTo>
                <a:lnTo>
                  <a:pt x="2717" y="97332"/>
                </a:lnTo>
                <a:lnTo>
                  <a:pt x="1854" y="107543"/>
                </a:lnTo>
                <a:lnTo>
                  <a:pt x="1079" y="117690"/>
                </a:lnTo>
                <a:lnTo>
                  <a:pt x="673" y="124841"/>
                </a:lnTo>
                <a:lnTo>
                  <a:pt x="609" y="126022"/>
                </a:lnTo>
                <a:lnTo>
                  <a:pt x="203" y="132880"/>
                </a:lnTo>
                <a:lnTo>
                  <a:pt x="25" y="141782"/>
                </a:lnTo>
                <a:lnTo>
                  <a:pt x="127" y="134200"/>
                </a:lnTo>
                <a:lnTo>
                  <a:pt x="38" y="141782"/>
                </a:lnTo>
                <a:lnTo>
                  <a:pt x="63" y="143027"/>
                </a:lnTo>
                <a:lnTo>
                  <a:pt x="25" y="142278"/>
                </a:lnTo>
                <a:lnTo>
                  <a:pt x="12" y="143116"/>
                </a:lnTo>
                <a:lnTo>
                  <a:pt x="0" y="144360"/>
                </a:lnTo>
                <a:lnTo>
                  <a:pt x="177" y="144513"/>
                </a:lnTo>
                <a:lnTo>
                  <a:pt x="406" y="148170"/>
                </a:lnTo>
                <a:lnTo>
                  <a:pt x="3784" y="150634"/>
                </a:lnTo>
                <a:lnTo>
                  <a:pt x="3924" y="150736"/>
                </a:lnTo>
                <a:lnTo>
                  <a:pt x="6426" y="153250"/>
                </a:lnTo>
                <a:lnTo>
                  <a:pt x="7747" y="154520"/>
                </a:lnTo>
                <a:lnTo>
                  <a:pt x="8394" y="154520"/>
                </a:lnTo>
                <a:lnTo>
                  <a:pt x="21336" y="154520"/>
                </a:lnTo>
                <a:lnTo>
                  <a:pt x="23749" y="153250"/>
                </a:lnTo>
                <a:lnTo>
                  <a:pt x="26212" y="153250"/>
                </a:lnTo>
                <a:lnTo>
                  <a:pt x="33985" y="151980"/>
                </a:lnTo>
                <a:lnTo>
                  <a:pt x="39954" y="151980"/>
                </a:lnTo>
                <a:lnTo>
                  <a:pt x="50698" y="151980"/>
                </a:lnTo>
                <a:lnTo>
                  <a:pt x="58293" y="151980"/>
                </a:lnTo>
                <a:lnTo>
                  <a:pt x="64096" y="150710"/>
                </a:lnTo>
                <a:lnTo>
                  <a:pt x="64655" y="150710"/>
                </a:lnTo>
                <a:lnTo>
                  <a:pt x="72758" y="149440"/>
                </a:lnTo>
                <a:lnTo>
                  <a:pt x="79781" y="144360"/>
                </a:lnTo>
                <a:lnTo>
                  <a:pt x="87210" y="135585"/>
                </a:lnTo>
                <a:close/>
              </a:path>
              <a:path w="227330" h="154940">
                <a:moveTo>
                  <a:pt x="139979" y="21120"/>
                </a:moveTo>
                <a:lnTo>
                  <a:pt x="139750" y="18465"/>
                </a:lnTo>
                <a:lnTo>
                  <a:pt x="137477" y="15938"/>
                </a:lnTo>
                <a:lnTo>
                  <a:pt x="134251" y="12344"/>
                </a:lnTo>
                <a:lnTo>
                  <a:pt x="130009" y="8229"/>
                </a:lnTo>
                <a:lnTo>
                  <a:pt x="120891" y="2235"/>
                </a:lnTo>
                <a:lnTo>
                  <a:pt x="116116" y="127"/>
                </a:lnTo>
                <a:lnTo>
                  <a:pt x="110959" y="63"/>
                </a:lnTo>
                <a:lnTo>
                  <a:pt x="115697" y="342"/>
                </a:lnTo>
                <a:lnTo>
                  <a:pt x="110883" y="63"/>
                </a:lnTo>
                <a:lnTo>
                  <a:pt x="106705" y="0"/>
                </a:lnTo>
                <a:lnTo>
                  <a:pt x="106565" y="127"/>
                </a:lnTo>
                <a:lnTo>
                  <a:pt x="102222" y="304"/>
                </a:lnTo>
                <a:lnTo>
                  <a:pt x="97891" y="901"/>
                </a:lnTo>
                <a:lnTo>
                  <a:pt x="96735" y="1066"/>
                </a:lnTo>
                <a:lnTo>
                  <a:pt x="94665" y="1358"/>
                </a:lnTo>
                <a:lnTo>
                  <a:pt x="94665" y="5003"/>
                </a:lnTo>
                <a:lnTo>
                  <a:pt x="92189" y="3606"/>
                </a:lnTo>
                <a:lnTo>
                  <a:pt x="92735" y="2895"/>
                </a:lnTo>
                <a:lnTo>
                  <a:pt x="92316" y="3454"/>
                </a:lnTo>
                <a:lnTo>
                  <a:pt x="92290" y="3657"/>
                </a:lnTo>
                <a:lnTo>
                  <a:pt x="94665" y="5003"/>
                </a:lnTo>
                <a:lnTo>
                  <a:pt x="94665" y="1358"/>
                </a:lnTo>
                <a:lnTo>
                  <a:pt x="93827" y="1460"/>
                </a:lnTo>
                <a:lnTo>
                  <a:pt x="90919" y="2171"/>
                </a:lnTo>
                <a:lnTo>
                  <a:pt x="90919" y="2895"/>
                </a:lnTo>
                <a:lnTo>
                  <a:pt x="86791" y="4051"/>
                </a:lnTo>
                <a:lnTo>
                  <a:pt x="90919" y="2895"/>
                </a:lnTo>
                <a:lnTo>
                  <a:pt x="90919" y="2171"/>
                </a:lnTo>
                <a:lnTo>
                  <a:pt x="89623" y="2476"/>
                </a:lnTo>
                <a:lnTo>
                  <a:pt x="86372" y="4216"/>
                </a:lnTo>
                <a:lnTo>
                  <a:pt x="83185" y="5930"/>
                </a:lnTo>
                <a:lnTo>
                  <a:pt x="83185" y="29857"/>
                </a:lnTo>
                <a:lnTo>
                  <a:pt x="83096" y="29578"/>
                </a:lnTo>
                <a:lnTo>
                  <a:pt x="83172" y="29425"/>
                </a:lnTo>
                <a:lnTo>
                  <a:pt x="83185" y="29857"/>
                </a:lnTo>
                <a:lnTo>
                  <a:pt x="83185" y="5930"/>
                </a:lnTo>
                <a:lnTo>
                  <a:pt x="82626" y="6223"/>
                </a:lnTo>
                <a:lnTo>
                  <a:pt x="82410" y="6350"/>
                </a:lnTo>
                <a:lnTo>
                  <a:pt x="82410" y="27609"/>
                </a:lnTo>
                <a:lnTo>
                  <a:pt x="82346" y="27432"/>
                </a:lnTo>
                <a:lnTo>
                  <a:pt x="82410" y="27609"/>
                </a:lnTo>
                <a:lnTo>
                  <a:pt x="82410" y="6350"/>
                </a:lnTo>
                <a:lnTo>
                  <a:pt x="82092" y="6515"/>
                </a:lnTo>
                <a:lnTo>
                  <a:pt x="81000" y="7848"/>
                </a:lnTo>
                <a:lnTo>
                  <a:pt x="81000" y="23279"/>
                </a:lnTo>
                <a:lnTo>
                  <a:pt x="80949" y="23088"/>
                </a:lnTo>
                <a:lnTo>
                  <a:pt x="81000" y="23279"/>
                </a:lnTo>
                <a:lnTo>
                  <a:pt x="81000" y="7848"/>
                </a:lnTo>
                <a:lnTo>
                  <a:pt x="80429" y="8534"/>
                </a:lnTo>
                <a:lnTo>
                  <a:pt x="80429" y="21488"/>
                </a:lnTo>
                <a:lnTo>
                  <a:pt x="80365" y="21323"/>
                </a:lnTo>
                <a:lnTo>
                  <a:pt x="80429" y="21488"/>
                </a:lnTo>
                <a:lnTo>
                  <a:pt x="80429" y="8534"/>
                </a:lnTo>
                <a:lnTo>
                  <a:pt x="79273" y="9931"/>
                </a:lnTo>
                <a:lnTo>
                  <a:pt x="77177" y="17500"/>
                </a:lnTo>
                <a:lnTo>
                  <a:pt x="79146" y="20980"/>
                </a:lnTo>
                <a:lnTo>
                  <a:pt x="80035" y="21234"/>
                </a:lnTo>
                <a:lnTo>
                  <a:pt x="80391" y="22745"/>
                </a:lnTo>
                <a:lnTo>
                  <a:pt x="82003" y="29705"/>
                </a:lnTo>
                <a:lnTo>
                  <a:pt x="82169" y="30391"/>
                </a:lnTo>
                <a:lnTo>
                  <a:pt x="82753" y="36601"/>
                </a:lnTo>
                <a:lnTo>
                  <a:pt x="85458" y="74828"/>
                </a:lnTo>
                <a:lnTo>
                  <a:pt x="84772" y="77431"/>
                </a:lnTo>
                <a:lnTo>
                  <a:pt x="85661" y="78892"/>
                </a:lnTo>
                <a:lnTo>
                  <a:pt x="86182" y="90893"/>
                </a:lnTo>
                <a:lnTo>
                  <a:pt x="86334" y="94716"/>
                </a:lnTo>
                <a:lnTo>
                  <a:pt x="86385" y="95961"/>
                </a:lnTo>
                <a:lnTo>
                  <a:pt x="86880" y="107327"/>
                </a:lnTo>
                <a:lnTo>
                  <a:pt x="87642" y="120586"/>
                </a:lnTo>
                <a:lnTo>
                  <a:pt x="87795" y="125463"/>
                </a:lnTo>
                <a:lnTo>
                  <a:pt x="87833" y="125945"/>
                </a:lnTo>
                <a:lnTo>
                  <a:pt x="89700" y="135940"/>
                </a:lnTo>
                <a:lnTo>
                  <a:pt x="89789" y="136080"/>
                </a:lnTo>
                <a:lnTo>
                  <a:pt x="93789" y="141820"/>
                </a:lnTo>
                <a:lnTo>
                  <a:pt x="100304" y="141439"/>
                </a:lnTo>
                <a:lnTo>
                  <a:pt x="100939" y="141312"/>
                </a:lnTo>
                <a:lnTo>
                  <a:pt x="106464" y="139496"/>
                </a:lnTo>
                <a:lnTo>
                  <a:pt x="107149" y="139280"/>
                </a:lnTo>
                <a:lnTo>
                  <a:pt x="108737" y="132537"/>
                </a:lnTo>
                <a:lnTo>
                  <a:pt x="108737" y="132283"/>
                </a:lnTo>
                <a:lnTo>
                  <a:pt x="108762" y="132410"/>
                </a:lnTo>
                <a:lnTo>
                  <a:pt x="108775" y="132232"/>
                </a:lnTo>
                <a:lnTo>
                  <a:pt x="107784" y="127139"/>
                </a:lnTo>
                <a:lnTo>
                  <a:pt x="108356" y="130276"/>
                </a:lnTo>
                <a:lnTo>
                  <a:pt x="107327" y="124790"/>
                </a:lnTo>
                <a:lnTo>
                  <a:pt x="106768" y="121881"/>
                </a:lnTo>
                <a:lnTo>
                  <a:pt x="106959" y="122872"/>
                </a:lnTo>
                <a:lnTo>
                  <a:pt x="106718" y="118440"/>
                </a:lnTo>
                <a:lnTo>
                  <a:pt x="104521" y="89954"/>
                </a:lnTo>
                <a:lnTo>
                  <a:pt x="104178" y="84886"/>
                </a:lnTo>
                <a:lnTo>
                  <a:pt x="104127" y="84213"/>
                </a:lnTo>
                <a:lnTo>
                  <a:pt x="105816" y="84226"/>
                </a:lnTo>
                <a:lnTo>
                  <a:pt x="106070" y="83985"/>
                </a:lnTo>
                <a:lnTo>
                  <a:pt x="133515" y="77393"/>
                </a:lnTo>
                <a:lnTo>
                  <a:pt x="132537" y="72288"/>
                </a:lnTo>
                <a:lnTo>
                  <a:pt x="108140" y="69189"/>
                </a:lnTo>
                <a:lnTo>
                  <a:pt x="103009" y="69291"/>
                </a:lnTo>
                <a:lnTo>
                  <a:pt x="102565" y="63817"/>
                </a:lnTo>
                <a:lnTo>
                  <a:pt x="102844" y="68567"/>
                </a:lnTo>
                <a:lnTo>
                  <a:pt x="102527" y="63449"/>
                </a:lnTo>
                <a:lnTo>
                  <a:pt x="102311" y="60998"/>
                </a:lnTo>
                <a:lnTo>
                  <a:pt x="102108" y="58597"/>
                </a:lnTo>
                <a:lnTo>
                  <a:pt x="101803" y="54991"/>
                </a:lnTo>
                <a:lnTo>
                  <a:pt x="101219" y="49301"/>
                </a:lnTo>
                <a:lnTo>
                  <a:pt x="101028" y="47396"/>
                </a:lnTo>
                <a:lnTo>
                  <a:pt x="100050" y="39382"/>
                </a:lnTo>
                <a:lnTo>
                  <a:pt x="99491" y="34734"/>
                </a:lnTo>
                <a:lnTo>
                  <a:pt x="98437" y="26847"/>
                </a:lnTo>
                <a:lnTo>
                  <a:pt x="96558" y="21348"/>
                </a:lnTo>
                <a:lnTo>
                  <a:pt x="97485" y="25260"/>
                </a:lnTo>
                <a:lnTo>
                  <a:pt x="96558" y="21348"/>
                </a:lnTo>
                <a:lnTo>
                  <a:pt x="96151" y="20142"/>
                </a:lnTo>
                <a:lnTo>
                  <a:pt x="96151" y="28498"/>
                </a:lnTo>
                <a:lnTo>
                  <a:pt x="96024" y="28155"/>
                </a:lnTo>
                <a:lnTo>
                  <a:pt x="94970" y="25260"/>
                </a:lnTo>
                <a:lnTo>
                  <a:pt x="95326" y="26225"/>
                </a:lnTo>
                <a:lnTo>
                  <a:pt x="96024" y="28155"/>
                </a:lnTo>
                <a:lnTo>
                  <a:pt x="96151" y="28498"/>
                </a:lnTo>
                <a:lnTo>
                  <a:pt x="96151" y="20142"/>
                </a:lnTo>
                <a:lnTo>
                  <a:pt x="95021" y="16776"/>
                </a:lnTo>
                <a:lnTo>
                  <a:pt x="94780" y="16090"/>
                </a:lnTo>
                <a:lnTo>
                  <a:pt x="95910" y="15963"/>
                </a:lnTo>
                <a:lnTo>
                  <a:pt x="95504" y="15963"/>
                </a:lnTo>
                <a:lnTo>
                  <a:pt x="94856" y="15443"/>
                </a:lnTo>
                <a:lnTo>
                  <a:pt x="94754" y="24460"/>
                </a:lnTo>
                <a:lnTo>
                  <a:pt x="94653" y="22720"/>
                </a:lnTo>
                <a:lnTo>
                  <a:pt x="94678" y="23037"/>
                </a:lnTo>
                <a:lnTo>
                  <a:pt x="94754" y="24460"/>
                </a:lnTo>
                <a:lnTo>
                  <a:pt x="94754" y="15379"/>
                </a:lnTo>
                <a:lnTo>
                  <a:pt x="94449" y="15125"/>
                </a:lnTo>
                <a:lnTo>
                  <a:pt x="94856" y="15430"/>
                </a:lnTo>
                <a:lnTo>
                  <a:pt x="95529" y="15951"/>
                </a:lnTo>
                <a:lnTo>
                  <a:pt x="96469" y="15900"/>
                </a:lnTo>
                <a:lnTo>
                  <a:pt x="103073" y="15443"/>
                </a:lnTo>
                <a:lnTo>
                  <a:pt x="106299" y="15443"/>
                </a:lnTo>
                <a:lnTo>
                  <a:pt x="110375" y="15671"/>
                </a:lnTo>
                <a:lnTo>
                  <a:pt x="106756" y="15443"/>
                </a:lnTo>
                <a:lnTo>
                  <a:pt x="106883" y="15443"/>
                </a:lnTo>
                <a:lnTo>
                  <a:pt x="113182" y="15811"/>
                </a:lnTo>
                <a:lnTo>
                  <a:pt x="110375" y="15671"/>
                </a:lnTo>
                <a:lnTo>
                  <a:pt x="113258" y="15849"/>
                </a:lnTo>
                <a:lnTo>
                  <a:pt x="115836" y="16802"/>
                </a:lnTo>
                <a:lnTo>
                  <a:pt x="122809" y="19748"/>
                </a:lnTo>
                <a:lnTo>
                  <a:pt x="127076" y="22237"/>
                </a:lnTo>
                <a:lnTo>
                  <a:pt x="133743" y="26454"/>
                </a:lnTo>
                <a:lnTo>
                  <a:pt x="137083" y="25704"/>
                </a:lnTo>
                <a:lnTo>
                  <a:pt x="139979" y="21120"/>
                </a:lnTo>
                <a:close/>
              </a:path>
              <a:path w="227330" h="154940">
                <a:moveTo>
                  <a:pt x="195110" y="29337"/>
                </a:moveTo>
                <a:lnTo>
                  <a:pt x="194348" y="31203"/>
                </a:lnTo>
                <a:lnTo>
                  <a:pt x="195033" y="32842"/>
                </a:lnTo>
                <a:lnTo>
                  <a:pt x="195110" y="29337"/>
                </a:lnTo>
                <a:close/>
              </a:path>
              <a:path w="227330" h="154940">
                <a:moveTo>
                  <a:pt x="224002" y="50076"/>
                </a:moveTo>
                <a:lnTo>
                  <a:pt x="221729" y="41046"/>
                </a:lnTo>
                <a:lnTo>
                  <a:pt x="223926" y="49733"/>
                </a:lnTo>
                <a:lnTo>
                  <a:pt x="220306" y="35255"/>
                </a:lnTo>
                <a:lnTo>
                  <a:pt x="219875" y="34493"/>
                </a:lnTo>
                <a:lnTo>
                  <a:pt x="218503" y="32067"/>
                </a:lnTo>
                <a:lnTo>
                  <a:pt x="216395" y="28346"/>
                </a:lnTo>
                <a:lnTo>
                  <a:pt x="216090" y="27813"/>
                </a:lnTo>
                <a:lnTo>
                  <a:pt x="216090" y="32067"/>
                </a:lnTo>
                <a:lnTo>
                  <a:pt x="215747" y="28346"/>
                </a:lnTo>
                <a:lnTo>
                  <a:pt x="216090" y="32067"/>
                </a:lnTo>
                <a:lnTo>
                  <a:pt x="216090" y="27813"/>
                </a:lnTo>
                <a:lnTo>
                  <a:pt x="214947" y="25755"/>
                </a:lnTo>
                <a:lnTo>
                  <a:pt x="213588" y="25387"/>
                </a:lnTo>
                <a:lnTo>
                  <a:pt x="209816" y="22491"/>
                </a:lnTo>
                <a:lnTo>
                  <a:pt x="206679" y="21996"/>
                </a:lnTo>
                <a:lnTo>
                  <a:pt x="205435" y="21793"/>
                </a:lnTo>
                <a:lnTo>
                  <a:pt x="204965" y="21996"/>
                </a:lnTo>
                <a:lnTo>
                  <a:pt x="203885" y="22466"/>
                </a:lnTo>
                <a:lnTo>
                  <a:pt x="203885" y="44259"/>
                </a:lnTo>
                <a:lnTo>
                  <a:pt x="203073" y="45466"/>
                </a:lnTo>
                <a:lnTo>
                  <a:pt x="203047" y="46164"/>
                </a:lnTo>
                <a:lnTo>
                  <a:pt x="203250" y="47307"/>
                </a:lnTo>
                <a:lnTo>
                  <a:pt x="202946" y="45669"/>
                </a:lnTo>
                <a:lnTo>
                  <a:pt x="202971" y="46164"/>
                </a:lnTo>
                <a:lnTo>
                  <a:pt x="202907" y="45466"/>
                </a:lnTo>
                <a:lnTo>
                  <a:pt x="202946" y="45669"/>
                </a:lnTo>
                <a:lnTo>
                  <a:pt x="203073" y="45466"/>
                </a:lnTo>
                <a:lnTo>
                  <a:pt x="203784" y="44259"/>
                </a:lnTo>
                <a:lnTo>
                  <a:pt x="203784" y="44132"/>
                </a:lnTo>
                <a:lnTo>
                  <a:pt x="203885" y="44259"/>
                </a:lnTo>
                <a:lnTo>
                  <a:pt x="203885" y="22466"/>
                </a:lnTo>
                <a:lnTo>
                  <a:pt x="202780" y="22923"/>
                </a:lnTo>
                <a:lnTo>
                  <a:pt x="202780" y="42887"/>
                </a:lnTo>
                <a:lnTo>
                  <a:pt x="201498" y="41287"/>
                </a:lnTo>
                <a:lnTo>
                  <a:pt x="202780" y="42887"/>
                </a:lnTo>
                <a:lnTo>
                  <a:pt x="202780" y="22923"/>
                </a:lnTo>
                <a:lnTo>
                  <a:pt x="201041" y="23660"/>
                </a:lnTo>
                <a:lnTo>
                  <a:pt x="197637" y="25082"/>
                </a:lnTo>
                <a:lnTo>
                  <a:pt x="196684" y="25488"/>
                </a:lnTo>
                <a:lnTo>
                  <a:pt x="195414" y="28575"/>
                </a:lnTo>
                <a:lnTo>
                  <a:pt x="195110" y="29044"/>
                </a:lnTo>
                <a:lnTo>
                  <a:pt x="195110" y="29337"/>
                </a:lnTo>
                <a:lnTo>
                  <a:pt x="195160" y="29184"/>
                </a:lnTo>
                <a:lnTo>
                  <a:pt x="195072" y="32931"/>
                </a:lnTo>
                <a:lnTo>
                  <a:pt x="197408" y="38455"/>
                </a:lnTo>
                <a:lnTo>
                  <a:pt x="195033" y="32842"/>
                </a:lnTo>
                <a:lnTo>
                  <a:pt x="195059" y="35572"/>
                </a:lnTo>
                <a:lnTo>
                  <a:pt x="203949" y="50076"/>
                </a:lnTo>
                <a:lnTo>
                  <a:pt x="207797" y="50076"/>
                </a:lnTo>
                <a:lnTo>
                  <a:pt x="224002" y="50076"/>
                </a:lnTo>
                <a:close/>
              </a:path>
              <a:path w="227330" h="154940">
                <a:moveTo>
                  <a:pt x="227012" y="80530"/>
                </a:moveTo>
                <a:lnTo>
                  <a:pt x="226910" y="76441"/>
                </a:lnTo>
                <a:lnTo>
                  <a:pt x="226834" y="75285"/>
                </a:lnTo>
                <a:lnTo>
                  <a:pt x="226199" y="64554"/>
                </a:lnTo>
                <a:lnTo>
                  <a:pt x="226047" y="61950"/>
                </a:lnTo>
                <a:lnTo>
                  <a:pt x="225844" y="60464"/>
                </a:lnTo>
                <a:lnTo>
                  <a:pt x="225704" y="59372"/>
                </a:lnTo>
                <a:lnTo>
                  <a:pt x="224993" y="54000"/>
                </a:lnTo>
                <a:lnTo>
                  <a:pt x="224358" y="51460"/>
                </a:lnTo>
                <a:lnTo>
                  <a:pt x="224129" y="50546"/>
                </a:lnTo>
                <a:lnTo>
                  <a:pt x="207175" y="50546"/>
                </a:lnTo>
                <a:lnTo>
                  <a:pt x="204063" y="50546"/>
                </a:lnTo>
                <a:lnTo>
                  <a:pt x="205498" y="56210"/>
                </a:lnTo>
                <a:lnTo>
                  <a:pt x="205841" y="57569"/>
                </a:lnTo>
                <a:lnTo>
                  <a:pt x="206705" y="64325"/>
                </a:lnTo>
                <a:lnTo>
                  <a:pt x="206781" y="65709"/>
                </a:lnTo>
                <a:lnTo>
                  <a:pt x="207365" y="75438"/>
                </a:lnTo>
                <a:lnTo>
                  <a:pt x="207492" y="87007"/>
                </a:lnTo>
                <a:lnTo>
                  <a:pt x="207403" y="88239"/>
                </a:lnTo>
                <a:lnTo>
                  <a:pt x="207264" y="90195"/>
                </a:lnTo>
                <a:lnTo>
                  <a:pt x="207162" y="91821"/>
                </a:lnTo>
                <a:lnTo>
                  <a:pt x="206578" y="100469"/>
                </a:lnTo>
                <a:lnTo>
                  <a:pt x="205409" y="107010"/>
                </a:lnTo>
                <a:lnTo>
                  <a:pt x="202946" y="114617"/>
                </a:lnTo>
                <a:lnTo>
                  <a:pt x="201904" y="117843"/>
                </a:lnTo>
                <a:lnTo>
                  <a:pt x="199821" y="122301"/>
                </a:lnTo>
                <a:lnTo>
                  <a:pt x="194805" y="126936"/>
                </a:lnTo>
                <a:lnTo>
                  <a:pt x="192760" y="128549"/>
                </a:lnTo>
                <a:lnTo>
                  <a:pt x="193052" y="128549"/>
                </a:lnTo>
                <a:lnTo>
                  <a:pt x="191185" y="128498"/>
                </a:lnTo>
                <a:lnTo>
                  <a:pt x="190512" y="128485"/>
                </a:lnTo>
                <a:lnTo>
                  <a:pt x="189280" y="128435"/>
                </a:lnTo>
                <a:lnTo>
                  <a:pt x="188201" y="128397"/>
                </a:lnTo>
                <a:lnTo>
                  <a:pt x="186143" y="127152"/>
                </a:lnTo>
                <a:lnTo>
                  <a:pt x="180936" y="122529"/>
                </a:lnTo>
                <a:lnTo>
                  <a:pt x="187388" y="128295"/>
                </a:lnTo>
                <a:lnTo>
                  <a:pt x="180428" y="122085"/>
                </a:lnTo>
                <a:lnTo>
                  <a:pt x="180936" y="122529"/>
                </a:lnTo>
                <a:lnTo>
                  <a:pt x="180721" y="122085"/>
                </a:lnTo>
                <a:lnTo>
                  <a:pt x="178663" y="117843"/>
                </a:lnTo>
                <a:lnTo>
                  <a:pt x="176961" y="113728"/>
                </a:lnTo>
                <a:lnTo>
                  <a:pt x="178930" y="118897"/>
                </a:lnTo>
                <a:lnTo>
                  <a:pt x="176949" y="113728"/>
                </a:lnTo>
                <a:lnTo>
                  <a:pt x="175234" y="109601"/>
                </a:lnTo>
                <a:lnTo>
                  <a:pt x="174929" y="108864"/>
                </a:lnTo>
                <a:lnTo>
                  <a:pt x="174053" y="106730"/>
                </a:lnTo>
                <a:lnTo>
                  <a:pt x="174015" y="106565"/>
                </a:lnTo>
                <a:lnTo>
                  <a:pt x="173215" y="103720"/>
                </a:lnTo>
                <a:lnTo>
                  <a:pt x="172021" y="99390"/>
                </a:lnTo>
                <a:lnTo>
                  <a:pt x="170510" y="91973"/>
                </a:lnTo>
                <a:lnTo>
                  <a:pt x="170484" y="91846"/>
                </a:lnTo>
                <a:lnTo>
                  <a:pt x="169506" y="87007"/>
                </a:lnTo>
                <a:lnTo>
                  <a:pt x="168859" y="83807"/>
                </a:lnTo>
                <a:lnTo>
                  <a:pt x="167868" y="77304"/>
                </a:lnTo>
                <a:lnTo>
                  <a:pt x="167614" y="75641"/>
                </a:lnTo>
                <a:lnTo>
                  <a:pt x="166865" y="67424"/>
                </a:lnTo>
                <a:lnTo>
                  <a:pt x="165620" y="44119"/>
                </a:lnTo>
                <a:lnTo>
                  <a:pt x="165531" y="49212"/>
                </a:lnTo>
                <a:lnTo>
                  <a:pt x="165557" y="39573"/>
                </a:lnTo>
                <a:lnTo>
                  <a:pt x="165519" y="35814"/>
                </a:lnTo>
                <a:lnTo>
                  <a:pt x="165519" y="35572"/>
                </a:lnTo>
                <a:lnTo>
                  <a:pt x="165493" y="32562"/>
                </a:lnTo>
                <a:lnTo>
                  <a:pt x="168478" y="32156"/>
                </a:lnTo>
                <a:lnTo>
                  <a:pt x="172834" y="26466"/>
                </a:lnTo>
                <a:lnTo>
                  <a:pt x="172720" y="22796"/>
                </a:lnTo>
                <a:lnTo>
                  <a:pt x="167335" y="16573"/>
                </a:lnTo>
                <a:lnTo>
                  <a:pt x="165747" y="14947"/>
                </a:lnTo>
                <a:lnTo>
                  <a:pt x="165747" y="24612"/>
                </a:lnTo>
                <a:lnTo>
                  <a:pt x="165722" y="24765"/>
                </a:lnTo>
                <a:lnTo>
                  <a:pt x="165735" y="24612"/>
                </a:lnTo>
                <a:lnTo>
                  <a:pt x="165747" y="14947"/>
                </a:lnTo>
                <a:lnTo>
                  <a:pt x="165696" y="22758"/>
                </a:lnTo>
                <a:lnTo>
                  <a:pt x="165658" y="24612"/>
                </a:lnTo>
                <a:lnTo>
                  <a:pt x="165646" y="25082"/>
                </a:lnTo>
                <a:lnTo>
                  <a:pt x="165608" y="27266"/>
                </a:lnTo>
                <a:lnTo>
                  <a:pt x="165519" y="28346"/>
                </a:lnTo>
                <a:lnTo>
                  <a:pt x="165646" y="25082"/>
                </a:lnTo>
                <a:lnTo>
                  <a:pt x="165696" y="22758"/>
                </a:lnTo>
                <a:lnTo>
                  <a:pt x="165696" y="14897"/>
                </a:lnTo>
                <a:lnTo>
                  <a:pt x="163779" y="12915"/>
                </a:lnTo>
                <a:lnTo>
                  <a:pt x="163271" y="12395"/>
                </a:lnTo>
                <a:lnTo>
                  <a:pt x="158102" y="13055"/>
                </a:lnTo>
                <a:lnTo>
                  <a:pt x="154165" y="13385"/>
                </a:lnTo>
                <a:lnTo>
                  <a:pt x="153987" y="13589"/>
                </a:lnTo>
                <a:lnTo>
                  <a:pt x="153644" y="13627"/>
                </a:lnTo>
                <a:lnTo>
                  <a:pt x="151371" y="16573"/>
                </a:lnTo>
                <a:lnTo>
                  <a:pt x="151168" y="16840"/>
                </a:lnTo>
                <a:lnTo>
                  <a:pt x="151168" y="21971"/>
                </a:lnTo>
                <a:lnTo>
                  <a:pt x="151041" y="20891"/>
                </a:lnTo>
                <a:lnTo>
                  <a:pt x="151168" y="21971"/>
                </a:lnTo>
                <a:lnTo>
                  <a:pt x="151168" y="16840"/>
                </a:lnTo>
                <a:lnTo>
                  <a:pt x="150609" y="17551"/>
                </a:lnTo>
                <a:lnTo>
                  <a:pt x="150761" y="18694"/>
                </a:lnTo>
                <a:lnTo>
                  <a:pt x="149796" y="22034"/>
                </a:lnTo>
                <a:lnTo>
                  <a:pt x="149758" y="22161"/>
                </a:lnTo>
                <a:lnTo>
                  <a:pt x="149796" y="22034"/>
                </a:lnTo>
                <a:lnTo>
                  <a:pt x="149656" y="22161"/>
                </a:lnTo>
                <a:lnTo>
                  <a:pt x="149479" y="24396"/>
                </a:lnTo>
                <a:lnTo>
                  <a:pt x="149313" y="26466"/>
                </a:lnTo>
                <a:lnTo>
                  <a:pt x="148971" y="30962"/>
                </a:lnTo>
                <a:lnTo>
                  <a:pt x="148856" y="32931"/>
                </a:lnTo>
                <a:lnTo>
                  <a:pt x="148729" y="39624"/>
                </a:lnTo>
                <a:lnTo>
                  <a:pt x="148717" y="41198"/>
                </a:lnTo>
                <a:lnTo>
                  <a:pt x="148653" y="49022"/>
                </a:lnTo>
                <a:lnTo>
                  <a:pt x="148602" y="56210"/>
                </a:lnTo>
                <a:lnTo>
                  <a:pt x="148729" y="60464"/>
                </a:lnTo>
                <a:lnTo>
                  <a:pt x="148945" y="63969"/>
                </a:lnTo>
                <a:lnTo>
                  <a:pt x="149250" y="68745"/>
                </a:lnTo>
                <a:lnTo>
                  <a:pt x="149555" y="73609"/>
                </a:lnTo>
                <a:lnTo>
                  <a:pt x="149758" y="75285"/>
                </a:lnTo>
                <a:lnTo>
                  <a:pt x="150495" y="82118"/>
                </a:lnTo>
                <a:lnTo>
                  <a:pt x="151396" y="88773"/>
                </a:lnTo>
                <a:lnTo>
                  <a:pt x="151676" y="90424"/>
                </a:lnTo>
                <a:lnTo>
                  <a:pt x="152488" y="95402"/>
                </a:lnTo>
                <a:lnTo>
                  <a:pt x="153352" y="100330"/>
                </a:lnTo>
                <a:lnTo>
                  <a:pt x="153479" y="100469"/>
                </a:lnTo>
                <a:lnTo>
                  <a:pt x="153771" y="101955"/>
                </a:lnTo>
                <a:lnTo>
                  <a:pt x="155308" y="108318"/>
                </a:lnTo>
                <a:lnTo>
                  <a:pt x="157111" y="114541"/>
                </a:lnTo>
                <a:lnTo>
                  <a:pt x="157530" y="115747"/>
                </a:lnTo>
                <a:lnTo>
                  <a:pt x="157441" y="115938"/>
                </a:lnTo>
                <a:lnTo>
                  <a:pt x="159270" y="120751"/>
                </a:lnTo>
                <a:lnTo>
                  <a:pt x="161137" y="125666"/>
                </a:lnTo>
                <a:lnTo>
                  <a:pt x="161988" y="127901"/>
                </a:lnTo>
                <a:lnTo>
                  <a:pt x="165760" y="134962"/>
                </a:lnTo>
                <a:lnTo>
                  <a:pt x="167551" y="136575"/>
                </a:lnTo>
                <a:lnTo>
                  <a:pt x="175526" y="143713"/>
                </a:lnTo>
                <a:lnTo>
                  <a:pt x="180441" y="143433"/>
                </a:lnTo>
                <a:lnTo>
                  <a:pt x="175526" y="143713"/>
                </a:lnTo>
                <a:lnTo>
                  <a:pt x="176606" y="144678"/>
                </a:lnTo>
                <a:lnTo>
                  <a:pt x="182981" y="147662"/>
                </a:lnTo>
                <a:lnTo>
                  <a:pt x="184492" y="147713"/>
                </a:lnTo>
                <a:lnTo>
                  <a:pt x="195224" y="148094"/>
                </a:lnTo>
                <a:lnTo>
                  <a:pt x="197307" y="148158"/>
                </a:lnTo>
                <a:lnTo>
                  <a:pt x="204165" y="144767"/>
                </a:lnTo>
                <a:lnTo>
                  <a:pt x="205600" y="143433"/>
                </a:lnTo>
                <a:lnTo>
                  <a:pt x="213487" y="136156"/>
                </a:lnTo>
                <a:lnTo>
                  <a:pt x="213741" y="129997"/>
                </a:lnTo>
                <a:lnTo>
                  <a:pt x="213499" y="136156"/>
                </a:lnTo>
                <a:lnTo>
                  <a:pt x="215480" y="134315"/>
                </a:lnTo>
                <a:lnTo>
                  <a:pt x="219202" y="127330"/>
                </a:lnTo>
                <a:lnTo>
                  <a:pt x="219405" y="126936"/>
                </a:lnTo>
                <a:lnTo>
                  <a:pt x="220179" y="124536"/>
                </a:lnTo>
                <a:lnTo>
                  <a:pt x="223481" y="114312"/>
                </a:lnTo>
                <a:lnTo>
                  <a:pt x="224409" y="111480"/>
                </a:lnTo>
                <a:lnTo>
                  <a:pt x="225488" y="105524"/>
                </a:lnTo>
                <a:lnTo>
                  <a:pt x="225704" y="104305"/>
                </a:lnTo>
                <a:lnTo>
                  <a:pt x="225894" y="103225"/>
                </a:lnTo>
                <a:lnTo>
                  <a:pt x="226085" y="100266"/>
                </a:lnTo>
                <a:lnTo>
                  <a:pt x="226275" y="97472"/>
                </a:lnTo>
                <a:lnTo>
                  <a:pt x="226555" y="93230"/>
                </a:lnTo>
                <a:lnTo>
                  <a:pt x="226796" y="89535"/>
                </a:lnTo>
                <a:lnTo>
                  <a:pt x="226974" y="87007"/>
                </a:lnTo>
                <a:lnTo>
                  <a:pt x="227012" y="84188"/>
                </a:lnTo>
                <a:lnTo>
                  <a:pt x="227012" y="8053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756" y="1637478"/>
            <a:ext cx="0" cy="587375"/>
          </a:xfrm>
          <a:custGeom>
            <a:avLst/>
            <a:gdLst/>
            <a:ahLst/>
            <a:cxnLst/>
            <a:rect l="l" t="t" r="r" b="b"/>
            <a:pathLst>
              <a:path h="587375">
                <a:moveTo>
                  <a:pt x="0" y="0"/>
                </a:moveTo>
                <a:lnTo>
                  <a:pt x="0" y="586866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7986" y="644382"/>
            <a:ext cx="81264" cy="9817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2729" y="661648"/>
            <a:ext cx="65673" cy="8417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558763" y="663121"/>
            <a:ext cx="34290" cy="113030"/>
          </a:xfrm>
          <a:custGeom>
            <a:avLst/>
            <a:gdLst/>
            <a:ahLst/>
            <a:cxnLst/>
            <a:rect l="l" t="t" r="r" b="b"/>
            <a:pathLst>
              <a:path w="34289" h="113029">
                <a:moveTo>
                  <a:pt x="11264" y="84678"/>
                </a:moveTo>
                <a:lnTo>
                  <a:pt x="28230" y="112815"/>
                </a:lnTo>
                <a:lnTo>
                  <a:pt x="32909" y="109213"/>
                </a:lnTo>
                <a:lnTo>
                  <a:pt x="33816" y="106780"/>
                </a:lnTo>
                <a:lnTo>
                  <a:pt x="33334" y="104414"/>
                </a:lnTo>
                <a:lnTo>
                  <a:pt x="32110" y="97838"/>
                </a:lnTo>
                <a:lnTo>
                  <a:pt x="31121" y="91223"/>
                </a:lnTo>
                <a:lnTo>
                  <a:pt x="30802" y="88352"/>
                </a:lnTo>
                <a:lnTo>
                  <a:pt x="15314" y="88352"/>
                </a:lnTo>
                <a:lnTo>
                  <a:pt x="11264" y="84678"/>
                </a:lnTo>
                <a:close/>
              </a:path>
              <a:path w="34289" h="113029">
                <a:moveTo>
                  <a:pt x="25090" y="68406"/>
                </a:moveTo>
                <a:lnTo>
                  <a:pt x="14364" y="68933"/>
                </a:lnTo>
                <a:lnTo>
                  <a:pt x="10299" y="73417"/>
                </a:lnTo>
                <a:lnTo>
                  <a:pt x="10494" y="78854"/>
                </a:lnTo>
                <a:lnTo>
                  <a:pt x="11264" y="84678"/>
                </a:lnTo>
                <a:lnTo>
                  <a:pt x="15314" y="88352"/>
                </a:lnTo>
                <a:lnTo>
                  <a:pt x="26041" y="87829"/>
                </a:lnTo>
                <a:lnTo>
                  <a:pt x="30176" y="83270"/>
                </a:lnTo>
                <a:lnTo>
                  <a:pt x="29651" y="72541"/>
                </a:lnTo>
                <a:lnTo>
                  <a:pt x="25090" y="68406"/>
                </a:lnTo>
                <a:close/>
              </a:path>
              <a:path w="34289" h="113029">
                <a:moveTo>
                  <a:pt x="29913" y="77885"/>
                </a:moveTo>
                <a:lnTo>
                  <a:pt x="30176" y="83270"/>
                </a:lnTo>
                <a:lnTo>
                  <a:pt x="26041" y="87829"/>
                </a:lnTo>
                <a:lnTo>
                  <a:pt x="15314" y="88352"/>
                </a:lnTo>
                <a:lnTo>
                  <a:pt x="30802" y="88352"/>
                </a:lnTo>
                <a:lnTo>
                  <a:pt x="30394" y="84678"/>
                </a:lnTo>
                <a:lnTo>
                  <a:pt x="29913" y="77885"/>
                </a:lnTo>
                <a:close/>
              </a:path>
              <a:path w="34289" h="113029">
                <a:moveTo>
                  <a:pt x="10494" y="78854"/>
                </a:moveTo>
                <a:lnTo>
                  <a:pt x="10755" y="84216"/>
                </a:lnTo>
                <a:lnTo>
                  <a:pt x="11264" y="84678"/>
                </a:lnTo>
                <a:lnTo>
                  <a:pt x="10494" y="78854"/>
                </a:lnTo>
                <a:close/>
              </a:path>
              <a:path w="34289" h="113029">
                <a:moveTo>
                  <a:pt x="10299" y="73417"/>
                </a:moveTo>
                <a:lnTo>
                  <a:pt x="10494" y="78854"/>
                </a:lnTo>
                <a:lnTo>
                  <a:pt x="10299" y="73417"/>
                </a:lnTo>
                <a:close/>
              </a:path>
              <a:path w="34289" h="113029">
                <a:moveTo>
                  <a:pt x="29564" y="68406"/>
                </a:moveTo>
                <a:lnTo>
                  <a:pt x="25090" y="68406"/>
                </a:lnTo>
                <a:lnTo>
                  <a:pt x="29651" y="72541"/>
                </a:lnTo>
                <a:lnTo>
                  <a:pt x="29913" y="77885"/>
                </a:lnTo>
                <a:lnTo>
                  <a:pt x="29626" y="70759"/>
                </a:lnTo>
                <a:lnTo>
                  <a:pt x="29564" y="68406"/>
                </a:lnTo>
                <a:close/>
              </a:path>
              <a:path w="34289" h="113029">
                <a:moveTo>
                  <a:pt x="10128" y="54645"/>
                </a:moveTo>
                <a:lnTo>
                  <a:pt x="10186" y="68406"/>
                </a:lnTo>
                <a:lnTo>
                  <a:pt x="10299" y="73417"/>
                </a:lnTo>
                <a:lnTo>
                  <a:pt x="14364" y="68933"/>
                </a:lnTo>
                <a:lnTo>
                  <a:pt x="25090" y="68406"/>
                </a:lnTo>
                <a:lnTo>
                  <a:pt x="29564" y="68406"/>
                </a:lnTo>
                <a:lnTo>
                  <a:pt x="29439" y="63610"/>
                </a:lnTo>
                <a:lnTo>
                  <a:pt x="29359" y="58997"/>
                </a:lnTo>
                <a:lnTo>
                  <a:pt x="24897" y="58997"/>
                </a:lnTo>
                <a:lnTo>
                  <a:pt x="14367" y="58935"/>
                </a:lnTo>
                <a:lnTo>
                  <a:pt x="10128" y="54645"/>
                </a:lnTo>
                <a:close/>
              </a:path>
              <a:path w="34289" h="113029">
                <a:moveTo>
                  <a:pt x="24831" y="39833"/>
                </a:moveTo>
                <a:lnTo>
                  <a:pt x="14371" y="39968"/>
                </a:lnTo>
                <a:lnTo>
                  <a:pt x="10321" y="44046"/>
                </a:lnTo>
                <a:lnTo>
                  <a:pt x="10237" y="54756"/>
                </a:lnTo>
                <a:lnTo>
                  <a:pt x="14367" y="58935"/>
                </a:lnTo>
                <a:lnTo>
                  <a:pt x="24897" y="58997"/>
                </a:lnTo>
                <a:lnTo>
                  <a:pt x="29190" y="54756"/>
                </a:lnTo>
                <a:lnTo>
                  <a:pt x="29152" y="44046"/>
                </a:lnTo>
                <a:lnTo>
                  <a:pt x="24831" y="39833"/>
                </a:lnTo>
                <a:close/>
              </a:path>
              <a:path w="34289" h="113029">
                <a:moveTo>
                  <a:pt x="29217" y="48950"/>
                </a:moveTo>
                <a:lnTo>
                  <a:pt x="29190" y="54756"/>
                </a:lnTo>
                <a:lnTo>
                  <a:pt x="24897" y="58997"/>
                </a:lnTo>
                <a:lnTo>
                  <a:pt x="29359" y="58997"/>
                </a:lnTo>
                <a:lnTo>
                  <a:pt x="29217" y="48950"/>
                </a:lnTo>
                <a:close/>
              </a:path>
              <a:path w="34289" h="113029">
                <a:moveTo>
                  <a:pt x="29093" y="39833"/>
                </a:moveTo>
                <a:lnTo>
                  <a:pt x="24831" y="39833"/>
                </a:lnTo>
                <a:lnTo>
                  <a:pt x="29152" y="44046"/>
                </a:lnTo>
                <a:lnTo>
                  <a:pt x="29217" y="48950"/>
                </a:lnTo>
                <a:lnTo>
                  <a:pt x="29093" y="39833"/>
                </a:lnTo>
                <a:close/>
              </a:path>
              <a:path w="34289" h="113029">
                <a:moveTo>
                  <a:pt x="28116" y="21391"/>
                </a:moveTo>
                <a:lnTo>
                  <a:pt x="28253" y="23498"/>
                </a:lnTo>
                <a:lnTo>
                  <a:pt x="28379" y="26984"/>
                </a:lnTo>
                <a:lnTo>
                  <a:pt x="24629" y="31236"/>
                </a:lnTo>
                <a:lnTo>
                  <a:pt x="15094" y="31836"/>
                </a:lnTo>
                <a:lnTo>
                  <a:pt x="15993" y="35335"/>
                </a:lnTo>
                <a:lnTo>
                  <a:pt x="16068" y="36170"/>
                </a:lnTo>
                <a:lnTo>
                  <a:pt x="15151" y="38762"/>
                </a:lnTo>
                <a:lnTo>
                  <a:pt x="10206" y="42435"/>
                </a:lnTo>
                <a:lnTo>
                  <a:pt x="10196" y="44172"/>
                </a:lnTo>
                <a:lnTo>
                  <a:pt x="14371" y="39968"/>
                </a:lnTo>
                <a:lnTo>
                  <a:pt x="24831" y="39833"/>
                </a:lnTo>
                <a:lnTo>
                  <a:pt x="29093" y="39833"/>
                </a:lnTo>
                <a:lnTo>
                  <a:pt x="29006" y="35335"/>
                </a:lnTo>
                <a:lnTo>
                  <a:pt x="28669" y="27955"/>
                </a:lnTo>
                <a:lnTo>
                  <a:pt x="28116" y="21391"/>
                </a:lnTo>
                <a:close/>
              </a:path>
              <a:path w="34289" h="113029">
                <a:moveTo>
                  <a:pt x="2392" y="23041"/>
                </a:moveTo>
                <a:lnTo>
                  <a:pt x="857" y="27882"/>
                </a:lnTo>
                <a:lnTo>
                  <a:pt x="752" y="28346"/>
                </a:lnTo>
                <a:lnTo>
                  <a:pt x="0" y="34356"/>
                </a:lnTo>
                <a:lnTo>
                  <a:pt x="5685" y="42011"/>
                </a:lnTo>
                <a:lnTo>
                  <a:pt x="9932" y="42638"/>
                </a:lnTo>
                <a:lnTo>
                  <a:pt x="10206" y="42435"/>
                </a:lnTo>
                <a:lnTo>
                  <a:pt x="10180" y="33161"/>
                </a:lnTo>
                <a:lnTo>
                  <a:pt x="3436" y="31134"/>
                </a:lnTo>
                <a:lnTo>
                  <a:pt x="1206" y="26984"/>
                </a:lnTo>
                <a:lnTo>
                  <a:pt x="2392" y="23041"/>
                </a:lnTo>
                <a:close/>
              </a:path>
              <a:path w="34289" h="113029">
                <a:moveTo>
                  <a:pt x="10180" y="33161"/>
                </a:moveTo>
                <a:lnTo>
                  <a:pt x="10206" y="42435"/>
                </a:lnTo>
                <a:lnTo>
                  <a:pt x="15151" y="38762"/>
                </a:lnTo>
                <a:lnTo>
                  <a:pt x="16149" y="35943"/>
                </a:lnTo>
                <a:lnTo>
                  <a:pt x="15503" y="33428"/>
                </a:lnTo>
                <a:lnTo>
                  <a:pt x="11068" y="33428"/>
                </a:lnTo>
                <a:lnTo>
                  <a:pt x="10180" y="33161"/>
                </a:lnTo>
                <a:close/>
              </a:path>
              <a:path w="34289" h="113029">
                <a:moveTo>
                  <a:pt x="9888" y="24116"/>
                </a:moveTo>
                <a:lnTo>
                  <a:pt x="10054" y="27882"/>
                </a:lnTo>
                <a:lnTo>
                  <a:pt x="10180" y="33161"/>
                </a:lnTo>
                <a:lnTo>
                  <a:pt x="11068" y="33428"/>
                </a:lnTo>
                <a:lnTo>
                  <a:pt x="14433" y="31802"/>
                </a:lnTo>
                <a:lnTo>
                  <a:pt x="10261" y="28122"/>
                </a:lnTo>
                <a:lnTo>
                  <a:pt x="10146" y="27882"/>
                </a:lnTo>
                <a:lnTo>
                  <a:pt x="9971" y="25096"/>
                </a:lnTo>
                <a:lnTo>
                  <a:pt x="9888" y="24116"/>
                </a:lnTo>
                <a:close/>
              </a:path>
              <a:path w="34289" h="113029">
                <a:moveTo>
                  <a:pt x="14433" y="31802"/>
                </a:moveTo>
                <a:lnTo>
                  <a:pt x="11068" y="33428"/>
                </a:lnTo>
                <a:lnTo>
                  <a:pt x="15503" y="33428"/>
                </a:lnTo>
                <a:lnTo>
                  <a:pt x="15103" y="31873"/>
                </a:lnTo>
                <a:lnTo>
                  <a:pt x="14513" y="31873"/>
                </a:lnTo>
                <a:close/>
              </a:path>
              <a:path w="34289" h="113029">
                <a:moveTo>
                  <a:pt x="3866" y="19115"/>
                </a:moveTo>
                <a:lnTo>
                  <a:pt x="2381" y="23079"/>
                </a:lnTo>
                <a:lnTo>
                  <a:pt x="1206" y="26984"/>
                </a:lnTo>
                <a:lnTo>
                  <a:pt x="3436" y="31134"/>
                </a:lnTo>
                <a:lnTo>
                  <a:pt x="10180" y="33161"/>
                </a:lnTo>
                <a:lnTo>
                  <a:pt x="10054" y="27882"/>
                </a:lnTo>
                <a:lnTo>
                  <a:pt x="9888" y="24116"/>
                </a:lnTo>
                <a:lnTo>
                  <a:pt x="6121" y="23079"/>
                </a:lnTo>
                <a:lnTo>
                  <a:pt x="3866" y="19115"/>
                </a:lnTo>
                <a:close/>
              </a:path>
              <a:path w="34289" h="113029">
                <a:moveTo>
                  <a:pt x="15009" y="31507"/>
                </a:moveTo>
                <a:lnTo>
                  <a:pt x="14433" y="31802"/>
                </a:lnTo>
                <a:lnTo>
                  <a:pt x="15094" y="31836"/>
                </a:lnTo>
                <a:lnTo>
                  <a:pt x="15009" y="31507"/>
                </a:lnTo>
                <a:close/>
              </a:path>
              <a:path w="34289" h="113029">
                <a:moveTo>
                  <a:pt x="15094" y="31836"/>
                </a:moveTo>
                <a:lnTo>
                  <a:pt x="14513" y="31873"/>
                </a:lnTo>
                <a:lnTo>
                  <a:pt x="15103" y="31873"/>
                </a:lnTo>
                <a:close/>
              </a:path>
              <a:path w="34289" h="113029">
                <a:moveTo>
                  <a:pt x="27536" y="27939"/>
                </a:moveTo>
                <a:lnTo>
                  <a:pt x="16427" y="27939"/>
                </a:lnTo>
                <a:lnTo>
                  <a:pt x="15808" y="29564"/>
                </a:lnTo>
                <a:lnTo>
                  <a:pt x="15157" y="31134"/>
                </a:lnTo>
                <a:lnTo>
                  <a:pt x="15094" y="31836"/>
                </a:lnTo>
                <a:lnTo>
                  <a:pt x="24629" y="31236"/>
                </a:lnTo>
                <a:lnTo>
                  <a:pt x="27536" y="27939"/>
                </a:lnTo>
                <a:close/>
              </a:path>
              <a:path w="34289" h="113029">
                <a:moveTo>
                  <a:pt x="9910" y="24122"/>
                </a:moveTo>
                <a:lnTo>
                  <a:pt x="10146" y="27882"/>
                </a:lnTo>
                <a:lnTo>
                  <a:pt x="10261" y="28122"/>
                </a:lnTo>
                <a:lnTo>
                  <a:pt x="14433" y="31802"/>
                </a:lnTo>
                <a:lnTo>
                  <a:pt x="15001" y="31527"/>
                </a:lnTo>
                <a:lnTo>
                  <a:pt x="15139" y="31134"/>
                </a:lnTo>
                <a:lnTo>
                  <a:pt x="16449" y="27882"/>
                </a:lnTo>
                <a:lnTo>
                  <a:pt x="17428" y="25304"/>
                </a:lnTo>
                <a:lnTo>
                  <a:pt x="14206" y="25304"/>
                </a:lnTo>
                <a:lnTo>
                  <a:pt x="9910" y="24122"/>
                </a:lnTo>
                <a:close/>
              </a:path>
              <a:path w="34289" h="113029">
                <a:moveTo>
                  <a:pt x="15407" y="30505"/>
                </a:moveTo>
                <a:lnTo>
                  <a:pt x="15096" y="31236"/>
                </a:lnTo>
                <a:lnTo>
                  <a:pt x="15009" y="31507"/>
                </a:lnTo>
                <a:lnTo>
                  <a:pt x="15407" y="30505"/>
                </a:lnTo>
                <a:close/>
              </a:path>
              <a:path w="34289" h="113029">
                <a:moveTo>
                  <a:pt x="16421" y="27955"/>
                </a:moveTo>
                <a:lnTo>
                  <a:pt x="15407" y="30505"/>
                </a:lnTo>
                <a:lnTo>
                  <a:pt x="15820" y="29536"/>
                </a:lnTo>
                <a:lnTo>
                  <a:pt x="16421" y="27955"/>
                </a:lnTo>
                <a:close/>
              </a:path>
              <a:path w="34289" h="113029">
                <a:moveTo>
                  <a:pt x="25730" y="14887"/>
                </a:moveTo>
                <a:lnTo>
                  <a:pt x="25627" y="15462"/>
                </a:lnTo>
                <a:lnTo>
                  <a:pt x="25505" y="15627"/>
                </a:lnTo>
                <a:lnTo>
                  <a:pt x="18976" y="21334"/>
                </a:lnTo>
                <a:lnTo>
                  <a:pt x="18391" y="22945"/>
                </a:lnTo>
                <a:lnTo>
                  <a:pt x="16421" y="27955"/>
                </a:lnTo>
                <a:lnTo>
                  <a:pt x="27536" y="27939"/>
                </a:lnTo>
                <a:lnTo>
                  <a:pt x="28379" y="26984"/>
                </a:lnTo>
                <a:lnTo>
                  <a:pt x="28253" y="23498"/>
                </a:lnTo>
                <a:lnTo>
                  <a:pt x="28071" y="20979"/>
                </a:lnTo>
                <a:lnTo>
                  <a:pt x="27643" y="17095"/>
                </a:lnTo>
                <a:lnTo>
                  <a:pt x="27539" y="16337"/>
                </a:lnTo>
                <a:lnTo>
                  <a:pt x="25730" y="14887"/>
                </a:lnTo>
                <a:close/>
              </a:path>
              <a:path w="34289" h="113029">
                <a:moveTo>
                  <a:pt x="18281" y="23199"/>
                </a:moveTo>
                <a:lnTo>
                  <a:pt x="17702" y="23498"/>
                </a:lnTo>
                <a:lnTo>
                  <a:pt x="17926" y="23996"/>
                </a:lnTo>
                <a:lnTo>
                  <a:pt x="16449" y="27882"/>
                </a:lnTo>
                <a:lnTo>
                  <a:pt x="18281" y="23199"/>
                </a:lnTo>
                <a:close/>
              </a:path>
              <a:path w="34289" h="113029">
                <a:moveTo>
                  <a:pt x="10066" y="17445"/>
                </a:moveTo>
                <a:lnTo>
                  <a:pt x="9565" y="18042"/>
                </a:lnTo>
                <a:lnTo>
                  <a:pt x="9667" y="20250"/>
                </a:lnTo>
                <a:lnTo>
                  <a:pt x="9910" y="24122"/>
                </a:lnTo>
                <a:lnTo>
                  <a:pt x="14206" y="25304"/>
                </a:lnTo>
                <a:lnTo>
                  <a:pt x="17702" y="23498"/>
                </a:lnTo>
                <a:lnTo>
                  <a:pt x="16666" y="21192"/>
                </a:lnTo>
                <a:lnTo>
                  <a:pt x="13489" y="20979"/>
                </a:lnTo>
                <a:lnTo>
                  <a:pt x="10567" y="17636"/>
                </a:lnTo>
                <a:lnTo>
                  <a:pt x="10066" y="17445"/>
                </a:lnTo>
                <a:close/>
              </a:path>
              <a:path w="34289" h="113029">
                <a:moveTo>
                  <a:pt x="17702" y="23498"/>
                </a:moveTo>
                <a:lnTo>
                  <a:pt x="14206" y="25304"/>
                </a:lnTo>
                <a:lnTo>
                  <a:pt x="17428" y="25304"/>
                </a:lnTo>
                <a:lnTo>
                  <a:pt x="17926" y="23996"/>
                </a:lnTo>
                <a:lnTo>
                  <a:pt x="17702" y="23498"/>
                </a:lnTo>
                <a:close/>
              </a:path>
              <a:path w="34289" h="113029">
                <a:moveTo>
                  <a:pt x="8317" y="16780"/>
                </a:moveTo>
                <a:lnTo>
                  <a:pt x="4019" y="18709"/>
                </a:lnTo>
                <a:lnTo>
                  <a:pt x="3866" y="19115"/>
                </a:lnTo>
                <a:lnTo>
                  <a:pt x="6121" y="23079"/>
                </a:lnTo>
                <a:lnTo>
                  <a:pt x="9888" y="24116"/>
                </a:lnTo>
                <a:lnTo>
                  <a:pt x="9570" y="18709"/>
                </a:lnTo>
                <a:lnTo>
                  <a:pt x="9529" y="17241"/>
                </a:lnTo>
                <a:lnTo>
                  <a:pt x="8317" y="16780"/>
                </a:lnTo>
                <a:close/>
              </a:path>
              <a:path w="34289" h="113029">
                <a:moveTo>
                  <a:pt x="16666" y="21192"/>
                </a:moveTo>
                <a:lnTo>
                  <a:pt x="17702" y="23498"/>
                </a:lnTo>
                <a:lnTo>
                  <a:pt x="18281" y="23199"/>
                </a:lnTo>
                <a:lnTo>
                  <a:pt x="18963" y="21346"/>
                </a:lnTo>
                <a:lnTo>
                  <a:pt x="16666" y="21192"/>
                </a:lnTo>
                <a:close/>
              </a:path>
              <a:path w="34289" h="113029">
                <a:moveTo>
                  <a:pt x="18976" y="21334"/>
                </a:moveTo>
                <a:lnTo>
                  <a:pt x="18281" y="23199"/>
                </a:lnTo>
                <a:lnTo>
                  <a:pt x="18391" y="22945"/>
                </a:lnTo>
                <a:lnTo>
                  <a:pt x="18976" y="21334"/>
                </a:lnTo>
                <a:close/>
              </a:path>
              <a:path w="34289" h="113029">
                <a:moveTo>
                  <a:pt x="4883" y="14403"/>
                </a:moveTo>
                <a:lnTo>
                  <a:pt x="2888" y="21391"/>
                </a:lnTo>
                <a:lnTo>
                  <a:pt x="2392" y="23041"/>
                </a:lnTo>
                <a:lnTo>
                  <a:pt x="3866" y="19115"/>
                </a:lnTo>
                <a:lnTo>
                  <a:pt x="3676" y="18780"/>
                </a:lnTo>
                <a:lnTo>
                  <a:pt x="4883" y="14403"/>
                </a:lnTo>
                <a:close/>
              </a:path>
              <a:path w="34289" h="113029">
                <a:moveTo>
                  <a:pt x="20414" y="17376"/>
                </a:moveTo>
                <a:lnTo>
                  <a:pt x="10340" y="17376"/>
                </a:lnTo>
                <a:lnTo>
                  <a:pt x="10567" y="17636"/>
                </a:lnTo>
                <a:lnTo>
                  <a:pt x="15996" y="19700"/>
                </a:lnTo>
                <a:lnTo>
                  <a:pt x="16666" y="21192"/>
                </a:lnTo>
                <a:lnTo>
                  <a:pt x="18963" y="21346"/>
                </a:lnTo>
                <a:lnTo>
                  <a:pt x="20414" y="17376"/>
                </a:lnTo>
                <a:close/>
              </a:path>
              <a:path w="34289" h="113029">
                <a:moveTo>
                  <a:pt x="22381" y="12792"/>
                </a:moveTo>
                <a:lnTo>
                  <a:pt x="20109" y="13042"/>
                </a:lnTo>
                <a:lnTo>
                  <a:pt x="20971" y="14887"/>
                </a:lnTo>
                <a:lnTo>
                  <a:pt x="21050" y="15627"/>
                </a:lnTo>
                <a:lnTo>
                  <a:pt x="18976" y="21335"/>
                </a:lnTo>
                <a:lnTo>
                  <a:pt x="21051" y="15627"/>
                </a:lnTo>
                <a:lnTo>
                  <a:pt x="22381" y="12792"/>
                </a:lnTo>
                <a:close/>
              </a:path>
              <a:path w="34289" h="113029">
                <a:moveTo>
                  <a:pt x="23027" y="12721"/>
                </a:moveTo>
                <a:lnTo>
                  <a:pt x="22381" y="12792"/>
                </a:lnTo>
                <a:lnTo>
                  <a:pt x="21051" y="15627"/>
                </a:lnTo>
                <a:lnTo>
                  <a:pt x="18976" y="21334"/>
                </a:lnTo>
                <a:lnTo>
                  <a:pt x="25505" y="15627"/>
                </a:lnTo>
                <a:lnTo>
                  <a:pt x="25627" y="15462"/>
                </a:lnTo>
                <a:lnTo>
                  <a:pt x="25730" y="14887"/>
                </a:lnTo>
                <a:lnTo>
                  <a:pt x="23027" y="12721"/>
                </a:lnTo>
                <a:close/>
              </a:path>
              <a:path w="34289" h="113029">
                <a:moveTo>
                  <a:pt x="10567" y="17636"/>
                </a:moveTo>
                <a:lnTo>
                  <a:pt x="13489" y="20979"/>
                </a:lnTo>
                <a:lnTo>
                  <a:pt x="16666" y="21192"/>
                </a:lnTo>
                <a:lnTo>
                  <a:pt x="15996" y="19700"/>
                </a:lnTo>
                <a:lnTo>
                  <a:pt x="10567" y="17636"/>
                </a:lnTo>
                <a:close/>
              </a:path>
              <a:path w="34289" h="113029">
                <a:moveTo>
                  <a:pt x="5763" y="11966"/>
                </a:moveTo>
                <a:lnTo>
                  <a:pt x="4878" y="14420"/>
                </a:lnTo>
                <a:lnTo>
                  <a:pt x="3676" y="18780"/>
                </a:lnTo>
                <a:lnTo>
                  <a:pt x="3866" y="19115"/>
                </a:lnTo>
                <a:lnTo>
                  <a:pt x="4019" y="18709"/>
                </a:lnTo>
                <a:lnTo>
                  <a:pt x="8317" y="16780"/>
                </a:lnTo>
                <a:lnTo>
                  <a:pt x="9336" y="16780"/>
                </a:lnTo>
                <a:lnTo>
                  <a:pt x="7119" y="15462"/>
                </a:lnTo>
                <a:lnTo>
                  <a:pt x="5763" y="11966"/>
                </a:lnTo>
                <a:close/>
              </a:path>
              <a:path w="34289" h="113029">
                <a:moveTo>
                  <a:pt x="9529" y="17241"/>
                </a:moveTo>
                <a:lnTo>
                  <a:pt x="9565" y="18042"/>
                </a:lnTo>
                <a:lnTo>
                  <a:pt x="10066" y="17445"/>
                </a:lnTo>
                <a:lnTo>
                  <a:pt x="9529" y="17241"/>
                </a:lnTo>
                <a:close/>
              </a:path>
              <a:path w="34289" h="113029">
                <a:moveTo>
                  <a:pt x="10196" y="17291"/>
                </a:moveTo>
                <a:lnTo>
                  <a:pt x="10066" y="17445"/>
                </a:lnTo>
                <a:lnTo>
                  <a:pt x="10567" y="17636"/>
                </a:lnTo>
                <a:lnTo>
                  <a:pt x="10338" y="17376"/>
                </a:lnTo>
                <a:lnTo>
                  <a:pt x="10196" y="17291"/>
                </a:lnTo>
                <a:close/>
              </a:path>
              <a:path w="34289" h="113029">
                <a:moveTo>
                  <a:pt x="9439" y="16841"/>
                </a:moveTo>
                <a:lnTo>
                  <a:pt x="9529" y="17241"/>
                </a:lnTo>
                <a:lnTo>
                  <a:pt x="10066" y="17445"/>
                </a:lnTo>
                <a:lnTo>
                  <a:pt x="10111" y="17241"/>
                </a:lnTo>
                <a:lnTo>
                  <a:pt x="9439" y="16841"/>
                </a:lnTo>
                <a:close/>
              </a:path>
              <a:path w="34289" h="113029">
                <a:moveTo>
                  <a:pt x="10342" y="17378"/>
                </a:moveTo>
                <a:close/>
              </a:path>
              <a:path w="34289" h="113029">
                <a:moveTo>
                  <a:pt x="20109" y="13042"/>
                </a:moveTo>
                <a:lnTo>
                  <a:pt x="13120" y="13812"/>
                </a:lnTo>
                <a:lnTo>
                  <a:pt x="10196" y="17291"/>
                </a:lnTo>
                <a:lnTo>
                  <a:pt x="10342" y="17378"/>
                </a:lnTo>
                <a:lnTo>
                  <a:pt x="20414" y="17376"/>
                </a:lnTo>
                <a:lnTo>
                  <a:pt x="21167" y="15306"/>
                </a:lnTo>
                <a:lnTo>
                  <a:pt x="20109" y="13042"/>
                </a:lnTo>
                <a:close/>
              </a:path>
              <a:path w="34289" h="113029">
                <a:moveTo>
                  <a:pt x="10965" y="7879"/>
                </a:moveTo>
                <a:lnTo>
                  <a:pt x="7721" y="9393"/>
                </a:lnTo>
                <a:lnTo>
                  <a:pt x="7324" y="10391"/>
                </a:lnTo>
                <a:lnTo>
                  <a:pt x="9439" y="16841"/>
                </a:lnTo>
                <a:lnTo>
                  <a:pt x="10196" y="17291"/>
                </a:lnTo>
                <a:lnTo>
                  <a:pt x="13120" y="13812"/>
                </a:lnTo>
                <a:lnTo>
                  <a:pt x="20109" y="13042"/>
                </a:lnTo>
                <a:lnTo>
                  <a:pt x="19074" y="10825"/>
                </a:lnTo>
                <a:lnTo>
                  <a:pt x="10965" y="7879"/>
                </a:lnTo>
                <a:close/>
              </a:path>
              <a:path w="34289" h="113029">
                <a:moveTo>
                  <a:pt x="9336" y="16780"/>
                </a:moveTo>
                <a:lnTo>
                  <a:pt x="8317" y="16780"/>
                </a:lnTo>
                <a:lnTo>
                  <a:pt x="9529" y="17241"/>
                </a:lnTo>
                <a:lnTo>
                  <a:pt x="9439" y="16841"/>
                </a:lnTo>
                <a:close/>
              </a:path>
              <a:path w="34289" h="113029">
                <a:moveTo>
                  <a:pt x="7721" y="9393"/>
                </a:moveTo>
                <a:lnTo>
                  <a:pt x="6484" y="9970"/>
                </a:lnTo>
                <a:lnTo>
                  <a:pt x="5763" y="11966"/>
                </a:lnTo>
                <a:lnTo>
                  <a:pt x="7119" y="15462"/>
                </a:lnTo>
                <a:lnTo>
                  <a:pt x="9439" y="16841"/>
                </a:lnTo>
                <a:lnTo>
                  <a:pt x="7466" y="10825"/>
                </a:lnTo>
                <a:lnTo>
                  <a:pt x="7576" y="9757"/>
                </a:lnTo>
                <a:lnTo>
                  <a:pt x="7721" y="9393"/>
                </a:lnTo>
                <a:close/>
              </a:path>
              <a:path w="34289" h="113029">
                <a:moveTo>
                  <a:pt x="26412" y="11113"/>
                </a:moveTo>
                <a:lnTo>
                  <a:pt x="25730" y="14887"/>
                </a:lnTo>
                <a:lnTo>
                  <a:pt x="27539" y="16337"/>
                </a:lnTo>
                <a:lnTo>
                  <a:pt x="26798" y="11966"/>
                </a:lnTo>
                <a:lnTo>
                  <a:pt x="26672" y="11595"/>
                </a:lnTo>
                <a:lnTo>
                  <a:pt x="26412" y="11113"/>
                </a:lnTo>
                <a:close/>
              </a:path>
              <a:path w="34289" h="113029">
                <a:moveTo>
                  <a:pt x="26121" y="12721"/>
                </a:moveTo>
                <a:lnTo>
                  <a:pt x="23027" y="12721"/>
                </a:lnTo>
                <a:lnTo>
                  <a:pt x="25730" y="14887"/>
                </a:lnTo>
                <a:lnTo>
                  <a:pt x="26121" y="12721"/>
                </a:lnTo>
                <a:close/>
              </a:path>
              <a:path w="34289" h="113029">
                <a:moveTo>
                  <a:pt x="5641" y="11651"/>
                </a:moveTo>
                <a:lnTo>
                  <a:pt x="4883" y="14403"/>
                </a:lnTo>
                <a:lnTo>
                  <a:pt x="5763" y="11966"/>
                </a:lnTo>
                <a:lnTo>
                  <a:pt x="5641" y="11651"/>
                </a:lnTo>
                <a:close/>
              </a:path>
              <a:path w="34289" h="113029">
                <a:moveTo>
                  <a:pt x="23127" y="7879"/>
                </a:moveTo>
                <a:lnTo>
                  <a:pt x="10965" y="7879"/>
                </a:lnTo>
                <a:lnTo>
                  <a:pt x="19074" y="10825"/>
                </a:lnTo>
                <a:lnTo>
                  <a:pt x="20109" y="13042"/>
                </a:lnTo>
                <a:lnTo>
                  <a:pt x="22381" y="12792"/>
                </a:lnTo>
                <a:lnTo>
                  <a:pt x="23806" y="9757"/>
                </a:lnTo>
                <a:lnTo>
                  <a:pt x="23127" y="7879"/>
                </a:lnTo>
                <a:close/>
              </a:path>
              <a:path w="34289" h="113029">
                <a:moveTo>
                  <a:pt x="16953" y="1774"/>
                </a:moveTo>
                <a:lnTo>
                  <a:pt x="16225" y="2167"/>
                </a:lnTo>
                <a:lnTo>
                  <a:pt x="22051" y="4900"/>
                </a:lnTo>
                <a:lnTo>
                  <a:pt x="23674" y="9393"/>
                </a:lnTo>
                <a:lnTo>
                  <a:pt x="23706" y="9970"/>
                </a:lnTo>
                <a:lnTo>
                  <a:pt x="22381" y="12792"/>
                </a:lnTo>
                <a:lnTo>
                  <a:pt x="23027" y="12721"/>
                </a:lnTo>
                <a:lnTo>
                  <a:pt x="26121" y="12721"/>
                </a:lnTo>
                <a:lnTo>
                  <a:pt x="26411" y="11112"/>
                </a:lnTo>
                <a:lnTo>
                  <a:pt x="23046" y="4900"/>
                </a:lnTo>
                <a:lnTo>
                  <a:pt x="21509" y="3132"/>
                </a:lnTo>
                <a:lnTo>
                  <a:pt x="16953" y="1774"/>
                </a:lnTo>
                <a:close/>
              </a:path>
              <a:path w="34289" h="113029">
                <a:moveTo>
                  <a:pt x="13897" y="1075"/>
                </a:moveTo>
                <a:lnTo>
                  <a:pt x="5763" y="11966"/>
                </a:lnTo>
                <a:lnTo>
                  <a:pt x="6484" y="9970"/>
                </a:lnTo>
                <a:lnTo>
                  <a:pt x="7721" y="9393"/>
                </a:lnTo>
                <a:lnTo>
                  <a:pt x="9055" y="6043"/>
                </a:lnTo>
                <a:lnTo>
                  <a:pt x="16225" y="2167"/>
                </a:lnTo>
                <a:lnTo>
                  <a:pt x="13897" y="1075"/>
                </a:lnTo>
                <a:close/>
              </a:path>
              <a:path w="34289" h="113029">
                <a:moveTo>
                  <a:pt x="6035" y="10223"/>
                </a:moveTo>
                <a:lnTo>
                  <a:pt x="5765" y="11112"/>
                </a:lnTo>
                <a:lnTo>
                  <a:pt x="5641" y="11651"/>
                </a:lnTo>
                <a:lnTo>
                  <a:pt x="6035" y="10223"/>
                </a:lnTo>
                <a:close/>
              </a:path>
              <a:path w="34289" h="113029">
                <a:moveTo>
                  <a:pt x="16225" y="2167"/>
                </a:moveTo>
                <a:lnTo>
                  <a:pt x="9055" y="6043"/>
                </a:lnTo>
                <a:lnTo>
                  <a:pt x="7721" y="9393"/>
                </a:lnTo>
                <a:lnTo>
                  <a:pt x="10965" y="7879"/>
                </a:lnTo>
                <a:lnTo>
                  <a:pt x="23127" y="7879"/>
                </a:lnTo>
                <a:lnTo>
                  <a:pt x="22051" y="4900"/>
                </a:lnTo>
                <a:lnTo>
                  <a:pt x="16225" y="2167"/>
                </a:lnTo>
                <a:close/>
              </a:path>
              <a:path w="34289" h="113029">
                <a:moveTo>
                  <a:pt x="13074" y="0"/>
                </a:moveTo>
                <a:lnTo>
                  <a:pt x="8234" y="3132"/>
                </a:lnTo>
                <a:lnTo>
                  <a:pt x="8119" y="3341"/>
                </a:lnTo>
                <a:lnTo>
                  <a:pt x="6822" y="7623"/>
                </a:lnTo>
                <a:lnTo>
                  <a:pt x="6960" y="7263"/>
                </a:lnTo>
                <a:lnTo>
                  <a:pt x="9041" y="2829"/>
                </a:lnTo>
                <a:lnTo>
                  <a:pt x="13897" y="1075"/>
                </a:lnTo>
                <a:lnTo>
                  <a:pt x="16382" y="1075"/>
                </a:lnTo>
                <a:lnTo>
                  <a:pt x="13074" y="0"/>
                </a:lnTo>
                <a:close/>
              </a:path>
              <a:path w="34289" h="113029">
                <a:moveTo>
                  <a:pt x="21509" y="3132"/>
                </a:moveTo>
                <a:lnTo>
                  <a:pt x="23067" y="4925"/>
                </a:lnTo>
                <a:lnTo>
                  <a:pt x="23753" y="6194"/>
                </a:lnTo>
                <a:lnTo>
                  <a:pt x="22211" y="3341"/>
                </a:lnTo>
                <a:lnTo>
                  <a:pt x="21509" y="3132"/>
                </a:lnTo>
                <a:close/>
              </a:path>
              <a:path w="34289" h="113029">
                <a:moveTo>
                  <a:pt x="18530" y="1774"/>
                </a:moveTo>
                <a:lnTo>
                  <a:pt x="16953" y="1774"/>
                </a:lnTo>
                <a:lnTo>
                  <a:pt x="21509" y="3132"/>
                </a:lnTo>
                <a:lnTo>
                  <a:pt x="21037" y="2589"/>
                </a:lnTo>
                <a:lnTo>
                  <a:pt x="18530" y="1774"/>
                </a:lnTo>
                <a:close/>
              </a:path>
              <a:path w="34289" h="113029">
                <a:moveTo>
                  <a:pt x="16382" y="1075"/>
                </a:moveTo>
                <a:lnTo>
                  <a:pt x="13897" y="1075"/>
                </a:lnTo>
                <a:lnTo>
                  <a:pt x="16225" y="2167"/>
                </a:lnTo>
                <a:lnTo>
                  <a:pt x="16953" y="1774"/>
                </a:lnTo>
                <a:lnTo>
                  <a:pt x="18530" y="1774"/>
                </a:lnTo>
                <a:lnTo>
                  <a:pt x="16382" y="1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4151" y="669517"/>
            <a:ext cx="85373" cy="1088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949354" y="666829"/>
            <a:ext cx="60325" cy="85725"/>
          </a:xfrm>
          <a:custGeom>
            <a:avLst/>
            <a:gdLst/>
            <a:ahLst/>
            <a:cxnLst/>
            <a:rect l="l" t="t" r="r" b="b"/>
            <a:pathLst>
              <a:path w="60325" h="85725">
                <a:moveTo>
                  <a:pt x="19480" y="82723"/>
                </a:moveTo>
                <a:lnTo>
                  <a:pt x="14680" y="83530"/>
                </a:lnTo>
                <a:lnTo>
                  <a:pt x="15595" y="84181"/>
                </a:lnTo>
                <a:lnTo>
                  <a:pt x="21998" y="85531"/>
                </a:lnTo>
                <a:lnTo>
                  <a:pt x="22992" y="85400"/>
                </a:lnTo>
                <a:lnTo>
                  <a:pt x="19480" y="82723"/>
                </a:lnTo>
                <a:close/>
              </a:path>
              <a:path w="60325" h="85725">
                <a:moveTo>
                  <a:pt x="28516" y="65097"/>
                </a:moveTo>
                <a:lnTo>
                  <a:pt x="22689" y="65881"/>
                </a:lnTo>
                <a:lnTo>
                  <a:pt x="25720" y="68027"/>
                </a:lnTo>
                <a:lnTo>
                  <a:pt x="26719" y="73969"/>
                </a:lnTo>
                <a:lnTo>
                  <a:pt x="20621" y="82532"/>
                </a:lnTo>
                <a:lnTo>
                  <a:pt x="19480" y="82723"/>
                </a:lnTo>
                <a:lnTo>
                  <a:pt x="22992" y="85400"/>
                </a:lnTo>
                <a:lnTo>
                  <a:pt x="33597" y="83997"/>
                </a:lnTo>
                <a:lnTo>
                  <a:pt x="37334" y="79121"/>
                </a:lnTo>
                <a:lnTo>
                  <a:pt x="36138" y="79087"/>
                </a:lnTo>
                <a:lnTo>
                  <a:pt x="28248" y="71804"/>
                </a:lnTo>
                <a:lnTo>
                  <a:pt x="28012" y="65881"/>
                </a:lnTo>
                <a:lnTo>
                  <a:pt x="28089" y="65559"/>
                </a:lnTo>
                <a:lnTo>
                  <a:pt x="28516" y="65097"/>
                </a:lnTo>
                <a:close/>
              </a:path>
              <a:path w="60325" h="85725">
                <a:moveTo>
                  <a:pt x="42285" y="78844"/>
                </a:moveTo>
                <a:lnTo>
                  <a:pt x="37324" y="79040"/>
                </a:lnTo>
                <a:lnTo>
                  <a:pt x="33597" y="83997"/>
                </a:lnTo>
                <a:lnTo>
                  <a:pt x="35205" y="83784"/>
                </a:lnTo>
                <a:lnTo>
                  <a:pt x="41254" y="79960"/>
                </a:lnTo>
                <a:lnTo>
                  <a:pt x="42285" y="78844"/>
                </a:lnTo>
                <a:close/>
              </a:path>
              <a:path w="60325" h="85725">
                <a:moveTo>
                  <a:pt x="5306" y="71745"/>
                </a:moveTo>
                <a:lnTo>
                  <a:pt x="5283" y="72461"/>
                </a:lnTo>
                <a:lnTo>
                  <a:pt x="6295" y="77558"/>
                </a:lnTo>
                <a:lnTo>
                  <a:pt x="14680" y="83530"/>
                </a:lnTo>
                <a:lnTo>
                  <a:pt x="19480" y="82723"/>
                </a:lnTo>
                <a:lnTo>
                  <a:pt x="18128" y="81694"/>
                </a:lnTo>
                <a:lnTo>
                  <a:pt x="16856" y="72461"/>
                </a:lnTo>
                <a:lnTo>
                  <a:pt x="6287" y="72461"/>
                </a:lnTo>
                <a:lnTo>
                  <a:pt x="5306" y="71745"/>
                </a:lnTo>
                <a:close/>
              </a:path>
              <a:path w="60325" h="85725">
                <a:moveTo>
                  <a:pt x="22689" y="65881"/>
                </a:moveTo>
                <a:lnTo>
                  <a:pt x="20379" y="66200"/>
                </a:lnTo>
                <a:lnTo>
                  <a:pt x="16822" y="70893"/>
                </a:lnTo>
                <a:lnTo>
                  <a:pt x="16757" y="71745"/>
                </a:lnTo>
                <a:lnTo>
                  <a:pt x="18128" y="81694"/>
                </a:lnTo>
                <a:lnTo>
                  <a:pt x="19480" y="82723"/>
                </a:lnTo>
                <a:lnTo>
                  <a:pt x="20621" y="82532"/>
                </a:lnTo>
                <a:lnTo>
                  <a:pt x="26719" y="73969"/>
                </a:lnTo>
                <a:lnTo>
                  <a:pt x="25720" y="68027"/>
                </a:lnTo>
                <a:lnTo>
                  <a:pt x="22689" y="65881"/>
                </a:lnTo>
                <a:close/>
              </a:path>
              <a:path w="60325" h="85725">
                <a:moveTo>
                  <a:pt x="31052" y="64758"/>
                </a:moveTo>
                <a:lnTo>
                  <a:pt x="28516" y="65097"/>
                </a:lnTo>
                <a:lnTo>
                  <a:pt x="28089" y="65559"/>
                </a:lnTo>
                <a:lnTo>
                  <a:pt x="28012" y="65881"/>
                </a:lnTo>
                <a:lnTo>
                  <a:pt x="28248" y="71804"/>
                </a:lnTo>
                <a:lnTo>
                  <a:pt x="36138" y="79087"/>
                </a:lnTo>
                <a:lnTo>
                  <a:pt x="37324" y="79040"/>
                </a:lnTo>
                <a:lnTo>
                  <a:pt x="35929" y="68494"/>
                </a:lnTo>
                <a:lnTo>
                  <a:pt x="31052" y="64758"/>
                </a:lnTo>
                <a:close/>
              </a:path>
              <a:path w="60325" h="85725">
                <a:moveTo>
                  <a:pt x="37324" y="79040"/>
                </a:moveTo>
                <a:lnTo>
                  <a:pt x="36138" y="79087"/>
                </a:lnTo>
                <a:lnTo>
                  <a:pt x="37330" y="79087"/>
                </a:lnTo>
                <a:close/>
              </a:path>
              <a:path w="60325" h="85725">
                <a:moveTo>
                  <a:pt x="43707" y="64758"/>
                </a:moveTo>
                <a:lnTo>
                  <a:pt x="31052" y="64758"/>
                </a:lnTo>
                <a:lnTo>
                  <a:pt x="35929" y="68494"/>
                </a:lnTo>
                <a:lnTo>
                  <a:pt x="37324" y="79040"/>
                </a:lnTo>
                <a:lnTo>
                  <a:pt x="42285" y="78844"/>
                </a:lnTo>
                <a:lnTo>
                  <a:pt x="49572" y="70957"/>
                </a:lnTo>
                <a:lnTo>
                  <a:pt x="49401" y="66614"/>
                </a:lnTo>
                <a:lnTo>
                  <a:pt x="48350" y="66614"/>
                </a:lnTo>
                <a:lnTo>
                  <a:pt x="43707" y="64758"/>
                </a:lnTo>
                <a:close/>
              </a:path>
              <a:path w="60325" h="85725">
                <a:moveTo>
                  <a:pt x="1593" y="69037"/>
                </a:moveTo>
                <a:lnTo>
                  <a:pt x="1828" y="70535"/>
                </a:lnTo>
                <a:lnTo>
                  <a:pt x="4960" y="76607"/>
                </a:lnTo>
                <a:lnTo>
                  <a:pt x="6294" y="77558"/>
                </a:lnTo>
                <a:lnTo>
                  <a:pt x="5283" y="72461"/>
                </a:lnTo>
                <a:lnTo>
                  <a:pt x="5306" y="71745"/>
                </a:lnTo>
                <a:lnTo>
                  <a:pt x="1593" y="69037"/>
                </a:lnTo>
                <a:close/>
              </a:path>
              <a:path w="60325" h="85725">
                <a:moveTo>
                  <a:pt x="16519" y="61875"/>
                </a:moveTo>
                <a:lnTo>
                  <a:pt x="10647" y="63223"/>
                </a:lnTo>
                <a:lnTo>
                  <a:pt x="5306" y="71745"/>
                </a:lnTo>
                <a:lnTo>
                  <a:pt x="6287" y="72461"/>
                </a:lnTo>
                <a:lnTo>
                  <a:pt x="16301" y="70893"/>
                </a:lnTo>
                <a:lnTo>
                  <a:pt x="19722" y="66200"/>
                </a:lnTo>
                <a:lnTo>
                  <a:pt x="19316" y="63628"/>
                </a:lnTo>
                <a:lnTo>
                  <a:pt x="16519" y="61875"/>
                </a:lnTo>
                <a:close/>
              </a:path>
              <a:path w="60325" h="85725">
                <a:moveTo>
                  <a:pt x="19316" y="63628"/>
                </a:moveTo>
                <a:lnTo>
                  <a:pt x="19722" y="66200"/>
                </a:lnTo>
                <a:lnTo>
                  <a:pt x="16301" y="70893"/>
                </a:lnTo>
                <a:lnTo>
                  <a:pt x="6287" y="72461"/>
                </a:lnTo>
                <a:lnTo>
                  <a:pt x="16856" y="72461"/>
                </a:lnTo>
                <a:lnTo>
                  <a:pt x="16757" y="71745"/>
                </a:lnTo>
                <a:lnTo>
                  <a:pt x="16822" y="70893"/>
                </a:lnTo>
                <a:lnTo>
                  <a:pt x="20388" y="66198"/>
                </a:lnTo>
                <a:lnTo>
                  <a:pt x="22689" y="65881"/>
                </a:lnTo>
                <a:lnTo>
                  <a:pt x="20971" y="64665"/>
                </a:lnTo>
                <a:lnTo>
                  <a:pt x="19316" y="63628"/>
                </a:lnTo>
                <a:close/>
              </a:path>
              <a:path w="60325" h="85725">
                <a:moveTo>
                  <a:pt x="3013" y="54921"/>
                </a:moveTo>
                <a:lnTo>
                  <a:pt x="287" y="58855"/>
                </a:lnTo>
                <a:lnTo>
                  <a:pt x="179" y="60003"/>
                </a:lnTo>
                <a:lnTo>
                  <a:pt x="1593" y="69037"/>
                </a:lnTo>
                <a:lnTo>
                  <a:pt x="5306" y="71745"/>
                </a:lnTo>
                <a:lnTo>
                  <a:pt x="10647" y="63223"/>
                </a:lnTo>
                <a:lnTo>
                  <a:pt x="16519" y="61875"/>
                </a:lnTo>
                <a:lnTo>
                  <a:pt x="19039" y="61875"/>
                </a:lnTo>
                <a:lnTo>
                  <a:pt x="18861" y="60755"/>
                </a:lnTo>
                <a:lnTo>
                  <a:pt x="18104" y="57091"/>
                </a:lnTo>
                <a:lnTo>
                  <a:pt x="13170" y="57091"/>
                </a:lnTo>
                <a:lnTo>
                  <a:pt x="3523" y="55615"/>
                </a:lnTo>
                <a:lnTo>
                  <a:pt x="3013" y="54921"/>
                </a:lnTo>
                <a:close/>
              </a:path>
              <a:path w="60325" h="85725">
                <a:moveTo>
                  <a:pt x="55682" y="60003"/>
                </a:moveTo>
                <a:lnTo>
                  <a:pt x="54008" y="64188"/>
                </a:lnTo>
                <a:lnTo>
                  <a:pt x="49383" y="66171"/>
                </a:lnTo>
                <a:lnTo>
                  <a:pt x="49572" y="70957"/>
                </a:lnTo>
                <a:lnTo>
                  <a:pt x="50174" y="70305"/>
                </a:lnTo>
                <a:lnTo>
                  <a:pt x="53677" y="65020"/>
                </a:lnTo>
                <a:lnTo>
                  <a:pt x="55682" y="60003"/>
                </a:lnTo>
                <a:close/>
              </a:path>
              <a:path w="60325" h="85725">
                <a:moveTo>
                  <a:pt x="41442" y="57518"/>
                </a:moveTo>
                <a:lnTo>
                  <a:pt x="36273" y="57723"/>
                </a:lnTo>
                <a:lnTo>
                  <a:pt x="38377" y="62628"/>
                </a:lnTo>
                <a:lnTo>
                  <a:pt x="48350" y="66614"/>
                </a:lnTo>
                <a:lnTo>
                  <a:pt x="49316" y="66200"/>
                </a:lnTo>
                <a:lnTo>
                  <a:pt x="49279" y="64758"/>
                </a:lnTo>
                <a:lnTo>
                  <a:pt x="41442" y="57518"/>
                </a:lnTo>
                <a:close/>
              </a:path>
              <a:path w="60325" h="85725">
                <a:moveTo>
                  <a:pt x="49383" y="66171"/>
                </a:moveTo>
                <a:lnTo>
                  <a:pt x="48350" y="66614"/>
                </a:lnTo>
                <a:lnTo>
                  <a:pt x="49401" y="66614"/>
                </a:lnTo>
                <a:lnTo>
                  <a:pt x="49383" y="66171"/>
                </a:lnTo>
                <a:close/>
              </a:path>
              <a:path w="60325" h="85725">
                <a:moveTo>
                  <a:pt x="56674" y="57518"/>
                </a:moveTo>
                <a:lnTo>
                  <a:pt x="41442" y="57518"/>
                </a:lnTo>
                <a:lnTo>
                  <a:pt x="49279" y="64758"/>
                </a:lnTo>
                <a:lnTo>
                  <a:pt x="49383" y="66171"/>
                </a:lnTo>
                <a:lnTo>
                  <a:pt x="54008" y="64188"/>
                </a:lnTo>
                <a:lnTo>
                  <a:pt x="56674" y="57518"/>
                </a:lnTo>
                <a:close/>
              </a:path>
              <a:path w="60325" h="85725">
                <a:moveTo>
                  <a:pt x="20975" y="64668"/>
                </a:moveTo>
                <a:lnTo>
                  <a:pt x="22689" y="65881"/>
                </a:lnTo>
                <a:lnTo>
                  <a:pt x="24047" y="65694"/>
                </a:lnTo>
                <a:lnTo>
                  <a:pt x="22398" y="65559"/>
                </a:lnTo>
                <a:lnTo>
                  <a:pt x="20975" y="64668"/>
                </a:lnTo>
                <a:close/>
              </a:path>
              <a:path w="60325" h="85725">
                <a:moveTo>
                  <a:pt x="24047" y="65694"/>
                </a:moveTo>
                <a:close/>
              </a:path>
              <a:path w="60325" h="85725">
                <a:moveTo>
                  <a:pt x="30066" y="63418"/>
                </a:moveTo>
                <a:lnTo>
                  <a:pt x="28074" y="65139"/>
                </a:lnTo>
                <a:lnTo>
                  <a:pt x="24047" y="65694"/>
                </a:lnTo>
                <a:lnTo>
                  <a:pt x="28516" y="65097"/>
                </a:lnTo>
                <a:lnTo>
                  <a:pt x="30066" y="63418"/>
                </a:lnTo>
                <a:close/>
              </a:path>
              <a:path w="60325" h="85725">
                <a:moveTo>
                  <a:pt x="36273" y="57723"/>
                </a:moveTo>
                <a:lnTo>
                  <a:pt x="35291" y="57762"/>
                </a:lnTo>
                <a:lnTo>
                  <a:pt x="28516" y="65097"/>
                </a:lnTo>
                <a:lnTo>
                  <a:pt x="31052" y="64758"/>
                </a:lnTo>
                <a:lnTo>
                  <a:pt x="43707" y="64758"/>
                </a:lnTo>
                <a:lnTo>
                  <a:pt x="38377" y="62628"/>
                </a:lnTo>
                <a:lnTo>
                  <a:pt x="36273" y="57723"/>
                </a:lnTo>
                <a:close/>
              </a:path>
              <a:path w="60325" h="85725">
                <a:moveTo>
                  <a:pt x="18036" y="56757"/>
                </a:moveTo>
                <a:lnTo>
                  <a:pt x="18861" y="60755"/>
                </a:lnTo>
                <a:lnTo>
                  <a:pt x="19316" y="63628"/>
                </a:lnTo>
                <a:lnTo>
                  <a:pt x="20975" y="64668"/>
                </a:lnTo>
                <a:lnTo>
                  <a:pt x="19662" y="63845"/>
                </a:lnTo>
                <a:lnTo>
                  <a:pt x="19156" y="62181"/>
                </a:lnTo>
                <a:lnTo>
                  <a:pt x="18036" y="56757"/>
                </a:lnTo>
                <a:close/>
              </a:path>
              <a:path w="60325" h="85725">
                <a:moveTo>
                  <a:pt x="19039" y="61875"/>
                </a:moveTo>
                <a:lnTo>
                  <a:pt x="16519" y="61875"/>
                </a:lnTo>
                <a:lnTo>
                  <a:pt x="19316" y="63628"/>
                </a:lnTo>
                <a:lnTo>
                  <a:pt x="19039" y="61875"/>
                </a:lnTo>
                <a:close/>
              </a:path>
              <a:path w="60325" h="85725">
                <a:moveTo>
                  <a:pt x="38716" y="50050"/>
                </a:moveTo>
                <a:lnTo>
                  <a:pt x="36486" y="55615"/>
                </a:lnTo>
                <a:lnTo>
                  <a:pt x="34278" y="58855"/>
                </a:lnTo>
                <a:lnTo>
                  <a:pt x="30066" y="63418"/>
                </a:lnTo>
                <a:lnTo>
                  <a:pt x="35291" y="57762"/>
                </a:lnTo>
                <a:lnTo>
                  <a:pt x="36273" y="57723"/>
                </a:lnTo>
                <a:lnTo>
                  <a:pt x="36002" y="57091"/>
                </a:lnTo>
                <a:lnTo>
                  <a:pt x="36035" y="56757"/>
                </a:lnTo>
                <a:lnTo>
                  <a:pt x="38716" y="50050"/>
                </a:lnTo>
                <a:close/>
              </a:path>
              <a:path w="60325" h="85725">
                <a:moveTo>
                  <a:pt x="59443" y="48476"/>
                </a:moveTo>
                <a:lnTo>
                  <a:pt x="56615" y="50996"/>
                </a:lnTo>
                <a:lnTo>
                  <a:pt x="57995" y="54213"/>
                </a:lnTo>
                <a:lnTo>
                  <a:pt x="55682" y="60003"/>
                </a:lnTo>
                <a:lnTo>
                  <a:pt x="58053" y="54068"/>
                </a:lnTo>
                <a:lnTo>
                  <a:pt x="59395" y="48797"/>
                </a:lnTo>
                <a:lnTo>
                  <a:pt x="59443" y="48476"/>
                </a:lnTo>
                <a:close/>
              </a:path>
              <a:path w="60325" h="85725">
                <a:moveTo>
                  <a:pt x="470" y="49418"/>
                </a:moveTo>
                <a:lnTo>
                  <a:pt x="81" y="51954"/>
                </a:lnTo>
                <a:lnTo>
                  <a:pt x="0" y="58855"/>
                </a:lnTo>
                <a:lnTo>
                  <a:pt x="53" y="59194"/>
                </a:lnTo>
                <a:lnTo>
                  <a:pt x="3013" y="54921"/>
                </a:lnTo>
                <a:lnTo>
                  <a:pt x="211" y="51107"/>
                </a:lnTo>
                <a:lnTo>
                  <a:pt x="470" y="49418"/>
                </a:lnTo>
                <a:close/>
              </a:path>
              <a:path w="60325" h="85725">
                <a:moveTo>
                  <a:pt x="40052" y="46947"/>
                </a:moveTo>
                <a:lnTo>
                  <a:pt x="36035" y="56757"/>
                </a:lnTo>
                <a:lnTo>
                  <a:pt x="36002" y="57091"/>
                </a:lnTo>
                <a:lnTo>
                  <a:pt x="36273" y="57723"/>
                </a:lnTo>
                <a:lnTo>
                  <a:pt x="41442" y="57518"/>
                </a:lnTo>
                <a:lnTo>
                  <a:pt x="56674" y="57518"/>
                </a:lnTo>
                <a:lnTo>
                  <a:pt x="57834" y="54615"/>
                </a:lnTo>
                <a:lnTo>
                  <a:pt x="57809" y="53780"/>
                </a:lnTo>
                <a:lnTo>
                  <a:pt x="57290" y="52571"/>
                </a:lnTo>
                <a:lnTo>
                  <a:pt x="54847" y="52571"/>
                </a:lnTo>
                <a:lnTo>
                  <a:pt x="44124" y="51954"/>
                </a:lnTo>
                <a:lnTo>
                  <a:pt x="40028" y="47357"/>
                </a:lnTo>
                <a:lnTo>
                  <a:pt x="40052" y="46947"/>
                </a:lnTo>
                <a:close/>
              </a:path>
              <a:path w="60325" h="85725">
                <a:moveTo>
                  <a:pt x="12981" y="52600"/>
                </a:moveTo>
                <a:lnTo>
                  <a:pt x="3225" y="54615"/>
                </a:lnTo>
                <a:lnTo>
                  <a:pt x="3013" y="54921"/>
                </a:lnTo>
                <a:lnTo>
                  <a:pt x="3523" y="55615"/>
                </a:lnTo>
                <a:lnTo>
                  <a:pt x="13170" y="57091"/>
                </a:lnTo>
                <a:lnTo>
                  <a:pt x="16308" y="54787"/>
                </a:lnTo>
                <a:lnTo>
                  <a:pt x="12981" y="52600"/>
                </a:lnTo>
                <a:close/>
              </a:path>
              <a:path w="60325" h="85725">
                <a:moveTo>
                  <a:pt x="16308" y="54787"/>
                </a:moveTo>
                <a:lnTo>
                  <a:pt x="13170" y="57091"/>
                </a:lnTo>
                <a:lnTo>
                  <a:pt x="18104" y="57091"/>
                </a:lnTo>
                <a:lnTo>
                  <a:pt x="17836" y="55792"/>
                </a:lnTo>
                <a:lnTo>
                  <a:pt x="16308" y="54787"/>
                </a:lnTo>
                <a:close/>
              </a:path>
              <a:path w="60325" h="85725">
                <a:moveTo>
                  <a:pt x="18465" y="48599"/>
                </a:moveTo>
                <a:lnTo>
                  <a:pt x="17679" y="53780"/>
                </a:lnTo>
                <a:lnTo>
                  <a:pt x="16308" y="54787"/>
                </a:lnTo>
                <a:lnTo>
                  <a:pt x="17836" y="55792"/>
                </a:lnTo>
                <a:lnTo>
                  <a:pt x="18036" y="56757"/>
                </a:lnTo>
                <a:lnTo>
                  <a:pt x="18094" y="51954"/>
                </a:lnTo>
                <a:lnTo>
                  <a:pt x="18465" y="48599"/>
                </a:lnTo>
                <a:close/>
              </a:path>
              <a:path w="60325" h="85725">
                <a:moveTo>
                  <a:pt x="5725" y="38487"/>
                </a:moveTo>
                <a:lnTo>
                  <a:pt x="1667" y="41601"/>
                </a:lnTo>
                <a:lnTo>
                  <a:pt x="211" y="51107"/>
                </a:lnTo>
                <a:lnTo>
                  <a:pt x="3013" y="54921"/>
                </a:lnTo>
                <a:lnTo>
                  <a:pt x="3225" y="54615"/>
                </a:lnTo>
                <a:lnTo>
                  <a:pt x="12981" y="52600"/>
                </a:lnTo>
                <a:lnTo>
                  <a:pt x="17858" y="52600"/>
                </a:lnTo>
                <a:lnTo>
                  <a:pt x="18479" y="48475"/>
                </a:lnTo>
                <a:lnTo>
                  <a:pt x="19002" y="43740"/>
                </a:lnTo>
                <a:lnTo>
                  <a:pt x="17795" y="42233"/>
                </a:lnTo>
                <a:lnTo>
                  <a:pt x="14541" y="42233"/>
                </a:lnTo>
                <a:lnTo>
                  <a:pt x="5832" y="38737"/>
                </a:lnTo>
                <a:lnTo>
                  <a:pt x="5725" y="38487"/>
                </a:lnTo>
                <a:close/>
              </a:path>
              <a:path w="60325" h="85725">
                <a:moveTo>
                  <a:pt x="17858" y="52600"/>
                </a:moveTo>
                <a:lnTo>
                  <a:pt x="12981" y="52600"/>
                </a:lnTo>
                <a:lnTo>
                  <a:pt x="16308" y="54787"/>
                </a:lnTo>
                <a:lnTo>
                  <a:pt x="17679" y="53780"/>
                </a:lnTo>
                <a:lnTo>
                  <a:pt x="17858" y="52600"/>
                </a:lnTo>
                <a:close/>
              </a:path>
              <a:path w="60325" h="85725">
                <a:moveTo>
                  <a:pt x="45595" y="44569"/>
                </a:moveTo>
                <a:lnTo>
                  <a:pt x="40052" y="46947"/>
                </a:lnTo>
                <a:lnTo>
                  <a:pt x="40028" y="47357"/>
                </a:lnTo>
                <a:lnTo>
                  <a:pt x="44124" y="51954"/>
                </a:lnTo>
                <a:lnTo>
                  <a:pt x="54847" y="52571"/>
                </a:lnTo>
                <a:lnTo>
                  <a:pt x="56615" y="50996"/>
                </a:lnTo>
                <a:lnTo>
                  <a:pt x="55568" y="48555"/>
                </a:lnTo>
                <a:lnTo>
                  <a:pt x="45595" y="44569"/>
                </a:lnTo>
                <a:close/>
              </a:path>
              <a:path w="60325" h="85725">
                <a:moveTo>
                  <a:pt x="56615" y="50996"/>
                </a:moveTo>
                <a:lnTo>
                  <a:pt x="54847" y="52571"/>
                </a:lnTo>
                <a:lnTo>
                  <a:pt x="57290" y="52571"/>
                </a:lnTo>
                <a:lnTo>
                  <a:pt x="56615" y="50996"/>
                </a:lnTo>
                <a:close/>
              </a:path>
              <a:path w="60325" h="85725">
                <a:moveTo>
                  <a:pt x="59669" y="44569"/>
                </a:moveTo>
                <a:lnTo>
                  <a:pt x="45595" y="44569"/>
                </a:lnTo>
                <a:lnTo>
                  <a:pt x="55568" y="48555"/>
                </a:lnTo>
                <a:lnTo>
                  <a:pt x="56615" y="50996"/>
                </a:lnTo>
                <a:lnTo>
                  <a:pt x="59443" y="48475"/>
                </a:lnTo>
                <a:lnTo>
                  <a:pt x="59669" y="44569"/>
                </a:lnTo>
                <a:close/>
              </a:path>
              <a:path w="60325" h="85725">
                <a:moveTo>
                  <a:pt x="40499" y="39171"/>
                </a:moveTo>
                <a:lnTo>
                  <a:pt x="40139" y="45431"/>
                </a:lnTo>
                <a:lnTo>
                  <a:pt x="39217" y="48797"/>
                </a:lnTo>
                <a:lnTo>
                  <a:pt x="38716" y="50050"/>
                </a:lnTo>
                <a:lnTo>
                  <a:pt x="39937" y="46996"/>
                </a:lnTo>
                <a:lnTo>
                  <a:pt x="40499" y="39171"/>
                </a:lnTo>
                <a:close/>
              </a:path>
              <a:path w="60325" h="85725">
                <a:moveTo>
                  <a:pt x="3719" y="33792"/>
                </a:moveTo>
                <a:lnTo>
                  <a:pt x="3296" y="34847"/>
                </a:lnTo>
                <a:lnTo>
                  <a:pt x="1830" y="40525"/>
                </a:lnTo>
                <a:lnTo>
                  <a:pt x="470" y="49418"/>
                </a:lnTo>
                <a:lnTo>
                  <a:pt x="1667" y="41601"/>
                </a:lnTo>
                <a:lnTo>
                  <a:pt x="5725" y="38487"/>
                </a:lnTo>
                <a:lnTo>
                  <a:pt x="3719" y="33792"/>
                </a:lnTo>
                <a:close/>
              </a:path>
              <a:path w="60325" h="85725">
                <a:moveTo>
                  <a:pt x="21372" y="35401"/>
                </a:moveTo>
                <a:lnTo>
                  <a:pt x="19487" y="40120"/>
                </a:lnTo>
                <a:lnTo>
                  <a:pt x="16966" y="41197"/>
                </a:lnTo>
                <a:lnTo>
                  <a:pt x="19002" y="43740"/>
                </a:lnTo>
                <a:lnTo>
                  <a:pt x="18465" y="48599"/>
                </a:lnTo>
                <a:lnTo>
                  <a:pt x="18961" y="44108"/>
                </a:lnTo>
                <a:lnTo>
                  <a:pt x="19885" y="39663"/>
                </a:lnTo>
                <a:lnTo>
                  <a:pt x="21372" y="35401"/>
                </a:lnTo>
                <a:close/>
              </a:path>
              <a:path w="60325" h="85725">
                <a:moveTo>
                  <a:pt x="40552" y="38253"/>
                </a:moveTo>
                <a:lnTo>
                  <a:pt x="40052" y="46947"/>
                </a:lnTo>
                <a:lnTo>
                  <a:pt x="45595" y="44569"/>
                </a:lnTo>
                <a:lnTo>
                  <a:pt x="59669" y="44569"/>
                </a:lnTo>
                <a:lnTo>
                  <a:pt x="59890" y="40744"/>
                </a:lnTo>
                <a:lnTo>
                  <a:pt x="46583" y="40744"/>
                </a:lnTo>
                <a:lnTo>
                  <a:pt x="40771" y="38708"/>
                </a:lnTo>
                <a:lnTo>
                  <a:pt x="40552" y="38253"/>
                </a:lnTo>
                <a:close/>
              </a:path>
              <a:path w="60325" h="85725">
                <a:moveTo>
                  <a:pt x="5946" y="38317"/>
                </a:moveTo>
                <a:lnTo>
                  <a:pt x="5832" y="38737"/>
                </a:lnTo>
                <a:lnTo>
                  <a:pt x="14541" y="42233"/>
                </a:lnTo>
                <a:lnTo>
                  <a:pt x="16966" y="41197"/>
                </a:lnTo>
                <a:lnTo>
                  <a:pt x="15504" y="39373"/>
                </a:lnTo>
                <a:lnTo>
                  <a:pt x="5946" y="38317"/>
                </a:lnTo>
                <a:close/>
              </a:path>
              <a:path w="60325" h="85725">
                <a:moveTo>
                  <a:pt x="16966" y="41197"/>
                </a:moveTo>
                <a:lnTo>
                  <a:pt x="14541" y="42233"/>
                </a:lnTo>
                <a:lnTo>
                  <a:pt x="17795" y="42233"/>
                </a:lnTo>
                <a:lnTo>
                  <a:pt x="16966" y="41197"/>
                </a:lnTo>
                <a:close/>
              </a:path>
              <a:path w="60325" h="85725">
                <a:moveTo>
                  <a:pt x="20207" y="38317"/>
                </a:moveTo>
                <a:lnTo>
                  <a:pt x="5946" y="38317"/>
                </a:lnTo>
                <a:lnTo>
                  <a:pt x="15504" y="39373"/>
                </a:lnTo>
                <a:lnTo>
                  <a:pt x="16966" y="41197"/>
                </a:lnTo>
                <a:lnTo>
                  <a:pt x="19487" y="40120"/>
                </a:lnTo>
                <a:lnTo>
                  <a:pt x="20207" y="38317"/>
                </a:lnTo>
                <a:close/>
              </a:path>
              <a:path w="60325" h="85725">
                <a:moveTo>
                  <a:pt x="45243" y="32537"/>
                </a:moveTo>
                <a:lnTo>
                  <a:pt x="40645" y="36633"/>
                </a:lnTo>
                <a:lnTo>
                  <a:pt x="40665" y="38487"/>
                </a:lnTo>
                <a:lnTo>
                  <a:pt x="40771" y="38708"/>
                </a:lnTo>
                <a:lnTo>
                  <a:pt x="46583" y="40744"/>
                </a:lnTo>
                <a:lnTo>
                  <a:pt x="56261" y="36087"/>
                </a:lnTo>
                <a:lnTo>
                  <a:pt x="56915" y="34220"/>
                </a:lnTo>
                <a:lnTo>
                  <a:pt x="55967" y="33155"/>
                </a:lnTo>
                <a:lnTo>
                  <a:pt x="45243" y="32537"/>
                </a:lnTo>
                <a:close/>
              </a:path>
              <a:path w="60325" h="85725">
                <a:moveTo>
                  <a:pt x="56915" y="34220"/>
                </a:moveTo>
                <a:lnTo>
                  <a:pt x="56261" y="36087"/>
                </a:lnTo>
                <a:lnTo>
                  <a:pt x="46583" y="40744"/>
                </a:lnTo>
                <a:lnTo>
                  <a:pt x="59890" y="40744"/>
                </a:lnTo>
                <a:lnTo>
                  <a:pt x="60062" y="37752"/>
                </a:lnTo>
                <a:lnTo>
                  <a:pt x="56915" y="34220"/>
                </a:lnTo>
                <a:close/>
              </a:path>
              <a:path w="60325" h="85725">
                <a:moveTo>
                  <a:pt x="39619" y="36314"/>
                </a:moveTo>
                <a:lnTo>
                  <a:pt x="40499" y="39171"/>
                </a:lnTo>
                <a:lnTo>
                  <a:pt x="40552" y="38253"/>
                </a:lnTo>
                <a:lnTo>
                  <a:pt x="39619" y="36314"/>
                </a:lnTo>
                <a:close/>
              </a:path>
              <a:path w="60325" h="85725">
                <a:moveTo>
                  <a:pt x="10784" y="23575"/>
                </a:moveTo>
                <a:lnTo>
                  <a:pt x="7159" y="25222"/>
                </a:lnTo>
                <a:lnTo>
                  <a:pt x="3720" y="33790"/>
                </a:lnTo>
                <a:lnTo>
                  <a:pt x="5725" y="38487"/>
                </a:lnTo>
                <a:lnTo>
                  <a:pt x="5946" y="38317"/>
                </a:lnTo>
                <a:lnTo>
                  <a:pt x="20207" y="38317"/>
                </a:lnTo>
                <a:lnTo>
                  <a:pt x="21372" y="35401"/>
                </a:lnTo>
                <a:lnTo>
                  <a:pt x="22772" y="31389"/>
                </a:lnTo>
                <a:lnTo>
                  <a:pt x="22898" y="30932"/>
                </a:lnTo>
                <a:lnTo>
                  <a:pt x="22468" y="30040"/>
                </a:lnTo>
                <a:lnTo>
                  <a:pt x="18051" y="30040"/>
                </a:lnTo>
                <a:lnTo>
                  <a:pt x="11013" y="24627"/>
                </a:lnTo>
                <a:lnTo>
                  <a:pt x="10891" y="24393"/>
                </a:lnTo>
                <a:lnTo>
                  <a:pt x="10784" y="23575"/>
                </a:lnTo>
                <a:close/>
              </a:path>
              <a:path w="60325" h="85725">
                <a:moveTo>
                  <a:pt x="50935" y="19649"/>
                </a:moveTo>
                <a:lnTo>
                  <a:pt x="50518" y="22698"/>
                </a:lnTo>
                <a:lnTo>
                  <a:pt x="41965" y="29196"/>
                </a:lnTo>
                <a:lnTo>
                  <a:pt x="40970" y="29196"/>
                </a:lnTo>
                <a:lnTo>
                  <a:pt x="39125" y="31389"/>
                </a:lnTo>
                <a:lnTo>
                  <a:pt x="37325" y="31544"/>
                </a:lnTo>
                <a:lnTo>
                  <a:pt x="40552" y="38253"/>
                </a:lnTo>
                <a:lnTo>
                  <a:pt x="40645" y="36633"/>
                </a:lnTo>
                <a:lnTo>
                  <a:pt x="45243" y="32537"/>
                </a:lnTo>
                <a:lnTo>
                  <a:pt x="57505" y="32537"/>
                </a:lnTo>
                <a:lnTo>
                  <a:pt x="58237" y="30448"/>
                </a:lnTo>
                <a:lnTo>
                  <a:pt x="58183" y="30040"/>
                </a:lnTo>
                <a:lnTo>
                  <a:pt x="57777" y="29196"/>
                </a:lnTo>
                <a:lnTo>
                  <a:pt x="41965" y="29196"/>
                </a:lnTo>
                <a:lnTo>
                  <a:pt x="41072" y="29073"/>
                </a:lnTo>
                <a:lnTo>
                  <a:pt x="57718" y="29073"/>
                </a:lnTo>
                <a:lnTo>
                  <a:pt x="53611" y="20586"/>
                </a:lnTo>
                <a:lnTo>
                  <a:pt x="50935" y="19649"/>
                </a:lnTo>
                <a:close/>
              </a:path>
              <a:path w="60325" h="85725">
                <a:moveTo>
                  <a:pt x="58297" y="30276"/>
                </a:moveTo>
                <a:lnTo>
                  <a:pt x="56915" y="34220"/>
                </a:lnTo>
                <a:lnTo>
                  <a:pt x="60062" y="37752"/>
                </a:lnTo>
                <a:lnTo>
                  <a:pt x="59938" y="36314"/>
                </a:lnTo>
                <a:lnTo>
                  <a:pt x="58612" y="30932"/>
                </a:lnTo>
                <a:lnTo>
                  <a:pt x="58297" y="30276"/>
                </a:lnTo>
                <a:close/>
              </a:path>
              <a:path w="60325" h="85725">
                <a:moveTo>
                  <a:pt x="57505" y="32537"/>
                </a:moveTo>
                <a:lnTo>
                  <a:pt x="45243" y="32537"/>
                </a:lnTo>
                <a:lnTo>
                  <a:pt x="55967" y="33155"/>
                </a:lnTo>
                <a:lnTo>
                  <a:pt x="56915" y="34220"/>
                </a:lnTo>
                <a:lnTo>
                  <a:pt x="57505" y="32537"/>
                </a:lnTo>
                <a:close/>
              </a:path>
              <a:path w="60325" h="85725">
                <a:moveTo>
                  <a:pt x="26188" y="25427"/>
                </a:moveTo>
                <a:lnTo>
                  <a:pt x="23171" y="29371"/>
                </a:lnTo>
                <a:lnTo>
                  <a:pt x="22206" y="29497"/>
                </a:lnTo>
                <a:lnTo>
                  <a:pt x="22917" y="30971"/>
                </a:lnTo>
                <a:lnTo>
                  <a:pt x="22589" y="31912"/>
                </a:lnTo>
                <a:lnTo>
                  <a:pt x="24104" y="28484"/>
                </a:lnTo>
                <a:lnTo>
                  <a:pt x="26188" y="25427"/>
                </a:lnTo>
                <a:close/>
              </a:path>
              <a:path w="60325" h="85725">
                <a:moveTo>
                  <a:pt x="30200" y="20902"/>
                </a:moveTo>
                <a:lnTo>
                  <a:pt x="26754" y="24627"/>
                </a:lnTo>
                <a:lnTo>
                  <a:pt x="29645" y="27113"/>
                </a:lnTo>
                <a:lnTo>
                  <a:pt x="35137" y="31733"/>
                </a:lnTo>
                <a:lnTo>
                  <a:pt x="37325" y="31544"/>
                </a:lnTo>
                <a:lnTo>
                  <a:pt x="36700" y="30275"/>
                </a:lnTo>
                <a:lnTo>
                  <a:pt x="34916" y="27111"/>
                </a:lnTo>
                <a:lnTo>
                  <a:pt x="30200" y="20902"/>
                </a:lnTo>
                <a:close/>
              </a:path>
              <a:path w="60325" h="85725">
                <a:moveTo>
                  <a:pt x="36326" y="28424"/>
                </a:moveTo>
                <a:lnTo>
                  <a:pt x="36194" y="29196"/>
                </a:lnTo>
                <a:lnTo>
                  <a:pt x="37325" y="31544"/>
                </a:lnTo>
                <a:lnTo>
                  <a:pt x="39125" y="31389"/>
                </a:lnTo>
                <a:lnTo>
                  <a:pt x="41072" y="29073"/>
                </a:lnTo>
                <a:lnTo>
                  <a:pt x="36326" y="28424"/>
                </a:lnTo>
                <a:close/>
              </a:path>
              <a:path w="60325" h="85725">
                <a:moveTo>
                  <a:pt x="34917" y="27113"/>
                </a:moveTo>
                <a:lnTo>
                  <a:pt x="36795" y="30443"/>
                </a:lnTo>
                <a:lnTo>
                  <a:pt x="36194" y="29196"/>
                </a:lnTo>
                <a:lnTo>
                  <a:pt x="36130" y="28983"/>
                </a:lnTo>
                <a:lnTo>
                  <a:pt x="36326" y="28424"/>
                </a:lnTo>
                <a:lnTo>
                  <a:pt x="35865" y="28361"/>
                </a:lnTo>
                <a:lnTo>
                  <a:pt x="34917" y="27113"/>
                </a:lnTo>
                <a:close/>
              </a:path>
              <a:path w="60325" h="85725">
                <a:moveTo>
                  <a:pt x="11863" y="23084"/>
                </a:moveTo>
                <a:lnTo>
                  <a:pt x="10784" y="23575"/>
                </a:lnTo>
                <a:lnTo>
                  <a:pt x="10891" y="24393"/>
                </a:lnTo>
                <a:lnTo>
                  <a:pt x="11013" y="24627"/>
                </a:lnTo>
                <a:lnTo>
                  <a:pt x="18051" y="30040"/>
                </a:lnTo>
                <a:lnTo>
                  <a:pt x="22206" y="29497"/>
                </a:lnTo>
                <a:lnTo>
                  <a:pt x="20579" y="26127"/>
                </a:lnTo>
                <a:lnTo>
                  <a:pt x="11863" y="23084"/>
                </a:lnTo>
                <a:close/>
              </a:path>
              <a:path w="60325" h="85725">
                <a:moveTo>
                  <a:pt x="22206" y="29497"/>
                </a:moveTo>
                <a:lnTo>
                  <a:pt x="18051" y="30040"/>
                </a:lnTo>
                <a:lnTo>
                  <a:pt x="22468" y="30040"/>
                </a:lnTo>
                <a:lnTo>
                  <a:pt x="22206" y="29497"/>
                </a:lnTo>
                <a:close/>
              </a:path>
              <a:path w="60325" h="85725">
                <a:moveTo>
                  <a:pt x="25304" y="23084"/>
                </a:moveTo>
                <a:lnTo>
                  <a:pt x="11863" y="23084"/>
                </a:lnTo>
                <a:lnTo>
                  <a:pt x="20579" y="26127"/>
                </a:lnTo>
                <a:lnTo>
                  <a:pt x="22206" y="29497"/>
                </a:lnTo>
                <a:lnTo>
                  <a:pt x="23171" y="29371"/>
                </a:lnTo>
                <a:lnTo>
                  <a:pt x="26327" y="25222"/>
                </a:lnTo>
                <a:lnTo>
                  <a:pt x="26733" y="24627"/>
                </a:lnTo>
                <a:lnTo>
                  <a:pt x="26223" y="24170"/>
                </a:lnTo>
                <a:lnTo>
                  <a:pt x="25304" y="23084"/>
                </a:lnTo>
                <a:close/>
              </a:path>
              <a:path w="60325" h="85725">
                <a:moveTo>
                  <a:pt x="47828" y="18561"/>
                </a:moveTo>
                <a:lnTo>
                  <a:pt x="44686" y="20073"/>
                </a:lnTo>
                <a:lnTo>
                  <a:pt x="44370" y="20225"/>
                </a:lnTo>
                <a:lnTo>
                  <a:pt x="42098" y="21318"/>
                </a:lnTo>
                <a:lnTo>
                  <a:pt x="43181" y="24084"/>
                </a:lnTo>
                <a:lnTo>
                  <a:pt x="43247" y="24616"/>
                </a:lnTo>
                <a:lnTo>
                  <a:pt x="42915" y="26883"/>
                </a:lnTo>
                <a:lnTo>
                  <a:pt x="41072" y="29073"/>
                </a:lnTo>
                <a:lnTo>
                  <a:pt x="41965" y="29196"/>
                </a:lnTo>
                <a:lnTo>
                  <a:pt x="50518" y="22698"/>
                </a:lnTo>
                <a:lnTo>
                  <a:pt x="50935" y="19649"/>
                </a:lnTo>
                <a:lnTo>
                  <a:pt x="47828" y="18561"/>
                </a:lnTo>
                <a:close/>
              </a:path>
              <a:path w="60325" h="85725">
                <a:moveTo>
                  <a:pt x="42005" y="21363"/>
                </a:moveTo>
                <a:lnTo>
                  <a:pt x="38150" y="23218"/>
                </a:lnTo>
                <a:lnTo>
                  <a:pt x="36326" y="28424"/>
                </a:lnTo>
                <a:lnTo>
                  <a:pt x="41072" y="29073"/>
                </a:lnTo>
                <a:lnTo>
                  <a:pt x="42915" y="26883"/>
                </a:lnTo>
                <a:lnTo>
                  <a:pt x="43247" y="24616"/>
                </a:lnTo>
                <a:lnTo>
                  <a:pt x="43181" y="24084"/>
                </a:lnTo>
                <a:lnTo>
                  <a:pt x="42005" y="21363"/>
                </a:lnTo>
                <a:close/>
              </a:path>
              <a:path w="60325" h="85725">
                <a:moveTo>
                  <a:pt x="30487" y="20876"/>
                </a:moveTo>
                <a:lnTo>
                  <a:pt x="30245" y="20898"/>
                </a:lnTo>
                <a:lnTo>
                  <a:pt x="30445" y="21013"/>
                </a:lnTo>
                <a:lnTo>
                  <a:pt x="31630" y="22783"/>
                </a:lnTo>
                <a:lnTo>
                  <a:pt x="35865" y="28361"/>
                </a:lnTo>
                <a:lnTo>
                  <a:pt x="36326" y="28424"/>
                </a:lnTo>
                <a:lnTo>
                  <a:pt x="38150" y="23218"/>
                </a:lnTo>
                <a:lnTo>
                  <a:pt x="39153" y="22735"/>
                </a:lnTo>
                <a:lnTo>
                  <a:pt x="35517" y="22735"/>
                </a:lnTo>
                <a:lnTo>
                  <a:pt x="30487" y="20876"/>
                </a:lnTo>
                <a:close/>
              </a:path>
              <a:path w="60325" h="85725">
                <a:moveTo>
                  <a:pt x="30245" y="20898"/>
                </a:moveTo>
                <a:lnTo>
                  <a:pt x="34343" y="26356"/>
                </a:lnTo>
                <a:lnTo>
                  <a:pt x="31573" y="22698"/>
                </a:lnTo>
                <a:lnTo>
                  <a:pt x="30445" y="21013"/>
                </a:lnTo>
                <a:lnTo>
                  <a:pt x="30245" y="20898"/>
                </a:lnTo>
                <a:close/>
              </a:path>
              <a:path w="60325" h="85725">
                <a:moveTo>
                  <a:pt x="10243" y="19430"/>
                </a:moveTo>
                <a:lnTo>
                  <a:pt x="9840" y="19954"/>
                </a:lnTo>
                <a:lnTo>
                  <a:pt x="7398" y="24627"/>
                </a:lnTo>
                <a:lnTo>
                  <a:pt x="7159" y="25222"/>
                </a:lnTo>
                <a:lnTo>
                  <a:pt x="10784" y="23575"/>
                </a:lnTo>
                <a:lnTo>
                  <a:pt x="10243" y="19430"/>
                </a:lnTo>
                <a:close/>
              </a:path>
              <a:path w="60325" h="85725">
                <a:moveTo>
                  <a:pt x="24284" y="21878"/>
                </a:moveTo>
                <a:lnTo>
                  <a:pt x="26223" y="24170"/>
                </a:lnTo>
                <a:lnTo>
                  <a:pt x="26741" y="24616"/>
                </a:lnTo>
                <a:lnTo>
                  <a:pt x="28191" y="22489"/>
                </a:lnTo>
                <a:lnTo>
                  <a:pt x="26983" y="22489"/>
                </a:lnTo>
                <a:lnTo>
                  <a:pt x="24284" y="21878"/>
                </a:lnTo>
                <a:close/>
              </a:path>
              <a:path w="60325" h="85725">
                <a:moveTo>
                  <a:pt x="18018" y="12050"/>
                </a:moveTo>
                <a:lnTo>
                  <a:pt x="15629" y="12432"/>
                </a:lnTo>
                <a:lnTo>
                  <a:pt x="10243" y="19429"/>
                </a:lnTo>
                <a:lnTo>
                  <a:pt x="10784" y="23575"/>
                </a:lnTo>
                <a:lnTo>
                  <a:pt x="11863" y="23084"/>
                </a:lnTo>
                <a:lnTo>
                  <a:pt x="25304" y="23084"/>
                </a:lnTo>
                <a:lnTo>
                  <a:pt x="24284" y="21878"/>
                </a:lnTo>
                <a:lnTo>
                  <a:pt x="22248" y="21418"/>
                </a:lnTo>
                <a:lnTo>
                  <a:pt x="17581" y="14145"/>
                </a:lnTo>
                <a:lnTo>
                  <a:pt x="17700" y="13458"/>
                </a:lnTo>
                <a:lnTo>
                  <a:pt x="18018" y="12050"/>
                </a:lnTo>
                <a:close/>
              </a:path>
              <a:path w="60325" h="85725">
                <a:moveTo>
                  <a:pt x="29654" y="20951"/>
                </a:moveTo>
                <a:lnTo>
                  <a:pt x="29368" y="20977"/>
                </a:lnTo>
                <a:lnTo>
                  <a:pt x="28704" y="21398"/>
                </a:lnTo>
                <a:lnTo>
                  <a:pt x="28607" y="21878"/>
                </a:lnTo>
                <a:lnTo>
                  <a:pt x="27586" y="23376"/>
                </a:lnTo>
                <a:lnTo>
                  <a:pt x="29167" y="21318"/>
                </a:lnTo>
                <a:lnTo>
                  <a:pt x="29654" y="20951"/>
                </a:lnTo>
                <a:close/>
              </a:path>
              <a:path w="60325" h="85725">
                <a:moveTo>
                  <a:pt x="39564" y="20873"/>
                </a:moveTo>
                <a:lnTo>
                  <a:pt x="30480" y="20873"/>
                </a:lnTo>
                <a:lnTo>
                  <a:pt x="35517" y="22735"/>
                </a:lnTo>
                <a:lnTo>
                  <a:pt x="39564" y="20873"/>
                </a:lnTo>
                <a:close/>
              </a:path>
              <a:path w="60325" h="85725">
                <a:moveTo>
                  <a:pt x="39649" y="20834"/>
                </a:moveTo>
                <a:lnTo>
                  <a:pt x="35517" y="22735"/>
                </a:lnTo>
                <a:lnTo>
                  <a:pt x="39153" y="22735"/>
                </a:lnTo>
                <a:lnTo>
                  <a:pt x="41890" y="21418"/>
                </a:lnTo>
                <a:lnTo>
                  <a:pt x="40515" y="21318"/>
                </a:lnTo>
                <a:lnTo>
                  <a:pt x="39649" y="20834"/>
                </a:lnTo>
                <a:close/>
              </a:path>
              <a:path w="60325" h="85725">
                <a:moveTo>
                  <a:pt x="19686" y="14317"/>
                </a:moveTo>
                <a:lnTo>
                  <a:pt x="21335" y="18143"/>
                </a:lnTo>
                <a:lnTo>
                  <a:pt x="22406" y="19659"/>
                </a:lnTo>
                <a:lnTo>
                  <a:pt x="24284" y="21878"/>
                </a:lnTo>
                <a:lnTo>
                  <a:pt x="26983" y="22489"/>
                </a:lnTo>
                <a:lnTo>
                  <a:pt x="28673" y="21418"/>
                </a:lnTo>
                <a:lnTo>
                  <a:pt x="28626" y="21173"/>
                </a:lnTo>
                <a:lnTo>
                  <a:pt x="27215" y="21173"/>
                </a:lnTo>
                <a:lnTo>
                  <a:pt x="24015" y="19798"/>
                </a:lnTo>
                <a:lnTo>
                  <a:pt x="19686" y="14317"/>
                </a:lnTo>
                <a:close/>
              </a:path>
              <a:path w="60325" h="85725">
                <a:moveTo>
                  <a:pt x="28673" y="21418"/>
                </a:moveTo>
                <a:lnTo>
                  <a:pt x="26983" y="22489"/>
                </a:lnTo>
                <a:lnTo>
                  <a:pt x="28191" y="22489"/>
                </a:lnTo>
                <a:lnTo>
                  <a:pt x="28607" y="21878"/>
                </a:lnTo>
                <a:lnTo>
                  <a:pt x="28673" y="21418"/>
                </a:lnTo>
                <a:close/>
              </a:path>
              <a:path w="60325" h="85725">
                <a:moveTo>
                  <a:pt x="18696" y="11942"/>
                </a:moveTo>
                <a:lnTo>
                  <a:pt x="18018" y="12050"/>
                </a:lnTo>
                <a:lnTo>
                  <a:pt x="17700" y="13458"/>
                </a:lnTo>
                <a:lnTo>
                  <a:pt x="17581" y="14145"/>
                </a:lnTo>
                <a:lnTo>
                  <a:pt x="22137" y="21363"/>
                </a:lnTo>
                <a:lnTo>
                  <a:pt x="24284" y="21878"/>
                </a:lnTo>
                <a:lnTo>
                  <a:pt x="22398" y="19649"/>
                </a:lnTo>
                <a:lnTo>
                  <a:pt x="21335" y="18143"/>
                </a:lnTo>
                <a:lnTo>
                  <a:pt x="19686" y="14317"/>
                </a:lnTo>
                <a:lnTo>
                  <a:pt x="18649" y="13004"/>
                </a:lnTo>
                <a:lnTo>
                  <a:pt x="18696" y="11942"/>
                </a:lnTo>
                <a:close/>
              </a:path>
              <a:path w="60325" h="85725">
                <a:moveTo>
                  <a:pt x="29368" y="20977"/>
                </a:moveTo>
                <a:lnTo>
                  <a:pt x="28602" y="21047"/>
                </a:lnTo>
                <a:lnTo>
                  <a:pt x="28673" y="21418"/>
                </a:lnTo>
                <a:lnTo>
                  <a:pt x="29368" y="20977"/>
                </a:lnTo>
                <a:close/>
              </a:path>
              <a:path w="60325" h="85725">
                <a:moveTo>
                  <a:pt x="44370" y="20225"/>
                </a:moveTo>
                <a:lnTo>
                  <a:pt x="41996" y="20898"/>
                </a:lnTo>
                <a:lnTo>
                  <a:pt x="41923" y="21173"/>
                </a:lnTo>
                <a:lnTo>
                  <a:pt x="42005" y="21363"/>
                </a:lnTo>
                <a:lnTo>
                  <a:pt x="44370" y="20225"/>
                </a:lnTo>
                <a:close/>
              </a:path>
              <a:path w="60325" h="85725">
                <a:moveTo>
                  <a:pt x="41284" y="19693"/>
                </a:moveTo>
                <a:lnTo>
                  <a:pt x="41080" y="20176"/>
                </a:lnTo>
                <a:lnTo>
                  <a:pt x="39649" y="20834"/>
                </a:lnTo>
                <a:lnTo>
                  <a:pt x="40515" y="21318"/>
                </a:lnTo>
                <a:lnTo>
                  <a:pt x="41715" y="20977"/>
                </a:lnTo>
                <a:lnTo>
                  <a:pt x="41670" y="20586"/>
                </a:lnTo>
                <a:lnTo>
                  <a:pt x="41284" y="19693"/>
                </a:lnTo>
                <a:close/>
              </a:path>
              <a:path w="60325" h="85725">
                <a:moveTo>
                  <a:pt x="41825" y="20946"/>
                </a:moveTo>
                <a:lnTo>
                  <a:pt x="40515" y="21318"/>
                </a:lnTo>
                <a:lnTo>
                  <a:pt x="41986" y="21318"/>
                </a:lnTo>
                <a:lnTo>
                  <a:pt x="41825" y="20946"/>
                </a:lnTo>
                <a:close/>
              </a:path>
              <a:path w="60325" h="85725">
                <a:moveTo>
                  <a:pt x="20474" y="11658"/>
                </a:moveTo>
                <a:lnTo>
                  <a:pt x="18775" y="11929"/>
                </a:lnTo>
                <a:lnTo>
                  <a:pt x="18833" y="12339"/>
                </a:lnTo>
                <a:lnTo>
                  <a:pt x="19686" y="14317"/>
                </a:lnTo>
                <a:lnTo>
                  <a:pt x="24015" y="19798"/>
                </a:lnTo>
                <a:lnTo>
                  <a:pt x="27215" y="21173"/>
                </a:lnTo>
                <a:lnTo>
                  <a:pt x="28602" y="21047"/>
                </a:lnTo>
                <a:lnTo>
                  <a:pt x="28395" y="19954"/>
                </a:lnTo>
                <a:lnTo>
                  <a:pt x="28338" y="19798"/>
                </a:lnTo>
                <a:lnTo>
                  <a:pt x="24342" y="17494"/>
                </a:lnTo>
                <a:lnTo>
                  <a:pt x="23290" y="13578"/>
                </a:lnTo>
                <a:lnTo>
                  <a:pt x="20474" y="11658"/>
                </a:lnTo>
                <a:close/>
              </a:path>
              <a:path w="60325" h="85725">
                <a:moveTo>
                  <a:pt x="28602" y="21047"/>
                </a:moveTo>
                <a:lnTo>
                  <a:pt x="27215" y="21173"/>
                </a:lnTo>
                <a:lnTo>
                  <a:pt x="28626" y="21173"/>
                </a:lnTo>
                <a:close/>
              </a:path>
              <a:path w="60325" h="85725">
                <a:moveTo>
                  <a:pt x="28369" y="19816"/>
                </a:moveTo>
                <a:lnTo>
                  <a:pt x="28602" y="21047"/>
                </a:lnTo>
                <a:lnTo>
                  <a:pt x="29368" y="20977"/>
                </a:lnTo>
                <a:lnTo>
                  <a:pt x="29852" y="20671"/>
                </a:lnTo>
                <a:lnTo>
                  <a:pt x="28369" y="19816"/>
                </a:lnTo>
                <a:close/>
              </a:path>
              <a:path w="60325" h="85725">
                <a:moveTo>
                  <a:pt x="29852" y="20671"/>
                </a:moveTo>
                <a:lnTo>
                  <a:pt x="29368" y="20977"/>
                </a:lnTo>
                <a:lnTo>
                  <a:pt x="29654" y="20951"/>
                </a:lnTo>
                <a:lnTo>
                  <a:pt x="29810" y="20834"/>
                </a:lnTo>
                <a:lnTo>
                  <a:pt x="29852" y="20671"/>
                </a:lnTo>
                <a:close/>
              </a:path>
              <a:path w="60325" h="85725">
                <a:moveTo>
                  <a:pt x="29951" y="20728"/>
                </a:moveTo>
                <a:lnTo>
                  <a:pt x="29654" y="20951"/>
                </a:lnTo>
                <a:lnTo>
                  <a:pt x="30200" y="20902"/>
                </a:lnTo>
                <a:lnTo>
                  <a:pt x="29951" y="20728"/>
                </a:lnTo>
                <a:close/>
              </a:path>
              <a:path w="60325" h="85725">
                <a:moveTo>
                  <a:pt x="43603" y="7874"/>
                </a:moveTo>
                <a:lnTo>
                  <a:pt x="44617" y="10679"/>
                </a:lnTo>
                <a:lnTo>
                  <a:pt x="41381" y="19429"/>
                </a:lnTo>
                <a:lnTo>
                  <a:pt x="41397" y="19954"/>
                </a:lnTo>
                <a:lnTo>
                  <a:pt x="41825" y="20946"/>
                </a:lnTo>
                <a:lnTo>
                  <a:pt x="44370" y="20225"/>
                </a:lnTo>
                <a:lnTo>
                  <a:pt x="44686" y="20073"/>
                </a:lnTo>
                <a:lnTo>
                  <a:pt x="47897" y="14317"/>
                </a:lnTo>
                <a:lnTo>
                  <a:pt x="47813" y="13004"/>
                </a:lnTo>
                <a:lnTo>
                  <a:pt x="47598" y="11656"/>
                </a:lnTo>
                <a:lnTo>
                  <a:pt x="45594" y="9017"/>
                </a:lnTo>
                <a:lnTo>
                  <a:pt x="44507" y="7997"/>
                </a:lnTo>
                <a:lnTo>
                  <a:pt x="43603" y="7874"/>
                </a:lnTo>
                <a:close/>
              </a:path>
              <a:path w="60325" h="85725">
                <a:moveTo>
                  <a:pt x="34554" y="18616"/>
                </a:moveTo>
                <a:lnTo>
                  <a:pt x="33670" y="18639"/>
                </a:lnTo>
                <a:lnTo>
                  <a:pt x="32938" y="18761"/>
                </a:lnTo>
                <a:lnTo>
                  <a:pt x="32210" y="19033"/>
                </a:lnTo>
                <a:lnTo>
                  <a:pt x="31152" y="19827"/>
                </a:lnTo>
                <a:lnTo>
                  <a:pt x="30141" y="20586"/>
                </a:lnTo>
                <a:lnTo>
                  <a:pt x="30149" y="20834"/>
                </a:lnTo>
                <a:lnTo>
                  <a:pt x="30487" y="20876"/>
                </a:lnTo>
                <a:lnTo>
                  <a:pt x="39564" y="20873"/>
                </a:lnTo>
                <a:lnTo>
                  <a:pt x="36000" y="18798"/>
                </a:lnTo>
                <a:lnTo>
                  <a:pt x="34554" y="18616"/>
                </a:lnTo>
                <a:close/>
              </a:path>
              <a:path w="60325" h="85725">
                <a:moveTo>
                  <a:pt x="30026" y="20672"/>
                </a:moveTo>
                <a:lnTo>
                  <a:pt x="30159" y="20848"/>
                </a:lnTo>
                <a:lnTo>
                  <a:pt x="30026" y="20672"/>
                </a:lnTo>
                <a:close/>
              </a:path>
              <a:path w="60325" h="85725">
                <a:moveTo>
                  <a:pt x="53611" y="20586"/>
                </a:moveTo>
                <a:lnTo>
                  <a:pt x="53756" y="20837"/>
                </a:lnTo>
                <a:lnTo>
                  <a:pt x="53640" y="20596"/>
                </a:lnTo>
                <a:close/>
              </a:path>
              <a:path w="60325" h="85725">
                <a:moveTo>
                  <a:pt x="40819" y="18616"/>
                </a:moveTo>
                <a:lnTo>
                  <a:pt x="34554" y="18616"/>
                </a:lnTo>
                <a:lnTo>
                  <a:pt x="36000" y="18798"/>
                </a:lnTo>
                <a:lnTo>
                  <a:pt x="39649" y="20834"/>
                </a:lnTo>
                <a:lnTo>
                  <a:pt x="41080" y="20176"/>
                </a:lnTo>
                <a:lnTo>
                  <a:pt x="41187" y="19954"/>
                </a:lnTo>
                <a:lnTo>
                  <a:pt x="41170" y="19429"/>
                </a:lnTo>
                <a:lnTo>
                  <a:pt x="40819" y="18616"/>
                </a:lnTo>
                <a:close/>
              </a:path>
              <a:path w="60325" h="85725">
                <a:moveTo>
                  <a:pt x="30980" y="19956"/>
                </a:moveTo>
                <a:lnTo>
                  <a:pt x="29985" y="20586"/>
                </a:lnTo>
                <a:lnTo>
                  <a:pt x="30980" y="19956"/>
                </a:lnTo>
                <a:close/>
              </a:path>
              <a:path w="60325" h="85725">
                <a:moveTo>
                  <a:pt x="28019" y="17963"/>
                </a:moveTo>
                <a:lnTo>
                  <a:pt x="28296" y="19429"/>
                </a:lnTo>
                <a:lnTo>
                  <a:pt x="28389" y="19827"/>
                </a:lnTo>
                <a:lnTo>
                  <a:pt x="29852" y="20671"/>
                </a:lnTo>
                <a:lnTo>
                  <a:pt x="29480" y="19954"/>
                </a:lnTo>
                <a:lnTo>
                  <a:pt x="29554" y="18451"/>
                </a:lnTo>
                <a:lnTo>
                  <a:pt x="28385" y="18379"/>
                </a:lnTo>
                <a:lnTo>
                  <a:pt x="28019" y="17963"/>
                </a:lnTo>
                <a:close/>
              </a:path>
              <a:path w="60325" h="85725">
                <a:moveTo>
                  <a:pt x="29554" y="18451"/>
                </a:moveTo>
                <a:lnTo>
                  <a:pt x="29480" y="19954"/>
                </a:lnTo>
                <a:lnTo>
                  <a:pt x="29968" y="20597"/>
                </a:lnTo>
                <a:lnTo>
                  <a:pt x="30983" y="19954"/>
                </a:lnTo>
                <a:lnTo>
                  <a:pt x="32708" y="18658"/>
                </a:lnTo>
                <a:lnTo>
                  <a:pt x="29554" y="18451"/>
                </a:lnTo>
                <a:close/>
              </a:path>
              <a:path w="60325" h="85725">
                <a:moveTo>
                  <a:pt x="51345" y="16652"/>
                </a:moveTo>
                <a:lnTo>
                  <a:pt x="51178" y="17876"/>
                </a:lnTo>
                <a:lnTo>
                  <a:pt x="51060" y="19693"/>
                </a:lnTo>
                <a:lnTo>
                  <a:pt x="53611" y="20586"/>
                </a:lnTo>
                <a:lnTo>
                  <a:pt x="51345" y="16652"/>
                </a:lnTo>
                <a:close/>
              </a:path>
              <a:path w="60325" h="85725">
                <a:moveTo>
                  <a:pt x="44686" y="20073"/>
                </a:moveTo>
                <a:lnTo>
                  <a:pt x="44370" y="20225"/>
                </a:lnTo>
                <a:lnTo>
                  <a:pt x="44645" y="20147"/>
                </a:lnTo>
                <a:close/>
              </a:path>
              <a:path w="60325" h="85725">
                <a:moveTo>
                  <a:pt x="47599" y="11657"/>
                </a:moveTo>
                <a:lnTo>
                  <a:pt x="47813" y="13004"/>
                </a:lnTo>
                <a:lnTo>
                  <a:pt x="47897" y="14317"/>
                </a:lnTo>
                <a:lnTo>
                  <a:pt x="44686" y="20073"/>
                </a:lnTo>
                <a:lnTo>
                  <a:pt x="47828" y="18561"/>
                </a:lnTo>
                <a:lnTo>
                  <a:pt x="51084" y="18561"/>
                </a:lnTo>
                <a:lnTo>
                  <a:pt x="51266" y="17236"/>
                </a:lnTo>
                <a:lnTo>
                  <a:pt x="51194" y="16389"/>
                </a:lnTo>
                <a:lnTo>
                  <a:pt x="47599" y="11657"/>
                </a:lnTo>
                <a:close/>
              </a:path>
              <a:path w="60325" h="85725">
                <a:moveTo>
                  <a:pt x="32724" y="18646"/>
                </a:moveTo>
                <a:lnTo>
                  <a:pt x="31152" y="19827"/>
                </a:lnTo>
                <a:lnTo>
                  <a:pt x="32210" y="19033"/>
                </a:lnTo>
                <a:lnTo>
                  <a:pt x="32938" y="18761"/>
                </a:lnTo>
                <a:lnTo>
                  <a:pt x="33553" y="18658"/>
                </a:lnTo>
                <a:lnTo>
                  <a:pt x="32724" y="18646"/>
                </a:lnTo>
                <a:close/>
              </a:path>
              <a:path w="60325" h="85725">
                <a:moveTo>
                  <a:pt x="23290" y="13578"/>
                </a:moveTo>
                <a:lnTo>
                  <a:pt x="24342" y="17494"/>
                </a:lnTo>
                <a:lnTo>
                  <a:pt x="28369" y="19816"/>
                </a:lnTo>
                <a:lnTo>
                  <a:pt x="28053" y="18143"/>
                </a:lnTo>
                <a:lnTo>
                  <a:pt x="27942" y="17876"/>
                </a:lnTo>
                <a:lnTo>
                  <a:pt x="25460" y="15057"/>
                </a:lnTo>
                <a:lnTo>
                  <a:pt x="23290" y="13578"/>
                </a:lnTo>
                <a:close/>
              </a:path>
              <a:path w="60325" h="85725">
                <a:moveTo>
                  <a:pt x="39854" y="7361"/>
                </a:moveTo>
                <a:lnTo>
                  <a:pt x="39882" y="7528"/>
                </a:lnTo>
                <a:lnTo>
                  <a:pt x="40318" y="8239"/>
                </a:lnTo>
                <a:lnTo>
                  <a:pt x="40166" y="8871"/>
                </a:lnTo>
                <a:lnTo>
                  <a:pt x="40175" y="9279"/>
                </a:lnTo>
                <a:lnTo>
                  <a:pt x="40798" y="13004"/>
                </a:lnTo>
                <a:lnTo>
                  <a:pt x="40898" y="14145"/>
                </a:lnTo>
                <a:lnTo>
                  <a:pt x="39704" y="15817"/>
                </a:lnTo>
                <a:lnTo>
                  <a:pt x="39863" y="16389"/>
                </a:lnTo>
                <a:lnTo>
                  <a:pt x="41284" y="19693"/>
                </a:lnTo>
                <a:lnTo>
                  <a:pt x="44617" y="10679"/>
                </a:lnTo>
                <a:lnTo>
                  <a:pt x="43603" y="7874"/>
                </a:lnTo>
                <a:lnTo>
                  <a:pt x="39854" y="7361"/>
                </a:lnTo>
                <a:close/>
              </a:path>
              <a:path w="60325" h="85725">
                <a:moveTo>
                  <a:pt x="51084" y="18561"/>
                </a:moveTo>
                <a:lnTo>
                  <a:pt x="47828" y="18561"/>
                </a:lnTo>
                <a:lnTo>
                  <a:pt x="50935" y="19649"/>
                </a:lnTo>
                <a:lnTo>
                  <a:pt x="51084" y="18561"/>
                </a:lnTo>
                <a:close/>
              </a:path>
              <a:path w="60325" h="85725">
                <a:moveTo>
                  <a:pt x="38756" y="7211"/>
                </a:moveTo>
                <a:lnTo>
                  <a:pt x="34190" y="10679"/>
                </a:lnTo>
                <a:lnTo>
                  <a:pt x="35081" y="12050"/>
                </a:lnTo>
                <a:lnTo>
                  <a:pt x="35203" y="13004"/>
                </a:lnTo>
                <a:lnTo>
                  <a:pt x="34601" y="17236"/>
                </a:lnTo>
                <a:lnTo>
                  <a:pt x="32838" y="18561"/>
                </a:lnTo>
                <a:lnTo>
                  <a:pt x="33670" y="18639"/>
                </a:lnTo>
                <a:lnTo>
                  <a:pt x="38235" y="17876"/>
                </a:lnTo>
                <a:lnTo>
                  <a:pt x="39704" y="15817"/>
                </a:lnTo>
                <a:lnTo>
                  <a:pt x="39117" y="13708"/>
                </a:lnTo>
                <a:lnTo>
                  <a:pt x="39065" y="13458"/>
                </a:lnTo>
                <a:lnTo>
                  <a:pt x="40068" y="9279"/>
                </a:lnTo>
                <a:lnTo>
                  <a:pt x="39961" y="7997"/>
                </a:lnTo>
                <a:lnTo>
                  <a:pt x="39882" y="7528"/>
                </a:lnTo>
                <a:lnTo>
                  <a:pt x="39773" y="7350"/>
                </a:lnTo>
                <a:lnTo>
                  <a:pt x="38756" y="7211"/>
                </a:lnTo>
                <a:close/>
              </a:path>
              <a:path w="60325" h="85725">
                <a:moveTo>
                  <a:pt x="33670" y="18639"/>
                </a:moveTo>
                <a:lnTo>
                  <a:pt x="32926" y="18658"/>
                </a:lnTo>
                <a:lnTo>
                  <a:pt x="33553" y="18658"/>
                </a:lnTo>
                <a:close/>
              </a:path>
              <a:path w="60325" h="85725">
                <a:moveTo>
                  <a:pt x="34101" y="10746"/>
                </a:moveTo>
                <a:lnTo>
                  <a:pt x="30202" y="13708"/>
                </a:lnTo>
                <a:lnTo>
                  <a:pt x="29554" y="18451"/>
                </a:lnTo>
                <a:lnTo>
                  <a:pt x="32724" y="18646"/>
                </a:lnTo>
                <a:lnTo>
                  <a:pt x="34601" y="17236"/>
                </a:lnTo>
                <a:lnTo>
                  <a:pt x="35297" y="12339"/>
                </a:lnTo>
                <a:lnTo>
                  <a:pt x="34101" y="10746"/>
                </a:lnTo>
                <a:close/>
              </a:path>
              <a:path w="60325" h="85725">
                <a:moveTo>
                  <a:pt x="39704" y="15817"/>
                </a:moveTo>
                <a:lnTo>
                  <a:pt x="38235" y="17876"/>
                </a:lnTo>
                <a:lnTo>
                  <a:pt x="33670" y="18639"/>
                </a:lnTo>
                <a:lnTo>
                  <a:pt x="34554" y="18616"/>
                </a:lnTo>
                <a:lnTo>
                  <a:pt x="40819" y="18616"/>
                </a:lnTo>
                <a:lnTo>
                  <a:pt x="39863" y="16389"/>
                </a:lnTo>
                <a:lnTo>
                  <a:pt x="39704" y="15817"/>
                </a:lnTo>
                <a:close/>
              </a:path>
              <a:path w="60325" h="85725">
                <a:moveTo>
                  <a:pt x="27513" y="5131"/>
                </a:moveTo>
                <a:lnTo>
                  <a:pt x="25798" y="6640"/>
                </a:lnTo>
                <a:lnTo>
                  <a:pt x="25272" y="14843"/>
                </a:lnTo>
                <a:lnTo>
                  <a:pt x="25460" y="15057"/>
                </a:lnTo>
                <a:lnTo>
                  <a:pt x="27766" y="16629"/>
                </a:lnTo>
                <a:lnTo>
                  <a:pt x="28019" y="17963"/>
                </a:lnTo>
                <a:lnTo>
                  <a:pt x="28385" y="18379"/>
                </a:lnTo>
                <a:lnTo>
                  <a:pt x="29554" y="18451"/>
                </a:lnTo>
                <a:lnTo>
                  <a:pt x="30202" y="13708"/>
                </a:lnTo>
                <a:lnTo>
                  <a:pt x="34054" y="10782"/>
                </a:lnTo>
                <a:lnTo>
                  <a:pt x="30251" y="5634"/>
                </a:lnTo>
                <a:lnTo>
                  <a:pt x="27513" y="5131"/>
                </a:lnTo>
                <a:close/>
              </a:path>
              <a:path w="60325" h="85725">
                <a:moveTo>
                  <a:pt x="25460" y="15057"/>
                </a:moveTo>
                <a:lnTo>
                  <a:pt x="28019" y="17963"/>
                </a:lnTo>
                <a:lnTo>
                  <a:pt x="27766" y="16629"/>
                </a:lnTo>
                <a:lnTo>
                  <a:pt x="25460" y="15057"/>
                </a:lnTo>
                <a:close/>
              </a:path>
              <a:path w="60325" h="85725">
                <a:moveTo>
                  <a:pt x="40131" y="9017"/>
                </a:moveTo>
                <a:lnTo>
                  <a:pt x="39064" y="13462"/>
                </a:lnTo>
                <a:lnTo>
                  <a:pt x="39704" y="15817"/>
                </a:lnTo>
                <a:lnTo>
                  <a:pt x="40898" y="14145"/>
                </a:lnTo>
                <a:lnTo>
                  <a:pt x="40798" y="13004"/>
                </a:lnTo>
                <a:lnTo>
                  <a:pt x="40131" y="9017"/>
                </a:lnTo>
                <a:close/>
              </a:path>
              <a:path w="60325" h="85725">
                <a:moveTo>
                  <a:pt x="26547" y="4954"/>
                </a:moveTo>
                <a:lnTo>
                  <a:pt x="22745" y="11548"/>
                </a:lnTo>
                <a:lnTo>
                  <a:pt x="23290" y="13578"/>
                </a:lnTo>
                <a:lnTo>
                  <a:pt x="25460" y="15057"/>
                </a:lnTo>
                <a:lnTo>
                  <a:pt x="25272" y="14843"/>
                </a:lnTo>
                <a:lnTo>
                  <a:pt x="25798" y="6640"/>
                </a:lnTo>
                <a:lnTo>
                  <a:pt x="27513" y="5131"/>
                </a:lnTo>
                <a:lnTo>
                  <a:pt x="26547" y="4954"/>
                </a:lnTo>
                <a:close/>
              </a:path>
              <a:path w="60325" h="85725">
                <a:moveTo>
                  <a:pt x="18750" y="12146"/>
                </a:moveTo>
                <a:lnTo>
                  <a:pt x="18649" y="13004"/>
                </a:lnTo>
                <a:lnTo>
                  <a:pt x="19686" y="14317"/>
                </a:lnTo>
                <a:lnTo>
                  <a:pt x="18750" y="12146"/>
                </a:lnTo>
                <a:close/>
              </a:path>
              <a:path w="60325" h="85725">
                <a:moveTo>
                  <a:pt x="22774" y="11658"/>
                </a:moveTo>
                <a:lnTo>
                  <a:pt x="20474" y="11658"/>
                </a:lnTo>
                <a:lnTo>
                  <a:pt x="23290" y="13578"/>
                </a:lnTo>
                <a:lnTo>
                  <a:pt x="22774" y="11658"/>
                </a:lnTo>
                <a:close/>
              </a:path>
              <a:path w="60325" h="85725">
                <a:moveTo>
                  <a:pt x="39048" y="13458"/>
                </a:moveTo>
                <a:close/>
              </a:path>
              <a:path w="60325" h="85725">
                <a:moveTo>
                  <a:pt x="19122" y="8977"/>
                </a:moveTo>
                <a:lnTo>
                  <a:pt x="18643" y="9279"/>
                </a:lnTo>
                <a:lnTo>
                  <a:pt x="15629" y="12432"/>
                </a:lnTo>
                <a:lnTo>
                  <a:pt x="18018" y="12050"/>
                </a:lnTo>
                <a:lnTo>
                  <a:pt x="18645" y="9278"/>
                </a:lnTo>
                <a:lnTo>
                  <a:pt x="19122" y="8977"/>
                </a:lnTo>
                <a:close/>
              </a:path>
              <a:path w="60325" h="85725">
                <a:moveTo>
                  <a:pt x="19121" y="8977"/>
                </a:moveTo>
                <a:lnTo>
                  <a:pt x="18645" y="9279"/>
                </a:lnTo>
                <a:lnTo>
                  <a:pt x="18018" y="12050"/>
                </a:lnTo>
                <a:lnTo>
                  <a:pt x="18696" y="11942"/>
                </a:lnTo>
                <a:lnTo>
                  <a:pt x="18922" y="10679"/>
                </a:lnTo>
                <a:lnTo>
                  <a:pt x="19121" y="8977"/>
                </a:lnTo>
                <a:close/>
              </a:path>
              <a:path w="60325" h="85725">
                <a:moveTo>
                  <a:pt x="18910" y="10782"/>
                </a:moveTo>
                <a:lnTo>
                  <a:pt x="18696" y="11942"/>
                </a:lnTo>
                <a:lnTo>
                  <a:pt x="18820" y="11548"/>
                </a:lnTo>
                <a:lnTo>
                  <a:pt x="18910" y="10782"/>
                </a:lnTo>
                <a:close/>
              </a:path>
              <a:path w="60325" h="85725">
                <a:moveTo>
                  <a:pt x="25773" y="4811"/>
                </a:moveTo>
                <a:lnTo>
                  <a:pt x="18775" y="11929"/>
                </a:lnTo>
                <a:lnTo>
                  <a:pt x="20474" y="11658"/>
                </a:lnTo>
                <a:lnTo>
                  <a:pt x="22774" y="11658"/>
                </a:lnTo>
                <a:lnTo>
                  <a:pt x="26547" y="4954"/>
                </a:lnTo>
                <a:lnTo>
                  <a:pt x="25773" y="4811"/>
                </a:lnTo>
                <a:close/>
              </a:path>
              <a:path w="60325" h="85725">
                <a:moveTo>
                  <a:pt x="45565" y="8977"/>
                </a:moveTo>
                <a:lnTo>
                  <a:pt x="47599" y="11656"/>
                </a:lnTo>
                <a:lnTo>
                  <a:pt x="47460" y="10782"/>
                </a:lnTo>
                <a:lnTo>
                  <a:pt x="45565" y="8977"/>
                </a:lnTo>
                <a:close/>
              </a:path>
              <a:path w="60325" h="85725">
                <a:moveTo>
                  <a:pt x="19258" y="8891"/>
                </a:moveTo>
                <a:lnTo>
                  <a:pt x="19128" y="8974"/>
                </a:lnTo>
                <a:lnTo>
                  <a:pt x="18910" y="10782"/>
                </a:lnTo>
                <a:lnTo>
                  <a:pt x="19258" y="8891"/>
                </a:lnTo>
                <a:close/>
              </a:path>
              <a:path w="60325" h="85725">
                <a:moveTo>
                  <a:pt x="29363" y="3533"/>
                </a:moveTo>
                <a:lnTo>
                  <a:pt x="27513" y="5131"/>
                </a:lnTo>
                <a:lnTo>
                  <a:pt x="30264" y="5637"/>
                </a:lnTo>
                <a:lnTo>
                  <a:pt x="34101" y="10746"/>
                </a:lnTo>
                <a:lnTo>
                  <a:pt x="38756" y="7211"/>
                </a:lnTo>
                <a:lnTo>
                  <a:pt x="39687" y="7211"/>
                </a:lnTo>
                <a:lnTo>
                  <a:pt x="38823" y="5800"/>
                </a:lnTo>
                <a:lnTo>
                  <a:pt x="36976" y="4095"/>
                </a:lnTo>
                <a:lnTo>
                  <a:pt x="33513" y="3798"/>
                </a:lnTo>
                <a:lnTo>
                  <a:pt x="29363" y="3533"/>
                </a:lnTo>
                <a:close/>
              </a:path>
              <a:path w="60325" h="85725">
                <a:moveTo>
                  <a:pt x="39882" y="7528"/>
                </a:moveTo>
                <a:lnTo>
                  <a:pt x="40131" y="9017"/>
                </a:lnTo>
                <a:lnTo>
                  <a:pt x="40166" y="8871"/>
                </a:lnTo>
                <a:lnTo>
                  <a:pt x="40094" y="7874"/>
                </a:lnTo>
                <a:lnTo>
                  <a:pt x="39882" y="7528"/>
                </a:lnTo>
                <a:close/>
              </a:path>
              <a:path w="60325" h="85725">
                <a:moveTo>
                  <a:pt x="22945" y="4062"/>
                </a:moveTo>
                <a:lnTo>
                  <a:pt x="19367" y="6889"/>
                </a:lnTo>
                <a:lnTo>
                  <a:pt x="19122" y="8977"/>
                </a:lnTo>
                <a:lnTo>
                  <a:pt x="19258" y="8891"/>
                </a:lnTo>
                <a:lnTo>
                  <a:pt x="19683" y="6640"/>
                </a:lnTo>
                <a:lnTo>
                  <a:pt x="22945" y="4062"/>
                </a:lnTo>
                <a:close/>
              </a:path>
              <a:path w="60325" h="85725">
                <a:moveTo>
                  <a:pt x="44507" y="7997"/>
                </a:moveTo>
                <a:lnTo>
                  <a:pt x="45561" y="8974"/>
                </a:lnTo>
                <a:lnTo>
                  <a:pt x="44733" y="8028"/>
                </a:lnTo>
                <a:lnTo>
                  <a:pt x="44507" y="7997"/>
                </a:lnTo>
                <a:close/>
              </a:path>
              <a:path w="60325" h="85725">
                <a:moveTo>
                  <a:pt x="28979" y="1040"/>
                </a:moveTo>
                <a:lnTo>
                  <a:pt x="25921" y="1711"/>
                </a:lnTo>
                <a:lnTo>
                  <a:pt x="19683" y="6640"/>
                </a:lnTo>
                <a:lnTo>
                  <a:pt x="19258" y="8891"/>
                </a:lnTo>
                <a:lnTo>
                  <a:pt x="25733" y="4804"/>
                </a:lnTo>
                <a:lnTo>
                  <a:pt x="26850" y="4428"/>
                </a:lnTo>
                <a:lnTo>
                  <a:pt x="28110" y="2242"/>
                </a:lnTo>
                <a:lnTo>
                  <a:pt x="30886" y="1497"/>
                </a:lnTo>
                <a:lnTo>
                  <a:pt x="28979" y="1040"/>
                </a:lnTo>
                <a:close/>
              </a:path>
              <a:path w="60325" h="85725">
                <a:moveTo>
                  <a:pt x="44733" y="8028"/>
                </a:moveTo>
                <a:lnTo>
                  <a:pt x="45483" y="8871"/>
                </a:lnTo>
                <a:lnTo>
                  <a:pt x="44855" y="8045"/>
                </a:lnTo>
                <a:close/>
              </a:path>
              <a:path w="60325" h="85725">
                <a:moveTo>
                  <a:pt x="42923" y="5993"/>
                </a:moveTo>
                <a:lnTo>
                  <a:pt x="43215" y="6800"/>
                </a:lnTo>
                <a:lnTo>
                  <a:pt x="44507" y="7997"/>
                </a:lnTo>
                <a:lnTo>
                  <a:pt x="44733" y="8028"/>
                </a:lnTo>
                <a:lnTo>
                  <a:pt x="42923" y="5993"/>
                </a:lnTo>
                <a:close/>
              </a:path>
              <a:path w="60325" h="85725">
                <a:moveTo>
                  <a:pt x="43215" y="6800"/>
                </a:moveTo>
                <a:lnTo>
                  <a:pt x="43603" y="7874"/>
                </a:lnTo>
                <a:lnTo>
                  <a:pt x="44507" y="7997"/>
                </a:lnTo>
                <a:lnTo>
                  <a:pt x="43215" y="6800"/>
                </a:lnTo>
                <a:close/>
              </a:path>
              <a:path w="60325" h="85725">
                <a:moveTo>
                  <a:pt x="37765" y="4073"/>
                </a:moveTo>
                <a:lnTo>
                  <a:pt x="38823" y="5800"/>
                </a:lnTo>
                <a:lnTo>
                  <a:pt x="39734" y="6640"/>
                </a:lnTo>
                <a:lnTo>
                  <a:pt x="39854" y="7361"/>
                </a:lnTo>
                <a:lnTo>
                  <a:pt x="43603" y="7874"/>
                </a:lnTo>
                <a:lnTo>
                  <a:pt x="43215" y="6800"/>
                </a:lnTo>
                <a:lnTo>
                  <a:pt x="41956" y="5634"/>
                </a:lnTo>
                <a:lnTo>
                  <a:pt x="37765" y="4073"/>
                </a:lnTo>
                <a:close/>
              </a:path>
              <a:path w="60325" h="85725">
                <a:moveTo>
                  <a:pt x="38823" y="5800"/>
                </a:moveTo>
                <a:lnTo>
                  <a:pt x="39773" y="7350"/>
                </a:lnTo>
                <a:lnTo>
                  <a:pt x="39734" y="6640"/>
                </a:lnTo>
                <a:lnTo>
                  <a:pt x="38823" y="5800"/>
                </a:lnTo>
                <a:close/>
              </a:path>
              <a:path w="60325" h="85725">
                <a:moveTo>
                  <a:pt x="39687" y="7211"/>
                </a:moveTo>
                <a:lnTo>
                  <a:pt x="38756" y="7211"/>
                </a:lnTo>
                <a:lnTo>
                  <a:pt x="39773" y="7350"/>
                </a:lnTo>
                <a:lnTo>
                  <a:pt x="39687" y="7211"/>
                </a:lnTo>
                <a:close/>
              </a:path>
              <a:path w="60325" h="85725">
                <a:moveTo>
                  <a:pt x="34057" y="646"/>
                </a:moveTo>
                <a:lnTo>
                  <a:pt x="30886" y="1497"/>
                </a:lnTo>
                <a:lnTo>
                  <a:pt x="37101" y="2989"/>
                </a:lnTo>
                <a:lnTo>
                  <a:pt x="37758" y="4062"/>
                </a:lnTo>
                <a:lnTo>
                  <a:pt x="41956" y="5634"/>
                </a:lnTo>
                <a:lnTo>
                  <a:pt x="43215" y="6800"/>
                </a:lnTo>
                <a:lnTo>
                  <a:pt x="42923" y="5993"/>
                </a:lnTo>
                <a:lnTo>
                  <a:pt x="42492" y="5510"/>
                </a:lnTo>
                <a:lnTo>
                  <a:pt x="34057" y="646"/>
                </a:lnTo>
                <a:close/>
              </a:path>
              <a:path w="60325" h="85725">
                <a:moveTo>
                  <a:pt x="42494" y="5511"/>
                </a:moveTo>
                <a:lnTo>
                  <a:pt x="42923" y="5993"/>
                </a:lnTo>
                <a:lnTo>
                  <a:pt x="42816" y="5697"/>
                </a:lnTo>
                <a:lnTo>
                  <a:pt x="42494" y="5511"/>
                </a:lnTo>
                <a:close/>
              </a:path>
              <a:path w="60325" h="85725">
                <a:moveTo>
                  <a:pt x="33513" y="3798"/>
                </a:moveTo>
                <a:lnTo>
                  <a:pt x="36976" y="4095"/>
                </a:lnTo>
                <a:lnTo>
                  <a:pt x="38823" y="5800"/>
                </a:lnTo>
                <a:lnTo>
                  <a:pt x="37779" y="4095"/>
                </a:lnTo>
                <a:lnTo>
                  <a:pt x="33513" y="3798"/>
                </a:lnTo>
                <a:close/>
              </a:path>
              <a:path w="60325" h="85725">
                <a:moveTo>
                  <a:pt x="29303" y="3555"/>
                </a:moveTo>
                <a:lnTo>
                  <a:pt x="26850" y="4428"/>
                </a:lnTo>
                <a:lnTo>
                  <a:pt x="26547" y="4954"/>
                </a:lnTo>
                <a:lnTo>
                  <a:pt x="27513" y="5131"/>
                </a:lnTo>
                <a:lnTo>
                  <a:pt x="29303" y="3555"/>
                </a:lnTo>
                <a:close/>
              </a:path>
              <a:path w="60325" h="85725">
                <a:moveTo>
                  <a:pt x="26850" y="4428"/>
                </a:moveTo>
                <a:lnTo>
                  <a:pt x="25773" y="4811"/>
                </a:lnTo>
                <a:lnTo>
                  <a:pt x="26547" y="4954"/>
                </a:lnTo>
                <a:lnTo>
                  <a:pt x="26850" y="4428"/>
                </a:lnTo>
                <a:close/>
              </a:path>
              <a:path w="60325" h="85725">
                <a:moveTo>
                  <a:pt x="30886" y="1497"/>
                </a:moveTo>
                <a:lnTo>
                  <a:pt x="28110" y="2242"/>
                </a:lnTo>
                <a:lnTo>
                  <a:pt x="26850" y="4428"/>
                </a:lnTo>
                <a:lnTo>
                  <a:pt x="29572" y="3459"/>
                </a:lnTo>
                <a:lnTo>
                  <a:pt x="37389" y="3459"/>
                </a:lnTo>
                <a:lnTo>
                  <a:pt x="37101" y="2989"/>
                </a:lnTo>
                <a:lnTo>
                  <a:pt x="30886" y="1497"/>
                </a:lnTo>
                <a:close/>
              </a:path>
              <a:path w="60325" h="85725">
                <a:moveTo>
                  <a:pt x="37389" y="3459"/>
                </a:moveTo>
                <a:lnTo>
                  <a:pt x="29572" y="3459"/>
                </a:lnTo>
                <a:lnTo>
                  <a:pt x="33513" y="3798"/>
                </a:lnTo>
                <a:lnTo>
                  <a:pt x="37765" y="4073"/>
                </a:lnTo>
                <a:lnTo>
                  <a:pt x="37389" y="3459"/>
                </a:lnTo>
                <a:close/>
              </a:path>
              <a:path w="60325" h="85725">
                <a:moveTo>
                  <a:pt x="29572" y="3459"/>
                </a:moveTo>
                <a:lnTo>
                  <a:pt x="29363" y="3533"/>
                </a:lnTo>
                <a:lnTo>
                  <a:pt x="33513" y="3798"/>
                </a:lnTo>
                <a:lnTo>
                  <a:pt x="29572" y="3459"/>
                </a:lnTo>
                <a:close/>
              </a:path>
              <a:path w="60325" h="85725">
                <a:moveTo>
                  <a:pt x="34058" y="646"/>
                </a:moveTo>
                <a:lnTo>
                  <a:pt x="38553" y="3238"/>
                </a:lnTo>
                <a:lnTo>
                  <a:pt x="34058" y="646"/>
                </a:lnTo>
                <a:close/>
              </a:path>
              <a:path w="60325" h="85725">
                <a:moveTo>
                  <a:pt x="28088" y="0"/>
                </a:moveTo>
                <a:lnTo>
                  <a:pt x="25921" y="1711"/>
                </a:lnTo>
                <a:lnTo>
                  <a:pt x="28979" y="1040"/>
                </a:lnTo>
                <a:lnTo>
                  <a:pt x="32590" y="1040"/>
                </a:lnTo>
                <a:lnTo>
                  <a:pt x="34057" y="646"/>
                </a:lnTo>
                <a:lnTo>
                  <a:pt x="28088" y="0"/>
                </a:lnTo>
                <a:close/>
              </a:path>
              <a:path w="60325" h="85725">
                <a:moveTo>
                  <a:pt x="32590" y="1040"/>
                </a:moveTo>
                <a:lnTo>
                  <a:pt x="28979" y="1040"/>
                </a:lnTo>
                <a:lnTo>
                  <a:pt x="30886" y="1497"/>
                </a:lnTo>
                <a:lnTo>
                  <a:pt x="32590" y="10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58052" y="650359"/>
            <a:ext cx="68389" cy="11036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43876" y="659829"/>
            <a:ext cx="77292" cy="914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65323" y="646500"/>
            <a:ext cx="83586" cy="13097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74851" y="656226"/>
            <a:ext cx="90047" cy="10210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81925" y="652666"/>
            <a:ext cx="68693" cy="111251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4194440" y="664738"/>
            <a:ext cx="63500" cy="91440"/>
          </a:xfrm>
          <a:custGeom>
            <a:avLst/>
            <a:gdLst/>
            <a:ahLst/>
            <a:cxnLst/>
            <a:rect l="l" t="t" r="r" b="b"/>
            <a:pathLst>
              <a:path w="63500" h="91440">
                <a:moveTo>
                  <a:pt x="35175" y="88355"/>
                </a:moveTo>
                <a:lnTo>
                  <a:pt x="31988" y="91033"/>
                </a:lnTo>
                <a:lnTo>
                  <a:pt x="32594" y="91086"/>
                </a:lnTo>
                <a:lnTo>
                  <a:pt x="38596" y="90036"/>
                </a:lnTo>
                <a:lnTo>
                  <a:pt x="39149" y="89775"/>
                </a:lnTo>
                <a:lnTo>
                  <a:pt x="35175" y="88355"/>
                </a:lnTo>
                <a:close/>
              </a:path>
              <a:path w="63500" h="91440">
                <a:moveTo>
                  <a:pt x="21292" y="90106"/>
                </a:moveTo>
                <a:lnTo>
                  <a:pt x="31980" y="91033"/>
                </a:lnTo>
                <a:lnTo>
                  <a:pt x="21292" y="90106"/>
                </a:lnTo>
                <a:close/>
              </a:path>
              <a:path w="63500" h="91440">
                <a:moveTo>
                  <a:pt x="24168" y="70841"/>
                </a:moveTo>
                <a:lnTo>
                  <a:pt x="26162" y="72155"/>
                </a:lnTo>
                <a:lnTo>
                  <a:pt x="27391" y="78174"/>
                </a:lnTo>
                <a:lnTo>
                  <a:pt x="21482" y="87116"/>
                </a:lnTo>
                <a:lnTo>
                  <a:pt x="19175" y="87588"/>
                </a:lnTo>
                <a:lnTo>
                  <a:pt x="21295" y="90106"/>
                </a:lnTo>
                <a:lnTo>
                  <a:pt x="31988" y="91033"/>
                </a:lnTo>
                <a:lnTo>
                  <a:pt x="35175" y="88355"/>
                </a:lnTo>
                <a:lnTo>
                  <a:pt x="33350" y="87703"/>
                </a:lnTo>
                <a:lnTo>
                  <a:pt x="28752" y="77997"/>
                </a:lnTo>
                <a:lnTo>
                  <a:pt x="30824" y="72199"/>
                </a:lnTo>
                <a:lnTo>
                  <a:pt x="32222" y="71537"/>
                </a:lnTo>
                <a:lnTo>
                  <a:pt x="24168" y="70841"/>
                </a:lnTo>
                <a:close/>
              </a:path>
              <a:path w="63500" h="91440">
                <a:moveTo>
                  <a:pt x="19175" y="87588"/>
                </a:moveTo>
                <a:lnTo>
                  <a:pt x="15462" y="88346"/>
                </a:lnTo>
                <a:lnTo>
                  <a:pt x="15650" y="88470"/>
                </a:lnTo>
                <a:lnTo>
                  <a:pt x="21104" y="90089"/>
                </a:lnTo>
                <a:lnTo>
                  <a:pt x="21292" y="90106"/>
                </a:lnTo>
                <a:lnTo>
                  <a:pt x="19175" y="87588"/>
                </a:lnTo>
                <a:close/>
              </a:path>
              <a:path w="63500" h="91440">
                <a:moveTo>
                  <a:pt x="39032" y="68311"/>
                </a:moveTo>
                <a:lnTo>
                  <a:pt x="32222" y="71537"/>
                </a:lnTo>
                <a:lnTo>
                  <a:pt x="33669" y="71662"/>
                </a:lnTo>
                <a:lnTo>
                  <a:pt x="37525" y="76252"/>
                </a:lnTo>
                <a:lnTo>
                  <a:pt x="37572" y="77022"/>
                </a:lnTo>
                <a:lnTo>
                  <a:pt x="36701" y="87073"/>
                </a:lnTo>
                <a:lnTo>
                  <a:pt x="35175" y="88355"/>
                </a:lnTo>
                <a:lnTo>
                  <a:pt x="39149" y="89775"/>
                </a:lnTo>
                <a:lnTo>
                  <a:pt x="48855" y="85177"/>
                </a:lnTo>
                <a:lnTo>
                  <a:pt x="50057" y="81814"/>
                </a:lnTo>
                <a:lnTo>
                  <a:pt x="48232" y="81814"/>
                </a:lnTo>
                <a:lnTo>
                  <a:pt x="39246" y="75929"/>
                </a:lnTo>
                <a:lnTo>
                  <a:pt x="37990" y="69900"/>
                </a:lnTo>
                <a:lnTo>
                  <a:pt x="39032" y="68311"/>
                </a:lnTo>
                <a:close/>
              </a:path>
              <a:path w="63500" h="91440">
                <a:moveTo>
                  <a:pt x="32222" y="71537"/>
                </a:moveTo>
                <a:lnTo>
                  <a:pt x="30824" y="72199"/>
                </a:lnTo>
                <a:lnTo>
                  <a:pt x="28752" y="77997"/>
                </a:lnTo>
                <a:lnTo>
                  <a:pt x="33350" y="87703"/>
                </a:lnTo>
                <a:lnTo>
                  <a:pt x="35175" y="88355"/>
                </a:lnTo>
                <a:lnTo>
                  <a:pt x="36701" y="87073"/>
                </a:lnTo>
                <a:lnTo>
                  <a:pt x="37572" y="77022"/>
                </a:lnTo>
                <a:lnTo>
                  <a:pt x="37525" y="76252"/>
                </a:lnTo>
                <a:lnTo>
                  <a:pt x="33669" y="71662"/>
                </a:lnTo>
                <a:lnTo>
                  <a:pt x="32222" y="71537"/>
                </a:lnTo>
                <a:close/>
              </a:path>
              <a:path w="63500" h="91440">
                <a:moveTo>
                  <a:pt x="14733" y="87864"/>
                </a:moveTo>
                <a:lnTo>
                  <a:pt x="15462" y="88346"/>
                </a:lnTo>
                <a:lnTo>
                  <a:pt x="14733" y="87864"/>
                </a:lnTo>
                <a:close/>
              </a:path>
              <a:path w="63500" h="91440">
                <a:moveTo>
                  <a:pt x="5414" y="77022"/>
                </a:moveTo>
                <a:lnTo>
                  <a:pt x="6540" y="82449"/>
                </a:lnTo>
                <a:lnTo>
                  <a:pt x="15462" y="88346"/>
                </a:lnTo>
                <a:lnTo>
                  <a:pt x="19175" y="87588"/>
                </a:lnTo>
                <a:lnTo>
                  <a:pt x="17333" y="85397"/>
                </a:lnTo>
                <a:lnTo>
                  <a:pt x="17964" y="78058"/>
                </a:lnTo>
                <a:lnTo>
                  <a:pt x="6886" y="78058"/>
                </a:lnTo>
                <a:lnTo>
                  <a:pt x="5414" y="77022"/>
                </a:lnTo>
                <a:close/>
              </a:path>
              <a:path w="63500" h="91440">
                <a:moveTo>
                  <a:pt x="1957" y="74592"/>
                </a:moveTo>
                <a:lnTo>
                  <a:pt x="2174" y="75836"/>
                </a:lnTo>
                <a:lnTo>
                  <a:pt x="5482" y="81751"/>
                </a:lnTo>
                <a:lnTo>
                  <a:pt x="14733" y="87864"/>
                </a:lnTo>
                <a:lnTo>
                  <a:pt x="6540" y="82449"/>
                </a:lnTo>
                <a:lnTo>
                  <a:pt x="5414" y="77022"/>
                </a:lnTo>
                <a:lnTo>
                  <a:pt x="1957" y="74592"/>
                </a:lnTo>
                <a:close/>
              </a:path>
              <a:path w="63500" h="91440">
                <a:moveTo>
                  <a:pt x="22964" y="70737"/>
                </a:moveTo>
                <a:lnTo>
                  <a:pt x="18446" y="74538"/>
                </a:lnTo>
                <a:lnTo>
                  <a:pt x="18242" y="74827"/>
                </a:lnTo>
                <a:lnTo>
                  <a:pt x="17333" y="85397"/>
                </a:lnTo>
                <a:lnTo>
                  <a:pt x="19175" y="87588"/>
                </a:lnTo>
                <a:lnTo>
                  <a:pt x="21482" y="87116"/>
                </a:lnTo>
                <a:lnTo>
                  <a:pt x="27391" y="78174"/>
                </a:lnTo>
                <a:lnTo>
                  <a:pt x="26162" y="72155"/>
                </a:lnTo>
                <a:lnTo>
                  <a:pt x="24168" y="70841"/>
                </a:lnTo>
                <a:lnTo>
                  <a:pt x="22964" y="70737"/>
                </a:lnTo>
                <a:close/>
              </a:path>
              <a:path w="63500" h="91440">
                <a:moveTo>
                  <a:pt x="60146" y="71574"/>
                </a:moveTo>
                <a:lnTo>
                  <a:pt x="54259" y="80559"/>
                </a:lnTo>
                <a:lnTo>
                  <a:pt x="50203" y="81404"/>
                </a:lnTo>
                <a:lnTo>
                  <a:pt x="48855" y="85177"/>
                </a:lnTo>
                <a:lnTo>
                  <a:pt x="46882" y="86112"/>
                </a:lnTo>
                <a:lnTo>
                  <a:pt x="49352" y="84942"/>
                </a:lnTo>
                <a:lnTo>
                  <a:pt x="53954" y="81025"/>
                </a:lnTo>
                <a:lnTo>
                  <a:pt x="60146" y="71574"/>
                </a:lnTo>
                <a:close/>
              </a:path>
              <a:path w="63500" h="91440">
                <a:moveTo>
                  <a:pt x="40532" y="67600"/>
                </a:moveTo>
                <a:lnTo>
                  <a:pt x="39032" y="68311"/>
                </a:lnTo>
                <a:lnTo>
                  <a:pt x="38140" y="69672"/>
                </a:lnTo>
                <a:lnTo>
                  <a:pt x="38106" y="70455"/>
                </a:lnTo>
                <a:lnTo>
                  <a:pt x="39246" y="75929"/>
                </a:lnTo>
                <a:lnTo>
                  <a:pt x="48232" y="81814"/>
                </a:lnTo>
                <a:lnTo>
                  <a:pt x="50203" y="81404"/>
                </a:lnTo>
                <a:lnTo>
                  <a:pt x="50927" y="79380"/>
                </a:lnTo>
                <a:lnTo>
                  <a:pt x="46329" y="69672"/>
                </a:lnTo>
                <a:lnTo>
                  <a:pt x="40532" y="67600"/>
                </a:lnTo>
                <a:close/>
              </a:path>
              <a:path w="63500" h="91440">
                <a:moveTo>
                  <a:pt x="50203" y="81404"/>
                </a:moveTo>
                <a:lnTo>
                  <a:pt x="48232" y="81814"/>
                </a:lnTo>
                <a:lnTo>
                  <a:pt x="50057" y="81814"/>
                </a:lnTo>
                <a:lnTo>
                  <a:pt x="50203" y="81404"/>
                </a:lnTo>
                <a:close/>
              </a:path>
              <a:path w="63500" h="91440">
                <a:moveTo>
                  <a:pt x="46344" y="67600"/>
                </a:moveTo>
                <a:lnTo>
                  <a:pt x="40532" y="67600"/>
                </a:lnTo>
                <a:lnTo>
                  <a:pt x="46329" y="69672"/>
                </a:lnTo>
                <a:lnTo>
                  <a:pt x="50927" y="79380"/>
                </a:lnTo>
                <a:lnTo>
                  <a:pt x="50203" y="81404"/>
                </a:lnTo>
                <a:lnTo>
                  <a:pt x="54259" y="80559"/>
                </a:lnTo>
                <a:lnTo>
                  <a:pt x="60088" y="71662"/>
                </a:lnTo>
                <a:lnTo>
                  <a:pt x="59971" y="70737"/>
                </a:lnTo>
                <a:lnTo>
                  <a:pt x="59669" y="69288"/>
                </a:lnTo>
                <a:lnTo>
                  <a:pt x="57472" y="69288"/>
                </a:lnTo>
                <a:lnTo>
                  <a:pt x="46792" y="68154"/>
                </a:lnTo>
                <a:lnTo>
                  <a:pt x="46344" y="67600"/>
                </a:lnTo>
                <a:close/>
              </a:path>
              <a:path w="63500" h="91440">
                <a:moveTo>
                  <a:pt x="17151" y="66240"/>
                </a:moveTo>
                <a:lnTo>
                  <a:pt x="11139" y="67506"/>
                </a:lnTo>
                <a:lnTo>
                  <a:pt x="5438" y="76252"/>
                </a:lnTo>
                <a:lnTo>
                  <a:pt x="5414" y="77022"/>
                </a:lnTo>
                <a:lnTo>
                  <a:pt x="6886" y="78058"/>
                </a:lnTo>
                <a:lnTo>
                  <a:pt x="17241" y="76252"/>
                </a:lnTo>
                <a:lnTo>
                  <a:pt x="18242" y="74827"/>
                </a:lnTo>
                <a:lnTo>
                  <a:pt x="18253" y="74700"/>
                </a:lnTo>
                <a:lnTo>
                  <a:pt x="18446" y="74538"/>
                </a:lnTo>
                <a:lnTo>
                  <a:pt x="20641" y="71415"/>
                </a:lnTo>
                <a:lnTo>
                  <a:pt x="20553" y="70455"/>
                </a:lnTo>
                <a:lnTo>
                  <a:pt x="20154" y="68198"/>
                </a:lnTo>
                <a:lnTo>
                  <a:pt x="17151" y="66240"/>
                </a:lnTo>
                <a:close/>
              </a:path>
              <a:path w="63500" h="91440">
                <a:moveTo>
                  <a:pt x="18242" y="74827"/>
                </a:moveTo>
                <a:lnTo>
                  <a:pt x="17241" y="76252"/>
                </a:lnTo>
                <a:lnTo>
                  <a:pt x="6886" y="78058"/>
                </a:lnTo>
                <a:lnTo>
                  <a:pt x="17964" y="78058"/>
                </a:lnTo>
                <a:lnTo>
                  <a:pt x="18242" y="74827"/>
                </a:lnTo>
                <a:close/>
              </a:path>
              <a:path w="63500" h="91440">
                <a:moveTo>
                  <a:pt x="3446" y="59611"/>
                </a:moveTo>
                <a:lnTo>
                  <a:pt x="184" y="64424"/>
                </a:lnTo>
                <a:lnTo>
                  <a:pt x="1957" y="74592"/>
                </a:lnTo>
                <a:lnTo>
                  <a:pt x="5414" y="77022"/>
                </a:lnTo>
                <a:lnTo>
                  <a:pt x="5438" y="76252"/>
                </a:lnTo>
                <a:lnTo>
                  <a:pt x="11139" y="67506"/>
                </a:lnTo>
                <a:lnTo>
                  <a:pt x="17151" y="66240"/>
                </a:lnTo>
                <a:lnTo>
                  <a:pt x="19809" y="66240"/>
                </a:lnTo>
                <a:lnTo>
                  <a:pt x="19650" y="65417"/>
                </a:lnTo>
                <a:lnTo>
                  <a:pt x="18741" y="61428"/>
                </a:lnTo>
                <a:lnTo>
                  <a:pt x="14037" y="61428"/>
                </a:lnTo>
                <a:lnTo>
                  <a:pt x="3968" y="60270"/>
                </a:lnTo>
                <a:lnTo>
                  <a:pt x="3446" y="59611"/>
                </a:lnTo>
                <a:close/>
              </a:path>
              <a:path w="63500" h="91440">
                <a:moveTo>
                  <a:pt x="18446" y="74538"/>
                </a:moveTo>
                <a:lnTo>
                  <a:pt x="18253" y="74700"/>
                </a:lnTo>
                <a:lnTo>
                  <a:pt x="18242" y="74827"/>
                </a:lnTo>
                <a:lnTo>
                  <a:pt x="18446" y="74538"/>
                </a:lnTo>
                <a:close/>
              </a:path>
              <a:path w="63500" h="91440">
                <a:moveTo>
                  <a:pt x="20154" y="68198"/>
                </a:moveTo>
                <a:lnTo>
                  <a:pt x="20553" y="70455"/>
                </a:lnTo>
                <a:lnTo>
                  <a:pt x="20641" y="71415"/>
                </a:lnTo>
                <a:lnTo>
                  <a:pt x="18446" y="74538"/>
                </a:lnTo>
                <a:lnTo>
                  <a:pt x="22964" y="70737"/>
                </a:lnTo>
                <a:lnTo>
                  <a:pt x="24011" y="70737"/>
                </a:lnTo>
                <a:lnTo>
                  <a:pt x="20154" y="68198"/>
                </a:lnTo>
                <a:close/>
              </a:path>
              <a:path w="63500" h="91440">
                <a:moveTo>
                  <a:pt x="63394" y="54736"/>
                </a:moveTo>
                <a:lnTo>
                  <a:pt x="62261" y="65417"/>
                </a:lnTo>
                <a:lnTo>
                  <a:pt x="59560" y="67600"/>
                </a:lnTo>
                <a:lnTo>
                  <a:pt x="59465" y="68311"/>
                </a:lnTo>
                <a:lnTo>
                  <a:pt x="60146" y="71574"/>
                </a:lnTo>
                <a:lnTo>
                  <a:pt x="60341" y="71276"/>
                </a:lnTo>
                <a:lnTo>
                  <a:pt x="62225" y="65765"/>
                </a:lnTo>
                <a:lnTo>
                  <a:pt x="63394" y="54736"/>
                </a:lnTo>
                <a:close/>
              </a:path>
              <a:path w="63500" h="91440">
                <a:moveTo>
                  <a:pt x="33372" y="70992"/>
                </a:moveTo>
                <a:lnTo>
                  <a:pt x="30849" y="71415"/>
                </a:lnTo>
                <a:lnTo>
                  <a:pt x="32222" y="71537"/>
                </a:lnTo>
                <a:lnTo>
                  <a:pt x="33372" y="70992"/>
                </a:lnTo>
                <a:close/>
              </a:path>
              <a:path w="63500" h="91440">
                <a:moveTo>
                  <a:pt x="25990" y="70997"/>
                </a:moveTo>
                <a:lnTo>
                  <a:pt x="30820" y="71415"/>
                </a:lnTo>
                <a:lnTo>
                  <a:pt x="25990" y="70997"/>
                </a:lnTo>
                <a:close/>
              </a:path>
              <a:path w="63500" h="91440">
                <a:moveTo>
                  <a:pt x="20476" y="68408"/>
                </a:moveTo>
                <a:lnTo>
                  <a:pt x="24168" y="70841"/>
                </a:lnTo>
                <a:lnTo>
                  <a:pt x="25990" y="70997"/>
                </a:lnTo>
                <a:lnTo>
                  <a:pt x="23617" y="70455"/>
                </a:lnTo>
                <a:lnTo>
                  <a:pt x="20476" y="68408"/>
                </a:lnTo>
                <a:close/>
              </a:path>
              <a:path w="63500" h="91440">
                <a:moveTo>
                  <a:pt x="39636" y="67389"/>
                </a:moveTo>
                <a:lnTo>
                  <a:pt x="37806" y="68891"/>
                </a:lnTo>
                <a:lnTo>
                  <a:pt x="33372" y="70992"/>
                </a:lnTo>
                <a:lnTo>
                  <a:pt x="39032" y="68311"/>
                </a:lnTo>
                <a:lnTo>
                  <a:pt x="39636" y="67389"/>
                </a:lnTo>
                <a:close/>
              </a:path>
              <a:path w="63500" h="91440">
                <a:moveTo>
                  <a:pt x="24011" y="70737"/>
                </a:moveTo>
                <a:lnTo>
                  <a:pt x="22964" y="70737"/>
                </a:lnTo>
                <a:lnTo>
                  <a:pt x="24168" y="70841"/>
                </a:lnTo>
                <a:lnTo>
                  <a:pt x="24011" y="70737"/>
                </a:lnTo>
                <a:close/>
              </a:path>
              <a:path w="63500" h="91440">
                <a:moveTo>
                  <a:pt x="49904" y="59660"/>
                </a:moveTo>
                <a:lnTo>
                  <a:pt x="43877" y="60916"/>
                </a:lnTo>
                <a:lnTo>
                  <a:pt x="43046" y="62185"/>
                </a:lnTo>
                <a:lnTo>
                  <a:pt x="42921" y="63366"/>
                </a:lnTo>
                <a:lnTo>
                  <a:pt x="46792" y="68154"/>
                </a:lnTo>
                <a:lnTo>
                  <a:pt x="57472" y="69288"/>
                </a:lnTo>
                <a:lnTo>
                  <a:pt x="59352" y="67768"/>
                </a:lnTo>
                <a:lnTo>
                  <a:pt x="58890" y="65547"/>
                </a:lnTo>
                <a:lnTo>
                  <a:pt x="49904" y="59660"/>
                </a:lnTo>
                <a:close/>
              </a:path>
              <a:path w="63500" h="91440">
                <a:moveTo>
                  <a:pt x="59352" y="67768"/>
                </a:moveTo>
                <a:lnTo>
                  <a:pt x="57472" y="69288"/>
                </a:lnTo>
                <a:lnTo>
                  <a:pt x="59669" y="69288"/>
                </a:lnTo>
                <a:lnTo>
                  <a:pt x="59352" y="67768"/>
                </a:lnTo>
                <a:close/>
              </a:path>
              <a:path w="63500" h="91440">
                <a:moveTo>
                  <a:pt x="19711" y="65685"/>
                </a:moveTo>
                <a:lnTo>
                  <a:pt x="20154" y="68198"/>
                </a:lnTo>
                <a:lnTo>
                  <a:pt x="20476" y="68408"/>
                </a:lnTo>
                <a:lnTo>
                  <a:pt x="20000" y="66951"/>
                </a:lnTo>
                <a:lnTo>
                  <a:pt x="19711" y="65685"/>
                </a:lnTo>
                <a:close/>
              </a:path>
              <a:path w="63500" h="91440">
                <a:moveTo>
                  <a:pt x="43046" y="62185"/>
                </a:moveTo>
                <a:lnTo>
                  <a:pt x="39032" y="68311"/>
                </a:lnTo>
                <a:lnTo>
                  <a:pt x="40532" y="67600"/>
                </a:lnTo>
                <a:lnTo>
                  <a:pt x="46344" y="67600"/>
                </a:lnTo>
                <a:lnTo>
                  <a:pt x="42921" y="63366"/>
                </a:lnTo>
                <a:lnTo>
                  <a:pt x="43046" y="62185"/>
                </a:lnTo>
                <a:close/>
              </a:path>
              <a:path w="63500" h="91440">
                <a:moveTo>
                  <a:pt x="19809" y="66240"/>
                </a:moveTo>
                <a:lnTo>
                  <a:pt x="17151" y="66240"/>
                </a:lnTo>
                <a:lnTo>
                  <a:pt x="20154" y="68198"/>
                </a:lnTo>
                <a:lnTo>
                  <a:pt x="19809" y="66240"/>
                </a:lnTo>
                <a:close/>
              </a:path>
              <a:path w="63500" h="91440">
                <a:moveTo>
                  <a:pt x="62872" y="59660"/>
                </a:moveTo>
                <a:lnTo>
                  <a:pt x="49904" y="59660"/>
                </a:lnTo>
                <a:lnTo>
                  <a:pt x="58890" y="65547"/>
                </a:lnTo>
                <a:lnTo>
                  <a:pt x="59352" y="67768"/>
                </a:lnTo>
                <a:lnTo>
                  <a:pt x="62261" y="65417"/>
                </a:lnTo>
                <a:lnTo>
                  <a:pt x="62872" y="59660"/>
                </a:lnTo>
                <a:close/>
              </a:path>
              <a:path w="63500" h="91440">
                <a:moveTo>
                  <a:pt x="19198" y="52460"/>
                </a:moveTo>
                <a:lnTo>
                  <a:pt x="18589" y="57816"/>
                </a:lnTo>
                <a:lnTo>
                  <a:pt x="16651" y="59354"/>
                </a:lnTo>
                <a:lnTo>
                  <a:pt x="18539" y="60542"/>
                </a:lnTo>
                <a:lnTo>
                  <a:pt x="19711" y="65685"/>
                </a:lnTo>
                <a:lnTo>
                  <a:pt x="18742" y="61428"/>
                </a:lnTo>
                <a:lnTo>
                  <a:pt x="18853" y="56819"/>
                </a:lnTo>
                <a:lnTo>
                  <a:pt x="19198" y="52460"/>
                </a:lnTo>
                <a:close/>
              </a:path>
              <a:path w="63500" h="91440">
                <a:moveTo>
                  <a:pt x="357" y="55719"/>
                </a:moveTo>
                <a:lnTo>
                  <a:pt x="230" y="56819"/>
                </a:lnTo>
                <a:lnTo>
                  <a:pt x="118" y="59611"/>
                </a:lnTo>
                <a:lnTo>
                  <a:pt x="0" y="63366"/>
                </a:lnTo>
                <a:lnTo>
                  <a:pt x="184" y="64424"/>
                </a:lnTo>
                <a:lnTo>
                  <a:pt x="3353" y="59660"/>
                </a:lnTo>
                <a:lnTo>
                  <a:pt x="357" y="55719"/>
                </a:lnTo>
                <a:close/>
              </a:path>
              <a:path w="63500" h="91440">
                <a:moveTo>
                  <a:pt x="43897" y="54169"/>
                </a:moveTo>
                <a:lnTo>
                  <a:pt x="43249" y="60270"/>
                </a:lnTo>
                <a:lnTo>
                  <a:pt x="43123" y="60916"/>
                </a:lnTo>
                <a:lnTo>
                  <a:pt x="42386" y="63192"/>
                </a:lnTo>
                <a:lnTo>
                  <a:pt x="43046" y="62185"/>
                </a:lnTo>
                <a:lnTo>
                  <a:pt x="43897" y="54169"/>
                </a:lnTo>
                <a:close/>
              </a:path>
              <a:path w="63500" h="91440">
                <a:moveTo>
                  <a:pt x="44558" y="52277"/>
                </a:moveTo>
                <a:lnTo>
                  <a:pt x="44055" y="52684"/>
                </a:lnTo>
                <a:lnTo>
                  <a:pt x="43046" y="62185"/>
                </a:lnTo>
                <a:lnTo>
                  <a:pt x="43877" y="60916"/>
                </a:lnTo>
                <a:lnTo>
                  <a:pt x="49904" y="59660"/>
                </a:lnTo>
                <a:lnTo>
                  <a:pt x="62872" y="59660"/>
                </a:lnTo>
                <a:lnTo>
                  <a:pt x="63391" y="54764"/>
                </a:lnTo>
                <a:lnTo>
                  <a:pt x="48881" y="54764"/>
                </a:lnTo>
                <a:lnTo>
                  <a:pt x="44558" y="52277"/>
                </a:lnTo>
                <a:close/>
              </a:path>
              <a:path w="63500" h="91440">
                <a:moveTo>
                  <a:pt x="13439" y="57334"/>
                </a:moveTo>
                <a:lnTo>
                  <a:pt x="3446" y="59611"/>
                </a:lnTo>
                <a:lnTo>
                  <a:pt x="3968" y="60270"/>
                </a:lnTo>
                <a:lnTo>
                  <a:pt x="14037" y="61428"/>
                </a:lnTo>
                <a:lnTo>
                  <a:pt x="16651" y="59354"/>
                </a:lnTo>
                <a:lnTo>
                  <a:pt x="13439" y="57334"/>
                </a:lnTo>
                <a:close/>
              </a:path>
              <a:path w="63500" h="91440">
                <a:moveTo>
                  <a:pt x="16651" y="59354"/>
                </a:moveTo>
                <a:lnTo>
                  <a:pt x="14037" y="61428"/>
                </a:lnTo>
                <a:lnTo>
                  <a:pt x="18741" y="61428"/>
                </a:lnTo>
                <a:lnTo>
                  <a:pt x="18539" y="60542"/>
                </a:lnTo>
                <a:lnTo>
                  <a:pt x="16651" y="59354"/>
                </a:lnTo>
                <a:close/>
              </a:path>
              <a:path w="63500" h="91440">
                <a:moveTo>
                  <a:pt x="5851" y="42195"/>
                </a:moveTo>
                <a:lnTo>
                  <a:pt x="1501" y="45775"/>
                </a:lnTo>
                <a:lnTo>
                  <a:pt x="357" y="55719"/>
                </a:lnTo>
                <a:lnTo>
                  <a:pt x="3446" y="59611"/>
                </a:lnTo>
                <a:lnTo>
                  <a:pt x="13439" y="57334"/>
                </a:lnTo>
                <a:lnTo>
                  <a:pt x="18644" y="57334"/>
                </a:lnTo>
                <a:lnTo>
                  <a:pt x="19172" y="52684"/>
                </a:lnTo>
                <a:lnTo>
                  <a:pt x="19598" y="47406"/>
                </a:lnTo>
                <a:lnTo>
                  <a:pt x="15828" y="42985"/>
                </a:lnTo>
                <a:lnTo>
                  <a:pt x="5851" y="42195"/>
                </a:lnTo>
                <a:close/>
              </a:path>
              <a:path w="63500" h="91440">
                <a:moveTo>
                  <a:pt x="18644" y="57334"/>
                </a:moveTo>
                <a:lnTo>
                  <a:pt x="13439" y="57334"/>
                </a:lnTo>
                <a:lnTo>
                  <a:pt x="16651" y="59354"/>
                </a:lnTo>
                <a:lnTo>
                  <a:pt x="18589" y="57816"/>
                </a:lnTo>
                <a:lnTo>
                  <a:pt x="18644" y="57334"/>
                </a:lnTo>
                <a:close/>
              </a:path>
              <a:path w="63500" h="91440">
                <a:moveTo>
                  <a:pt x="4272" y="33243"/>
                </a:moveTo>
                <a:lnTo>
                  <a:pt x="3508" y="35770"/>
                </a:lnTo>
                <a:lnTo>
                  <a:pt x="1798" y="43183"/>
                </a:lnTo>
                <a:lnTo>
                  <a:pt x="357" y="55719"/>
                </a:lnTo>
                <a:lnTo>
                  <a:pt x="1501" y="45775"/>
                </a:lnTo>
                <a:lnTo>
                  <a:pt x="5851" y="42195"/>
                </a:lnTo>
                <a:lnTo>
                  <a:pt x="20479" y="42195"/>
                </a:lnTo>
                <a:lnTo>
                  <a:pt x="20720" y="40999"/>
                </a:lnTo>
                <a:lnTo>
                  <a:pt x="16256" y="40999"/>
                </a:lnTo>
                <a:lnTo>
                  <a:pt x="6914" y="38174"/>
                </a:lnTo>
                <a:lnTo>
                  <a:pt x="4272" y="33243"/>
                </a:lnTo>
                <a:close/>
              </a:path>
              <a:path w="63500" h="91440">
                <a:moveTo>
                  <a:pt x="48843" y="48814"/>
                </a:moveTo>
                <a:lnTo>
                  <a:pt x="44558" y="52277"/>
                </a:lnTo>
                <a:lnTo>
                  <a:pt x="48881" y="54764"/>
                </a:lnTo>
                <a:lnTo>
                  <a:pt x="59251" y="51969"/>
                </a:lnTo>
                <a:lnTo>
                  <a:pt x="60045" y="50591"/>
                </a:lnTo>
                <a:lnTo>
                  <a:pt x="59525" y="49947"/>
                </a:lnTo>
                <a:lnTo>
                  <a:pt x="48843" y="48814"/>
                </a:lnTo>
                <a:close/>
              </a:path>
              <a:path w="63500" h="91440">
                <a:moveTo>
                  <a:pt x="60045" y="50591"/>
                </a:moveTo>
                <a:lnTo>
                  <a:pt x="59251" y="51969"/>
                </a:lnTo>
                <a:lnTo>
                  <a:pt x="48881" y="54764"/>
                </a:lnTo>
                <a:lnTo>
                  <a:pt x="63391" y="54764"/>
                </a:lnTo>
                <a:lnTo>
                  <a:pt x="60045" y="50591"/>
                </a:lnTo>
                <a:close/>
              </a:path>
              <a:path w="63500" h="91440">
                <a:moveTo>
                  <a:pt x="62322" y="46633"/>
                </a:moveTo>
                <a:lnTo>
                  <a:pt x="60045" y="50591"/>
                </a:lnTo>
                <a:lnTo>
                  <a:pt x="63394" y="54736"/>
                </a:lnTo>
                <a:lnTo>
                  <a:pt x="63491" y="53823"/>
                </a:lnTo>
                <a:lnTo>
                  <a:pt x="62530" y="47406"/>
                </a:lnTo>
                <a:lnTo>
                  <a:pt x="62322" y="46633"/>
                </a:lnTo>
                <a:close/>
              </a:path>
              <a:path w="63500" h="91440">
                <a:moveTo>
                  <a:pt x="41882" y="45529"/>
                </a:moveTo>
                <a:lnTo>
                  <a:pt x="43145" y="50217"/>
                </a:lnTo>
                <a:lnTo>
                  <a:pt x="43897" y="54169"/>
                </a:lnTo>
                <a:lnTo>
                  <a:pt x="44055" y="52684"/>
                </a:lnTo>
                <a:lnTo>
                  <a:pt x="44558" y="52277"/>
                </a:lnTo>
                <a:lnTo>
                  <a:pt x="43544" y="51694"/>
                </a:lnTo>
                <a:lnTo>
                  <a:pt x="41882" y="45529"/>
                </a:lnTo>
                <a:close/>
              </a:path>
              <a:path w="63500" h="91440">
                <a:moveTo>
                  <a:pt x="20479" y="42195"/>
                </a:moveTo>
                <a:lnTo>
                  <a:pt x="5851" y="42195"/>
                </a:lnTo>
                <a:lnTo>
                  <a:pt x="15828" y="42985"/>
                </a:lnTo>
                <a:lnTo>
                  <a:pt x="19598" y="47406"/>
                </a:lnTo>
                <a:lnTo>
                  <a:pt x="19198" y="52460"/>
                </a:lnTo>
                <a:lnTo>
                  <a:pt x="19709" y="46022"/>
                </a:lnTo>
                <a:lnTo>
                  <a:pt x="20479" y="42195"/>
                </a:lnTo>
                <a:close/>
              </a:path>
              <a:path w="63500" h="91440">
                <a:moveTo>
                  <a:pt x="56088" y="34283"/>
                </a:moveTo>
                <a:lnTo>
                  <a:pt x="55818" y="35540"/>
                </a:lnTo>
                <a:lnTo>
                  <a:pt x="55744" y="35695"/>
                </a:lnTo>
                <a:lnTo>
                  <a:pt x="49693" y="39609"/>
                </a:lnTo>
                <a:lnTo>
                  <a:pt x="49586" y="40387"/>
                </a:lnTo>
                <a:lnTo>
                  <a:pt x="45693" y="44918"/>
                </a:lnTo>
                <a:lnTo>
                  <a:pt x="41797" y="45213"/>
                </a:lnTo>
                <a:lnTo>
                  <a:pt x="43544" y="51694"/>
                </a:lnTo>
                <a:lnTo>
                  <a:pt x="44558" y="52277"/>
                </a:lnTo>
                <a:lnTo>
                  <a:pt x="48843" y="48814"/>
                </a:lnTo>
                <a:lnTo>
                  <a:pt x="61067" y="48814"/>
                </a:lnTo>
                <a:lnTo>
                  <a:pt x="62322" y="46633"/>
                </a:lnTo>
                <a:lnTo>
                  <a:pt x="59527" y="36262"/>
                </a:lnTo>
                <a:lnTo>
                  <a:pt x="56088" y="34283"/>
                </a:lnTo>
                <a:close/>
              </a:path>
              <a:path w="63500" h="91440">
                <a:moveTo>
                  <a:pt x="61067" y="48814"/>
                </a:moveTo>
                <a:lnTo>
                  <a:pt x="48843" y="48814"/>
                </a:lnTo>
                <a:lnTo>
                  <a:pt x="59525" y="49947"/>
                </a:lnTo>
                <a:lnTo>
                  <a:pt x="60045" y="50591"/>
                </a:lnTo>
                <a:lnTo>
                  <a:pt x="61067" y="48814"/>
                </a:lnTo>
                <a:close/>
              </a:path>
              <a:path w="63500" h="91440">
                <a:moveTo>
                  <a:pt x="57084" y="29647"/>
                </a:moveTo>
                <a:lnTo>
                  <a:pt x="56088" y="34283"/>
                </a:lnTo>
                <a:lnTo>
                  <a:pt x="59527" y="36262"/>
                </a:lnTo>
                <a:lnTo>
                  <a:pt x="62322" y="46633"/>
                </a:lnTo>
                <a:lnTo>
                  <a:pt x="59401" y="35793"/>
                </a:lnTo>
                <a:lnTo>
                  <a:pt x="57376" y="30099"/>
                </a:lnTo>
                <a:lnTo>
                  <a:pt x="57084" y="29647"/>
                </a:lnTo>
                <a:close/>
              </a:path>
              <a:path w="63500" h="91440">
                <a:moveTo>
                  <a:pt x="28370" y="32353"/>
                </a:moveTo>
                <a:lnTo>
                  <a:pt x="32411" y="37188"/>
                </a:lnTo>
                <a:lnTo>
                  <a:pt x="36075" y="40387"/>
                </a:lnTo>
                <a:lnTo>
                  <a:pt x="41701" y="45220"/>
                </a:lnTo>
                <a:lnTo>
                  <a:pt x="41718" y="44918"/>
                </a:lnTo>
                <a:lnTo>
                  <a:pt x="41146" y="42799"/>
                </a:lnTo>
                <a:lnTo>
                  <a:pt x="39938" y="38948"/>
                </a:lnTo>
                <a:lnTo>
                  <a:pt x="36780" y="34086"/>
                </a:lnTo>
                <a:lnTo>
                  <a:pt x="33364" y="34086"/>
                </a:lnTo>
                <a:lnTo>
                  <a:pt x="31022" y="33031"/>
                </a:lnTo>
                <a:lnTo>
                  <a:pt x="28370" y="32353"/>
                </a:lnTo>
                <a:close/>
              </a:path>
              <a:path w="63500" h="91440">
                <a:moveTo>
                  <a:pt x="39939" y="38948"/>
                </a:moveTo>
                <a:lnTo>
                  <a:pt x="41146" y="42799"/>
                </a:lnTo>
                <a:lnTo>
                  <a:pt x="41797" y="45213"/>
                </a:lnTo>
                <a:lnTo>
                  <a:pt x="40749" y="41321"/>
                </a:lnTo>
                <a:lnTo>
                  <a:pt x="41321" y="40327"/>
                </a:lnTo>
                <a:lnTo>
                  <a:pt x="40751" y="40205"/>
                </a:lnTo>
                <a:lnTo>
                  <a:pt x="39939" y="38948"/>
                </a:lnTo>
                <a:close/>
              </a:path>
              <a:path w="63500" h="91440">
                <a:moveTo>
                  <a:pt x="41321" y="40327"/>
                </a:moveTo>
                <a:lnTo>
                  <a:pt x="40749" y="41321"/>
                </a:lnTo>
                <a:lnTo>
                  <a:pt x="41797" y="45213"/>
                </a:lnTo>
                <a:lnTo>
                  <a:pt x="45693" y="44918"/>
                </a:lnTo>
                <a:lnTo>
                  <a:pt x="48631" y="41498"/>
                </a:lnTo>
                <a:lnTo>
                  <a:pt x="46771" y="41498"/>
                </a:lnTo>
                <a:lnTo>
                  <a:pt x="41321" y="40327"/>
                </a:lnTo>
                <a:close/>
              </a:path>
              <a:path w="63500" h="91440">
                <a:moveTo>
                  <a:pt x="48543" y="34712"/>
                </a:moveTo>
                <a:lnTo>
                  <a:pt x="43820" y="35985"/>
                </a:lnTo>
                <a:lnTo>
                  <a:pt x="41321" y="40327"/>
                </a:lnTo>
                <a:lnTo>
                  <a:pt x="46771" y="41498"/>
                </a:lnTo>
                <a:lnTo>
                  <a:pt x="49693" y="39609"/>
                </a:lnTo>
                <a:lnTo>
                  <a:pt x="49951" y="37730"/>
                </a:lnTo>
                <a:lnTo>
                  <a:pt x="48543" y="34712"/>
                </a:lnTo>
                <a:close/>
              </a:path>
              <a:path w="63500" h="91440">
                <a:moveTo>
                  <a:pt x="49693" y="39609"/>
                </a:moveTo>
                <a:lnTo>
                  <a:pt x="46771" y="41498"/>
                </a:lnTo>
                <a:lnTo>
                  <a:pt x="48631" y="41498"/>
                </a:lnTo>
                <a:lnTo>
                  <a:pt x="49586" y="40387"/>
                </a:lnTo>
                <a:lnTo>
                  <a:pt x="49693" y="39609"/>
                </a:lnTo>
                <a:close/>
              </a:path>
              <a:path w="63500" h="91440">
                <a:moveTo>
                  <a:pt x="11836" y="21353"/>
                </a:moveTo>
                <a:lnTo>
                  <a:pt x="7068" y="23998"/>
                </a:lnTo>
                <a:lnTo>
                  <a:pt x="4471" y="32586"/>
                </a:lnTo>
                <a:lnTo>
                  <a:pt x="4375" y="33435"/>
                </a:lnTo>
                <a:lnTo>
                  <a:pt x="6914" y="38174"/>
                </a:lnTo>
                <a:lnTo>
                  <a:pt x="16256" y="40999"/>
                </a:lnTo>
                <a:lnTo>
                  <a:pt x="21187" y="38357"/>
                </a:lnTo>
                <a:lnTo>
                  <a:pt x="23099" y="31855"/>
                </a:lnTo>
                <a:lnTo>
                  <a:pt x="23945" y="28724"/>
                </a:lnTo>
                <a:lnTo>
                  <a:pt x="21204" y="23950"/>
                </a:lnTo>
                <a:lnTo>
                  <a:pt x="20213" y="23950"/>
                </a:lnTo>
                <a:lnTo>
                  <a:pt x="19284" y="23366"/>
                </a:lnTo>
                <a:lnTo>
                  <a:pt x="11836" y="21353"/>
                </a:lnTo>
                <a:close/>
              </a:path>
              <a:path w="63500" h="91440">
                <a:moveTo>
                  <a:pt x="23945" y="28723"/>
                </a:moveTo>
                <a:lnTo>
                  <a:pt x="21819" y="36262"/>
                </a:lnTo>
                <a:lnTo>
                  <a:pt x="21187" y="38357"/>
                </a:lnTo>
                <a:lnTo>
                  <a:pt x="16256" y="40999"/>
                </a:lnTo>
                <a:lnTo>
                  <a:pt x="20720" y="40999"/>
                </a:lnTo>
                <a:lnTo>
                  <a:pt x="21003" y="39609"/>
                </a:lnTo>
                <a:lnTo>
                  <a:pt x="23945" y="28723"/>
                </a:lnTo>
                <a:close/>
              </a:path>
              <a:path w="63500" h="91440">
                <a:moveTo>
                  <a:pt x="37209" y="33458"/>
                </a:moveTo>
                <a:lnTo>
                  <a:pt x="36470" y="33582"/>
                </a:lnTo>
                <a:lnTo>
                  <a:pt x="40751" y="40205"/>
                </a:lnTo>
                <a:lnTo>
                  <a:pt x="41321" y="40327"/>
                </a:lnTo>
                <a:lnTo>
                  <a:pt x="43820" y="35985"/>
                </a:lnTo>
                <a:lnTo>
                  <a:pt x="47459" y="35005"/>
                </a:lnTo>
                <a:lnTo>
                  <a:pt x="42353" y="35005"/>
                </a:lnTo>
                <a:lnTo>
                  <a:pt x="37209" y="33458"/>
                </a:lnTo>
                <a:close/>
              </a:path>
              <a:path w="63500" h="91440">
                <a:moveTo>
                  <a:pt x="54191" y="33191"/>
                </a:moveTo>
                <a:lnTo>
                  <a:pt x="48543" y="34712"/>
                </a:lnTo>
                <a:lnTo>
                  <a:pt x="49951" y="37730"/>
                </a:lnTo>
                <a:lnTo>
                  <a:pt x="49693" y="39609"/>
                </a:lnTo>
                <a:lnTo>
                  <a:pt x="55744" y="35695"/>
                </a:lnTo>
                <a:lnTo>
                  <a:pt x="55818" y="35540"/>
                </a:lnTo>
                <a:lnTo>
                  <a:pt x="56088" y="34283"/>
                </a:lnTo>
                <a:lnTo>
                  <a:pt x="54191" y="33191"/>
                </a:lnTo>
                <a:close/>
              </a:path>
              <a:path w="63500" h="91440">
                <a:moveTo>
                  <a:pt x="36470" y="33582"/>
                </a:moveTo>
                <a:lnTo>
                  <a:pt x="36978" y="34370"/>
                </a:lnTo>
                <a:lnTo>
                  <a:pt x="37735" y="35540"/>
                </a:lnTo>
                <a:lnTo>
                  <a:pt x="36470" y="33582"/>
                </a:lnTo>
                <a:close/>
              </a:path>
              <a:path w="63500" h="91440">
                <a:moveTo>
                  <a:pt x="45231" y="33458"/>
                </a:moveTo>
                <a:lnTo>
                  <a:pt x="37209" y="33458"/>
                </a:lnTo>
                <a:lnTo>
                  <a:pt x="42353" y="35005"/>
                </a:lnTo>
                <a:lnTo>
                  <a:pt x="45231" y="33458"/>
                </a:lnTo>
                <a:close/>
              </a:path>
              <a:path w="63500" h="91440">
                <a:moveTo>
                  <a:pt x="47413" y="32285"/>
                </a:moveTo>
                <a:lnTo>
                  <a:pt x="42353" y="35005"/>
                </a:lnTo>
                <a:lnTo>
                  <a:pt x="47459" y="35005"/>
                </a:lnTo>
                <a:lnTo>
                  <a:pt x="48543" y="34712"/>
                </a:lnTo>
                <a:lnTo>
                  <a:pt x="47413" y="32285"/>
                </a:lnTo>
                <a:close/>
              </a:path>
              <a:path w="63500" h="91440">
                <a:moveTo>
                  <a:pt x="49819" y="20318"/>
                </a:moveTo>
                <a:lnTo>
                  <a:pt x="50473" y="21774"/>
                </a:lnTo>
                <a:lnTo>
                  <a:pt x="50590" y="22732"/>
                </a:lnTo>
                <a:lnTo>
                  <a:pt x="47776" y="32090"/>
                </a:lnTo>
                <a:lnTo>
                  <a:pt x="47448" y="32266"/>
                </a:lnTo>
                <a:lnTo>
                  <a:pt x="48543" y="34712"/>
                </a:lnTo>
                <a:lnTo>
                  <a:pt x="54191" y="33191"/>
                </a:lnTo>
                <a:lnTo>
                  <a:pt x="56322" y="33191"/>
                </a:lnTo>
                <a:lnTo>
                  <a:pt x="57083" y="29646"/>
                </a:lnTo>
                <a:lnTo>
                  <a:pt x="51621" y="21196"/>
                </a:lnTo>
                <a:lnTo>
                  <a:pt x="51129" y="20599"/>
                </a:lnTo>
                <a:lnTo>
                  <a:pt x="49819" y="20318"/>
                </a:lnTo>
                <a:close/>
              </a:path>
              <a:path w="63500" h="91440">
                <a:moveTo>
                  <a:pt x="56322" y="33191"/>
                </a:moveTo>
                <a:lnTo>
                  <a:pt x="54191" y="33191"/>
                </a:lnTo>
                <a:lnTo>
                  <a:pt x="56088" y="34283"/>
                </a:lnTo>
                <a:lnTo>
                  <a:pt x="56322" y="33191"/>
                </a:lnTo>
                <a:close/>
              </a:path>
              <a:path w="63500" h="91440">
                <a:moveTo>
                  <a:pt x="31022" y="33031"/>
                </a:moveTo>
                <a:lnTo>
                  <a:pt x="33364" y="34086"/>
                </a:lnTo>
                <a:lnTo>
                  <a:pt x="34455" y="33909"/>
                </a:lnTo>
                <a:lnTo>
                  <a:pt x="31022" y="33031"/>
                </a:lnTo>
                <a:close/>
              </a:path>
              <a:path w="63500" h="91440">
                <a:moveTo>
                  <a:pt x="36431" y="33589"/>
                </a:moveTo>
                <a:lnTo>
                  <a:pt x="35980" y="33662"/>
                </a:lnTo>
                <a:lnTo>
                  <a:pt x="35088" y="34071"/>
                </a:lnTo>
                <a:lnTo>
                  <a:pt x="33458" y="34071"/>
                </a:lnTo>
                <a:lnTo>
                  <a:pt x="36780" y="34086"/>
                </a:lnTo>
                <a:lnTo>
                  <a:pt x="35088" y="34071"/>
                </a:lnTo>
                <a:lnTo>
                  <a:pt x="34455" y="33909"/>
                </a:lnTo>
                <a:lnTo>
                  <a:pt x="36656" y="33909"/>
                </a:lnTo>
                <a:lnTo>
                  <a:pt x="36431" y="33589"/>
                </a:lnTo>
                <a:close/>
              </a:path>
              <a:path w="63500" h="91440">
                <a:moveTo>
                  <a:pt x="35980" y="33662"/>
                </a:moveTo>
                <a:lnTo>
                  <a:pt x="34455" y="33909"/>
                </a:lnTo>
                <a:lnTo>
                  <a:pt x="35088" y="34071"/>
                </a:lnTo>
                <a:lnTo>
                  <a:pt x="35980" y="33662"/>
                </a:lnTo>
                <a:close/>
              </a:path>
              <a:path w="63500" h="91440">
                <a:moveTo>
                  <a:pt x="26988" y="20531"/>
                </a:moveTo>
                <a:lnTo>
                  <a:pt x="27547" y="22315"/>
                </a:lnTo>
                <a:lnTo>
                  <a:pt x="27649" y="22876"/>
                </a:lnTo>
                <a:lnTo>
                  <a:pt x="34455" y="33909"/>
                </a:lnTo>
                <a:lnTo>
                  <a:pt x="35980" y="33662"/>
                </a:lnTo>
                <a:lnTo>
                  <a:pt x="36360" y="33487"/>
                </a:lnTo>
                <a:lnTo>
                  <a:pt x="36190" y="33243"/>
                </a:lnTo>
                <a:lnTo>
                  <a:pt x="30693" y="29781"/>
                </a:lnTo>
                <a:lnTo>
                  <a:pt x="29250" y="24911"/>
                </a:lnTo>
                <a:lnTo>
                  <a:pt x="29358" y="23998"/>
                </a:lnTo>
                <a:lnTo>
                  <a:pt x="29828" y="22986"/>
                </a:lnTo>
                <a:lnTo>
                  <a:pt x="27402" y="21774"/>
                </a:lnTo>
                <a:lnTo>
                  <a:pt x="26988" y="20531"/>
                </a:lnTo>
                <a:close/>
              </a:path>
              <a:path w="63500" h="91440">
                <a:moveTo>
                  <a:pt x="36360" y="33487"/>
                </a:moveTo>
                <a:lnTo>
                  <a:pt x="35980" y="33662"/>
                </a:lnTo>
                <a:lnTo>
                  <a:pt x="36431" y="33589"/>
                </a:lnTo>
                <a:close/>
              </a:path>
              <a:path w="63500" h="91440">
                <a:moveTo>
                  <a:pt x="45232" y="19334"/>
                </a:moveTo>
                <a:lnTo>
                  <a:pt x="42108" y="21353"/>
                </a:lnTo>
                <a:lnTo>
                  <a:pt x="42003" y="22315"/>
                </a:lnTo>
                <a:lnTo>
                  <a:pt x="42124" y="24911"/>
                </a:lnTo>
                <a:lnTo>
                  <a:pt x="38322" y="32586"/>
                </a:lnTo>
                <a:lnTo>
                  <a:pt x="36474" y="33435"/>
                </a:lnTo>
                <a:lnTo>
                  <a:pt x="36470" y="33582"/>
                </a:lnTo>
                <a:lnTo>
                  <a:pt x="37209" y="33458"/>
                </a:lnTo>
                <a:lnTo>
                  <a:pt x="45231" y="33458"/>
                </a:lnTo>
                <a:lnTo>
                  <a:pt x="47291" y="32350"/>
                </a:lnTo>
                <a:lnTo>
                  <a:pt x="47218" y="31855"/>
                </a:lnTo>
                <a:lnTo>
                  <a:pt x="46098" y="29385"/>
                </a:lnTo>
                <a:lnTo>
                  <a:pt x="45088" y="26197"/>
                </a:lnTo>
                <a:lnTo>
                  <a:pt x="46385" y="20985"/>
                </a:lnTo>
                <a:lnTo>
                  <a:pt x="45412" y="19373"/>
                </a:lnTo>
                <a:lnTo>
                  <a:pt x="45232" y="19334"/>
                </a:lnTo>
                <a:close/>
              </a:path>
              <a:path w="63500" h="91440">
                <a:moveTo>
                  <a:pt x="29828" y="22986"/>
                </a:moveTo>
                <a:lnTo>
                  <a:pt x="29358" y="23998"/>
                </a:lnTo>
                <a:lnTo>
                  <a:pt x="29250" y="24911"/>
                </a:lnTo>
                <a:lnTo>
                  <a:pt x="30693" y="29781"/>
                </a:lnTo>
                <a:lnTo>
                  <a:pt x="36190" y="33243"/>
                </a:lnTo>
                <a:lnTo>
                  <a:pt x="36360" y="33487"/>
                </a:lnTo>
                <a:lnTo>
                  <a:pt x="36234" y="33218"/>
                </a:lnTo>
                <a:lnTo>
                  <a:pt x="34920" y="31184"/>
                </a:lnTo>
                <a:lnTo>
                  <a:pt x="36200" y="25223"/>
                </a:lnTo>
                <a:lnTo>
                  <a:pt x="38201" y="23879"/>
                </a:lnTo>
                <a:lnTo>
                  <a:pt x="31604" y="23873"/>
                </a:lnTo>
                <a:lnTo>
                  <a:pt x="29828" y="22986"/>
                </a:lnTo>
                <a:close/>
              </a:path>
              <a:path w="63500" h="91440">
                <a:moveTo>
                  <a:pt x="41931" y="21468"/>
                </a:moveTo>
                <a:lnTo>
                  <a:pt x="36234" y="25151"/>
                </a:lnTo>
                <a:lnTo>
                  <a:pt x="34920" y="31184"/>
                </a:lnTo>
                <a:lnTo>
                  <a:pt x="36397" y="33470"/>
                </a:lnTo>
                <a:lnTo>
                  <a:pt x="38322" y="32586"/>
                </a:lnTo>
                <a:lnTo>
                  <a:pt x="42124" y="24911"/>
                </a:lnTo>
                <a:lnTo>
                  <a:pt x="42003" y="22315"/>
                </a:lnTo>
                <a:lnTo>
                  <a:pt x="41931" y="21468"/>
                </a:lnTo>
                <a:close/>
              </a:path>
              <a:path w="63500" h="91440">
                <a:moveTo>
                  <a:pt x="26462" y="27517"/>
                </a:moveTo>
                <a:lnTo>
                  <a:pt x="26251" y="28341"/>
                </a:lnTo>
                <a:lnTo>
                  <a:pt x="26894" y="29878"/>
                </a:lnTo>
                <a:lnTo>
                  <a:pt x="28368" y="32350"/>
                </a:lnTo>
                <a:lnTo>
                  <a:pt x="31022" y="33031"/>
                </a:lnTo>
                <a:lnTo>
                  <a:pt x="29586" y="32385"/>
                </a:lnTo>
                <a:lnTo>
                  <a:pt x="26462" y="27517"/>
                </a:lnTo>
                <a:close/>
              </a:path>
              <a:path w="63500" h="91440">
                <a:moveTo>
                  <a:pt x="45412" y="19373"/>
                </a:moveTo>
                <a:lnTo>
                  <a:pt x="46168" y="20626"/>
                </a:lnTo>
                <a:lnTo>
                  <a:pt x="46293" y="21353"/>
                </a:lnTo>
                <a:lnTo>
                  <a:pt x="45088" y="26197"/>
                </a:lnTo>
                <a:lnTo>
                  <a:pt x="46098" y="29385"/>
                </a:lnTo>
                <a:lnTo>
                  <a:pt x="47413" y="32285"/>
                </a:lnTo>
                <a:lnTo>
                  <a:pt x="47776" y="32090"/>
                </a:lnTo>
                <a:lnTo>
                  <a:pt x="50590" y="22732"/>
                </a:lnTo>
                <a:lnTo>
                  <a:pt x="50614" y="22087"/>
                </a:lnTo>
                <a:lnTo>
                  <a:pt x="49819" y="20318"/>
                </a:lnTo>
                <a:lnTo>
                  <a:pt x="45412" y="19373"/>
                </a:lnTo>
                <a:close/>
              </a:path>
              <a:path w="63500" h="91440">
                <a:moveTo>
                  <a:pt x="26894" y="29878"/>
                </a:moveTo>
                <a:lnTo>
                  <a:pt x="27279" y="30800"/>
                </a:lnTo>
                <a:lnTo>
                  <a:pt x="28309" y="32266"/>
                </a:lnTo>
                <a:lnTo>
                  <a:pt x="26894" y="29878"/>
                </a:lnTo>
                <a:close/>
              </a:path>
              <a:path w="63500" h="91440">
                <a:moveTo>
                  <a:pt x="26251" y="28341"/>
                </a:moveTo>
                <a:lnTo>
                  <a:pt x="26210" y="28724"/>
                </a:lnTo>
                <a:lnTo>
                  <a:pt x="26894" y="29878"/>
                </a:lnTo>
                <a:lnTo>
                  <a:pt x="26251" y="28341"/>
                </a:lnTo>
                <a:close/>
              </a:path>
              <a:path w="63500" h="91440">
                <a:moveTo>
                  <a:pt x="24865" y="22892"/>
                </a:moveTo>
                <a:lnTo>
                  <a:pt x="20882" y="23798"/>
                </a:lnTo>
                <a:lnTo>
                  <a:pt x="21159" y="23873"/>
                </a:lnTo>
                <a:lnTo>
                  <a:pt x="23945" y="28723"/>
                </a:lnTo>
                <a:lnTo>
                  <a:pt x="24948" y="25223"/>
                </a:lnTo>
                <a:lnTo>
                  <a:pt x="24817" y="24911"/>
                </a:lnTo>
                <a:lnTo>
                  <a:pt x="24565" y="24512"/>
                </a:lnTo>
                <a:lnTo>
                  <a:pt x="24644" y="23798"/>
                </a:lnTo>
                <a:lnTo>
                  <a:pt x="24865" y="22892"/>
                </a:lnTo>
                <a:close/>
              </a:path>
              <a:path w="63500" h="91440">
                <a:moveTo>
                  <a:pt x="24968" y="25151"/>
                </a:moveTo>
                <a:lnTo>
                  <a:pt x="26251" y="28341"/>
                </a:lnTo>
                <a:lnTo>
                  <a:pt x="26462" y="27517"/>
                </a:lnTo>
                <a:lnTo>
                  <a:pt x="24968" y="25151"/>
                </a:lnTo>
                <a:close/>
              </a:path>
              <a:path w="63500" h="91440">
                <a:moveTo>
                  <a:pt x="26967" y="20569"/>
                </a:moveTo>
                <a:lnTo>
                  <a:pt x="25574" y="23053"/>
                </a:lnTo>
                <a:lnTo>
                  <a:pt x="25087" y="24740"/>
                </a:lnTo>
                <a:lnTo>
                  <a:pt x="25014" y="25223"/>
                </a:lnTo>
                <a:lnTo>
                  <a:pt x="26462" y="27517"/>
                </a:lnTo>
                <a:lnTo>
                  <a:pt x="27686" y="22732"/>
                </a:lnTo>
                <a:lnTo>
                  <a:pt x="26967" y="20569"/>
                </a:lnTo>
                <a:close/>
              </a:path>
              <a:path w="63500" h="91440">
                <a:moveTo>
                  <a:pt x="24817" y="24911"/>
                </a:moveTo>
                <a:lnTo>
                  <a:pt x="24948" y="25223"/>
                </a:lnTo>
                <a:lnTo>
                  <a:pt x="24817" y="24911"/>
                </a:lnTo>
                <a:close/>
              </a:path>
              <a:path w="63500" h="91440">
                <a:moveTo>
                  <a:pt x="26919" y="20423"/>
                </a:moveTo>
                <a:lnTo>
                  <a:pt x="25458" y="22757"/>
                </a:lnTo>
                <a:lnTo>
                  <a:pt x="24935" y="22876"/>
                </a:lnTo>
                <a:lnTo>
                  <a:pt x="24727" y="23798"/>
                </a:lnTo>
                <a:lnTo>
                  <a:pt x="24644" y="24497"/>
                </a:lnTo>
                <a:lnTo>
                  <a:pt x="24817" y="24911"/>
                </a:lnTo>
                <a:lnTo>
                  <a:pt x="24968" y="25151"/>
                </a:lnTo>
                <a:lnTo>
                  <a:pt x="25574" y="23053"/>
                </a:lnTo>
                <a:lnTo>
                  <a:pt x="26935" y="20626"/>
                </a:lnTo>
                <a:lnTo>
                  <a:pt x="26919" y="20423"/>
                </a:lnTo>
                <a:close/>
              </a:path>
              <a:path w="63500" h="91440">
                <a:moveTo>
                  <a:pt x="24595" y="24380"/>
                </a:moveTo>
                <a:lnTo>
                  <a:pt x="24565" y="24512"/>
                </a:lnTo>
                <a:lnTo>
                  <a:pt x="24817" y="24911"/>
                </a:lnTo>
                <a:lnTo>
                  <a:pt x="24595" y="24380"/>
                </a:lnTo>
                <a:close/>
              </a:path>
              <a:path w="63500" h="91440">
                <a:moveTo>
                  <a:pt x="24935" y="22876"/>
                </a:moveTo>
                <a:lnTo>
                  <a:pt x="24644" y="23798"/>
                </a:lnTo>
                <a:lnTo>
                  <a:pt x="24595" y="24380"/>
                </a:lnTo>
                <a:lnTo>
                  <a:pt x="24935" y="22876"/>
                </a:lnTo>
                <a:close/>
              </a:path>
              <a:path w="63500" h="91440">
                <a:moveTo>
                  <a:pt x="11075" y="13711"/>
                </a:moveTo>
                <a:lnTo>
                  <a:pt x="9948" y="15505"/>
                </a:lnTo>
                <a:lnTo>
                  <a:pt x="7578" y="22315"/>
                </a:lnTo>
                <a:lnTo>
                  <a:pt x="7068" y="23998"/>
                </a:lnTo>
                <a:lnTo>
                  <a:pt x="11836" y="21353"/>
                </a:lnTo>
                <a:lnTo>
                  <a:pt x="16083" y="21353"/>
                </a:lnTo>
                <a:lnTo>
                  <a:pt x="12270" y="18956"/>
                </a:lnTo>
                <a:lnTo>
                  <a:pt x="11075" y="13711"/>
                </a:lnTo>
                <a:close/>
              </a:path>
              <a:path w="63500" h="91440">
                <a:moveTo>
                  <a:pt x="19284" y="23366"/>
                </a:moveTo>
                <a:lnTo>
                  <a:pt x="20213" y="23950"/>
                </a:lnTo>
                <a:lnTo>
                  <a:pt x="20882" y="23798"/>
                </a:lnTo>
                <a:lnTo>
                  <a:pt x="19284" y="23366"/>
                </a:lnTo>
                <a:close/>
              </a:path>
              <a:path w="63500" h="91440">
                <a:moveTo>
                  <a:pt x="20882" y="23798"/>
                </a:moveTo>
                <a:lnTo>
                  <a:pt x="20213" y="23950"/>
                </a:lnTo>
                <a:lnTo>
                  <a:pt x="21204" y="23950"/>
                </a:lnTo>
                <a:lnTo>
                  <a:pt x="20882" y="23798"/>
                </a:lnTo>
                <a:close/>
              </a:path>
              <a:path w="63500" h="91440">
                <a:moveTo>
                  <a:pt x="36683" y="14100"/>
                </a:moveTo>
                <a:lnTo>
                  <a:pt x="35219" y="16898"/>
                </a:lnTo>
                <a:lnTo>
                  <a:pt x="32217" y="17839"/>
                </a:lnTo>
                <a:lnTo>
                  <a:pt x="29828" y="22986"/>
                </a:lnTo>
                <a:lnTo>
                  <a:pt x="31616" y="23879"/>
                </a:lnTo>
                <a:lnTo>
                  <a:pt x="39184" y="21356"/>
                </a:lnTo>
                <a:lnTo>
                  <a:pt x="41163" y="17776"/>
                </a:lnTo>
                <a:lnTo>
                  <a:pt x="41047" y="16469"/>
                </a:lnTo>
                <a:lnTo>
                  <a:pt x="40713" y="15097"/>
                </a:lnTo>
                <a:lnTo>
                  <a:pt x="36683" y="14100"/>
                </a:lnTo>
                <a:close/>
              </a:path>
              <a:path w="63500" h="91440">
                <a:moveTo>
                  <a:pt x="40713" y="15097"/>
                </a:moveTo>
                <a:lnTo>
                  <a:pt x="41304" y="17522"/>
                </a:lnTo>
                <a:lnTo>
                  <a:pt x="39184" y="21356"/>
                </a:lnTo>
                <a:lnTo>
                  <a:pt x="31616" y="23879"/>
                </a:lnTo>
                <a:lnTo>
                  <a:pt x="38201" y="23879"/>
                </a:lnTo>
                <a:lnTo>
                  <a:pt x="41931" y="21468"/>
                </a:lnTo>
                <a:lnTo>
                  <a:pt x="41712" y="18876"/>
                </a:lnTo>
                <a:lnTo>
                  <a:pt x="40839" y="15505"/>
                </a:lnTo>
                <a:lnTo>
                  <a:pt x="40713" y="15097"/>
                </a:lnTo>
                <a:close/>
              </a:path>
              <a:path w="63500" h="91440">
                <a:moveTo>
                  <a:pt x="18281" y="5323"/>
                </a:moveTo>
                <a:lnTo>
                  <a:pt x="15984" y="5908"/>
                </a:lnTo>
                <a:lnTo>
                  <a:pt x="11264" y="13412"/>
                </a:lnTo>
                <a:lnTo>
                  <a:pt x="11155" y="14059"/>
                </a:lnTo>
                <a:lnTo>
                  <a:pt x="12270" y="18956"/>
                </a:lnTo>
                <a:lnTo>
                  <a:pt x="19284" y="23366"/>
                </a:lnTo>
                <a:lnTo>
                  <a:pt x="20882" y="23798"/>
                </a:lnTo>
                <a:lnTo>
                  <a:pt x="24865" y="22892"/>
                </a:lnTo>
                <a:lnTo>
                  <a:pt x="25939" y="18496"/>
                </a:lnTo>
                <a:lnTo>
                  <a:pt x="26238" y="18303"/>
                </a:lnTo>
                <a:lnTo>
                  <a:pt x="25767" y="16870"/>
                </a:lnTo>
                <a:lnTo>
                  <a:pt x="25659" y="16469"/>
                </a:lnTo>
                <a:lnTo>
                  <a:pt x="22155" y="16469"/>
                </a:lnTo>
                <a:lnTo>
                  <a:pt x="18431" y="12891"/>
                </a:lnTo>
                <a:lnTo>
                  <a:pt x="18281" y="5323"/>
                </a:lnTo>
                <a:close/>
              </a:path>
              <a:path w="63500" h="91440">
                <a:moveTo>
                  <a:pt x="16083" y="21353"/>
                </a:moveTo>
                <a:lnTo>
                  <a:pt x="11836" y="21353"/>
                </a:lnTo>
                <a:lnTo>
                  <a:pt x="19284" y="23366"/>
                </a:lnTo>
                <a:lnTo>
                  <a:pt x="16083" y="21353"/>
                </a:lnTo>
                <a:close/>
              </a:path>
              <a:path w="63500" h="91440">
                <a:moveTo>
                  <a:pt x="28730" y="17451"/>
                </a:moveTo>
                <a:lnTo>
                  <a:pt x="27107" y="20318"/>
                </a:lnTo>
                <a:lnTo>
                  <a:pt x="27019" y="20626"/>
                </a:lnTo>
                <a:lnTo>
                  <a:pt x="27402" y="21774"/>
                </a:lnTo>
                <a:lnTo>
                  <a:pt x="29828" y="22986"/>
                </a:lnTo>
                <a:lnTo>
                  <a:pt x="31967" y="18376"/>
                </a:lnTo>
                <a:lnTo>
                  <a:pt x="30500" y="18376"/>
                </a:lnTo>
                <a:lnTo>
                  <a:pt x="28730" y="17451"/>
                </a:lnTo>
                <a:close/>
              </a:path>
              <a:path w="63500" h="91440">
                <a:moveTo>
                  <a:pt x="25765" y="19211"/>
                </a:moveTo>
                <a:lnTo>
                  <a:pt x="24865" y="22892"/>
                </a:lnTo>
                <a:lnTo>
                  <a:pt x="24968" y="22732"/>
                </a:lnTo>
                <a:lnTo>
                  <a:pt x="25765" y="19211"/>
                </a:lnTo>
                <a:close/>
              </a:path>
              <a:path w="63500" h="91440">
                <a:moveTo>
                  <a:pt x="26239" y="18307"/>
                </a:moveTo>
                <a:lnTo>
                  <a:pt x="25940" y="18496"/>
                </a:lnTo>
                <a:lnTo>
                  <a:pt x="24935" y="22876"/>
                </a:lnTo>
                <a:lnTo>
                  <a:pt x="25458" y="22757"/>
                </a:lnTo>
                <a:lnTo>
                  <a:pt x="26792" y="20626"/>
                </a:lnTo>
                <a:lnTo>
                  <a:pt x="26884" y="20318"/>
                </a:lnTo>
                <a:lnTo>
                  <a:pt x="26239" y="18307"/>
                </a:lnTo>
                <a:close/>
              </a:path>
              <a:path w="63500" h="91440">
                <a:moveTo>
                  <a:pt x="40734" y="15102"/>
                </a:moveTo>
                <a:lnTo>
                  <a:pt x="41712" y="18876"/>
                </a:lnTo>
                <a:lnTo>
                  <a:pt x="41931" y="21468"/>
                </a:lnTo>
                <a:lnTo>
                  <a:pt x="45232" y="19334"/>
                </a:lnTo>
                <a:lnTo>
                  <a:pt x="45389" y="19334"/>
                </a:lnTo>
                <a:lnTo>
                  <a:pt x="43204" y="15713"/>
                </a:lnTo>
                <a:lnTo>
                  <a:pt x="40734" y="15102"/>
                </a:lnTo>
                <a:close/>
              </a:path>
              <a:path w="63500" h="91440">
                <a:moveTo>
                  <a:pt x="51129" y="20599"/>
                </a:moveTo>
                <a:lnTo>
                  <a:pt x="51621" y="21196"/>
                </a:lnTo>
                <a:lnTo>
                  <a:pt x="51252" y="20626"/>
                </a:lnTo>
                <a:close/>
              </a:path>
              <a:path w="63500" h="91440">
                <a:moveTo>
                  <a:pt x="48526" y="17436"/>
                </a:moveTo>
                <a:lnTo>
                  <a:pt x="49819" y="20318"/>
                </a:lnTo>
                <a:lnTo>
                  <a:pt x="51129" y="20599"/>
                </a:lnTo>
                <a:lnTo>
                  <a:pt x="48526" y="17436"/>
                </a:lnTo>
                <a:close/>
              </a:path>
              <a:path w="63500" h="91440">
                <a:moveTo>
                  <a:pt x="28170" y="18423"/>
                </a:moveTo>
                <a:lnTo>
                  <a:pt x="26984" y="20318"/>
                </a:lnTo>
                <a:lnTo>
                  <a:pt x="26988" y="20531"/>
                </a:lnTo>
                <a:lnTo>
                  <a:pt x="28170" y="18423"/>
                </a:lnTo>
                <a:close/>
              </a:path>
              <a:path w="63500" h="91440">
                <a:moveTo>
                  <a:pt x="26245" y="18304"/>
                </a:moveTo>
                <a:lnTo>
                  <a:pt x="26919" y="20423"/>
                </a:lnTo>
                <a:lnTo>
                  <a:pt x="26245" y="18304"/>
                </a:lnTo>
                <a:close/>
              </a:path>
              <a:path w="63500" h="91440">
                <a:moveTo>
                  <a:pt x="28110" y="17127"/>
                </a:moveTo>
                <a:lnTo>
                  <a:pt x="26245" y="18303"/>
                </a:lnTo>
                <a:lnTo>
                  <a:pt x="26940" y="20388"/>
                </a:lnTo>
                <a:lnTo>
                  <a:pt x="28238" y="18303"/>
                </a:lnTo>
                <a:lnTo>
                  <a:pt x="28676" y="17522"/>
                </a:lnTo>
                <a:lnTo>
                  <a:pt x="28110" y="17127"/>
                </a:lnTo>
                <a:close/>
              </a:path>
              <a:path w="63500" h="91440">
                <a:moveTo>
                  <a:pt x="40343" y="13579"/>
                </a:moveTo>
                <a:lnTo>
                  <a:pt x="40734" y="15102"/>
                </a:lnTo>
                <a:lnTo>
                  <a:pt x="43204" y="15713"/>
                </a:lnTo>
                <a:lnTo>
                  <a:pt x="45412" y="19373"/>
                </a:lnTo>
                <a:lnTo>
                  <a:pt x="49819" y="20318"/>
                </a:lnTo>
                <a:lnTo>
                  <a:pt x="48564" y="17522"/>
                </a:lnTo>
                <a:lnTo>
                  <a:pt x="48446" y="17340"/>
                </a:lnTo>
                <a:lnTo>
                  <a:pt x="40343" y="13579"/>
                </a:lnTo>
                <a:close/>
              </a:path>
              <a:path w="63500" h="91440">
                <a:moveTo>
                  <a:pt x="45389" y="19334"/>
                </a:moveTo>
                <a:lnTo>
                  <a:pt x="45232" y="19334"/>
                </a:lnTo>
                <a:lnTo>
                  <a:pt x="45412" y="19373"/>
                </a:lnTo>
                <a:close/>
              </a:path>
              <a:path w="63500" h="91440">
                <a:moveTo>
                  <a:pt x="35421" y="13788"/>
                </a:moveTo>
                <a:lnTo>
                  <a:pt x="28730" y="17451"/>
                </a:lnTo>
                <a:lnTo>
                  <a:pt x="30500" y="18376"/>
                </a:lnTo>
                <a:lnTo>
                  <a:pt x="32122" y="17868"/>
                </a:lnTo>
                <a:lnTo>
                  <a:pt x="33450" y="15181"/>
                </a:lnTo>
                <a:lnTo>
                  <a:pt x="36516" y="14059"/>
                </a:lnTo>
                <a:lnTo>
                  <a:pt x="35421" y="13788"/>
                </a:lnTo>
                <a:close/>
              </a:path>
              <a:path w="63500" h="91440">
                <a:moveTo>
                  <a:pt x="32217" y="17839"/>
                </a:moveTo>
                <a:lnTo>
                  <a:pt x="30500" y="18376"/>
                </a:lnTo>
                <a:lnTo>
                  <a:pt x="31967" y="18376"/>
                </a:lnTo>
                <a:lnTo>
                  <a:pt x="32217" y="17839"/>
                </a:lnTo>
                <a:close/>
              </a:path>
              <a:path w="63500" h="91440">
                <a:moveTo>
                  <a:pt x="28110" y="17126"/>
                </a:moveTo>
                <a:lnTo>
                  <a:pt x="26245" y="18304"/>
                </a:lnTo>
                <a:lnTo>
                  <a:pt x="28110" y="17127"/>
                </a:lnTo>
                <a:close/>
              </a:path>
              <a:path w="63500" h="91440">
                <a:moveTo>
                  <a:pt x="26680" y="16379"/>
                </a:moveTo>
                <a:lnTo>
                  <a:pt x="25710" y="16398"/>
                </a:lnTo>
                <a:lnTo>
                  <a:pt x="26100" y="17868"/>
                </a:lnTo>
                <a:lnTo>
                  <a:pt x="26245" y="18303"/>
                </a:lnTo>
                <a:lnTo>
                  <a:pt x="28110" y="17126"/>
                </a:lnTo>
                <a:lnTo>
                  <a:pt x="26680" y="16379"/>
                </a:lnTo>
                <a:close/>
              </a:path>
              <a:path w="63500" h="91440">
                <a:moveTo>
                  <a:pt x="25710" y="16398"/>
                </a:moveTo>
                <a:lnTo>
                  <a:pt x="25767" y="16870"/>
                </a:lnTo>
                <a:lnTo>
                  <a:pt x="26100" y="17868"/>
                </a:lnTo>
                <a:lnTo>
                  <a:pt x="25710" y="16398"/>
                </a:lnTo>
                <a:close/>
              </a:path>
              <a:path w="63500" h="91440">
                <a:moveTo>
                  <a:pt x="36516" y="14059"/>
                </a:moveTo>
                <a:lnTo>
                  <a:pt x="33450" y="15181"/>
                </a:lnTo>
                <a:lnTo>
                  <a:pt x="32217" y="17839"/>
                </a:lnTo>
                <a:lnTo>
                  <a:pt x="35219" y="16898"/>
                </a:lnTo>
                <a:lnTo>
                  <a:pt x="36683" y="14100"/>
                </a:lnTo>
                <a:lnTo>
                  <a:pt x="36516" y="14059"/>
                </a:lnTo>
                <a:close/>
              </a:path>
              <a:path w="63500" h="91440">
                <a:moveTo>
                  <a:pt x="29431" y="16293"/>
                </a:moveTo>
                <a:lnTo>
                  <a:pt x="28730" y="17451"/>
                </a:lnTo>
                <a:lnTo>
                  <a:pt x="29295" y="16469"/>
                </a:lnTo>
                <a:lnTo>
                  <a:pt x="29431" y="16293"/>
                </a:lnTo>
                <a:close/>
              </a:path>
              <a:path w="63500" h="91440">
                <a:moveTo>
                  <a:pt x="29329" y="16357"/>
                </a:moveTo>
                <a:lnTo>
                  <a:pt x="28110" y="17127"/>
                </a:lnTo>
                <a:lnTo>
                  <a:pt x="28719" y="17445"/>
                </a:lnTo>
                <a:lnTo>
                  <a:pt x="29329" y="16357"/>
                </a:lnTo>
                <a:close/>
              </a:path>
              <a:path w="63500" h="91440">
                <a:moveTo>
                  <a:pt x="29297" y="16377"/>
                </a:moveTo>
                <a:lnTo>
                  <a:pt x="26677" y="16377"/>
                </a:lnTo>
                <a:lnTo>
                  <a:pt x="28110" y="17126"/>
                </a:lnTo>
                <a:lnTo>
                  <a:pt x="29297" y="16377"/>
                </a:lnTo>
                <a:close/>
              </a:path>
              <a:path w="63500" h="91440">
                <a:moveTo>
                  <a:pt x="20972" y="4639"/>
                </a:moveTo>
                <a:lnTo>
                  <a:pt x="18281" y="5323"/>
                </a:lnTo>
                <a:lnTo>
                  <a:pt x="18431" y="12891"/>
                </a:lnTo>
                <a:lnTo>
                  <a:pt x="22155" y="16469"/>
                </a:lnTo>
                <a:lnTo>
                  <a:pt x="25641" y="16399"/>
                </a:lnTo>
                <a:lnTo>
                  <a:pt x="25457" y="15713"/>
                </a:lnTo>
                <a:lnTo>
                  <a:pt x="21604" y="11468"/>
                </a:lnTo>
                <a:lnTo>
                  <a:pt x="21868" y="6529"/>
                </a:lnTo>
                <a:lnTo>
                  <a:pt x="22819" y="5674"/>
                </a:lnTo>
                <a:lnTo>
                  <a:pt x="20972" y="4639"/>
                </a:lnTo>
                <a:close/>
              </a:path>
              <a:path w="63500" h="91440">
                <a:moveTo>
                  <a:pt x="25641" y="16399"/>
                </a:moveTo>
                <a:lnTo>
                  <a:pt x="22155" y="16469"/>
                </a:lnTo>
                <a:lnTo>
                  <a:pt x="25659" y="16469"/>
                </a:lnTo>
                <a:close/>
              </a:path>
              <a:path w="63500" h="91440">
                <a:moveTo>
                  <a:pt x="22819" y="5674"/>
                </a:moveTo>
                <a:lnTo>
                  <a:pt x="21868" y="6529"/>
                </a:lnTo>
                <a:lnTo>
                  <a:pt x="21604" y="11468"/>
                </a:lnTo>
                <a:lnTo>
                  <a:pt x="24969" y="15181"/>
                </a:lnTo>
                <a:lnTo>
                  <a:pt x="25359" y="15582"/>
                </a:lnTo>
                <a:lnTo>
                  <a:pt x="25457" y="15713"/>
                </a:lnTo>
                <a:lnTo>
                  <a:pt x="25641" y="16399"/>
                </a:lnTo>
                <a:lnTo>
                  <a:pt x="24995" y="13667"/>
                </a:lnTo>
                <a:lnTo>
                  <a:pt x="25082" y="13152"/>
                </a:lnTo>
                <a:lnTo>
                  <a:pt x="27317" y="9352"/>
                </a:lnTo>
                <a:lnTo>
                  <a:pt x="28725" y="8987"/>
                </a:lnTo>
                <a:lnTo>
                  <a:pt x="22819" y="5674"/>
                </a:lnTo>
                <a:close/>
              </a:path>
              <a:path w="63500" h="91440">
                <a:moveTo>
                  <a:pt x="28725" y="8987"/>
                </a:moveTo>
                <a:lnTo>
                  <a:pt x="27317" y="9352"/>
                </a:lnTo>
                <a:lnTo>
                  <a:pt x="25082" y="13152"/>
                </a:lnTo>
                <a:lnTo>
                  <a:pt x="24995" y="13667"/>
                </a:lnTo>
                <a:lnTo>
                  <a:pt x="25710" y="16398"/>
                </a:lnTo>
                <a:lnTo>
                  <a:pt x="26673" y="16379"/>
                </a:lnTo>
                <a:lnTo>
                  <a:pt x="29297" y="16377"/>
                </a:lnTo>
                <a:lnTo>
                  <a:pt x="30342" y="14552"/>
                </a:lnTo>
                <a:lnTo>
                  <a:pt x="30258" y="13578"/>
                </a:lnTo>
                <a:lnTo>
                  <a:pt x="29013" y="9149"/>
                </a:lnTo>
                <a:lnTo>
                  <a:pt x="28725" y="8987"/>
                </a:lnTo>
                <a:close/>
              </a:path>
              <a:path w="63500" h="91440">
                <a:moveTo>
                  <a:pt x="26677" y="16377"/>
                </a:moveTo>
                <a:close/>
              </a:path>
              <a:path w="63500" h="91440">
                <a:moveTo>
                  <a:pt x="35097" y="7337"/>
                </a:moveTo>
                <a:lnTo>
                  <a:pt x="28725" y="8987"/>
                </a:lnTo>
                <a:lnTo>
                  <a:pt x="29013" y="9149"/>
                </a:lnTo>
                <a:lnTo>
                  <a:pt x="30258" y="13578"/>
                </a:lnTo>
                <a:lnTo>
                  <a:pt x="30342" y="14552"/>
                </a:lnTo>
                <a:lnTo>
                  <a:pt x="29329" y="16357"/>
                </a:lnTo>
                <a:lnTo>
                  <a:pt x="29981" y="15582"/>
                </a:lnTo>
                <a:lnTo>
                  <a:pt x="32192" y="14550"/>
                </a:lnTo>
                <a:lnTo>
                  <a:pt x="34165" y="13305"/>
                </a:lnTo>
                <a:lnTo>
                  <a:pt x="34334" y="12891"/>
                </a:lnTo>
                <a:lnTo>
                  <a:pt x="35792" y="8804"/>
                </a:lnTo>
                <a:lnTo>
                  <a:pt x="35097" y="7337"/>
                </a:lnTo>
                <a:close/>
              </a:path>
              <a:path w="63500" h="91440">
                <a:moveTo>
                  <a:pt x="32190" y="14552"/>
                </a:moveTo>
                <a:lnTo>
                  <a:pt x="29987" y="15595"/>
                </a:lnTo>
                <a:lnTo>
                  <a:pt x="29431" y="16293"/>
                </a:lnTo>
                <a:lnTo>
                  <a:pt x="32190" y="14552"/>
                </a:lnTo>
                <a:close/>
              </a:path>
              <a:path w="63500" h="91440">
                <a:moveTo>
                  <a:pt x="29981" y="15582"/>
                </a:moveTo>
                <a:close/>
              </a:path>
              <a:path w="63500" h="91440">
                <a:moveTo>
                  <a:pt x="30014" y="15582"/>
                </a:moveTo>
                <a:close/>
              </a:path>
              <a:path w="63500" h="91440">
                <a:moveTo>
                  <a:pt x="40387" y="13762"/>
                </a:moveTo>
                <a:lnTo>
                  <a:pt x="40664" y="14898"/>
                </a:lnTo>
                <a:lnTo>
                  <a:pt x="40734" y="15102"/>
                </a:lnTo>
                <a:lnTo>
                  <a:pt x="40387" y="13762"/>
                </a:lnTo>
                <a:close/>
              </a:path>
              <a:path w="63500" h="91440">
                <a:moveTo>
                  <a:pt x="38739" y="13245"/>
                </a:moveTo>
                <a:lnTo>
                  <a:pt x="36749" y="13973"/>
                </a:lnTo>
                <a:lnTo>
                  <a:pt x="40713" y="15097"/>
                </a:lnTo>
                <a:lnTo>
                  <a:pt x="40339" y="13578"/>
                </a:lnTo>
                <a:lnTo>
                  <a:pt x="39752" y="13305"/>
                </a:lnTo>
                <a:lnTo>
                  <a:pt x="38739" y="13245"/>
                </a:lnTo>
                <a:close/>
              </a:path>
              <a:path w="63500" h="91440">
                <a:moveTo>
                  <a:pt x="34193" y="13288"/>
                </a:moveTo>
                <a:lnTo>
                  <a:pt x="32190" y="14552"/>
                </a:lnTo>
                <a:lnTo>
                  <a:pt x="32705" y="14227"/>
                </a:lnTo>
                <a:lnTo>
                  <a:pt x="32963" y="14186"/>
                </a:lnTo>
                <a:lnTo>
                  <a:pt x="33966" y="13710"/>
                </a:lnTo>
                <a:lnTo>
                  <a:pt x="34089" y="13578"/>
                </a:lnTo>
                <a:lnTo>
                  <a:pt x="34193" y="13288"/>
                </a:lnTo>
                <a:close/>
              </a:path>
              <a:path w="63500" h="91440">
                <a:moveTo>
                  <a:pt x="32963" y="14186"/>
                </a:moveTo>
                <a:lnTo>
                  <a:pt x="32705" y="14227"/>
                </a:lnTo>
                <a:lnTo>
                  <a:pt x="32193" y="14550"/>
                </a:lnTo>
                <a:lnTo>
                  <a:pt x="32963" y="14186"/>
                </a:lnTo>
                <a:close/>
              </a:path>
              <a:path w="63500" h="91440">
                <a:moveTo>
                  <a:pt x="34648" y="13000"/>
                </a:moveTo>
                <a:lnTo>
                  <a:pt x="34193" y="13288"/>
                </a:lnTo>
                <a:lnTo>
                  <a:pt x="34089" y="13578"/>
                </a:lnTo>
                <a:lnTo>
                  <a:pt x="33966" y="13710"/>
                </a:lnTo>
                <a:lnTo>
                  <a:pt x="32963" y="14186"/>
                </a:lnTo>
                <a:lnTo>
                  <a:pt x="35421" y="13788"/>
                </a:lnTo>
                <a:lnTo>
                  <a:pt x="36846" y="13788"/>
                </a:lnTo>
                <a:lnTo>
                  <a:pt x="37179" y="13152"/>
                </a:lnTo>
                <a:lnTo>
                  <a:pt x="34648" y="13000"/>
                </a:lnTo>
                <a:close/>
              </a:path>
              <a:path w="63500" h="91440">
                <a:moveTo>
                  <a:pt x="36749" y="13973"/>
                </a:moveTo>
                <a:lnTo>
                  <a:pt x="36516" y="14059"/>
                </a:lnTo>
                <a:lnTo>
                  <a:pt x="36683" y="14100"/>
                </a:lnTo>
                <a:close/>
              </a:path>
              <a:path w="63500" h="91440">
                <a:moveTo>
                  <a:pt x="36846" y="13788"/>
                </a:moveTo>
                <a:lnTo>
                  <a:pt x="35421" y="13788"/>
                </a:lnTo>
                <a:lnTo>
                  <a:pt x="36516" y="14059"/>
                </a:lnTo>
                <a:lnTo>
                  <a:pt x="36749" y="13973"/>
                </a:lnTo>
                <a:lnTo>
                  <a:pt x="36846" y="13788"/>
                </a:lnTo>
                <a:close/>
              </a:path>
              <a:path w="63500" h="91440">
                <a:moveTo>
                  <a:pt x="37179" y="13152"/>
                </a:moveTo>
                <a:lnTo>
                  <a:pt x="36749" y="13973"/>
                </a:lnTo>
                <a:lnTo>
                  <a:pt x="38739" y="13245"/>
                </a:lnTo>
                <a:lnTo>
                  <a:pt x="37179" y="13152"/>
                </a:lnTo>
                <a:close/>
              </a:path>
              <a:path w="63500" h="91440">
                <a:moveTo>
                  <a:pt x="38286" y="6661"/>
                </a:moveTo>
                <a:lnTo>
                  <a:pt x="38613" y="9259"/>
                </a:lnTo>
                <a:lnTo>
                  <a:pt x="39330" y="9681"/>
                </a:lnTo>
                <a:lnTo>
                  <a:pt x="40343" y="13579"/>
                </a:lnTo>
                <a:lnTo>
                  <a:pt x="39568" y="10401"/>
                </a:lnTo>
                <a:lnTo>
                  <a:pt x="38464" y="6859"/>
                </a:lnTo>
                <a:lnTo>
                  <a:pt x="38286" y="6661"/>
                </a:lnTo>
                <a:close/>
              </a:path>
              <a:path w="63500" h="91440">
                <a:moveTo>
                  <a:pt x="39232" y="13064"/>
                </a:moveTo>
                <a:lnTo>
                  <a:pt x="38739" y="13245"/>
                </a:lnTo>
                <a:lnTo>
                  <a:pt x="39752" y="13305"/>
                </a:lnTo>
                <a:lnTo>
                  <a:pt x="40340" y="13578"/>
                </a:lnTo>
                <a:lnTo>
                  <a:pt x="39232" y="13064"/>
                </a:lnTo>
                <a:close/>
              </a:path>
              <a:path w="63500" h="91440">
                <a:moveTo>
                  <a:pt x="40206" y="13064"/>
                </a:moveTo>
                <a:lnTo>
                  <a:pt x="39232" y="13064"/>
                </a:lnTo>
                <a:lnTo>
                  <a:pt x="40340" y="13578"/>
                </a:lnTo>
                <a:lnTo>
                  <a:pt x="40206" y="13064"/>
                </a:lnTo>
                <a:close/>
              </a:path>
              <a:path w="63500" h="91440">
                <a:moveTo>
                  <a:pt x="35271" y="7292"/>
                </a:moveTo>
                <a:lnTo>
                  <a:pt x="35097" y="7337"/>
                </a:lnTo>
                <a:lnTo>
                  <a:pt x="35792" y="8804"/>
                </a:lnTo>
                <a:lnTo>
                  <a:pt x="34193" y="13288"/>
                </a:lnTo>
                <a:lnTo>
                  <a:pt x="34648" y="13000"/>
                </a:lnTo>
                <a:lnTo>
                  <a:pt x="37258" y="13000"/>
                </a:lnTo>
                <a:lnTo>
                  <a:pt x="38617" y="10401"/>
                </a:lnTo>
                <a:lnTo>
                  <a:pt x="38613" y="9259"/>
                </a:lnTo>
                <a:lnTo>
                  <a:pt x="35271" y="7292"/>
                </a:lnTo>
                <a:close/>
              </a:path>
              <a:path w="63500" h="91440">
                <a:moveTo>
                  <a:pt x="38613" y="9259"/>
                </a:moveTo>
                <a:lnTo>
                  <a:pt x="38617" y="10401"/>
                </a:lnTo>
                <a:lnTo>
                  <a:pt x="37179" y="13152"/>
                </a:lnTo>
                <a:lnTo>
                  <a:pt x="38739" y="13245"/>
                </a:lnTo>
                <a:lnTo>
                  <a:pt x="39232" y="13064"/>
                </a:lnTo>
                <a:lnTo>
                  <a:pt x="40206" y="13064"/>
                </a:lnTo>
                <a:lnTo>
                  <a:pt x="39330" y="9681"/>
                </a:lnTo>
                <a:lnTo>
                  <a:pt x="38613" y="9259"/>
                </a:lnTo>
                <a:close/>
              </a:path>
              <a:path w="63500" h="91440">
                <a:moveTo>
                  <a:pt x="37258" y="13000"/>
                </a:moveTo>
                <a:lnTo>
                  <a:pt x="34648" y="13000"/>
                </a:lnTo>
                <a:lnTo>
                  <a:pt x="37179" y="13152"/>
                </a:lnTo>
                <a:lnTo>
                  <a:pt x="37258" y="13000"/>
                </a:lnTo>
                <a:close/>
              </a:path>
              <a:path w="63500" h="91440">
                <a:moveTo>
                  <a:pt x="38366" y="7292"/>
                </a:moveTo>
                <a:lnTo>
                  <a:pt x="35271" y="7292"/>
                </a:lnTo>
                <a:lnTo>
                  <a:pt x="38613" y="9259"/>
                </a:lnTo>
                <a:lnTo>
                  <a:pt x="38366" y="7292"/>
                </a:lnTo>
                <a:close/>
              </a:path>
              <a:path w="63500" h="91440">
                <a:moveTo>
                  <a:pt x="28285" y="763"/>
                </a:moveTo>
                <a:lnTo>
                  <a:pt x="22819" y="5674"/>
                </a:lnTo>
                <a:lnTo>
                  <a:pt x="28725" y="8987"/>
                </a:lnTo>
                <a:lnTo>
                  <a:pt x="35097" y="7337"/>
                </a:lnTo>
                <a:lnTo>
                  <a:pt x="32489" y="1835"/>
                </a:lnTo>
                <a:lnTo>
                  <a:pt x="30991" y="908"/>
                </a:lnTo>
                <a:lnTo>
                  <a:pt x="28285" y="763"/>
                </a:lnTo>
                <a:close/>
              </a:path>
              <a:path w="63500" h="91440">
                <a:moveTo>
                  <a:pt x="30991" y="908"/>
                </a:moveTo>
                <a:lnTo>
                  <a:pt x="32489" y="1835"/>
                </a:lnTo>
                <a:lnTo>
                  <a:pt x="35097" y="7337"/>
                </a:lnTo>
                <a:lnTo>
                  <a:pt x="35271" y="7292"/>
                </a:lnTo>
                <a:lnTo>
                  <a:pt x="38366" y="7292"/>
                </a:lnTo>
                <a:lnTo>
                  <a:pt x="38286" y="6661"/>
                </a:lnTo>
                <a:lnTo>
                  <a:pt x="33618" y="1467"/>
                </a:lnTo>
                <a:lnTo>
                  <a:pt x="32443" y="985"/>
                </a:lnTo>
                <a:lnTo>
                  <a:pt x="30991" y="908"/>
                </a:lnTo>
                <a:close/>
              </a:path>
              <a:path w="63500" h="91440">
                <a:moveTo>
                  <a:pt x="21829" y="164"/>
                </a:moveTo>
                <a:lnTo>
                  <a:pt x="20450" y="191"/>
                </a:lnTo>
                <a:lnTo>
                  <a:pt x="16440" y="5182"/>
                </a:lnTo>
                <a:lnTo>
                  <a:pt x="15984" y="5907"/>
                </a:lnTo>
                <a:lnTo>
                  <a:pt x="18281" y="5323"/>
                </a:lnTo>
                <a:lnTo>
                  <a:pt x="18252" y="3887"/>
                </a:lnTo>
                <a:lnTo>
                  <a:pt x="21829" y="164"/>
                </a:lnTo>
                <a:close/>
              </a:path>
              <a:path w="63500" h="91440">
                <a:moveTo>
                  <a:pt x="23971" y="4639"/>
                </a:moveTo>
                <a:lnTo>
                  <a:pt x="20972" y="4639"/>
                </a:lnTo>
                <a:lnTo>
                  <a:pt x="22819" y="5674"/>
                </a:lnTo>
                <a:lnTo>
                  <a:pt x="23971" y="4639"/>
                </a:lnTo>
                <a:close/>
              </a:path>
              <a:path w="63500" h="91440">
                <a:moveTo>
                  <a:pt x="29541" y="10"/>
                </a:moveTo>
                <a:lnTo>
                  <a:pt x="21849" y="163"/>
                </a:lnTo>
                <a:lnTo>
                  <a:pt x="18252" y="3887"/>
                </a:lnTo>
                <a:lnTo>
                  <a:pt x="18281" y="5323"/>
                </a:lnTo>
                <a:lnTo>
                  <a:pt x="20972" y="4639"/>
                </a:lnTo>
                <a:lnTo>
                  <a:pt x="23971" y="4639"/>
                </a:lnTo>
                <a:lnTo>
                  <a:pt x="28285" y="763"/>
                </a:lnTo>
                <a:lnTo>
                  <a:pt x="30757" y="763"/>
                </a:lnTo>
                <a:lnTo>
                  <a:pt x="29541" y="10"/>
                </a:lnTo>
                <a:close/>
              </a:path>
              <a:path w="63500" h="91440">
                <a:moveTo>
                  <a:pt x="32443" y="985"/>
                </a:moveTo>
                <a:lnTo>
                  <a:pt x="33618" y="1467"/>
                </a:lnTo>
                <a:lnTo>
                  <a:pt x="33223" y="1027"/>
                </a:lnTo>
                <a:lnTo>
                  <a:pt x="32443" y="985"/>
                </a:lnTo>
                <a:close/>
              </a:path>
              <a:path w="63500" h="91440">
                <a:moveTo>
                  <a:pt x="30062" y="10"/>
                </a:moveTo>
                <a:lnTo>
                  <a:pt x="29541" y="10"/>
                </a:lnTo>
                <a:lnTo>
                  <a:pt x="30991" y="908"/>
                </a:lnTo>
                <a:lnTo>
                  <a:pt x="32443" y="985"/>
                </a:lnTo>
                <a:lnTo>
                  <a:pt x="30062" y="10"/>
                </a:lnTo>
                <a:close/>
              </a:path>
              <a:path w="63500" h="91440">
                <a:moveTo>
                  <a:pt x="30757" y="763"/>
                </a:moveTo>
                <a:lnTo>
                  <a:pt x="28285" y="763"/>
                </a:lnTo>
                <a:lnTo>
                  <a:pt x="30991" y="908"/>
                </a:lnTo>
                <a:lnTo>
                  <a:pt x="30757" y="763"/>
                </a:lnTo>
                <a:close/>
              </a:path>
              <a:path w="63500" h="91440">
                <a:moveTo>
                  <a:pt x="30038" y="0"/>
                </a:moveTo>
                <a:lnTo>
                  <a:pt x="21829" y="164"/>
                </a:lnTo>
                <a:lnTo>
                  <a:pt x="29541" y="10"/>
                </a:lnTo>
                <a:lnTo>
                  <a:pt x="30062" y="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02097" y="655392"/>
            <a:ext cx="62230" cy="102235"/>
          </a:xfrm>
          <a:custGeom>
            <a:avLst/>
            <a:gdLst/>
            <a:ahLst/>
            <a:cxnLst/>
            <a:rect l="l" t="t" r="r" b="b"/>
            <a:pathLst>
              <a:path w="62229" h="102234">
                <a:moveTo>
                  <a:pt x="23460" y="101817"/>
                </a:moveTo>
                <a:lnTo>
                  <a:pt x="22550" y="101843"/>
                </a:lnTo>
                <a:lnTo>
                  <a:pt x="23192" y="101980"/>
                </a:lnTo>
                <a:lnTo>
                  <a:pt x="23460" y="101817"/>
                </a:lnTo>
                <a:close/>
              </a:path>
              <a:path w="62229" h="102234">
                <a:moveTo>
                  <a:pt x="31910" y="100592"/>
                </a:moveTo>
                <a:lnTo>
                  <a:pt x="26618" y="101726"/>
                </a:lnTo>
                <a:lnTo>
                  <a:pt x="25277" y="101765"/>
                </a:lnTo>
                <a:lnTo>
                  <a:pt x="25617" y="101980"/>
                </a:lnTo>
                <a:lnTo>
                  <a:pt x="30857" y="100837"/>
                </a:lnTo>
                <a:lnTo>
                  <a:pt x="31910" y="100592"/>
                </a:lnTo>
                <a:close/>
              </a:path>
              <a:path w="62229" h="102234">
                <a:moveTo>
                  <a:pt x="18895" y="101063"/>
                </a:moveTo>
                <a:lnTo>
                  <a:pt x="22197" y="101853"/>
                </a:lnTo>
                <a:lnTo>
                  <a:pt x="22550" y="101843"/>
                </a:lnTo>
                <a:lnTo>
                  <a:pt x="18895" y="101063"/>
                </a:lnTo>
                <a:close/>
              </a:path>
              <a:path w="62229" h="102234">
                <a:moveTo>
                  <a:pt x="19670" y="95392"/>
                </a:moveTo>
                <a:lnTo>
                  <a:pt x="18049" y="98043"/>
                </a:lnTo>
                <a:lnTo>
                  <a:pt x="12490" y="99341"/>
                </a:lnTo>
                <a:lnTo>
                  <a:pt x="14033" y="99982"/>
                </a:lnTo>
                <a:lnTo>
                  <a:pt x="17952" y="100837"/>
                </a:lnTo>
                <a:lnTo>
                  <a:pt x="18895" y="101063"/>
                </a:lnTo>
                <a:lnTo>
                  <a:pt x="22550" y="101843"/>
                </a:lnTo>
                <a:lnTo>
                  <a:pt x="23460" y="101817"/>
                </a:lnTo>
                <a:lnTo>
                  <a:pt x="24428" y="101226"/>
                </a:lnTo>
                <a:lnTo>
                  <a:pt x="20414" y="98678"/>
                </a:lnTo>
                <a:lnTo>
                  <a:pt x="19670" y="95392"/>
                </a:lnTo>
                <a:close/>
              </a:path>
              <a:path w="62229" h="102234">
                <a:moveTo>
                  <a:pt x="24428" y="101226"/>
                </a:moveTo>
                <a:lnTo>
                  <a:pt x="23460" y="101817"/>
                </a:lnTo>
                <a:lnTo>
                  <a:pt x="25277" y="101765"/>
                </a:lnTo>
                <a:lnTo>
                  <a:pt x="24428" y="101226"/>
                </a:lnTo>
                <a:close/>
              </a:path>
              <a:path w="62229" h="102234">
                <a:moveTo>
                  <a:pt x="29888" y="92128"/>
                </a:moveTo>
                <a:lnTo>
                  <a:pt x="28396" y="98805"/>
                </a:lnTo>
                <a:lnTo>
                  <a:pt x="24428" y="101226"/>
                </a:lnTo>
                <a:lnTo>
                  <a:pt x="25277" y="101765"/>
                </a:lnTo>
                <a:lnTo>
                  <a:pt x="37686" y="97180"/>
                </a:lnTo>
                <a:lnTo>
                  <a:pt x="33761" y="96773"/>
                </a:lnTo>
                <a:lnTo>
                  <a:pt x="29888" y="92128"/>
                </a:lnTo>
                <a:close/>
              </a:path>
              <a:path w="62229" h="102234">
                <a:moveTo>
                  <a:pt x="24335" y="82363"/>
                </a:moveTo>
                <a:lnTo>
                  <a:pt x="22107" y="82881"/>
                </a:lnTo>
                <a:lnTo>
                  <a:pt x="22219" y="83057"/>
                </a:lnTo>
                <a:lnTo>
                  <a:pt x="23639" y="88900"/>
                </a:lnTo>
                <a:lnTo>
                  <a:pt x="19670" y="95392"/>
                </a:lnTo>
                <a:lnTo>
                  <a:pt x="20414" y="98678"/>
                </a:lnTo>
                <a:lnTo>
                  <a:pt x="24428" y="101226"/>
                </a:lnTo>
                <a:lnTo>
                  <a:pt x="28396" y="98805"/>
                </a:lnTo>
                <a:lnTo>
                  <a:pt x="29888" y="92128"/>
                </a:lnTo>
                <a:lnTo>
                  <a:pt x="26878" y="88518"/>
                </a:lnTo>
                <a:lnTo>
                  <a:pt x="27373" y="83038"/>
                </a:lnTo>
                <a:lnTo>
                  <a:pt x="24335" y="82363"/>
                </a:lnTo>
                <a:close/>
              </a:path>
              <a:path w="62229" h="102234">
                <a:moveTo>
                  <a:pt x="17954" y="100837"/>
                </a:moveTo>
                <a:lnTo>
                  <a:pt x="18895" y="101063"/>
                </a:lnTo>
                <a:lnTo>
                  <a:pt x="17954" y="100837"/>
                </a:lnTo>
                <a:close/>
              </a:path>
              <a:path w="62229" h="102234">
                <a:moveTo>
                  <a:pt x="14033" y="99982"/>
                </a:moveTo>
                <a:lnTo>
                  <a:pt x="14271" y="100075"/>
                </a:lnTo>
                <a:lnTo>
                  <a:pt x="17839" y="100837"/>
                </a:lnTo>
                <a:lnTo>
                  <a:pt x="14033" y="99982"/>
                </a:lnTo>
                <a:close/>
              </a:path>
              <a:path w="62229" h="102234">
                <a:moveTo>
                  <a:pt x="36288" y="99392"/>
                </a:moveTo>
                <a:lnTo>
                  <a:pt x="35760" y="99694"/>
                </a:lnTo>
                <a:lnTo>
                  <a:pt x="31910" y="100592"/>
                </a:lnTo>
                <a:lnTo>
                  <a:pt x="36097" y="99694"/>
                </a:lnTo>
                <a:lnTo>
                  <a:pt x="36288" y="99392"/>
                </a:lnTo>
                <a:close/>
              </a:path>
              <a:path w="62229" h="102234">
                <a:moveTo>
                  <a:pt x="12521" y="99390"/>
                </a:moveTo>
                <a:lnTo>
                  <a:pt x="12714" y="99694"/>
                </a:lnTo>
                <a:lnTo>
                  <a:pt x="14033" y="99982"/>
                </a:lnTo>
                <a:lnTo>
                  <a:pt x="12521" y="99390"/>
                </a:lnTo>
                <a:close/>
              </a:path>
              <a:path w="62229" h="102234">
                <a:moveTo>
                  <a:pt x="11010" y="98798"/>
                </a:moveTo>
                <a:lnTo>
                  <a:pt x="12065" y="99440"/>
                </a:lnTo>
                <a:lnTo>
                  <a:pt x="12282" y="99390"/>
                </a:lnTo>
                <a:lnTo>
                  <a:pt x="11010" y="98798"/>
                </a:lnTo>
                <a:close/>
              </a:path>
              <a:path w="62229" h="102234">
                <a:moveTo>
                  <a:pt x="37686" y="97180"/>
                </a:moveTo>
                <a:lnTo>
                  <a:pt x="36288" y="99392"/>
                </a:lnTo>
                <a:lnTo>
                  <a:pt x="39767" y="97396"/>
                </a:lnTo>
                <a:lnTo>
                  <a:pt x="37686" y="97180"/>
                </a:lnTo>
                <a:close/>
              </a:path>
              <a:path w="62229" h="102234">
                <a:moveTo>
                  <a:pt x="13016" y="77342"/>
                </a:moveTo>
                <a:lnTo>
                  <a:pt x="7032" y="78739"/>
                </a:lnTo>
                <a:lnTo>
                  <a:pt x="1442" y="87883"/>
                </a:lnTo>
                <a:lnTo>
                  <a:pt x="2733" y="93191"/>
                </a:lnTo>
                <a:lnTo>
                  <a:pt x="3442" y="94186"/>
                </a:lnTo>
                <a:lnTo>
                  <a:pt x="11030" y="98805"/>
                </a:lnTo>
                <a:lnTo>
                  <a:pt x="12432" y="99355"/>
                </a:lnTo>
                <a:lnTo>
                  <a:pt x="9420" y="94487"/>
                </a:lnTo>
                <a:lnTo>
                  <a:pt x="11778" y="83946"/>
                </a:lnTo>
                <a:lnTo>
                  <a:pt x="16979" y="80771"/>
                </a:lnTo>
                <a:lnTo>
                  <a:pt x="18606" y="80771"/>
                </a:lnTo>
                <a:lnTo>
                  <a:pt x="13016" y="77342"/>
                </a:lnTo>
                <a:close/>
              </a:path>
              <a:path w="62229" h="102234">
                <a:moveTo>
                  <a:pt x="16979" y="80771"/>
                </a:moveTo>
                <a:lnTo>
                  <a:pt x="11778" y="83946"/>
                </a:lnTo>
                <a:lnTo>
                  <a:pt x="9420" y="94487"/>
                </a:lnTo>
                <a:lnTo>
                  <a:pt x="12490" y="99341"/>
                </a:lnTo>
                <a:lnTo>
                  <a:pt x="18049" y="98043"/>
                </a:lnTo>
                <a:lnTo>
                  <a:pt x="19670" y="95392"/>
                </a:lnTo>
                <a:lnTo>
                  <a:pt x="18058" y="88264"/>
                </a:lnTo>
                <a:lnTo>
                  <a:pt x="21350" y="83057"/>
                </a:lnTo>
                <a:lnTo>
                  <a:pt x="22107" y="82881"/>
                </a:lnTo>
                <a:lnTo>
                  <a:pt x="19506" y="81300"/>
                </a:lnTo>
                <a:lnTo>
                  <a:pt x="16979" y="80771"/>
                </a:lnTo>
                <a:close/>
              </a:path>
              <a:path w="62229" h="102234">
                <a:moveTo>
                  <a:pt x="7449" y="96629"/>
                </a:moveTo>
                <a:lnTo>
                  <a:pt x="10706" y="98678"/>
                </a:lnTo>
                <a:lnTo>
                  <a:pt x="11010" y="98798"/>
                </a:lnTo>
                <a:lnTo>
                  <a:pt x="7449" y="96629"/>
                </a:lnTo>
                <a:close/>
              </a:path>
              <a:path w="62229" h="102234">
                <a:moveTo>
                  <a:pt x="55978" y="79092"/>
                </a:moveTo>
                <a:lnTo>
                  <a:pt x="52202" y="85216"/>
                </a:lnTo>
                <a:lnTo>
                  <a:pt x="48525" y="86152"/>
                </a:lnTo>
                <a:lnTo>
                  <a:pt x="48139" y="90423"/>
                </a:lnTo>
                <a:lnTo>
                  <a:pt x="40143" y="97180"/>
                </a:lnTo>
                <a:lnTo>
                  <a:pt x="39767" y="97396"/>
                </a:lnTo>
                <a:lnTo>
                  <a:pt x="44015" y="93979"/>
                </a:lnTo>
                <a:lnTo>
                  <a:pt x="48446" y="90169"/>
                </a:lnTo>
                <a:lnTo>
                  <a:pt x="52005" y="85597"/>
                </a:lnTo>
                <a:lnTo>
                  <a:pt x="55978" y="79092"/>
                </a:lnTo>
                <a:close/>
              </a:path>
              <a:path w="62229" h="102234">
                <a:moveTo>
                  <a:pt x="36968" y="80644"/>
                </a:moveTo>
                <a:lnTo>
                  <a:pt x="31828" y="80644"/>
                </a:lnTo>
                <a:lnTo>
                  <a:pt x="37032" y="83946"/>
                </a:lnTo>
                <a:lnTo>
                  <a:pt x="39389" y="94487"/>
                </a:lnTo>
                <a:lnTo>
                  <a:pt x="37686" y="97180"/>
                </a:lnTo>
                <a:lnTo>
                  <a:pt x="39767" y="97396"/>
                </a:lnTo>
                <a:lnTo>
                  <a:pt x="40187" y="97154"/>
                </a:lnTo>
                <a:lnTo>
                  <a:pt x="48139" y="90423"/>
                </a:lnTo>
                <a:lnTo>
                  <a:pt x="48472" y="86740"/>
                </a:lnTo>
                <a:lnTo>
                  <a:pt x="46214" y="86740"/>
                </a:lnTo>
                <a:lnTo>
                  <a:pt x="37097" y="81049"/>
                </a:lnTo>
                <a:lnTo>
                  <a:pt x="36968" y="80644"/>
                </a:lnTo>
                <a:close/>
              </a:path>
              <a:path w="62229" h="102234">
                <a:moveTo>
                  <a:pt x="31828" y="80644"/>
                </a:moveTo>
                <a:lnTo>
                  <a:pt x="28726" y="81353"/>
                </a:lnTo>
                <a:lnTo>
                  <a:pt x="27501" y="82363"/>
                </a:lnTo>
                <a:lnTo>
                  <a:pt x="27460" y="83057"/>
                </a:lnTo>
                <a:lnTo>
                  <a:pt x="30751" y="88264"/>
                </a:lnTo>
                <a:lnTo>
                  <a:pt x="29888" y="92128"/>
                </a:lnTo>
                <a:lnTo>
                  <a:pt x="33761" y="96773"/>
                </a:lnTo>
                <a:lnTo>
                  <a:pt x="37686" y="97180"/>
                </a:lnTo>
                <a:lnTo>
                  <a:pt x="39389" y="94487"/>
                </a:lnTo>
                <a:lnTo>
                  <a:pt x="37032" y="83946"/>
                </a:lnTo>
                <a:lnTo>
                  <a:pt x="31828" y="80644"/>
                </a:lnTo>
                <a:close/>
              </a:path>
              <a:path w="62229" h="102234">
                <a:moveTo>
                  <a:pt x="3442" y="94186"/>
                </a:moveTo>
                <a:lnTo>
                  <a:pt x="3566" y="94360"/>
                </a:lnTo>
                <a:lnTo>
                  <a:pt x="7449" y="96629"/>
                </a:lnTo>
                <a:lnTo>
                  <a:pt x="3442" y="94186"/>
                </a:lnTo>
                <a:close/>
              </a:path>
              <a:path w="62229" h="102234">
                <a:moveTo>
                  <a:pt x="22107" y="82881"/>
                </a:moveTo>
                <a:lnTo>
                  <a:pt x="21350" y="83057"/>
                </a:lnTo>
                <a:lnTo>
                  <a:pt x="18058" y="88264"/>
                </a:lnTo>
                <a:lnTo>
                  <a:pt x="19670" y="95392"/>
                </a:lnTo>
                <a:lnTo>
                  <a:pt x="23639" y="88900"/>
                </a:lnTo>
                <a:lnTo>
                  <a:pt x="22219" y="83057"/>
                </a:lnTo>
                <a:lnTo>
                  <a:pt x="22107" y="82881"/>
                </a:lnTo>
                <a:close/>
              </a:path>
              <a:path w="62229" h="102234">
                <a:moveTo>
                  <a:pt x="2733" y="93191"/>
                </a:moveTo>
                <a:lnTo>
                  <a:pt x="2894" y="93852"/>
                </a:lnTo>
                <a:lnTo>
                  <a:pt x="3442" y="94186"/>
                </a:lnTo>
                <a:lnTo>
                  <a:pt x="2733" y="93191"/>
                </a:lnTo>
                <a:close/>
              </a:path>
              <a:path w="62229" h="102234">
                <a:moveTo>
                  <a:pt x="7952" y="72897"/>
                </a:moveTo>
                <a:lnTo>
                  <a:pt x="0" y="83038"/>
                </a:lnTo>
                <a:lnTo>
                  <a:pt x="660" y="90169"/>
                </a:lnTo>
                <a:lnTo>
                  <a:pt x="762" y="90423"/>
                </a:lnTo>
                <a:lnTo>
                  <a:pt x="2733" y="93191"/>
                </a:lnTo>
                <a:lnTo>
                  <a:pt x="1442" y="87883"/>
                </a:lnTo>
                <a:lnTo>
                  <a:pt x="7032" y="78739"/>
                </a:lnTo>
                <a:lnTo>
                  <a:pt x="13016" y="77342"/>
                </a:lnTo>
                <a:lnTo>
                  <a:pt x="14080" y="77342"/>
                </a:lnTo>
                <a:lnTo>
                  <a:pt x="11853" y="73786"/>
                </a:lnTo>
                <a:lnTo>
                  <a:pt x="7952" y="72897"/>
                </a:lnTo>
                <a:close/>
              </a:path>
              <a:path w="62229" h="102234">
                <a:moveTo>
                  <a:pt x="27373" y="83038"/>
                </a:moveTo>
                <a:lnTo>
                  <a:pt x="26878" y="88518"/>
                </a:lnTo>
                <a:lnTo>
                  <a:pt x="29888" y="92128"/>
                </a:lnTo>
                <a:lnTo>
                  <a:pt x="30751" y="88264"/>
                </a:lnTo>
                <a:lnTo>
                  <a:pt x="27460" y="83057"/>
                </a:lnTo>
                <a:close/>
              </a:path>
              <a:path w="62229" h="102234">
                <a:moveTo>
                  <a:pt x="35750" y="75571"/>
                </a:moveTo>
                <a:lnTo>
                  <a:pt x="36999" y="80771"/>
                </a:lnTo>
                <a:lnTo>
                  <a:pt x="37097" y="81049"/>
                </a:lnTo>
                <a:lnTo>
                  <a:pt x="46214" y="86740"/>
                </a:lnTo>
                <a:lnTo>
                  <a:pt x="48525" y="86152"/>
                </a:lnTo>
                <a:lnTo>
                  <a:pt x="48690" y="84327"/>
                </a:lnTo>
                <a:lnTo>
                  <a:pt x="41807" y="76072"/>
                </a:lnTo>
                <a:lnTo>
                  <a:pt x="35750" y="75571"/>
                </a:lnTo>
                <a:close/>
              </a:path>
              <a:path w="62229" h="102234">
                <a:moveTo>
                  <a:pt x="48525" y="86152"/>
                </a:moveTo>
                <a:lnTo>
                  <a:pt x="46214" y="86740"/>
                </a:lnTo>
                <a:lnTo>
                  <a:pt x="48472" y="86740"/>
                </a:lnTo>
                <a:lnTo>
                  <a:pt x="48525" y="86152"/>
                </a:lnTo>
                <a:close/>
              </a:path>
              <a:path w="62229" h="102234">
                <a:moveTo>
                  <a:pt x="42458" y="65630"/>
                </a:moveTo>
                <a:lnTo>
                  <a:pt x="41247" y="65912"/>
                </a:lnTo>
                <a:lnTo>
                  <a:pt x="35783" y="74802"/>
                </a:lnTo>
                <a:lnTo>
                  <a:pt x="35750" y="75571"/>
                </a:lnTo>
                <a:lnTo>
                  <a:pt x="41807" y="76072"/>
                </a:lnTo>
                <a:lnTo>
                  <a:pt x="48690" y="84327"/>
                </a:lnTo>
                <a:lnTo>
                  <a:pt x="48525" y="86152"/>
                </a:lnTo>
                <a:lnTo>
                  <a:pt x="52202" y="85216"/>
                </a:lnTo>
                <a:lnTo>
                  <a:pt x="57821" y="76072"/>
                </a:lnTo>
                <a:lnTo>
                  <a:pt x="56449" y="70357"/>
                </a:lnTo>
                <a:lnTo>
                  <a:pt x="56242" y="70357"/>
                </a:lnTo>
                <a:lnTo>
                  <a:pt x="45549" y="69341"/>
                </a:lnTo>
                <a:lnTo>
                  <a:pt x="42458" y="65630"/>
                </a:lnTo>
                <a:close/>
              </a:path>
              <a:path w="62229" h="102234">
                <a:moveTo>
                  <a:pt x="28726" y="81353"/>
                </a:moveTo>
                <a:lnTo>
                  <a:pt x="24335" y="82363"/>
                </a:lnTo>
                <a:lnTo>
                  <a:pt x="27373" y="83038"/>
                </a:lnTo>
                <a:lnTo>
                  <a:pt x="27429" y="82422"/>
                </a:lnTo>
                <a:lnTo>
                  <a:pt x="28726" y="81353"/>
                </a:lnTo>
                <a:close/>
              </a:path>
              <a:path w="62229" h="102234">
                <a:moveTo>
                  <a:pt x="19506" y="81300"/>
                </a:moveTo>
                <a:lnTo>
                  <a:pt x="22107" y="82881"/>
                </a:lnTo>
                <a:lnTo>
                  <a:pt x="24335" y="82363"/>
                </a:lnTo>
                <a:lnTo>
                  <a:pt x="19506" y="81300"/>
                </a:lnTo>
                <a:close/>
              </a:path>
              <a:path w="62229" h="102234">
                <a:moveTo>
                  <a:pt x="20566" y="81521"/>
                </a:moveTo>
                <a:lnTo>
                  <a:pt x="24335" y="82363"/>
                </a:lnTo>
                <a:lnTo>
                  <a:pt x="25172" y="82168"/>
                </a:lnTo>
                <a:lnTo>
                  <a:pt x="23662" y="82168"/>
                </a:lnTo>
                <a:lnTo>
                  <a:pt x="20566" y="81521"/>
                </a:lnTo>
                <a:close/>
              </a:path>
              <a:path w="62229" h="102234">
                <a:moveTo>
                  <a:pt x="34446" y="76576"/>
                </a:moveTo>
                <a:lnTo>
                  <a:pt x="30120" y="80136"/>
                </a:lnTo>
                <a:lnTo>
                  <a:pt x="28448" y="81406"/>
                </a:lnTo>
                <a:lnTo>
                  <a:pt x="26262" y="81915"/>
                </a:lnTo>
                <a:lnTo>
                  <a:pt x="28726" y="81353"/>
                </a:lnTo>
                <a:lnTo>
                  <a:pt x="34356" y="76707"/>
                </a:lnTo>
                <a:lnTo>
                  <a:pt x="34446" y="76576"/>
                </a:lnTo>
                <a:close/>
              </a:path>
              <a:path w="62229" h="102234">
                <a:moveTo>
                  <a:pt x="19094" y="81049"/>
                </a:moveTo>
                <a:lnTo>
                  <a:pt x="19506" y="81300"/>
                </a:lnTo>
                <a:lnTo>
                  <a:pt x="20566" y="81521"/>
                </a:lnTo>
                <a:lnTo>
                  <a:pt x="19094" y="81049"/>
                </a:lnTo>
                <a:close/>
              </a:path>
              <a:path w="62229" h="102234">
                <a:moveTo>
                  <a:pt x="35675" y="75564"/>
                </a:moveTo>
                <a:lnTo>
                  <a:pt x="34446" y="76576"/>
                </a:lnTo>
                <a:lnTo>
                  <a:pt x="34356" y="76707"/>
                </a:lnTo>
                <a:lnTo>
                  <a:pt x="28726" y="81353"/>
                </a:lnTo>
                <a:lnTo>
                  <a:pt x="31828" y="80644"/>
                </a:lnTo>
                <a:lnTo>
                  <a:pt x="36968" y="80644"/>
                </a:lnTo>
                <a:lnTo>
                  <a:pt x="35750" y="75571"/>
                </a:lnTo>
                <a:close/>
              </a:path>
              <a:path w="62229" h="102234">
                <a:moveTo>
                  <a:pt x="18606" y="80771"/>
                </a:moveTo>
                <a:lnTo>
                  <a:pt x="16979" y="80771"/>
                </a:lnTo>
                <a:lnTo>
                  <a:pt x="19506" y="81300"/>
                </a:lnTo>
                <a:lnTo>
                  <a:pt x="19094" y="81049"/>
                </a:lnTo>
                <a:lnTo>
                  <a:pt x="18606" y="80771"/>
                </a:lnTo>
                <a:close/>
              </a:path>
              <a:path w="62229" h="102234">
                <a:moveTo>
                  <a:pt x="14080" y="77342"/>
                </a:moveTo>
                <a:lnTo>
                  <a:pt x="13016" y="77342"/>
                </a:lnTo>
                <a:lnTo>
                  <a:pt x="19020" y="81025"/>
                </a:lnTo>
                <a:lnTo>
                  <a:pt x="16131" y="79247"/>
                </a:lnTo>
                <a:lnTo>
                  <a:pt x="14636" y="78231"/>
                </a:lnTo>
                <a:lnTo>
                  <a:pt x="14080" y="77342"/>
                </a:lnTo>
                <a:close/>
              </a:path>
              <a:path w="62229" h="102234">
                <a:moveTo>
                  <a:pt x="62025" y="55751"/>
                </a:moveTo>
                <a:lnTo>
                  <a:pt x="60994" y="66420"/>
                </a:lnTo>
                <a:lnTo>
                  <a:pt x="56548" y="70103"/>
                </a:lnTo>
                <a:lnTo>
                  <a:pt x="56449" y="70357"/>
                </a:lnTo>
                <a:lnTo>
                  <a:pt x="57821" y="76072"/>
                </a:lnTo>
                <a:lnTo>
                  <a:pt x="55978" y="79092"/>
                </a:lnTo>
                <a:lnTo>
                  <a:pt x="58648" y="74802"/>
                </a:lnTo>
                <a:lnTo>
                  <a:pt x="60843" y="68071"/>
                </a:lnTo>
                <a:lnTo>
                  <a:pt x="62025" y="55751"/>
                </a:lnTo>
                <a:close/>
              </a:path>
              <a:path w="62229" h="102234">
                <a:moveTo>
                  <a:pt x="39287" y="69084"/>
                </a:moveTo>
                <a:lnTo>
                  <a:pt x="36539" y="73532"/>
                </a:lnTo>
                <a:lnTo>
                  <a:pt x="34446" y="76576"/>
                </a:lnTo>
                <a:lnTo>
                  <a:pt x="35668" y="75571"/>
                </a:lnTo>
                <a:lnTo>
                  <a:pt x="35783" y="74802"/>
                </a:lnTo>
                <a:lnTo>
                  <a:pt x="39287" y="69084"/>
                </a:lnTo>
                <a:close/>
              </a:path>
              <a:path w="62229" h="102234">
                <a:moveTo>
                  <a:pt x="35749" y="75564"/>
                </a:moveTo>
                <a:close/>
              </a:path>
              <a:path w="62229" h="102234">
                <a:moveTo>
                  <a:pt x="47233" y="64515"/>
                </a:moveTo>
                <a:lnTo>
                  <a:pt x="42458" y="65630"/>
                </a:lnTo>
                <a:lnTo>
                  <a:pt x="45549" y="69341"/>
                </a:lnTo>
                <a:lnTo>
                  <a:pt x="56242" y="70357"/>
                </a:lnTo>
                <a:lnTo>
                  <a:pt x="56414" y="70214"/>
                </a:lnTo>
                <a:lnTo>
                  <a:pt x="47233" y="64515"/>
                </a:lnTo>
                <a:close/>
              </a:path>
              <a:path w="62229" h="102234">
                <a:moveTo>
                  <a:pt x="56414" y="70214"/>
                </a:moveTo>
                <a:lnTo>
                  <a:pt x="56242" y="70357"/>
                </a:lnTo>
                <a:lnTo>
                  <a:pt x="56449" y="70357"/>
                </a:lnTo>
                <a:lnTo>
                  <a:pt x="56414" y="70214"/>
                </a:lnTo>
                <a:close/>
              </a:path>
              <a:path w="62229" h="102234">
                <a:moveTo>
                  <a:pt x="61178" y="64515"/>
                </a:moveTo>
                <a:lnTo>
                  <a:pt x="47233" y="64515"/>
                </a:lnTo>
                <a:lnTo>
                  <a:pt x="56388" y="70103"/>
                </a:lnTo>
                <a:lnTo>
                  <a:pt x="60994" y="66420"/>
                </a:lnTo>
                <a:lnTo>
                  <a:pt x="61178" y="64515"/>
                </a:lnTo>
                <a:close/>
              </a:path>
              <a:path w="62229" h="102234">
                <a:moveTo>
                  <a:pt x="42009" y="60754"/>
                </a:moveTo>
                <a:lnTo>
                  <a:pt x="41767" y="63245"/>
                </a:lnTo>
                <a:lnTo>
                  <a:pt x="40530" y="67055"/>
                </a:lnTo>
                <a:lnTo>
                  <a:pt x="39287" y="69084"/>
                </a:lnTo>
                <a:lnTo>
                  <a:pt x="41247" y="65912"/>
                </a:lnTo>
                <a:lnTo>
                  <a:pt x="42458" y="65630"/>
                </a:lnTo>
                <a:lnTo>
                  <a:pt x="41635" y="64642"/>
                </a:lnTo>
                <a:lnTo>
                  <a:pt x="42009" y="60754"/>
                </a:lnTo>
                <a:close/>
              </a:path>
              <a:path w="62229" h="102234">
                <a:moveTo>
                  <a:pt x="43144" y="53580"/>
                </a:moveTo>
                <a:lnTo>
                  <a:pt x="42668" y="53975"/>
                </a:lnTo>
                <a:lnTo>
                  <a:pt x="41635" y="64642"/>
                </a:lnTo>
                <a:lnTo>
                  <a:pt x="42458" y="65630"/>
                </a:lnTo>
                <a:lnTo>
                  <a:pt x="47233" y="64515"/>
                </a:lnTo>
                <a:lnTo>
                  <a:pt x="61178" y="64515"/>
                </a:lnTo>
                <a:lnTo>
                  <a:pt x="61988" y="56133"/>
                </a:lnTo>
                <a:lnTo>
                  <a:pt x="48467" y="56133"/>
                </a:lnTo>
                <a:lnTo>
                  <a:pt x="43144" y="53580"/>
                </a:lnTo>
                <a:close/>
              </a:path>
              <a:path w="62229" h="102234">
                <a:moveTo>
                  <a:pt x="42344" y="51873"/>
                </a:moveTo>
                <a:lnTo>
                  <a:pt x="42454" y="56133"/>
                </a:lnTo>
                <a:lnTo>
                  <a:pt x="42009" y="60754"/>
                </a:lnTo>
                <a:lnTo>
                  <a:pt x="42668" y="53975"/>
                </a:lnTo>
                <a:lnTo>
                  <a:pt x="43144" y="53580"/>
                </a:lnTo>
                <a:lnTo>
                  <a:pt x="42907" y="53466"/>
                </a:lnTo>
                <a:lnTo>
                  <a:pt x="42344" y="51873"/>
                </a:lnTo>
                <a:close/>
              </a:path>
              <a:path w="62229" h="102234">
                <a:moveTo>
                  <a:pt x="47420" y="50037"/>
                </a:moveTo>
                <a:lnTo>
                  <a:pt x="43144" y="53580"/>
                </a:lnTo>
                <a:lnTo>
                  <a:pt x="48467" y="56133"/>
                </a:lnTo>
                <a:lnTo>
                  <a:pt x="58587" y="52450"/>
                </a:lnTo>
                <a:lnTo>
                  <a:pt x="58840" y="51928"/>
                </a:lnTo>
                <a:lnTo>
                  <a:pt x="58111" y="51053"/>
                </a:lnTo>
                <a:lnTo>
                  <a:pt x="47420" y="50037"/>
                </a:lnTo>
                <a:close/>
              </a:path>
              <a:path w="62229" h="102234">
                <a:moveTo>
                  <a:pt x="58840" y="51928"/>
                </a:moveTo>
                <a:lnTo>
                  <a:pt x="58587" y="52450"/>
                </a:lnTo>
                <a:lnTo>
                  <a:pt x="48467" y="56133"/>
                </a:lnTo>
                <a:lnTo>
                  <a:pt x="61988" y="56133"/>
                </a:lnTo>
                <a:lnTo>
                  <a:pt x="61921" y="55625"/>
                </a:lnTo>
                <a:lnTo>
                  <a:pt x="58840" y="51928"/>
                </a:lnTo>
                <a:close/>
              </a:path>
              <a:path w="62229" h="102234">
                <a:moveTo>
                  <a:pt x="59249" y="41360"/>
                </a:moveTo>
                <a:lnTo>
                  <a:pt x="61051" y="46481"/>
                </a:lnTo>
                <a:lnTo>
                  <a:pt x="61161" y="47132"/>
                </a:lnTo>
                <a:lnTo>
                  <a:pt x="58840" y="51928"/>
                </a:lnTo>
                <a:lnTo>
                  <a:pt x="62025" y="55751"/>
                </a:lnTo>
                <a:lnTo>
                  <a:pt x="61918" y="51815"/>
                </a:lnTo>
                <a:lnTo>
                  <a:pt x="61631" y="48132"/>
                </a:lnTo>
                <a:lnTo>
                  <a:pt x="61506" y="47681"/>
                </a:lnTo>
                <a:lnTo>
                  <a:pt x="59249" y="41360"/>
                </a:lnTo>
                <a:close/>
              </a:path>
              <a:path w="62229" h="102234">
                <a:moveTo>
                  <a:pt x="40087" y="45506"/>
                </a:moveTo>
                <a:lnTo>
                  <a:pt x="42341" y="51815"/>
                </a:lnTo>
                <a:lnTo>
                  <a:pt x="42907" y="53466"/>
                </a:lnTo>
                <a:lnTo>
                  <a:pt x="43144" y="53580"/>
                </a:lnTo>
                <a:lnTo>
                  <a:pt x="47420" y="50037"/>
                </a:lnTo>
                <a:lnTo>
                  <a:pt x="59755" y="50037"/>
                </a:lnTo>
                <a:lnTo>
                  <a:pt x="61169" y="47116"/>
                </a:lnTo>
                <a:lnTo>
                  <a:pt x="43343" y="47116"/>
                </a:lnTo>
                <a:lnTo>
                  <a:pt x="40087" y="45506"/>
                </a:lnTo>
                <a:close/>
              </a:path>
              <a:path w="62229" h="102234">
                <a:moveTo>
                  <a:pt x="59755" y="50037"/>
                </a:moveTo>
                <a:lnTo>
                  <a:pt x="47420" y="50037"/>
                </a:lnTo>
                <a:lnTo>
                  <a:pt x="58111" y="51053"/>
                </a:lnTo>
                <a:lnTo>
                  <a:pt x="58840" y="51928"/>
                </a:lnTo>
                <a:lnTo>
                  <a:pt x="59755" y="50037"/>
                </a:lnTo>
                <a:close/>
              </a:path>
              <a:path w="62229" h="102234">
                <a:moveTo>
                  <a:pt x="41403" y="49210"/>
                </a:moveTo>
                <a:lnTo>
                  <a:pt x="42344" y="51873"/>
                </a:lnTo>
                <a:lnTo>
                  <a:pt x="41403" y="49210"/>
                </a:lnTo>
                <a:close/>
              </a:path>
              <a:path w="62229" h="102234">
                <a:moveTo>
                  <a:pt x="13768" y="49338"/>
                </a:moveTo>
                <a:lnTo>
                  <a:pt x="15193" y="49910"/>
                </a:lnTo>
                <a:lnTo>
                  <a:pt x="15738" y="49669"/>
                </a:lnTo>
                <a:lnTo>
                  <a:pt x="13768" y="49338"/>
                </a:lnTo>
                <a:close/>
              </a:path>
              <a:path w="62229" h="102234">
                <a:moveTo>
                  <a:pt x="17925" y="48702"/>
                </a:moveTo>
                <a:lnTo>
                  <a:pt x="15738" y="49669"/>
                </a:lnTo>
                <a:lnTo>
                  <a:pt x="17171" y="49910"/>
                </a:lnTo>
                <a:lnTo>
                  <a:pt x="18832" y="48767"/>
                </a:lnTo>
                <a:lnTo>
                  <a:pt x="18267" y="48767"/>
                </a:lnTo>
                <a:lnTo>
                  <a:pt x="17925" y="48702"/>
                </a:lnTo>
                <a:close/>
              </a:path>
              <a:path w="62229" h="102234">
                <a:moveTo>
                  <a:pt x="17214" y="48564"/>
                </a:moveTo>
                <a:lnTo>
                  <a:pt x="13751" y="49331"/>
                </a:lnTo>
                <a:lnTo>
                  <a:pt x="15738" y="49669"/>
                </a:lnTo>
                <a:lnTo>
                  <a:pt x="17925" y="48702"/>
                </a:lnTo>
                <a:lnTo>
                  <a:pt x="17214" y="48564"/>
                </a:lnTo>
                <a:close/>
              </a:path>
              <a:path w="62229" h="102234">
                <a:moveTo>
                  <a:pt x="13104" y="49226"/>
                </a:moveTo>
                <a:lnTo>
                  <a:pt x="13426" y="49402"/>
                </a:lnTo>
                <a:lnTo>
                  <a:pt x="13727" y="49331"/>
                </a:lnTo>
                <a:lnTo>
                  <a:pt x="13104" y="49226"/>
                </a:lnTo>
                <a:close/>
              </a:path>
              <a:path w="62229" h="102234">
                <a:moveTo>
                  <a:pt x="12042" y="48643"/>
                </a:moveTo>
                <a:lnTo>
                  <a:pt x="13104" y="49226"/>
                </a:lnTo>
                <a:lnTo>
                  <a:pt x="13751" y="49331"/>
                </a:lnTo>
                <a:lnTo>
                  <a:pt x="12042" y="48643"/>
                </a:lnTo>
                <a:close/>
              </a:path>
              <a:path w="62229" h="102234">
                <a:moveTo>
                  <a:pt x="11220" y="30442"/>
                </a:moveTo>
                <a:lnTo>
                  <a:pt x="6860" y="33495"/>
                </a:lnTo>
                <a:lnTo>
                  <a:pt x="5604" y="36829"/>
                </a:lnTo>
                <a:lnTo>
                  <a:pt x="5517" y="37289"/>
                </a:lnTo>
                <a:lnTo>
                  <a:pt x="5402" y="38480"/>
                </a:lnTo>
                <a:lnTo>
                  <a:pt x="8176" y="44654"/>
                </a:lnTo>
                <a:lnTo>
                  <a:pt x="10251" y="47625"/>
                </a:lnTo>
                <a:lnTo>
                  <a:pt x="12042" y="48643"/>
                </a:lnTo>
                <a:lnTo>
                  <a:pt x="13751" y="49331"/>
                </a:lnTo>
                <a:lnTo>
                  <a:pt x="17214" y="48564"/>
                </a:lnTo>
                <a:lnTo>
                  <a:pt x="12341" y="47625"/>
                </a:lnTo>
                <a:lnTo>
                  <a:pt x="6380" y="39175"/>
                </a:lnTo>
                <a:lnTo>
                  <a:pt x="6478" y="38327"/>
                </a:lnTo>
                <a:lnTo>
                  <a:pt x="7397" y="33146"/>
                </a:lnTo>
                <a:lnTo>
                  <a:pt x="11220" y="30442"/>
                </a:lnTo>
                <a:close/>
              </a:path>
              <a:path w="62229" h="102234">
                <a:moveTo>
                  <a:pt x="10540" y="48039"/>
                </a:moveTo>
                <a:lnTo>
                  <a:pt x="11137" y="48894"/>
                </a:lnTo>
                <a:lnTo>
                  <a:pt x="13104" y="49226"/>
                </a:lnTo>
                <a:lnTo>
                  <a:pt x="12042" y="48643"/>
                </a:lnTo>
                <a:lnTo>
                  <a:pt x="10540" y="48039"/>
                </a:lnTo>
                <a:close/>
              </a:path>
              <a:path w="62229" h="102234">
                <a:moveTo>
                  <a:pt x="19110" y="48178"/>
                </a:moveTo>
                <a:lnTo>
                  <a:pt x="17925" y="48702"/>
                </a:lnTo>
                <a:lnTo>
                  <a:pt x="18267" y="48767"/>
                </a:lnTo>
                <a:lnTo>
                  <a:pt x="19110" y="48178"/>
                </a:lnTo>
                <a:close/>
              </a:path>
              <a:path w="62229" h="102234">
                <a:moveTo>
                  <a:pt x="20373" y="47707"/>
                </a:moveTo>
                <a:lnTo>
                  <a:pt x="19767" y="47887"/>
                </a:lnTo>
                <a:lnTo>
                  <a:pt x="19110" y="48178"/>
                </a:lnTo>
                <a:lnTo>
                  <a:pt x="18267" y="48767"/>
                </a:lnTo>
                <a:lnTo>
                  <a:pt x="18832" y="48767"/>
                </a:lnTo>
                <a:lnTo>
                  <a:pt x="20373" y="47707"/>
                </a:lnTo>
                <a:close/>
              </a:path>
              <a:path w="62229" h="102234">
                <a:moveTo>
                  <a:pt x="19347" y="48012"/>
                </a:moveTo>
                <a:lnTo>
                  <a:pt x="18018" y="48386"/>
                </a:lnTo>
                <a:lnTo>
                  <a:pt x="17214" y="48564"/>
                </a:lnTo>
                <a:lnTo>
                  <a:pt x="17925" y="48702"/>
                </a:lnTo>
                <a:lnTo>
                  <a:pt x="19110" y="48178"/>
                </a:lnTo>
                <a:lnTo>
                  <a:pt x="19347" y="48012"/>
                </a:lnTo>
                <a:close/>
              </a:path>
              <a:path w="62229" h="102234">
                <a:moveTo>
                  <a:pt x="10290" y="47681"/>
                </a:moveTo>
                <a:lnTo>
                  <a:pt x="10540" y="48039"/>
                </a:lnTo>
                <a:lnTo>
                  <a:pt x="12042" y="48643"/>
                </a:lnTo>
                <a:lnTo>
                  <a:pt x="10290" y="47681"/>
                </a:lnTo>
                <a:close/>
              </a:path>
              <a:path w="62229" h="102234">
                <a:moveTo>
                  <a:pt x="11730" y="30232"/>
                </a:moveTo>
                <a:lnTo>
                  <a:pt x="11220" y="30442"/>
                </a:lnTo>
                <a:lnTo>
                  <a:pt x="7397" y="33146"/>
                </a:lnTo>
                <a:lnTo>
                  <a:pt x="6478" y="38327"/>
                </a:lnTo>
                <a:lnTo>
                  <a:pt x="6380" y="39175"/>
                </a:lnTo>
                <a:lnTo>
                  <a:pt x="12341" y="47625"/>
                </a:lnTo>
                <a:lnTo>
                  <a:pt x="17214" y="48564"/>
                </a:lnTo>
                <a:lnTo>
                  <a:pt x="18018" y="48386"/>
                </a:lnTo>
                <a:lnTo>
                  <a:pt x="19356" y="48005"/>
                </a:lnTo>
                <a:lnTo>
                  <a:pt x="19827" y="47676"/>
                </a:lnTo>
                <a:lnTo>
                  <a:pt x="14335" y="45592"/>
                </a:lnTo>
                <a:lnTo>
                  <a:pt x="10051" y="35940"/>
                </a:lnTo>
                <a:lnTo>
                  <a:pt x="10111" y="35512"/>
                </a:lnTo>
                <a:lnTo>
                  <a:pt x="10633" y="34162"/>
                </a:lnTo>
                <a:lnTo>
                  <a:pt x="10635" y="31368"/>
                </a:lnTo>
                <a:lnTo>
                  <a:pt x="11730" y="30232"/>
                </a:lnTo>
                <a:close/>
              </a:path>
              <a:path w="62229" h="102234">
                <a:moveTo>
                  <a:pt x="19767" y="47887"/>
                </a:moveTo>
                <a:lnTo>
                  <a:pt x="19368" y="48005"/>
                </a:lnTo>
                <a:lnTo>
                  <a:pt x="19110" y="48178"/>
                </a:lnTo>
                <a:lnTo>
                  <a:pt x="19767" y="47887"/>
                </a:lnTo>
                <a:close/>
              </a:path>
              <a:path w="62229" h="102234">
                <a:moveTo>
                  <a:pt x="9289" y="47132"/>
                </a:moveTo>
                <a:lnTo>
                  <a:pt x="9511" y="47625"/>
                </a:lnTo>
                <a:lnTo>
                  <a:pt x="10540" y="48039"/>
                </a:lnTo>
                <a:lnTo>
                  <a:pt x="10308" y="47707"/>
                </a:lnTo>
                <a:lnTo>
                  <a:pt x="9289" y="47132"/>
                </a:lnTo>
                <a:close/>
              </a:path>
              <a:path w="62229" h="102234">
                <a:moveTo>
                  <a:pt x="19827" y="47676"/>
                </a:moveTo>
                <a:lnTo>
                  <a:pt x="19347" y="48012"/>
                </a:lnTo>
                <a:lnTo>
                  <a:pt x="19767" y="47887"/>
                </a:lnTo>
                <a:lnTo>
                  <a:pt x="20073" y="47751"/>
                </a:lnTo>
                <a:lnTo>
                  <a:pt x="19827" y="47676"/>
                </a:lnTo>
                <a:close/>
              </a:path>
              <a:path w="62229" h="102234">
                <a:moveTo>
                  <a:pt x="20731" y="47460"/>
                </a:moveTo>
                <a:lnTo>
                  <a:pt x="19767" y="47887"/>
                </a:lnTo>
                <a:lnTo>
                  <a:pt x="20373" y="47707"/>
                </a:lnTo>
                <a:lnTo>
                  <a:pt x="20731" y="47460"/>
                </a:lnTo>
                <a:close/>
              </a:path>
              <a:path w="62229" h="102234">
                <a:moveTo>
                  <a:pt x="24702" y="43772"/>
                </a:moveTo>
                <a:lnTo>
                  <a:pt x="23708" y="44830"/>
                </a:lnTo>
                <a:lnTo>
                  <a:pt x="23166" y="45338"/>
                </a:lnTo>
                <a:lnTo>
                  <a:pt x="19900" y="47625"/>
                </a:lnTo>
                <a:lnTo>
                  <a:pt x="20027" y="47751"/>
                </a:lnTo>
                <a:lnTo>
                  <a:pt x="20811" y="47406"/>
                </a:lnTo>
                <a:lnTo>
                  <a:pt x="22153" y="46481"/>
                </a:lnTo>
                <a:lnTo>
                  <a:pt x="23322" y="45324"/>
                </a:lnTo>
                <a:lnTo>
                  <a:pt x="24702" y="43772"/>
                </a:lnTo>
                <a:close/>
              </a:path>
              <a:path w="62229" h="102234">
                <a:moveTo>
                  <a:pt x="20811" y="47406"/>
                </a:moveTo>
                <a:lnTo>
                  <a:pt x="20027" y="47751"/>
                </a:lnTo>
                <a:lnTo>
                  <a:pt x="20731" y="47460"/>
                </a:lnTo>
                <a:close/>
              </a:path>
              <a:path w="62229" h="102234">
                <a:moveTo>
                  <a:pt x="24526" y="45781"/>
                </a:moveTo>
                <a:lnTo>
                  <a:pt x="20731" y="47460"/>
                </a:lnTo>
                <a:lnTo>
                  <a:pt x="20373" y="47707"/>
                </a:lnTo>
                <a:lnTo>
                  <a:pt x="24071" y="46608"/>
                </a:lnTo>
                <a:lnTo>
                  <a:pt x="24526" y="45781"/>
                </a:lnTo>
                <a:close/>
              </a:path>
              <a:path w="62229" h="102234">
                <a:moveTo>
                  <a:pt x="8176" y="44654"/>
                </a:moveTo>
                <a:lnTo>
                  <a:pt x="9289" y="47132"/>
                </a:lnTo>
                <a:lnTo>
                  <a:pt x="10290" y="47681"/>
                </a:lnTo>
                <a:lnTo>
                  <a:pt x="8176" y="44654"/>
                </a:lnTo>
                <a:close/>
              </a:path>
              <a:path w="62229" h="102234">
                <a:moveTo>
                  <a:pt x="10685" y="34026"/>
                </a:moveTo>
                <a:lnTo>
                  <a:pt x="10111" y="35512"/>
                </a:lnTo>
                <a:lnTo>
                  <a:pt x="10051" y="35940"/>
                </a:lnTo>
                <a:lnTo>
                  <a:pt x="14335" y="45592"/>
                </a:lnTo>
                <a:lnTo>
                  <a:pt x="19827" y="47676"/>
                </a:lnTo>
                <a:lnTo>
                  <a:pt x="23181" y="45324"/>
                </a:lnTo>
                <a:lnTo>
                  <a:pt x="24309" y="44195"/>
                </a:lnTo>
                <a:lnTo>
                  <a:pt x="18051" y="44195"/>
                </a:lnTo>
                <a:lnTo>
                  <a:pt x="10828" y="37289"/>
                </a:lnTo>
                <a:lnTo>
                  <a:pt x="10703" y="34945"/>
                </a:lnTo>
                <a:lnTo>
                  <a:pt x="10685" y="34026"/>
                </a:lnTo>
                <a:close/>
              </a:path>
              <a:path w="62229" h="102234">
                <a:moveTo>
                  <a:pt x="24538" y="45760"/>
                </a:moveTo>
                <a:lnTo>
                  <a:pt x="20811" y="47406"/>
                </a:lnTo>
                <a:lnTo>
                  <a:pt x="24526" y="45781"/>
                </a:lnTo>
                <a:close/>
              </a:path>
              <a:path w="62229" h="102234">
                <a:moveTo>
                  <a:pt x="25524" y="42883"/>
                </a:moveTo>
                <a:lnTo>
                  <a:pt x="22705" y="45973"/>
                </a:lnTo>
                <a:lnTo>
                  <a:pt x="22153" y="46481"/>
                </a:lnTo>
                <a:lnTo>
                  <a:pt x="20811" y="47406"/>
                </a:lnTo>
                <a:lnTo>
                  <a:pt x="24538" y="45760"/>
                </a:lnTo>
                <a:lnTo>
                  <a:pt x="25824" y="43421"/>
                </a:lnTo>
                <a:lnTo>
                  <a:pt x="25884" y="43179"/>
                </a:lnTo>
                <a:lnTo>
                  <a:pt x="25524" y="42883"/>
                </a:lnTo>
                <a:close/>
              </a:path>
              <a:path w="62229" h="102234">
                <a:moveTo>
                  <a:pt x="7522" y="43718"/>
                </a:moveTo>
                <a:lnTo>
                  <a:pt x="8798" y="46862"/>
                </a:lnTo>
                <a:lnTo>
                  <a:pt x="9289" y="47132"/>
                </a:lnTo>
                <a:lnTo>
                  <a:pt x="8176" y="44654"/>
                </a:lnTo>
                <a:lnTo>
                  <a:pt x="7522" y="43718"/>
                </a:lnTo>
                <a:close/>
              </a:path>
              <a:path w="62229" h="102234">
                <a:moveTo>
                  <a:pt x="52070" y="34162"/>
                </a:moveTo>
                <a:lnTo>
                  <a:pt x="41950" y="37718"/>
                </a:lnTo>
                <a:lnTo>
                  <a:pt x="41835" y="38480"/>
                </a:lnTo>
                <a:lnTo>
                  <a:pt x="41262" y="39175"/>
                </a:lnTo>
                <a:lnTo>
                  <a:pt x="39367" y="43179"/>
                </a:lnTo>
                <a:lnTo>
                  <a:pt x="39348" y="43421"/>
                </a:lnTo>
                <a:lnTo>
                  <a:pt x="40087" y="45506"/>
                </a:lnTo>
                <a:lnTo>
                  <a:pt x="43343" y="47116"/>
                </a:lnTo>
                <a:lnTo>
                  <a:pt x="49157" y="45084"/>
                </a:lnTo>
                <a:lnTo>
                  <a:pt x="53730" y="35512"/>
                </a:lnTo>
                <a:lnTo>
                  <a:pt x="53701" y="34945"/>
                </a:lnTo>
                <a:lnTo>
                  <a:pt x="52070" y="34162"/>
                </a:lnTo>
                <a:close/>
              </a:path>
              <a:path w="62229" h="102234">
                <a:moveTo>
                  <a:pt x="53701" y="34945"/>
                </a:moveTo>
                <a:lnTo>
                  <a:pt x="53730" y="35512"/>
                </a:lnTo>
                <a:lnTo>
                  <a:pt x="49157" y="45084"/>
                </a:lnTo>
                <a:lnTo>
                  <a:pt x="43343" y="47116"/>
                </a:lnTo>
                <a:lnTo>
                  <a:pt x="61169" y="47116"/>
                </a:lnTo>
                <a:lnTo>
                  <a:pt x="61051" y="46481"/>
                </a:lnTo>
                <a:lnTo>
                  <a:pt x="57631" y="36829"/>
                </a:lnTo>
                <a:lnTo>
                  <a:pt x="53701" y="34945"/>
                </a:lnTo>
                <a:close/>
              </a:path>
              <a:path w="62229" h="102234">
                <a:moveTo>
                  <a:pt x="39939" y="45433"/>
                </a:moveTo>
                <a:lnTo>
                  <a:pt x="40581" y="46902"/>
                </a:lnTo>
                <a:lnTo>
                  <a:pt x="40087" y="45506"/>
                </a:lnTo>
                <a:lnTo>
                  <a:pt x="39939" y="45433"/>
                </a:lnTo>
                <a:close/>
              </a:path>
              <a:path w="62229" h="102234">
                <a:moveTo>
                  <a:pt x="25559" y="45324"/>
                </a:moveTo>
                <a:lnTo>
                  <a:pt x="24538" y="45760"/>
                </a:lnTo>
                <a:lnTo>
                  <a:pt x="25559" y="45324"/>
                </a:lnTo>
                <a:close/>
              </a:path>
              <a:path w="62229" h="102234">
                <a:moveTo>
                  <a:pt x="25934" y="43221"/>
                </a:moveTo>
                <a:lnTo>
                  <a:pt x="24538" y="45760"/>
                </a:lnTo>
                <a:lnTo>
                  <a:pt x="27823" y="44322"/>
                </a:lnTo>
                <a:lnTo>
                  <a:pt x="27272" y="44322"/>
                </a:lnTo>
                <a:lnTo>
                  <a:pt x="25934" y="43221"/>
                </a:lnTo>
                <a:close/>
              </a:path>
              <a:path w="62229" h="102234">
                <a:moveTo>
                  <a:pt x="41262" y="39175"/>
                </a:moveTo>
                <a:lnTo>
                  <a:pt x="37955" y="43179"/>
                </a:lnTo>
                <a:lnTo>
                  <a:pt x="35793" y="43421"/>
                </a:lnTo>
                <a:lnTo>
                  <a:pt x="36611" y="43808"/>
                </a:lnTo>
                <a:lnTo>
                  <a:pt x="38506" y="44703"/>
                </a:lnTo>
                <a:lnTo>
                  <a:pt x="39898" y="45338"/>
                </a:lnTo>
                <a:lnTo>
                  <a:pt x="40087" y="45506"/>
                </a:lnTo>
                <a:lnTo>
                  <a:pt x="39348" y="43421"/>
                </a:lnTo>
                <a:lnTo>
                  <a:pt x="39367" y="43179"/>
                </a:lnTo>
                <a:lnTo>
                  <a:pt x="41262" y="39175"/>
                </a:lnTo>
                <a:close/>
              </a:path>
              <a:path w="62229" h="102234">
                <a:moveTo>
                  <a:pt x="37539" y="44246"/>
                </a:moveTo>
                <a:lnTo>
                  <a:pt x="39939" y="45433"/>
                </a:lnTo>
                <a:lnTo>
                  <a:pt x="37539" y="44246"/>
                </a:lnTo>
                <a:close/>
              </a:path>
              <a:path w="62229" h="102234">
                <a:moveTo>
                  <a:pt x="30235" y="44041"/>
                </a:moveTo>
                <a:lnTo>
                  <a:pt x="27974" y="44256"/>
                </a:lnTo>
                <a:lnTo>
                  <a:pt x="25559" y="45324"/>
                </a:lnTo>
                <a:lnTo>
                  <a:pt x="27348" y="44576"/>
                </a:lnTo>
                <a:lnTo>
                  <a:pt x="29986" y="44068"/>
                </a:lnTo>
                <a:lnTo>
                  <a:pt x="30235" y="44041"/>
                </a:lnTo>
                <a:close/>
              </a:path>
              <a:path w="62229" h="102234">
                <a:moveTo>
                  <a:pt x="5353" y="38372"/>
                </a:moveTo>
                <a:lnTo>
                  <a:pt x="7522" y="43718"/>
                </a:lnTo>
                <a:lnTo>
                  <a:pt x="8176" y="44654"/>
                </a:lnTo>
                <a:lnTo>
                  <a:pt x="5353" y="38372"/>
                </a:lnTo>
                <a:close/>
              </a:path>
              <a:path w="62229" h="102234">
                <a:moveTo>
                  <a:pt x="31114" y="35512"/>
                </a:moveTo>
                <a:lnTo>
                  <a:pt x="31087" y="35940"/>
                </a:lnTo>
                <a:lnTo>
                  <a:pt x="27808" y="40004"/>
                </a:lnTo>
                <a:lnTo>
                  <a:pt x="27715" y="40385"/>
                </a:lnTo>
                <a:lnTo>
                  <a:pt x="26985" y="41206"/>
                </a:lnTo>
                <a:lnTo>
                  <a:pt x="26958" y="41360"/>
                </a:lnTo>
                <a:lnTo>
                  <a:pt x="26128" y="42869"/>
                </a:lnTo>
                <a:lnTo>
                  <a:pt x="26038" y="43306"/>
                </a:lnTo>
                <a:lnTo>
                  <a:pt x="27272" y="44322"/>
                </a:lnTo>
                <a:lnTo>
                  <a:pt x="27995" y="44246"/>
                </a:lnTo>
                <a:lnTo>
                  <a:pt x="29832" y="43433"/>
                </a:lnTo>
                <a:lnTo>
                  <a:pt x="31947" y="38055"/>
                </a:lnTo>
                <a:lnTo>
                  <a:pt x="31857" y="37210"/>
                </a:lnTo>
                <a:lnTo>
                  <a:pt x="31114" y="35512"/>
                </a:lnTo>
                <a:close/>
              </a:path>
              <a:path w="62229" h="102234">
                <a:moveTo>
                  <a:pt x="27974" y="44256"/>
                </a:moveTo>
                <a:lnTo>
                  <a:pt x="27272" y="44322"/>
                </a:lnTo>
                <a:lnTo>
                  <a:pt x="27823" y="44322"/>
                </a:lnTo>
                <a:lnTo>
                  <a:pt x="27974" y="44256"/>
                </a:lnTo>
                <a:close/>
              </a:path>
              <a:path w="62229" h="102234">
                <a:moveTo>
                  <a:pt x="32059" y="37771"/>
                </a:moveTo>
                <a:lnTo>
                  <a:pt x="29832" y="43433"/>
                </a:lnTo>
                <a:lnTo>
                  <a:pt x="27974" y="44256"/>
                </a:lnTo>
                <a:lnTo>
                  <a:pt x="30235" y="44041"/>
                </a:lnTo>
                <a:lnTo>
                  <a:pt x="35793" y="43421"/>
                </a:lnTo>
                <a:lnTo>
                  <a:pt x="33671" y="42417"/>
                </a:lnTo>
                <a:lnTo>
                  <a:pt x="32059" y="37771"/>
                </a:lnTo>
                <a:close/>
              </a:path>
              <a:path w="62229" h="102234">
                <a:moveTo>
                  <a:pt x="36611" y="43808"/>
                </a:moveTo>
                <a:lnTo>
                  <a:pt x="37539" y="44246"/>
                </a:lnTo>
                <a:lnTo>
                  <a:pt x="36666" y="43814"/>
                </a:lnTo>
                <a:close/>
              </a:path>
              <a:path w="62229" h="102234">
                <a:moveTo>
                  <a:pt x="16338" y="28729"/>
                </a:moveTo>
                <a:lnTo>
                  <a:pt x="13142" y="29669"/>
                </a:lnTo>
                <a:lnTo>
                  <a:pt x="12203" y="30098"/>
                </a:lnTo>
                <a:lnTo>
                  <a:pt x="10685" y="34026"/>
                </a:lnTo>
                <a:lnTo>
                  <a:pt x="10703" y="34945"/>
                </a:lnTo>
                <a:lnTo>
                  <a:pt x="10828" y="37289"/>
                </a:lnTo>
                <a:lnTo>
                  <a:pt x="18051" y="44195"/>
                </a:lnTo>
                <a:lnTo>
                  <a:pt x="23860" y="44068"/>
                </a:lnTo>
                <a:lnTo>
                  <a:pt x="25226" y="42638"/>
                </a:lnTo>
                <a:lnTo>
                  <a:pt x="22491" y="40385"/>
                </a:lnTo>
                <a:lnTo>
                  <a:pt x="21913" y="34830"/>
                </a:lnTo>
                <a:lnTo>
                  <a:pt x="17025" y="31750"/>
                </a:lnTo>
                <a:lnTo>
                  <a:pt x="16338" y="28729"/>
                </a:lnTo>
                <a:close/>
              </a:path>
              <a:path w="62229" h="102234">
                <a:moveTo>
                  <a:pt x="25226" y="42638"/>
                </a:moveTo>
                <a:lnTo>
                  <a:pt x="23860" y="44068"/>
                </a:lnTo>
                <a:lnTo>
                  <a:pt x="18051" y="44195"/>
                </a:lnTo>
                <a:lnTo>
                  <a:pt x="24309" y="44195"/>
                </a:lnTo>
                <a:lnTo>
                  <a:pt x="25506" y="42869"/>
                </a:lnTo>
                <a:lnTo>
                  <a:pt x="25226" y="42638"/>
                </a:lnTo>
                <a:close/>
              </a:path>
              <a:path w="62229" h="102234">
                <a:moveTo>
                  <a:pt x="35793" y="43421"/>
                </a:moveTo>
                <a:lnTo>
                  <a:pt x="30235" y="44041"/>
                </a:lnTo>
                <a:lnTo>
                  <a:pt x="32668" y="43808"/>
                </a:lnTo>
                <a:lnTo>
                  <a:pt x="34639" y="43560"/>
                </a:lnTo>
                <a:lnTo>
                  <a:pt x="36089" y="43560"/>
                </a:lnTo>
                <a:lnTo>
                  <a:pt x="35793" y="43421"/>
                </a:lnTo>
                <a:close/>
              </a:path>
              <a:path w="62229" h="102234">
                <a:moveTo>
                  <a:pt x="36089" y="43560"/>
                </a:moveTo>
                <a:lnTo>
                  <a:pt x="34639" y="43560"/>
                </a:lnTo>
                <a:lnTo>
                  <a:pt x="36611" y="43808"/>
                </a:lnTo>
                <a:lnTo>
                  <a:pt x="36089" y="43560"/>
                </a:lnTo>
                <a:close/>
              </a:path>
              <a:path w="62229" h="102234">
                <a:moveTo>
                  <a:pt x="25506" y="42869"/>
                </a:moveTo>
                <a:lnTo>
                  <a:pt x="24702" y="43772"/>
                </a:lnTo>
                <a:lnTo>
                  <a:pt x="25490" y="42925"/>
                </a:lnTo>
                <a:close/>
              </a:path>
              <a:path w="62229" h="102234">
                <a:moveTo>
                  <a:pt x="5334" y="38330"/>
                </a:moveTo>
                <a:lnTo>
                  <a:pt x="5022" y="40138"/>
                </a:lnTo>
                <a:lnTo>
                  <a:pt x="7522" y="43718"/>
                </a:lnTo>
                <a:lnTo>
                  <a:pt x="5334" y="38330"/>
                </a:lnTo>
                <a:close/>
              </a:path>
              <a:path w="62229" h="102234">
                <a:moveTo>
                  <a:pt x="38715" y="26085"/>
                </a:moveTo>
                <a:lnTo>
                  <a:pt x="36317" y="26923"/>
                </a:lnTo>
                <a:lnTo>
                  <a:pt x="31711" y="36438"/>
                </a:lnTo>
                <a:lnTo>
                  <a:pt x="31732" y="36829"/>
                </a:lnTo>
                <a:lnTo>
                  <a:pt x="31892" y="37289"/>
                </a:lnTo>
                <a:lnTo>
                  <a:pt x="32024" y="37591"/>
                </a:lnTo>
                <a:lnTo>
                  <a:pt x="33671" y="42417"/>
                </a:lnTo>
                <a:lnTo>
                  <a:pt x="35793" y="43421"/>
                </a:lnTo>
                <a:lnTo>
                  <a:pt x="37955" y="43179"/>
                </a:lnTo>
                <a:lnTo>
                  <a:pt x="41262" y="39175"/>
                </a:lnTo>
                <a:lnTo>
                  <a:pt x="41663" y="38327"/>
                </a:lnTo>
                <a:lnTo>
                  <a:pt x="41539" y="35610"/>
                </a:lnTo>
                <a:lnTo>
                  <a:pt x="40723" y="27685"/>
                </a:lnTo>
                <a:lnTo>
                  <a:pt x="38715" y="26085"/>
                </a:lnTo>
                <a:close/>
              </a:path>
              <a:path w="62229" h="102234">
                <a:moveTo>
                  <a:pt x="26985" y="41206"/>
                </a:moveTo>
                <a:lnTo>
                  <a:pt x="25718" y="42638"/>
                </a:lnTo>
                <a:lnTo>
                  <a:pt x="25535" y="42869"/>
                </a:lnTo>
                <a:lnTo>
                  <a:pt x="25934" y="43221"/>
                </a:lnTo>
                <a:lnTo>
                  <a:pt x="26958" y="41360"/>
                </a:lnTo>
                <a:lnTo>
                  <a:pt x="26985" y="41206"/>
                </a:lnTo>
                <a:close/>
              </a:path>
              <a:path w="62229" h="102234">
                <a:moveTo>
                  <a:pt x="25774" y="42567"/>
                </a:moveTo>
                <a:lnTo>
                  <a:pt x="25506" y="42869"/>
                </a:lnTo>
                <a:lnTo>
                  <a:pt x="25774" y="42567"/>
                </a:lnTo>
                <a:close/>
              </a:path>
              <a:path w="62229" h="102234">
                <a:moveTo>
                  <a:pt x="26892" y="40892"/>
                </a:moveTo>
                <a:lnTo>
                  <a:pt x="25226" y="42638"/>
                </a:lnTo>
                <a:lnTo>
                  <a:pt x="25506" y="42869"/>
                </a:lnTo>
                <a:lnTo>
                  <a:pt x="25893" y="42417"/>
                </a:lnTo>
                <a:lnTo>
                  <a:pt x="26854" y="41206"/>
                </a:lnTo>
                <a:lnTo>
                  <a:pt x="26892" y="40892"/>
                </a:lnTo>
                <a:close/>
              </a:path>
              <a:path w="62229" h="102234">
                <a:moveTo>
                  <a:pt x="21913" y="34830"/>
                </a:moveTo>
                <a:lnTo>
                  <a:pt x="22491" y="40385"/>
                </a:lnTo>
                <a:lnTo>
                  <a:pt x="25226" y="42638"/>
                </a:lnTo>
                <a:lnTo>
                  <a:pt x="26892" y="40892"/>
                </a:lnTo>
                <a:lnTo>
                  <a:pt x="25734" y="36956"/>
                </a:lnTo>
                <a:lnTo>
                  <a:pt x="25287" y="36956"/>
                </a:lnTo>
                <a:lnTo>
                  <a:pt x="21913" y="34830"/>
                </a:lnTo>
                <a:close/>
              </a:path>
              <a:path w="62229" h="102234">
                <a:moveTo>
                  <a:pt x="26950" y="41086"/>
                </a:moveTo>
                <a:lnTo>
                  <a:pt x="25774" y="42567"/>
                </a:lnTo>
                <a:lnTo>
                  <a:pt x="26924" y="41275"/>
                </a:lnTo>
                <a:lnTo>
                  <a:pt x="26950" y="41086"/>
                </a:lnTo>
                <a:close/>
              </a:path>
              <a:path w="62229" h="102234">
                <a:moveTo>
                  <a:pt x="43015" y="25314"/>
                </a:moveTo>
                <a:lnTo>
                  <a:pt x="51802" y="29590"/>
                </a:lnTo>
                <a:lnTo>
                  <a:pt x="53701" y="34945"/>
                </a:lnTo>
                <a:lnTo>
                  <a:pt x="57631" y="36829"/>
                </a:lnTo>
                <a:lnTo>
                  <a:pt x="59249" y="41360"/>
                </a:lnTo>
                <a:lnTo>
                  <a:pt x="57224" y="35610"/>
                </a:lnTo>
                <a:lnTo>
                  <a:pt x="53025" y="30098"/>
                </a:lnTo>
                <a:lnTo>
                  <a:pt x="43015" y="25314"/>
                </a:lnTo>
                <a:close/>
              </a:path>
              <a:path w="62229" h="102234">
                <a:moveTo>
                  <a:pt x="27702" y="40138"/>
                </a:moveTo>
                <a:lnTo>
                  <a:pt x="27104" y="40892"/>
                </a:lnTo>
                <a:lnTo>
                  <a:pt x="26985" y="41206"/>
                </a:lnTo>
                <a:lnTo>
                  <a:pt x="27715" y="40385"/>
                </a:lnTo>
                <a:lnTo>
                  <a:pt x="27702" y="40138"/>
                </a:lnTo>
                <a:close/>
              </a:path>
              <a:path w="62229" h="102234">
                <a:moveTo>
                  <a:pt x="27698" y="40048"/>
                </a:moveTo>
                <a:lnTo>
                  <a:pt x="26892" y="40892"/>
                </a:lnTo>
                <a:lnTo>
                  <a:pt x="26950" y="41086"/>
                </a:lnTo>
                <a:lnTo>
                  <a:pt x="27702" y="40138"/>
                </a:lnTo>
                <a:close/>
              </a:path>
              <a:path w="62229" h="102234">
                <a:moveTo>
                  <a:pt x="27515" y="36438"/>
                </a:moveTo>
                <a:lnTo>
                  <a:pt x="25832" y="36829"/>
                </a:lnTo>
                <a:lnTo>
                  <a:pt x="25832" y="37289"/>
                </a:lnTo>
                <a:lnTo>
                  <a:pt x="26892" y="40892"/>
                </a:lnTo>
                <a:lnTo>
                  <a:pt x="27611" y="40138"/>
                </a:lnTo>
                <a:lnTo>
                  <a:pt x="27515" y="36438"/>
                </a:lnTo>
                <a:close/>
              </a:path>
              <a:path w="62229" h="102234">
                <a:moveTo>
                  <a:pt x="27962" y="39810"/>
                </a:moveTo>
                <a:lnTo>
                  <a:pt x="27739" y="40004"/>
                </a:lnTo>
                <a:lnTo>
                  <a:pt x="27702" y="40138"/>
                </a:lnTo>
                <a:lnTo>
                  <a:pt x="27962" y="39810"/>
                </a:lnTo>
                <a:close/>
              </a:path>
              <a:path w="62229" h="102234">
                <a:moveTo>
                  <a:pt x="31004" y="35261"/>
                </a:moveTo>
                <a:lnTo>
                  <a:pt x="30741" y="35686"/>
                </a:lnTo>
                <a:lnTo>
                  <a:pt x="27515" y="36438"/>
                </a:lnTo>
                <a:lnTo>
                  <a:pt x="27698" y="40048"/>
                </a:lnTo>
                <a:lnTo>
                  <a:pt x="27908" y="39878"/>
                </a:lnTo>
                <a:lnTo>
                  <a:pt x="30113" y="37083"/>
                </a:lnTo>
                <a:lnTo>
                  <a:pt x="31002" y="35686"/>
                </a:lnTo>
                <a:lnTo>
                  <a:pt x="31004" y="35261"/>
                </a:lnTo>
                <a:close/>
              </a:path>
              <a:path w="62229" h="102234">
                <a:moveTo>
                  <a:pt x="31051" y="35610"/>
                </a:moveTo>
                <a:lnTo>
                  <a:pt x="30113" y="37083"/>
                </a:lnTo>
                <a:lnTo>
                  <a:pt x="27962" y="39810"/>
                </a:lnTo>
                <a:lnTo>
                  <a:pt x="31087" y="35940"/>
                </a:lnTo>
                <a:lnTo>
                  <a:pt x="31051" y="35610"/>
                </a:lnTo>
                <a:close/>
              </a:path>
              <a:path w="62229" h="102234">
                <a:moveTo>
                  <a:pt x="41791" y="38055"/>
                </a:moveTo>
                <a:lnTo>
                  <a:pt x="41262" y="39175"/>
                </a:lnTo>
                <a:lnTo>
                  <a:pt x="41835" y="38480"/>
                </a:lnTo>
                <a:lnTo>
                  <a:pt x="41791" y="38055"/>
                </a:lnTo>
                <a:close/>
              </a:path>
              <a:path w="62229" h="102234">
                <a:moveTo>
                  <a:pt x="5593" y="36860"/>
                </a:moveTo>
                <a:lnTo>
                  <a:pt x="5317" y="37591"/>
                </a:lnTo>
                <a:lnTo>
                  <a:pt x="5225" y="38055"/>
                </a:lnTo>
                <a:lnTo>
                  <a:pt x="5335" y="38327"/>
                </a:lnTo>
                <a:lnTo>
                  <a:pt x="5593" y="36860"/>
                </a:lnTo>
                <a:close/>
              </a:path>
              <a:path w="62229" h="102234">
                <a:moveTo>
                  <a:pt x="42131" y="24891"/>
                </a:moveTo>
                <a:lnTo>
                  <a:pt x="38715" y="26085"/>
                </a:lnTo>
                <a:lnTo>
                  <a:pt x="40723" y="27685"/>
                </a:lnTo>
                <a:lnTo>
                  <a:pt x="41791" y="38055"/>
                </a:lnTo>
                <a:lnTo>
                  <a:pt x="41950" y="37718"/>
                </a:lnTo>
                <a:lnTo>
                  <a:pt x="52070" y="34162"/>
                </a:lnTo>
                <a:lnTo>
                  <a:pt x="53423" y="34162"/>
                </a:lnTo>
                <a:lnTo>
                  <a:pt x="51802" y="29590"/>
                </a:lnTo>
                <a:lnTo>
                  <a:pt x="42131" y="24891"/>
                </a:lnTo>
                <a:close/>
              </a:path>
              <a:path w="62229" h="102234">
                <a:moveTo>
                  <a:pt x="5762" y="35899"/>
                </a:moveTo>
                <a:lnTo>
                  <a:pt x="5200" y="37210"/>
                </a:lnTo>
                <a:lnTo>
                  <a:pt x="5088" y="37718"/>
                </a:lnTo>
                <a:lnTo>
                  <a:pt x="5182" y="37950"/>
                </a:lnTo>
                <a:lnTo>
                  <a:pt x="5556" y="36956"/>
                </a:lnTo>
                <a:lnTo>
                  <a:pt x="5762" y="35899"/>
                </a:lnTo>
                <a:close/>
              </a:path>
              <a:path w="62229" h="102234">
                <a:moveTo>
                  <a:pt x="31892" y="37289"/>
                </a:moveTo>
                <a:lnTo>
                  <a:pt x="32059" y="37771"/>
                </a:lnTo>
                <a:lnTo>
                  <a:pt x="32024" y="37591"/>
                </a:lnTo>
                <a:lnTo>
                  <a:pt x="31892" y="37289"/>
                </a:lnTo>
                <a:close/>
              </a:path>
              <a:path w="62229" h="102234">
                <a:moveTo>
                  <a:pt x="36578" y="24382"/>
                </a:moveTo>
                <a:lnTo>
                  <a:pt x="36080" y="26034"/>
                </a:lnTo>
                <a:lnTo>
                  <a:pt x="35953" y="26669"/>
                </a:lnTo>
                <a:lnTo>
                  <a:pt x="35818" y="26923"/>
                </a:lnTo>
                <a:lnTo>
                  <a:pt x="35735" y="27177"/>
                </a:lnTo>
                <a:lnTo>
                  <a:pt x="31973" y="34162"/>
                </a:lnTo>
                <a:lnTo>
                  <a:pt x="31283" y="35247"/>
                </a:lnTo>
                <a:lnTo>
                  <a:pt x="31190" y="35686"/>
                </a:lnTo>
                <a:lnTo>
                  <a:pt x="31892" y="37289"/>
                </a:lnTo>
                <a:lnTo>
                  <a:pt x="31732" y="36829"/>
                </a:lnTo>
                <a:lnTo>
                  <a:pt x="31711" y="36438"/>
                </a:lnTo>
                <a:lnTo>
                  <a:pt x="36317" y="26923"/>
                </a:lnTo>
                <a:lnTo>
                  <a:pt x="38715" y="26085"/>
                </a:lnTo>
                <a:lnTo>
                  <a:pt x="36578" y="24382"/>
                </a:lnTo>
                <a:close/>
              </a:path>
              <a:path w="62229" h="102234">
                <a:moveTo>
                  <a:pt x="21459" y="29622"/>
                </a:moveTo>
                <a:lnTo>
                  <a:pt x="21386" y="29777"/>
                </a:lnTo>
                <a:lnTo>
                  <a:pt x="21913" y="34830"/>
                </a:lnTo>
                <a:lnTo>
                  <a:pt x="25287" y="36956"/>
                </a:lnTo>
                <a:lnTo>
                  <a:pt x="25699" y="36860"/>
                </a:lnTo>
                <a:lnTo>
                  <a:pt x="24109" y="31436"/>
                </a:lnTo>
                <a:lnTo>
                  <a:pt x="23091" y="30518"/>
                </a:lnTo>
                <a:lnTo>
                  <a:pt x="21459" y="29622"/>
                </a:lnTo>
                <a:close/>
              </a:path>
              <a:path w="62229" h="102234">
                <a:moveTo>
                  <a:pt x="25705" y="36859"/>
                </a:moveTo>
                <a:lnTo>
                  <a:pt x="25287" y="36956"/>
                </a:lnTo>
                <a:lnTo>
                  <a:pt x="25734" y="36956"/>
                </a:lnTo>
                <a:close/>
              </a:path>
              <a:path w="62229" h="102234">
                <a:moveTo>
                  <a:pt x="6860" y="33495"/>
                </a:moveTo>
                <a:lnTo>
                  <a:pt x="5762" y="35899"/>
                </a:lnTo>
                <a:lnTo>
                  <a:pt x="5593" y="36860"/>
                </a:lnTo>
                <a:lnTo>
                  <a:pt x="6860" y="33495"/>
                </a:lnTo>
                <a:close/>
              </a:path>
              <a:path w="62229" h="102234">
                <a:moveTo>
                  <a:pt x="24109" y="31436"/>
                </a:moveTo>
                <a:lnTo>
                  <a:pt x="25705" y="36859"/>
                </a:lnTo>
                <a:lnTo>
                  <a:pt x="27515" y="36438"/>
                </a:lnTo>
                <a:lnTo>
                  <a:pt x="27413" y="34416"/>
                </a:lnTo>
                <a:lnTo>
                  <a:pt x="24109" y="31436"/>
                </a:lnTo>
                <a:close/>
              </a:path>
              <a:path w="62229" h="102234">
                <a:moveTo>
                  <a:pt x="24049" y="26485"/>
                </a:moveTo>
                <a:lnTo>
                  <a:pt x="21732" y="29291"/>
                </a:lnTo>
                <a:lnTo>
                  <a:pt x="23111" y="30518"/>
                </a:lnTo>
                <a:lnTo>
                  <a:pt x="23977" y="30987"/>
                </a:lnTo>
                <a:lnTo>
                  <a:pt x="24109" y="31436"/>
                </a:lnTo>
                <a:lnTo>
                  <a:pt x="27413" y="34416"/>
                </a:lnTo>
                <a:lnTo>
                  <a:pt x="27515" y="36438"/>
                </a:lnTo>
                <a:lnTo>
                  <a:pt x="30741" y="35686"/>
                </a:lnTo>
                <a:lnTo>
                  <a:pt x="30998" y="35247"/>
                </a:lnTo>
                <a:lnTo>
                  <a:pt x="27823" y="27996"/>
                </a:lnTo>
                <a:lnTo>
                  <a:pt x="24188" y="26496"/>
                </a:lnTo>
                <a:lnTo>
                  <a:pt x="24049" y="26485"/>
                </a:lnTo>
                <a:close/>
              </a:path>
              <a:path w="62229" h="102234">
                <a:moveTo>
                  <a:pt x="6762" y="33564"/>
                </a:moveTo>
                <a:lnTo>
                  <a:pt x="6103" y="34026"/>
                </a:lnTo>
                <a:lnTo>
                  <a:pt x="5762" y="35899"/>
                </a:lnTo>
                <a:lnTo>
                  <a:pt x="6762" y="33564"/>
                </a:lnTo>
                <a:close/>
              </a:path>
              <a:path w="62229" h="102234">
                <a:moveTo>
                  <a:pt x="34257" y="29862"/>
                </a:moveTo>
                <a:lnTo>
                  <a:pt x="33638" y="30987"/>
                </a:lnTo>
                <a:lnTo>
                  <a:pt x="31199" y="34945"/>
                </a:lnTo>
                <a:lnTo>
                  <a:pt x="31114" y="35512"/>
                </a:lnTo>
                <a:lnTo>
                  <a:pt x="32046" y="34026"/>
                </a:lnTo>
                <a:lnTo>
                  <a:pt x="34257" y="29862"/>
                </a:lnTo>
                <a:close/>
              </a:path>
              <a:path w="62229" h="102234">
                <a:moveTo>
                  <a:pt x="27823" y="27996"/>
                </a:moveTo>
                <a:lnTo>
                  <a:pt x="31004" y="35261"/>
                </a:lnTo>
                <a:lnTo>
                  <a:pt x="30462" y="30098"/>
                </a:lnTo>
                <a:lnTo>
                  <a:pt x="27823" y="27996"/>
                </a:lnTo>
                <a:close/>
              </a:path>
              <a:path w="62229" h="102234">
                <a:moveTo>
                  <a:pt x="26141" y="26656"/>
                </a:moveTo>
                <a:lnTo>
                  <a:pt x="27706" y="27902"/>
                </a:lnTo>
                <a:lnTo>
                  <a:pt x="27912" y="28066"/>
                </a:lnTo>
                <a:lnTo>
                  <a:pt x="30462" y="30098"/>
                </a:lnTo>
                <a:lnTo>
                  <a:pt x="31012" y="35247"/>
                </a:lnTo>
                <a:lnTo>
                  <a:pt x="33638" y="30987"/>
                </a:lnTo>
                <a:lnTo>
                  <a:pt x="35683" y="27177"/>
                </a:lnTo>
                <a:lnTo>
                  <a:pt x="32545" y="27177"/>
                </a:lnTo>
                <a:lnTo>
                  <a:pt x="26141" y="26656"/>
                </a:lnTo>
                <a:close/>
              </a:path>
              <a:path w="62229" h="102234">
                <a:moveTo>
                  <a:pt x="53423" y="34162"/>
                </a:moveTo>
                <a:lnTo>
                  <a:pt x="52070" y="34162"/>
                </a:lnTo>
                <a:lnTo>
                  <a:pt x="53701" y="34945"/>
                </a:lnTo>
                <a:lnTo>
                  <a:pt x="53423" y="34162"/>
                </a:lnTo>
                <a:close/>
              </a:path>
              <a:path w="62229" h="102234">
                <a:moveTo>
                  <a:pt x="18590" y="28066"/>
                </a:moveTo>
                <a:lnTo>
                  <a:pt x="16338" y="28729"/>
                </a:lnTo>
                <a:lnTo>
                  <a:pt x="17025" y="31750"/>
                </a:lnTo>
                <a:lnTo>
                  <a:pt x="21913" y="34830"/>
                </a:lnTo>
                <a:lnTo>
                  <a:pt x="21386" y="29777"/>
                </a:lnTo>
                <a:lnTo>
                  <a:pt x="21401" y="29590"/>
                </a:lnTo>
                <a:lnTo>
                  <a:pt x="18590" y="28066"/>
                </a:lnTo>
                <a:close/>
              </a:path>
              <a:path w="62229" h="102234">
                <a:moveTo>
                  <a:pt x="13142" y="29669"/>
                </a:moveTo>
                <a:lnTo>
                  <a:pt x="12978" y="29717"/>
                </a:lnTo>
                <a:lnTo>
                  <a:pt x="11730" y="30232"/>
                </a:lnTo>
                <a:lnTo>
                  <a:pt x="10635" y="31368"/>
                </a:lnTo>
                <a:lnTo>
                  <a:pt x="10685" y="34026"/>
                </a:lnTo>
                <a:lnTo>
                  <a:pt x="12203" y="30098"/>
                </a:lnTo>
                <a:lnTo>
                  <a:pt x="13142" y="29669"/>
                </a:lnTo>
                <a:close/>
              </a:path>
              <a:path w="62229" h="102234">
                <a:moveTo>
                  <a:pt x="7364" y="32159"/>
                </a:moveTo>
                <a:lnTo>
                  <a:pt x="6762" y="33564"/>
                </a:lnTo>
                <a:lnTo>
                  <a:pt x="7364" y="32159"/>
                </a:lnTo>
                <a:close/>
              </a:path>
              <a:path w="62229" h="102234">
                <a:moveTo>
                  <a:pt x="11218" y="30443"/>
                </a:moveTo>
                <a:lnTo>
                  <a:pt x="7376" y="32130"/>
                </a:lnTo>
                <a:lnTo>
                  <a:pt x="6860" y="33495"/>
                </a:lnTo>
                <a:lnTo>
                  <a:pt x="11218" y="30443"/>
                </a:lnTo>
                <a:close/>
              </a:path>
              <a:path w="62229" h="102234">
                <a:moveTo>
                  <a:pt x="11035" y="30518"/>
                </a:moveTo>
                <a:lnTo>
                  <a:pt x="7430" y="32003"/>
                </a:lnTo>
                <a:lnTo>
                  <a:pt x="11035" y="30518"/>
                </a:lnTo>
                <a:close/>
              </a:path>
              <a:path w="62229" h="102234">
                <a:moveTo>
                  <a:pt x="23061" y="30491"/>
                </a:moveTo>
                <a:lnTo>
                  <a:pt x="24109" y="31436"/>
                </a:lnTo>
                <a:lnTo>
                  <a:pt x="23977" y="30987"/>
                </a:lnTo>
                <a:lnTo>
                  <a:pt x="23061" y="30491"/>
                </a:lnTo>
                <a:close/>
              </a:path>
              <a:path w="62229" h="102234">
                <a:moveTo>
                  <a:pt x="21732" y="29291"/>
                </a:moveTo>
                <a:lnTo>
                  <a:pt x="21485" y="29590"/>
                </a:lnTo>
                <a:lnTo>
                  <a:pt x="23061" y="30491"/>
                </a:lnTo>
                <a:lnTo>
                  <a:pt x="21732" y="29291"/>
                </a:lnTo>
                <a:close/>
              </a:path>
              <a:path w="62229" h="102234">
                <a:moveTo>
                  <a:pt x="11763" y="30197"/>
                </a:moveTo>
                <a:lnTo>
                  <a:pt x="11220" y="30442"/>
                </a:lnTo>
                <a:lnTo>
                  <a:pt x="11730" y="30232"/>
                </a:lnTo>
                <a:close/>
              </a:path>
              <a:path w="62229" h="102234">
                <a:moveTo>
                  <a:pt x="12168" y="29777"/>
                </a:moveTo>
                <a:lnTo>
                  <a:pt x="11239" y="30428"/>
                </a:lnTo>
                <a:lnTo>
                  <a:pt x="11685" y="30232"/>
                </a:lnTo>
                <a:lnTo>
                  <a:pt x="11858" y="30098"/>
                </a:lnTo>
                <a:lnTo>
                  <a:pt x="12168" y="29777"/>
                </a:lnTo>
                <a:close/>
              </a:path>
              <a:path w="62229" h="102234">
                <a:moveTo>
                  <a:pt x="16225" y="28232"/>
                </a:moveTo>
                <a:lnTo>
                  <a:pt x="11855" y="30157"/>
                </a:lnTo>
                <a:lnTo>
                  <a:pt x="13314" y="29590"/>
                </a:lnTo>
                <a:lnTo>
                  <a:pt x="16231" y="28257"/>
                </a:lnTo>
                <a:close/>
              </a:path>
              <a:path w="62229" h="102234">
                <a:moveTo>
                  <a:pt x="15335" y="27558"/>
                </a:moveTo>
                <a:lnTo>
                  <a:pt x="12168" y="29777"/>
                </a:lnTo>
                <a:lnTo>
                  <a:pt x="11763" y="30197"/>
                </a:lnTo>
                <a:lnTo>
                  <a:pt x="16168" y="28257"/>
                </a:lnTo>
                <a:lnTo>
                  <a:pt x="16085" y="27617"/>
                </a:lnTo>
                <a:lnTo>
                  <a:pt x="15335" y="27558"/>
                </a:lnTo>
                <a:close/>
              </a:path>
              <a:path w="62229" h="102234">
                <a:moveTo>
                  <a:pt x="15884" y="25881"/>
                </a:moveTo>
                <a:lnTo>
                  <a:pt x="12246" y="29669"/>
                </a:lnTo>
                <a:lnTo>
                  <a:pt x="11699" y="30098"/>
                </a:lnTo>
                <a:lnTo>
                  <a:pt x="12168" y="29777"/>
                </a:lnTo>
                <a:lnTo>
                  <a:pt x="15726" y="26085"/>
                </a:lnTo>
                <a:lnTo>
                  <a:pt x="15884" y="25881"/>
                </a:lnTo>
                <a:close/>
              </a:path>
              <a:path w="62229" h="102234">
                <a:moveTo>
                  <a:pt x="35802" y="26953"/>
                </a:moveTo>
                <a:lnTo>
                  <a:pt x="34257" y="29862"/>
                </a:lnTo>
                <a:lnTo>
                  <a:pt x="35735" y="27177"/>
                </a:lnTo>
                <a:lnTo>
                  <a:pt x="35802" y="26953"/>
                </a:lnTo>
                <a:close/>
              </a:path>
              <a:path w="62229" h="102234">
                <a:moveTo>
                  <a:pt x="16307" y="25440"/>
                </a:moveTo>
                <a:lnTo>
                  <a:pt x="12168" y="29777"/>
                </a:lnTo>
                <a:lnTo>
                  <a:pt x="15335" y="27558"/>
                </a:lnTo>
                <a:lnTo>
                  <a:pt x="16072" y="27558"/>
                </a:lnTo>
                <a:lnTo>
                  <a:pt x="15867" y="26656"/>
                </a:lnTo>
                <a:lnTo>
                  <a:pt x="15940" y="26034"/>
                </a:lnTo>
                <a:lnTo>
                  <a:pt x="16307" y="25440"/>
                </a:lnTo>
                <a:close/>
              </a:path>
              <a:path w="62229" h="102234">
                <a:moveTo>
                  <a:pt x="16231" y="28257"/>
                </a:moveTo>
                <a:lnTo>
                  <a:pt x="13142" y="29669"/>
                </a:lnTo>
                <a:lnTo>
                  <a:pt x="16338" y="28729"/>
                </a:lnTo>
                <a:lnTo>
                  <a:pt x="16231" y="28257"/>
                </a:lnTo>
                <a:close/>
              </a:path>
              <a:path w="62229" h="102234">
                <a:moveTo>
                  <a:pt x="20374" y="28066"/>
                </a:moveTo>
                <a:lnTo>
                  <a:pt x="18590" y="28066"/>
                </a:lnTo>
                <a:lnTo>
                  <a:pt x="21459" y="29622"/>
                </a:lnTo>
                <a:lnTo>
                  <a:pt x="21732" y="29291"/>
                </a:lnTo>
                <a:lnTo>
                  <a:pt x="20374" y="28066"/>
                </a:lnTo>
                <a:close/>
              </a:path>
              <a:path w="62229" h="102234">
                <a:moveTo>
                  <a:pt x="22235" y="25716"/>
                </a:moveTo>
                <a:lnTo>
                  <a:pt x="21635" y="25849"/>
                </a:lnTo>
                <a:lnTo>
                  <a:pt x="17406" y="27720"/>
                </a:lnTo>
                <a:lnTo>
                  <a:pt x="20233" y="27939"/>
                </a:lnTo>
                <a:lnTo>
                  <a:pt x="21732" y="29291"/>
                </a:lnTo>
                <a:lnTo>
                  <a:pt x="24049" y="26485"/>
                </a:lnTo>
                <a:lnTo>
                  <a:pt x="23195" y="26415"/>
                </a:lnTo>
                <a:lnTo>
                  <a:pt x="22805" y="25944"/>
                </a:lnTo>
                <a:lnTo>
                  <a:pt x="22235" y="25716"/>
                </a:lnTo>
                <a:close/>
              </a:path>
              <a:path w="62229" h="102234">
                <a:moveTo>
                  <a:pt x="17406" y="27720"/>
                </a:moveTo>
                <a:lnTo>
                  <a:pt x="16286" y="28232"/>
                </a:lnTo>
                <a:lnTo>
                  <a:pt x="16338" y="28729"/>
                </a:lnTo>
                <a:lnTo>
                  <a:pt x="18590" y="28066"/>
                </a:lnTo>
                <a:lnTo>
                  <a:pt x="20374" y="28066"/>
                </a:lnTo>
                <a:lnTo>
                  <a:pt x="20233" y="27939"/>
                </a:lnTo>
                <a:lnTo>
                  <a:pt x="17406" y="27720"/>
                </a:lnTo>
                <a:close/>
              </a:path>
              <a:path w="62229" h="102234">
                <a:moveTo>
                  <a:pt x="17391" y="27718"/>
                </a:moveTo>
                <a:lnTo>
                  <a:pt x="16225" y="28232"/>
                </a:lnTo>
                <a:lnTo>
                  <a:pt x="17406" y="27720"/>
                </a:lnTo>
                <a:close/>
              </a:path>
              <a:path w="62229" h="102234">
                <a:moveTo>
                  <a:pt x="16085" y="27617"/>
                </a:moveTo>
                <a:lnTo>
                  <a:pt x="16225" y="28232"/>
                </a:lnTo>
                <a:lnTo>
                  <a:pt x="17391" y="27718"/>
                </a:lnTo>
                <a:lnTo>
                  <a:pt x="16085" y="27617"/>
                </a:lnTo>
                <a:close/>
              </a:path>
              <a:path w="62229" h="102234">
                <a:moveTo>
                  <a:pt x="24188" y="26496"/>
                </a:moveTo>
                <a:lnTo>
                  <a:pt x="27706" y="27902"/>
                </a:lnTo>
                <a:lnTo>
                  <a:pt x="26141" y="26656"/>
                </a:lnTo>
                <a:lnTo>
                  <a:pt x="24188" y="26496"/>
                </a:lnTo>
                <a:close/>
              </a:path>
              <a:path w="62229" h="102234">
                <a:moveTo>
                  <a:pt x="21260" y="24076"/>
                </a:moveTo>
                <a:lnTo>
                  <a:pt x="17444" y="24256"/>
                </a:lnTo>
                <a:lnTo>
                  <a:pt x="16307" y="25440"/>
                </a:lnTo>
                <a:lnTo>
                  <a:pt x="15940" y="26034"/>
                </a:lnTo>
                <a:lnTo>
                  <a:pt x="15867" y="26656"/>
                </a:lnTo>
                <a:lnTo>
                  <a:pt x="16085" y="27617"/>
                </a:lnTo>
                <a:lnTo>
                  <a:pt x="17391" y="27718"/>
                </a:lnTo>
                <a:lnTo>
                  <a:pt x="21370" y="25907"/>
                </a:lnTo>
                <a:lnTo>
                  <a:pt x="21635" y="25849"/>
                </a:lnTo>
                <a:lnTo>
                  <a:pt x="22079" y="25653"/>
                </a:lnTo>
                <a:lnTo>
                  <a:pt x="22519" y="25653"/>
                </a:lnTo>
                <a:lnTo>
                  <a:pt x="21260" y="24076"/>
                </a:lnTo>
                <a:close/>
              </a:path>
              <a:path w="62229" h="102234">
                <a:moveTo>
                  <a:pt x="16072" y="27558"/>
                </a:moveTo>
                <a:lnTo>
                  <a:pt x="15335" y="27558"/>
                </a:lnTo>
                <a:lnTo>
                  <a:pt x="16085" y="27617"/>
                </a:lnTo>
                <a:close/>
              </a:path>
              <a:path w="62229" h="102234">
                <a:moveTo>
                  <a:pt x="21635" y="25849"/>
                </a:moveTo>
                <a:lnTo>
                  <a:pt x="21370" y="25907"/>
                </a:lnTo>
                <a:lnTo>
                  <a:pt x="17887" y="27500"/>
                </a:lnTo>
                <a:lnTo>
                  <a:pt x="21635" y="25849"/>
                </a:lnTo>
                <a:close/>
              </a:path>
              <a:path w="62229" h="102234">
                <a:moveTo>
                  <a:pt x="35146" y="23986"/>
                </a:moveTo>
                <a:lnTo>
                  <a:pt x="25509" y="24992"/>
                </a:lnTo>
                <a:lnTo>
                  <a:pt x="25231" y="25054"/>
                </a:lnTo>
                <a:lnTo>
                  <a:pt x="24912" y="25440"/>
                </a:lnTo>
                <a:lnTo>
                  <a:pt x="24873" y="25645"/>
                </a:lnTo>
                <a:lnTo>
                  <a:pt x="26141" y="26656"/>
                </a:lnTo>
                <a:lnTo>
                  <a:pt x="32545" y="27177"/>
                </a:lnTo>
                <a:lnTo>
                  <a:pt x="35287" y="24891"/>
                </a:lnTo>
                <a:lnTo>
                  <a:pt x="35173" y="24076"/>
                </a:lnTo>
                <a:close/>
              </a:path>
              <a:path w="62229" h="102234">
                <a:moveTo>
                  <a:pt x="35392" y="24804"/>
                </a:moveTo>
                <a:lnTo>
                  <a:pt x="32545" y="27177"/>
                </a:lnTo>
                <a:lnTo>
                  <a:pt x="35683" y="27177"/>
                </a:lnTo>
                <a:lnTo>
                  <a:pt x="35802" y="26953"/>
                </a:lnTo>
                <a:lnTo>
                  <a:pt x="35706" y="25849"/>
                </a:lnTo>
                <a:lnTo>
                  <a:pt x="35392" y="24804"/>
                </a:lnTo>
                <a:close/>
              </a:path>
              <a:path w="62229" h="102234">
                <a:moveTo>
                  <a:pt x="35921" y="26561"/>
                </a:moveTo>
                <a:lnTo>
                  <a:pt x="35802" y="26953"/>
                </a:lnTo>
                <a:lnTo>
                  <a:pt x="35953" y="26669"/>
                </a:lnTo>
                <a:close/>
              </a:path>
              <a:path w="62229" h="102234">
                <a:moveTo>
                  <a:pt x="24794" y="25582"/>
                </a:moveTo>
                <a:lnTo>
                  <a:pt x="24211" y="26288"/>
                </a:lnTo>
                <a:lnTo>
                  <a:pt x="24188" y="26496"/>
                </a:lnTo>
                <a:lnTo>
                  <a:pt x="26141" y="26656"/>
                </a:lnTo>
                <a:lnTo>
                  <a:pt x="24794" y="25582"/>
                </a:lnTo>
                <a:close/>
              </a:path>
              <a:path w="62229" h="102234">
                <a:moveTo>
                  <a:pt x="36231" y="24105"/>
                </a:moveTo>
                <a:lnTo>
                  <a:pt x="35439" y="24764"/>
                </a:lnTo>
                <a:lnTo>
                  <a:pt x="35921" y="26561"/>
                </a:lnTo>
                <a:lnTo>
                  <a:pt x="36463" y="24764"/>
                </a:lnTo>
                <a:lnTo>
                  <a:pt x="36421" y="24256"/>
                </a:lnTo>
                <a:lnTo>
                  <a:pt x="36231" y="24105"/>
                </a:lnTo>
                <a:close/>
              </a:path>
              <a:path w="62229" h="102234">
                <a:moveTo>
                  <a:pt x="24076" y="26452"/>
                </a:moveTo>
                <a:close/>
              </a:path>
              <a:path w="62229" h="102234">
                <a:moveTo>
                  <a:pt x="22805" y="25944"/>
                </a:moveTo>
                <a:lnTo>
                  <a:pt x="23195" y="26415"/>
                </a:lnTo>
                <a:lnTo>
                  <a:pt x="24049" y="26485"/>
                </a:lnTo>
                <a:lnTo>
                  <a:pt x="22805" y="25944"/>
                </a:lnTo>
                <a:close/>
              </a:path>
              <a:path w="62229" h="102234">
                <a:moveTo>
                  <a:pt x="24370" y="25244"/>
                </a:moveTo>
                <a:lnTo>
                  <a:pt x="22558" y="25645"/>
                </a:lnTo>
                <a:lnTo>
                  <a:pt x="22805" y="25944"/>
                </a:lnTo>
                <a:lnTo>
                  <a:pt x="24076" y="26452"/>
                </a:lnTo>
                <a:lnTo>
                  <a:pt x="24794" y="25582"/>
                </a:lnTo>
                <a:lnTo>
                  <a:pt x="24370" y="25244"/>
                </a:lnTo>
                <a:close/>
              </a:path>
              <a:path w="62229" h="102234">
                <a:moveTo>
                  <a:pt x="36707" y="23954"/>
                </a:moveTo>
                <a:lnTo>
                  <a:pt x="36578" y="24382"/>
                </a:lnTo>
                <a:lnTo>
                  <a:pt x="38715" y="26085"/>
                </a:lnTo>
                <a:lnTo>
                  <a:pt x="42131" y="24891"/>
                </a:lnTo>
                <a:lnTo>
                  <a:pt x="41885" y="24764"/>
                </a:lnTo>
                <a:lnTo>
                  <a:pt x="36707" y="23954"/>
                </a:lnTo>
                <a:close/>
              </a:path>
              <a:path w="62229" h="102234">
                <a:moveTo>
                  <a:pt x="22558" y="25645"/>
                </a:moveTo>
                <a:lnTo>
                  <a:pt x="22235" y="25716"/>
                </a:lnTo>
                <a:lnTo>
                  <a:pt x="22805" y="25944"/>
                </a:lnTo>
                <a:lnTo>
                  <a:pt x="22558" y="25645"/>
                </a:lnTo>
                <a:close/>
              </a:path>
              <a:path w="62229" h="102234">
                <a:moveTo>
                  <a:pt x="17000" y="24320"/>
                </a:moveTo>
                <a:lnTo>
                  <a:pt x="15884" y="25881"/>
                </a:lnTo>
                <a:lnTo>
                  <a:pt x="16307" y="25440"/>
                </a:lnTo>
                <a:lnTo>
                  <a:pt x="17000" y="24320"/>
                </a:lnTo>
                <a:close/>
              </a:path>
              <a:path w="62229" h="102234">
                <a:moveTo>
                  <a:pt x="22079" y="25653"/>
                </a:moveTo>
                <a:lnTo>
                  <a:pt x="21635" y="25849"/>
                </a:lnTo>
                <a:lnTo>
                  <a:pt x="22235" y="25716"/>
                </a:lnTo>
                <a:lnTo>
                  <a:pt x="22079" y="25653"/>
                </a:lnTo>
                <a:close/>
              </a:path>
              <a:path w="62229" h="102234">
                <a:moveTo>
                  <a:pt x="22519" y="25653"/>
                </a:moveTo>
                <a:lnTo>
                  <a:pt x="22079" y="25653"/>
                </a:lnTo>
                <a:lnTo>
                  <a:pt x="22235" y="25716"/>
                </a:lnTo>
                <a:lnTo>
                  <a:pt x="22519" y="25653"/>
                </a:lnTo>
                <a:close/>
              </a:path>
              <a:path w="62229" h="102234">
                <a:moveTo>
                  <a:pt x="22811" y="24002"/>
                </a:moveTo>
                <a:lnTo>
                  <a:pt x="21260" y="24076"/>
                </a:lnTo>
                <a:lnTo>
                  <a:pt x="22558" y="25645"/>
                </a:lnTo>
                <a:lnTo>
                  <a:pt x="24370" y="25244"/>
                </a:lnTo>
                <a:lnTo>
                  <a:pt x="22811" y="24002"/>
                </a:lnTo>
                <a:close/>
              </a:path>
              <a:path w="62229" h="102234">
                <a:moveTo>
                  <a:pt x="25231" y="25054"/>
                </a:moveTo>
                <a:lnTo>
                  <a:pt x="24370" y="25244"/>
                </a:lnTo>
                <a:lnTo>
                  <a:pt x="24794" y="25582"/>
                </a:lnTo>
                <a:lnTo>
                  <a:pt x="25231" y="25054"/>
                </a:lnTo>
                <a:close/>
              </a:path>
              <a:path w="62229" h="102234">
                <a:moveTo>
                  <a:pt x="19958" y="19604"/>
                </a:moveTo>
                <a:lnTo>
                  <a:pt x="16307" y="25440"/>
                </a:lnTo>
                <a:lnTo>
                  <a:pt x="17444" y="24256"/>
                </a:lnTo>
                <a:lnTo>
                  <a:pt x="21260" y="24076"/>
                </a:lnTo>
                <a:lnTo>
                  <a:pt x="19729" y="22225"/>
                </a:lnTo>
                <a:lnTo>
                  <a:pt x="19958" y="19604"/>
                </a:lnTo>
                <a:close/>
              </a:path>
              <a:path w="62229" h="102234">
                <a:moveTo>
                  <a:pt x="42146" y="24891"/>
                </a:moveTo>
                <a:lnTo>
                  <a:pt x="43015" y="25314"/>
                </a:lnTo>
                <a:lnTo>
                  <a:pt x="42146" y="24891"/>
                </a:lnTo>
                <a:close/>
              </a:path>
              <a:path w="62229" h="102234">
                <a:moveTo>
                  <a:pt x="34696" y="24002"/>
                </a:moveTo>
                <a:lnTo>
                  <a:pt x="22811" y="24002"/>
                </a:lnTo>
                <a:lnTo>
                  <a:pt x="24370" y="25244"/>
                </a:lnTo>
                <a:lnTo>
                  <a:pt x="25231" y="25054"/>
                </a:lnTo>
                <a:lnTo>
                  <a:pt x="25509" y="24992"/>
                </a:lnTo>
                <a:lnTo>
                  <a:pt x="25966" y="24891"/>
                </a:lnTo>
                <a:lnTo>
                  <a:pt x="34696" y="24002"/>
                </a:lnTo>
                <a:close/>
              </a:path>
              <a:path w="62229" h="102234">
                <a:moveTo>
                  <a:pt x="25509" y="24992"/>
                </a:moveTo>
                <a:lnTo>
                  <a:pt x="25260" y="25018"/>
                </a:lnTo>
                <a:lnTo>
                  <a:pt x="25509" y="24992"/>
                </a:lnTo>
                <a:close/>
              </a:path>
              <a:path w="62229" h="102234">
                <a:moveTo>
                  <a:pt x="35137" y="23958"/>
                </a:moveTo>
                <a:lnTo>
                  <a:pt x="25966" y="24891"/>
                </a:lnTo>
                <a:lnTo>
                  <a:pt x="25509" y="24992"/>
                </a:lnTo>
                <a:lnTo>
                  <a:pt x="35146" y="23986"/>
                </a:lnTo>
                <a:close/>
              </a:path>
              <a:path w="62229" h="102234">
                <a:moveTo>
                  <a:pt x="35973" y="23900"/>
                </a:moveTo>
                <a:lnTo>
                  <a:pt x="35146" y="23986"/>
                </a:lnTo>
                <a:lnTo>
                  <a:pt x="35392" y="24804"/>
                </a:lnTo>
                <a:lnTo>
                  <a:pt x="36201" y="24129"/>
                </a:lnTo>
                <a:lnTo>
                  <a:pt x="36082" y="23986"/>
                </a:lnTo>
                <a:close/>
              </a:path>
              <a:path w="62229" h="102234">
                <a:moveTo>
                  <a:pt x="36458" y="23915"/>
                </a:moveTo>
                <a:lnTo>
                  <a:pt x="36262" y="24129"/>
                </a:lnTo>
                <a:lnTo>
                  <a:pt x="36578" y="24382"/>
                </a:lnTo>
                <a:lnTo>
                  <a:pt x="36707" y="23954"/>
                </a:lnTo>
                <a:lnTo>
                  <a:pt x="36458" y="23915"/>
                </a:lnTo>
                <a:close/>
              </a:path>
              <a:path w="62229" h="102234">
                <a:moveTo>
                  <a:pt x="20254" y="16127"/>
                </a:moveTo>
                <a:lnTo>
                  <a:pt x="19979" y="19200"/>
                </a:lnTo>
                <a:lnTo>
                  <a:pt x="19236" y="20700"/>
                </a:lnTo>
                <a:lnTo>
                  <a:pt x="17000" y="24320"/>
                </a:lnTo>
                <a:lnTo>
                  <a:pt x="17373" y="23748"/>
                </a:lnTo>
                <a:lnTo>
                  <a:pt x="19908" y="19684"/>
                </a:lnTo>
                <a:lnTo>
                  <a:pt x="19995" y="19176"/>
                </a:lnTo>
                <a:lnTo>
                  <a:pt x="20254" y="16127"/>
                </a:lnTo>
                <a:close/>
              </a:path>
              <a:path w="62229" h="102234">
                <a:moveTo>
                  <a:pt x="36203" y="23875"/>
                </a:moveTo>
                <a:lnTo>
                  <a:pt x="36231" y="24105"/>
                </a:lnTo>
                <a:lnTo>
                  <a:pt x="36357" y="23900"/>
                </a:lnTo>
                <a:lnTo>
                  <a:pt x="36203" y="23875"/>
                </a:lnTo>
                <a:close/>
              </a:path>
              <a:path w="62229" h="102234">
                <a:moveTo>
                  <a:pt x="21370" y="18033"/>
                </a:moveTo>
                <a:lnTo>
                  <a:pt x="20858" y="18160"/>
                </a:lnTo>
                <a:lnTo>
                  <a:pt x="19958" y="19604"/>
                </a:lnTo>
                <a:lnTo>
                  <a:pt x="19729" y="22225"/>
                </a:lnTo>
                <a:lnTo>
                  <a:pt x="21260" y="24076"/>
                </a:lnTo>
                <a:lnTo>
                  <a:pt x="22811" y="24002"/>
                </a:lnTo>
                <a:lnTo>
                  <a:pt x="34696" y="24002"/>
                </a:lnTo>
                <a:lnTo>
                  <a:pt x="35137" y="23958"/>
                </a:lnTo>
                <a:lnTo>
                  <a:pt x="34348" y="21335"/>
                </a:lnTo>
                <a:lnTo>
                  <a:pt x="33629" y="20954"/>
                </a:lnTo>
                <a:lnTo>
                  <a:pt x="27334" y="20954"/>
                </a:lnTo>
                <a:lnTo>
                  <a:pt x="22338" y="19684"/>
                </a:lnTo>
                <a:lnTo>
                  <a:pt x="21370" y="18033"/>
                </a:lnTo>
                <a:close/>
              </a:path>
              <a:path w="62229" h="102234">
                <a:moveTo>
                  <a:pt x="35943" y="23875"/>
                </a:moveTo>
                <a:lnTo>
                  <a:pt x="35169" y="23954"/>
                </a:lnTo>
                <a:lnTo>
                  <a:pt x="35973" y="23900"/>
                </a:lnTo>
                <a:close/>
              </a:path>
              <a:path w="62229" h="102234">
                <a:moveTo>
                  <a:pt x="36080" y="12689"/>
                </a:moveTo>
                <a:lnTo>
                  <a:pt x="35106" y="16382"/>
                </a:lnTo>
                <a:lnTo>
                  <a:pt x="30317" y="19200"/>
                </a:lnTo>
                <a:lnTo>
                  <a:pt x="34348" y="21335"/>
                </a:lnTo>
                <a:lnTo>
                  <a:pt x="35137" y="23958"/>
                </a:lnTo>
                <a:lnTo>
                  <a:pt x="35943" y="23875"/>
                </a:lnTo>
                <a:lnTo>
                  <a:pt x="36506" y="23875"/>
                </a:lnTo>
                <a:lnTo>
                  <a:pt x="36658" y="23748"/>
                </a:lnTo>
                <a:lnTo>
                  <a:pt x="37035" y="19176"/>
                </a:lnTo>
                <a:lnTo>
                  <a:pt x="36936" y="13549"/>
                </a:lnTo>
                <a:lnTo>
                  <a:pt x="36080" y="12689"/>
                </a:lnTo>
                <a:close/>
              </a:path>
              <a:path w="62229" h="102234">
                <a:moveTo>
                  <a:pt x="37096" y="15519"/>
                </a:moveTo>
                <a:lnTo>
                  <a:pt x="37035" y="19176"/>
                </a:lnTo>
                <a:lnTo>
                  <a:pt x="36658" y="23748"/>
                </a:lnTo>
                <a:lnTo>
                  <a:pt x="36458" y="23915"/>
                </a:lnTo>
                <a:lnTo>
                  <a:pt x="36707" y="23954"/>
                </a:lnTo>
                <a:lnTo>
                  <a:pt x="37076" y="22732"/>
                </a:lnTo>
                <a:lnTo>
                  <a:pt x="37096" y="15519"/>
                </a:lnTo>
                <a:close/>
              </a:path>
              <a:path w="62229" h="102234">
                <a:moveTo>
                  <a:pt x="36506" y="23875"/>
                </a:moveTo>
                <a:lnTo>
                  <a:pt x="36203" y="23875"/>
                </a:lnTo>
                <a:lnTo>
                  <a:pt x="36458" y="23915"/>
                </a:lnTo>
                <a:close/>
              </a:path>
              <a:path w="62229" h="102234">
                <a:moveTo>
                  <a:pt x="36203" y="23875"/>
                </a:moveTo>
                <a:lnTo>
                  <a:pt x="35943" y="23875"/>
                </a:lnTo>
                <a:lnTo>
                  <a:pt x="36203" y="23875"/>
                </a:lnTo>
                <a:close/>
              </a:path>
              <a:path w="62229" h="102234">
                <a:moveTo>
                  <a:pt x="25960" y="16890"/>
                </a:moveTo>
                <a:lnTo>
                  <a:pt x="21370" y="18033"/>
                </a:lnTo>
                <a:lnTo>
                  <a:pt x="22338" y="19684"/>
                </a:lnTo>
                <a:lnTo>
                  <a:pt x="27334" y="20954"/>
                </a:lnTo>
                <a:lnTo>
                  <a:pt x="30317" y="19200"/>
                </a:lnTo>
                <a:lnTo>
                  <a:pt x="25960" y="16890"/>
                </a:lnTo>
                <a:close/>
              </a:path>
              <a:path w="62229" h="102234">
                <a:moveTo>
                  <a:pt x="30317" y="19200"/>
                </a:moveTo>
                <a:lnTo>
                  <a:pt x="27334" y="20954"/>
                </a:lnTo>
                <a:lnTo>
                  <a:pt x="33629" y="20954"/>
                </a:lnTo>
                <a:lnTo>
                  <a:pt x="30317" y="19200"/>
                </a:lnTo>
                <a:close/>
              </a:path>
              <a:path w="62229" h="102234">
                <a:moveTo>
                  <a:pt x="20260" y="16137"/>
                </a:moveTo>
                <a:lnTo>
                  <a:pt x="19958" y="19604"/>
                </a:lnTo>
                <a:lnTo>
                  <a:pt x="20858" y="18160"/>
                </a:lnTo>
                <a:lnTo>
                  <a:pt x="21370" y="18033"/>
                </a:lnTo>
                <a:lnTo>
                  <a:pt x="20260" y="16137"/>
                </a:lnTo>
                <a:close/>
              </a:path>
              <a:path w="62229" h="102234">
                <a:moveTo>
                  <a:pt x="34243" y="16890"/>
                </a:moveTo>
                <a:lnTo>
                  <a:pt x="25960" y="16890"/>
                </a:lnTo>
                <a:lnTo>
                  <a:pt x="30317" y="19200"/>
                </a:lnTo>
                <a:lnTo>
                  <a:pt x="34243" y="16890"/>
                </a:lnTo>
                <a:close/>
              </a:path>
              <a:path w="62229" h="102234">
                <a:moveTo>
                  <a:pt x="11633" y="2179"/>
                </a:moveTo>
                <a:lnTo>
                  <a:pt x="10510" y="2793"/>
                </a:lnTo>
                <a:lnTo>
                  <a:pt x="7579" y="8381"/>
                </a:lnTo>
                <a:lnTo>
                  <a:pt x="7874" y="11683"/>
                </a:lnTo>
                <a:lnTo>
                  <a:pt x="11305" y="17525"/>
                </a:lnTo>
                <a:lnTo>
                  <a:pt x="15454" y="18668"/>
                </a:lnTo>
                <a:lnTo>
                  <a:pt x="19594" y="16255"/>
                </a:lnTo>
                <a:lnTo>
                  <a:pt x="19858" y="15994"/>
                </a:lnTo>
                <a:lnTo>
                  <a:pt x="19876" y="15863"/>
                </a:lnTo>
                <a:lnTo>
                  <a:pt x="19061" y="15620"/>
                </a:lnTo>
                <a:lnTo>
                  <a:pt x="14130" y="15620"/>
                </a:lnTo>
                <a:lnTo>
                  <a:pt x="10974" y="13080"/>
                </a:lnTo>
                <a:lnTo>
                  <a:pt x="9457" y="5460"/>
                </a:lnTo>
                <a:lnTo>
                  <a:pt x="11633" y="2179"/>
                </a:lnTo>
                <a:close/>
              </a:path>
              <a:path w="62229" h="102234">
                <a:moveTo>
                  <a:pt x="20267" y="15983"/>
                </a:moveTo>
                <a:lnTo>
                  <a:pt x="20300" y="16205"/>
                </a:lnTo>
                <a:lnTo>
                  <a:pt x="21370" y="18033"/>
                </a:lnTo>
                <a:lnTo>
                  <a:pt x="24429" y="17271"/>
                </a:lnTo>
                <a:lnTo>
                  <a:pt x="21979" y="16509"/>
                </a:lnTo>
                <a:lnTo>
                  <a:pt x="21527" y="16509"/>
                </a:lnTo>
                <a:lnTo>
                  <a:pt x="20267" y="15983"/>
                </a:lnTo>
                <a:close/>
              </a:path>
              <a:path w="62229" h="102234">
                <a:moveTo>
                  <a:pt x="24444" y="17268"/>
                </a:moveTo>
                <a:close/>
              </a:path>
              <a:path w="62229" h="102234">
                <a:moveTo>
                  <a:pt x="25589" y="9798"/>
                </a:moveTo>
                <a:lnTo>
                  <a:pt x="24601" y="12826"/>
                </a:lnTo>
                <a:lnTo>
                  <a:pt x="20939" y="14731"/>
                </a:lnTo>
                <a:lnTo>
                  <a:pt x="20364" y="15493"/>
                </a:lnTo>
                <a:lnTo>
                  <a:pt x="20385" y="15863"/>
                </a:lnTo>
                <a:lnTo>
                  <a:pt x="20991" y="16205"/>
                </a:lnTo>
                <a:lnTo>
                  <a:pt x="24444" y="17268"/>
                </a:lnTo>
                <a:lnTo>
                  <a:pt x="28829" y="14858"/>
                </a:lnTo>
                <a:lnTo>
                  <a:pt x="30368" y="9865"/>
                </a:lnTo>
                <a:lnTo>
                  <a:pt x="25589" y="9798"/>
                </a:lnTo>
                <a:close/>
              </a:path>
              <a:path w="62229" h="102234">
                <a:moveTo>
                  <a:pt x="30368" y="9865"/>
                </a:moveTo>
                <a:lnTo>
                  <a:pt x="28829" y="14858"/>
                </a:lnTo>
                <a:lnTo>
                  <a:pt x="24478" y="17259"/>
                </a:lnTo>
                <a:lnTo>
                  <a:pt x="25960" y="16890"/>
                </a:lnTo>
                <a:lnTo>
                  <a:pt x="34243" y="16890"/>
                </a:lnTo>
                <a:lnTo>
                  <a:pt x="35106" y="16382"/>
                </a:lnTo>
                <a:lnTo>
                  <a:pt x="36080" y="12689"/>
                </a:lnTo>
                <a:lnTo>
                  <a:pt x="33309" y="9905"/>
                </a:lnTo>
                <a:lnTo>
                  <a:pt x="30368" y="9865"/>
                </a:lnTo>
                <a:close/>
              </a:path>
              <a:path w="62229" h="102234">
                <a:moveTo>
                  <a:pt x="20304" y="15994"/>
                </a:moveTo>
                <a:lnTo>
                  <a:pt x="21527" y="16509"/>
                </a:lnTo>
                <a:lnTo>
                  <a:pt x="20991" y="16205"/>
                </a:lnTo>
                <a:lnTo>
                  <a:pt x="20304" y="15994"/>
                </a:lnTo>
                <a:close/>
              </a:path>
              <a:path w="62229" h="102234">
                <a:moveTo>
                  <a:pt x="20991" y="16205"/>
                </a:moveTo>
                <a:lnTo>
                  <a:pt x="21527" y="16509"/>
                </a:lnTo>
                <a:lnTo>
                  <a:pt x="21979" y="16509"/>
                </a:lnTo>
                <a:lnTo>
                  <a:pt x="20991" y="16205"/>
                </a:lnTo>
                <a:close/>
              </a:path>
              <a:path w="62229" h="102234">
                <a:moveTo>
                  <a:pt x="20282" y="15804"/>
                </a:moveTo>
                <a:lnTo>
                  <a:pt x="20304" y="15994"/>
                </a:lnTo>
                <a:lnTo>
                  <a:pt x="20991" y="16205"/>
                </a:lnTo>
                <a:lnTo>
                  <a:pt x="20282" y="15804"/>
                </a:lnTo>
                <a:close/>
              </a:path>
              <a:path w="62229" h="102234">
                <a:moveTo>
                  <a:pt x="20135" y="15721"/>
                </a:moveTo>
                <a:lnTo>
                  <a:pt x="20154" y="15923"/>
                </a:lnTo>
                <a:lnTo>
                  <a:pt x="20182" y="15747"/>
                </a:lnTo>
                <a:close/>
              </a:path>
              <a:path w="62229" h="102234">
                <a:moveTo>
                  <a:pt x="19991" y="15863"/>
                </a:moveTo>
                <a:lnTo>
                  <a:pt x="20149" y="15946"/>
                </a:lnTo>
                <a:lnTo>
                  <a:pt x="19991" y="15863"/>
                </a:lnTo>
                <a:close/>
              </a:path>
              <a:path w="62229" h="102234">
                <a:moveTo>
                  <a:pt x="20060" y="15795"/>
                </a:moveTo>
                <a:lnTo>
                  <a:pt x="20135" y="15923"/>
                </a:lnTo>
                <a:lnTo>
                  <a:pt x="20060" y="15795"/>
                </a:lnTo>
                <a:close/>
              </a:path>
              <a:path w="62229" h="102234">
                <a:moveTo>
                  <a:pt x="19145" y="15493"/>
                </a:moveTo>
                <a:lnTo>
                  <a:pt x="18620" y="15493"/>
                </a:lnTo>
                <a:lnTo>
                  <a:pt x="19964" y="15890"/>
                </a:lnTo>
                <a:lnTo>
                  <a:pt x="19145" y="15493"/>
                </a:lnTo>
                <a:close/>
              </a:path>
              <a:path w="62229" h="102234">
                <a:moveTo>
                  <a:pt x="19367" y="284"/>
                </a:moveTo>
                <a:lnTo>
                  <a:pt x="15718" y="2793"/>
                </a:lnTo>
                <a:lnTo>
                  <a:pt x="14315" y="10667"/>
                </a:lnTo>
                <a:lnTo>
                  <a:pt x="16155" y="14096"/>
                </a:lnTo>
                <a:lnTo>
                  <a:pt x="19991" y="15863"/>
                </a:lnTo>
                <a:lnTo>
                  <a:pt x="19987" y="15620"/>
                </a:lnTo>
                <a:lnTo>
                  <a:pt x="17965" y="12191"/>
                </a:lnTo>
                <a:lnTo>
                  <a:pt x="18892" y="7619"/>
                </a:lnTo>
                <a:lnTo>
                  <a:pt x="23793" y="3936"/>
                </a:lnTo>
                <a:lnTo>
                  <a:pt x="22696" y="1777"/>
                </a:lnTo>
                <a:lnTo>
                  <a:pt x="19839" y="307"/>
                </a:lnTo>
                <a:lnTo>
                  <a:pt x="19367" y="284"/>
                </a:lnTo>
                <a:close/>
              </a:path>
              <a:path w="62229" h="102234">
                <a:moveTo>
                  <a:pt x="20304" y="15553"/>
                </a:moveTo>
                <a:lnTo>
                  <a:pt x="20182" y="15747"/>
                </a:lnTo>
                <a:lnTo>
                  <a:pt x="20304" y="15553"/>
                </a:lnTo>
                <a:close/>
              </a:path>
              <a:path w="62229" h="102234">
                <a:moveTo>
                  <a:pt x="20002" y="15645"/>
                </a:moveTo>
                <a:lnTo>
                  <a:pt x="20077" y="15777"/>
                </a:lnTo>
                <a:lnTo>
                  <a:pt x="20002" y="15645"/>
                </a:lnTo>
                <a:close/>
              </a:path>
              <a:path w="62229" h="102234">
                <a:moveTo>
                  <a:pt x="23793" y="3936"/>
                </a:moveTo>
                <a:lnTo>
                  <a:pt x="18892" y="7619"/>
                </a:lnTo>
                <a:lnTo>
                  <a:pt x="17965" y="12191"/>
                </a:lnTo>
                <a:lnTo>
                  <a:pt x="20002" y="15645"/>
                </a:lnTo>
                <a:lnTo>
                  <a:pt x="20135" y="15721"/>
                </a:lnTo>
                <a:lnTo>
                  <a:pt x="20309" y="15493"/>
                </a:lnTo>
                <a:lnTo>
                  <a:pt x="20506" y="13207"/>
                </a:lnTo>
                <a:lnTo>
                  <a:pt x="24197" y="9778"/>
                </a:lnTo>
                <a:lnTo>
                  <a:pt x="25595" y="9778"/>
                </a:lnTo>
                <a:lnTo>
                  <a:pt x="26051" y="8381"/>
                </a:lnTo>
                <a:lnTo>
                  <a:pt x="23793" y="3936"/>
                </a:lnTo>
                <a:close/>
              </a:path>
              <a:path w="62229" h="102234">
                <a:moveTo>
                  <a:pt x="19987" y="15620"/>
                </a:moveTo>
                <a:close/>
              </a:path>
              <a:path w="62229" h="102234">
                <a:moveTo>
                  <a:pt x="18783" y="257"/>
                </a:moveTo>
                <a:lnTo>
                  <a:pt x="13244" y="1299"/>
                </a:lnTo>
                <a:lnTo>
                  <a:pt x="11633" y="2179"/>
                </a:lnTo>
                <a:lnTo>
                  <a:pt x="9457" y="5460"/>
                </a:lnTo>
                <a:lnTo>
                  <a:pt x="10974" y="13080"/>
                </a:lnTo>
                <a:lnTo>
                  <a:pt x="14130" y="15620"/>
                </a:lnTo>
                <a:lnTo>
                  <a:pt x="17743" y="15493"/>
                </a:lnTo>
                <a:lnTo>
                  <a:pt x="19145" y="15493"/>
                </a:lnTo>
                <a:lnTo>
                  <a:pt x="16155" y="14096"/>
                </a:lnTo>
                <a:lnTo>
                  <a:pt x="14315" y="10667"/>
                </a:lnTo>
                <a:lnTo>
                  <a:pt x="15718" y="2793"/>
                </a:lnTo>
                <a:lnTo>
                  <a:pt x="19367" y="284"/>
                </a:lnTo>
                <a:lnTo>
                  <a:pt x="18783" y="257"/>
                </a:lnTo>
                <a:close/>
              </a:path>
              <a:path w="62229" h="102234">
                <a:moveTo>
                  <a:pt x="18620" y="15493"/>
                </a:moveTo>
                <a:lnTo>
                  <a:pt x="17743" y="15493"/>
                </a:lnTo>
                <a:lnTo>
                  <a:pt x="14130" y="15620"/>
                </a:lnTo>
                <a:lnTo>
                  <a:pt x="19061" y="15620"/>
                </a:lnTo>
                <a:lnTo>
                  <a:pt x="18620" y="15493"/>
                </a:lnTo>
                <a:close/>
              </a:path>
              <a:path w="62229" h="102234">
                <a:moveTo>
                  <a:pt x="24197" y="9778"/>
                </a:moveTo>
                <a:lnTo>
                  <a:pt x="20506" y="13207"/>
                </a:lnTo>
                <a:lnTo>
                  <a:pt x="20304" y="15553"/>
                </a:lnTo>
                <a:lnTo>
                  <a:pt x="20939" y="14731"/>
                </a:lnTo>
                <a:lnTo>
                  <a:pt x="24601" y="12826"/>
                </a:lnTo>
                <a:lnTo>
                  <a:pt x="25589" y="9798"/>
                </a:lnTo>
                <a:lnTo>
                  <a:pt x="24197" y="9778"/>
                </a:lnTo>
                <a:close/>
              </a:path>
              <a:path w="62229" h="102234">
                <a:moveTo>
                  <a:pt x="36936" y="13549"/>
                </a:moveTo>
                <a:lnTo>
                  <a:pt x="37100" y="14223"/>
                </a:lnTo>
                <a:lnTo>
                  <a:pt x="37101" y="13715"/>
                </a:lnTo>
                <a:lnTo>
                  <a:pt x="36936" y="13549"/>
                </a:lnTo>
                <a:close/>
              </a:path>
              <a:path w="62229" h="102234">
                <a:moveTo>
                  <a:pt x="34115" y="7469"/>
                </a:moveTo>
                <a:lnTo>
                  <a:pt x="36412" y="11429"/>
                </a:lnTo>
                <a:lnTo>
                  <a:pt x="36080" y="12689"/>
                </a:lnTo>
                <a:lnTo>
                  <a:pt x="36936" y="13549"/>
                </a:lnTo>
                <a:lnTo>
                  <a:pt x="36110" y="10159"/>
                </a:lnTo>
                <a:lnTo>
                  <a:pt x="34115" y="7469"/>
                </a:lnTo>
                <a:close/>
              </a:path>
              <a:path w="62229" h="102234">
                <a:moveTo>
                  <a:pt x="29420" y="2949"/>
                </a:moveTo>
                <a:lnTo>
                  <a:pt x="31374" y="6603"/>
                </a:lnTo>
                <a:lnTo>
                  <a:pt x="30368" y="9865"/>
                </a:lnTo>
                <a:lnTo>
                  <a:pt x="33309" y="9905"/>
                </a:lnTo>
                <a:lnTo>
                  <a:pt x="36080" y="12689"/>
                </a:lnTo>
                <a:lnTo>
                  <a:pt x="36412" y="11429"/>
                </a:lnTo>
                <a:lnTo>
                  <a:pt x="34115" y="7469"/>
                </a:lnTo>
                <a:lnTo>
                  <a:pt x="33795" y="7037"/>
                </a:lnTo>
                <a:lnTo>
                  <a:pt x="33628" y="6857"/>
                </a:lnTo>
                <a:lnTo>
                  <a:pt x="31286" y="3682"/>
                </a:lnTo>
                <a:lnTo>
                  <a:pt x="30348" y="3088"/>
                </a:lnTo>
                <a:lnTo>
                  <a:pt x="29420" y="2949"/>
                </a:lnTo>
                <a:close/>
              </a:path>
              <a:path w="62229" h="102234">
                <a:moveTo>
                  <a:pt x="25820" y="2412"/>
                </a:moveTo>
                <a:lnTo>
                  <a:pt x="23793" y="3936"/>
                </a:lnTo>
                <a:lnTo>
                  <a:pt x="26051" y="8381"/>
                </a:lnTo>
                <a:lnTo>
                  <a:pt x="25589" y="9798"/>
                </a:lnTo>
                <a:lnTo>
                  <a:pt x="30368" y="9865"/>
                </a:lnTo>
                <a:lnTo>
                  <a:pt x="31374" y="6603"/>
                </a:lnTo>
                <a:lnTo>
                  <a:pt x="29420" y="2949"/>
                </a:lnTo>
                <a:lnTo>
                  <a:pt x="25820" y="2412"/>
                </a:lnTo>
                <a:close/>
              </a:path>
              <a:path w="62229" h="102234">
                <a:moveTo>
                  <a:pt x="25595" y="9778"/>
                </a:moveTo>
                <a:lnTo>
                  <a:pt x="24197" y="9778"/>
                </a:lnTo>
                <a:lnTo>
                  <a:pt x="25589" y="9798"/>
                </a:lnTo>
                <a:close/>
              </a:path>
              <a:path w="62229" h="102234">
                <a:moveTo>
                  <a:pt x="33795" y="7037"/>
                </a:moveTo>
                <a:lnTo>
                  <a:pt x="34115" y="7469"/>
                </a:lnTo>
                <a:lnTo>
                  <a:pt x="33981" y="7238"/>
                </a:lnTo>
                <a:lnTo>
                  <a:pt x="33795" y="7037"/>
                </a:lnTo>
                <a:close/>
              </a:path>
              <a:path w="62229" h="102234">
                <a:moveTo>
                  <a:pt x="30348" y="3088"/>
                </a:moveTo>
                <a:lnTo>
                  <a:pt x="31286" y="3682"/>
                </a:lnTo>
                <a:lnTo>
                  <a:pt x="33628" y="6857"/>
                </a:lnTo>
                <a:lnTo>
                  <a:pt x="33795" y="7037"/>
                </a:lnTo>
                <a:lnTo>
                  <a:pt x="30930" y="3175"/>
                </a:lnTo>
                <a:lnTo>
                  <a:pt x="30348" y="3088"/>
                </a:lnTo>
                <a:close/>
              </a:path>
              <a:path w="62229" h="102234">
                <a:moveTo>
                  <a:pt x="19839" y="307"/>
                </a:moveTo>
                <a:lnTo>
                  <a:pt x="22696" y="1777"/>
                </a:lnTo>
                <a:lnTo>
                  <a:pt x="23793" y="3936"/>
                </a:lnTo>
                <a:lnTo>
                  <a:pt x="25820" y="2412"/>
                </a:lnTo>
                <a:lnTo>
                  <a:pt x="29133" y="2412"/>
                </a:lnTo>
                <a:lnTo>
                  <a:pt x="29065" y="2285"/>
                </a:lnTo>
                <a:lnTo>
                  <a:pt x="24840" y="951"/>
                </a:lnTo>
                <a:lnTo>
                  <a:pt x="23165" y="636"/>
                </a:lnTo>
                <a:lnTo>
                  <a:pt x="21412" y="380"/>
                </a:lnTo>
                <a:lnTo>
                  <a:pt x="19839" y="307"/>
                </a:lnTo>
                <a:close/>
              </a:path>
              <a:path w="62229" h="102234">
                <a:moveTo>
                  <a:pt x="24840" y="951"/>
                </a:moveTo>
                <a:lnTo>
                  <a:pt x="29065" y="2285"/>
                </a:lnTo>
                <a:lnTo>
                  <a:pt x="29420" y="2949"/>
                </a:lnTo>
                <a:lnTo>
                  <a:pt x="30348" y="3088"/>
                </a:lnTo>
                <a:lnTo>
                  <a:pt x="27882" y="1523"/>
                </a:lnTo>
                <a:lnTo>
                  <a:pt x="24840" y="951"/>
                </a:lnTo>
                <a:close/>
              </a:path>
              <a:path w="62229" h="102234">
                <a:moveTo>
                  <a:pt x="29133" y="2412"/>
                </a:moveTo>
                <a:lnTo>
                  <a:pt x="25820" y="2412"/>
                </a:lnTo>
                <a:lnTo>
                  <a:pt x="29420" y="2949"/>
                </a:lnTo>
                <a:lnTo>
                  <a:pt x="29133" y="2412"/>
                </a:lnTo>
                <a:close/>
              </a:path>
              <a:path w="62229" h="102234">
                <a:moveTo>
                  <a:pt x="13244" y="1299"/>
                </a:moveTo>
                <a:lnTo>
                  <a:pt x="12068" y="1523"/>
                </a:lnTo>
                <a:lnTo>
                  <a:pt x="11633" y="2179"/>
                </a:lnTo>
                <a:lnTo>
                  <a:pt x="13244" y="1299"/>
                </a:lnTo>
                <a:close/>
              </a:path>
              <a:path w="62229" h="102234">
                <a:moveTo>
                  <a:pt x="16172" y="739"/>
                </a:moveTo>
                <a:lnTo>
                  <a:pt x="13298" y="1269"/>
                </a:lnTo>
                <a:lnTo>
                  <a:pt x="16172" y="739"/>
                </a:lnTo>
                <a:close/>
              </a:path>
              <a:path w="62229" h="102234">
                <a:moveTo>
                  <a:pt x="23165" y="636"/>
                </a:moveTo>
                <a:lnTo>
                  <a:pt x="24840" y="951"/>
                </a:lnTo>
                <a:lnTo>
                  <a:pt x="24641" y="888"/>
                </a:lnTo>
                <a:lnTo>
                  <a:pt x="24025" y="761"/>
                </a:lnTo>
                <a:lnTo>
                  <a:pt x="23165" y="636"/>
                </a:lnTo>
                <a:close/>
              </a:path>
              <a:path w="62229" h="102234">
                <a:moveTo>
                  <a:pt x="18711" y="253"/>
                </a:moveTo>
                <a:lnTo>
                  <a:pt x="16172" y="739"/>
                </a:lnTo>
                <a:lnTo>
                  <a:pt x="18634" y="284"/>
                </a:lnTo>
                <a:close/>
              </a:path>
              <a:path w="62229" h="102234">
                <a:moveTo>
                  <a:pt x="19781" y="0"/>
                </a:moveTo>
                <a:lnTo>
                  <a:pt x="19550" y="158"/>
                </a:lnTo>
                <a:lnTo>
                  <a:pt x="19839" y="307"/>
                </a:lnTo>
                <a:lnTo>
                  <a:pt x="21412" y="380"/>
                </a:lnTo>
                <a:lnTo>
                  <a:pt x="23165" y="636"/>
                </a:lnTo>
                <a:lnTo>
                  <a:pt x="19781" y="0"/>
                </a:lnTo>
                <a:close/>
              </a:path>
              <a:path w="62229" h="102234">
                <a:moveTo>
                  <a:pt x="19550" y="158"/>
                </a:moveTo>
                <a:lnTo>
                  <a:pt x="19367" y="284"/>
                </a:lnTo>
                <a:lnTo>
                  <a:pt x="19839" y="307"/>
                </a:lnTo>
                <a:lnTo>
                  <a:pt x="19550" y="158"/>
                </a:lnTo>
                <a:close/>
              </a:path>
              <a:path w="62229" h="102234">
                <a:moveTo>
                  <a:pt x="19489" y="126"/>
                </a:moveTo>
                <a:lnTo>
                  <a:pt x="18783" y="257"/>
                </a:lnTo>
                <a:lnTo>
                  <a:pt x="19367" y="284"/>
                </a:lnTo>
                <a:lnTo>
                  <a:pt x="19489" y="1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86186" y="652388"/>
            <a:ext cx="77291" cy="10121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4810918" y="670665"/>
            <a:ext cx="33020" cy="99695"/>
          </a:xfrm>
          <a:custGeom>
            <a:avLst/>
            <a:gdLst/>
            <a:ahLst/>
            <a:cxnLst/>
            <a:rect l="l" t="t" r="r" b="b"/>
            <a:pathLst>
              <a:path w="33020" h="99695">
                <a:moveTo>
                  <a:pt x="13086" y="70004"/>
                </a:moveTo>
                <a:lnTo>
                  <a:pt x="26014" y="99688"/>
                </a:lnTo>
                <a:lnTo>
                  <a:pt x="31388" y="97049"/>
                </a:lnTo>
                <a:lnTo>
                  <a:pt x="32771" y="94735"/>
                </a:lnTo>
                <a:lnTo>
                  <a:pt x="32441" y="85244"/>
                </a:lnTo>
                <a:lnTo>
                  <a:pt x="32309" y="80177"/>
                </a:lnTo>
                <a:lnTo>
                  <a:pt x="32190" y="73962"/>
                </a:lnTo>
                <a:lnTo>
                  <a:pt x="17001" y="73936"/>
                </a:lnTo>
                <a:lnTo>
                  <a:pt x="13086" y="70004"/>
                </a:lnTo>
                <a:close/>
              </a:path>
              <a:path w="33020" h="99695">
                <a:moveTo>
                  <a:pt x="16599" y="54937"/>
                </a:moveTo>
                <a:lnTo>
                  <a:pt x="12684" y="58837"/>
                </a:lnTo>
                <a:lnTo>
                  <a:pt x="12686" y="64431"/>
                </a:lnTo>
                <a:lnTo>
                  <a:pt x="13086" y="70004"/>
                </a:lnTo>
                <a:lnTo>
                  <a:pt x="17001" y="73936"/>
                </a:lnTo>
                <a:lnTo>
                  <a:pt x="27739" y="73962"/>
                </a:lnTo>
                <a:lnTo>
                  <a:pt x="32103" y="69618"/>
                </a:lnTo>
                <a:lnTo>
                  <a:pt x="32114" y="64245"/>
                </a:lnTo>
                <a:lnTo>
                  <a:pt x="32086" y="58837"/>
                </a:lnTo>
                <a:lnTo>
                  <a:pt x="28862" y="55601"/>
                </a:lnTo>
                <a:lnTo>
                  <a:pt x="27758" y="55601"/>
                </a:lnTo>
                <a:lnTo>
                  <a:pt x="17042" y="55397"/>
                </a:lnTo>
                <a:lnTo>
                  <a:pt x="16599" y="54937"/>
                </a:lnTo>
                <a:close/>
              </a:path>
              <a:path w="33020" h="99695">
                <a:moveTo>
                  <a:pt x="32115" y="64431"/>
                </a:moveTo>
                <a:lnTo>
                  <a:pt x="32103" y="69618"/>
                </a:lnTo>
                <a:lnTo>
                  <a:pt x="27739" y="73962"/>
                </a:lnTo>
                <a:lnTo>
                  <a:pt x="32190" y="73962"/>
                </a:lnTo>
                <a:lnTo>
                  <a:pt x="32115" y="64431"/>
                </a:lnTo>
                <a:close/>
              </a:path>
              <a:path w="33020" h="99695">
                <a:moveTo>
                  <a:pt x="12671" y="64209"/>
                </a:moveTo>
                <a:lnTo>
                  <a:pt x="12702" y="69618"/>
                </a:lnTo>
                <a:lnTo>
                  <a:pt x="13086" y="70004"/>
                </a:lnTo>
                <a:lnTo>
                  <a:pt x="12671" y="64209"/>
                </a:lnTo>
                <a:close/>
              </a:path>
              <a:path w="33020" h="99695">
                <a:moveTo>
                  <a:pt x="32284" y="46107"/>
                </a:moveTo>
                <a:lnTo>
                  <a:pt x="32184" y="51341"/>
                </a:lnTo>
                <a:lnTo>
                  <a:pt x="28322" y="55059"/>
                </a:lnTo>
                <a:lnTo>
                  <a:pt x="32124" y="58875"/>
                </a:lnTo>
                <a:lnTo>
                  <a:pt x="32284" y="46107"/>
                </a:lnTo>
                <a:close/>
              </a:path>
              <a:path w="33020" h="99695">
                <a:moveTo>
                  <a:pt x="12804" y="49750"/>
                </a:moveTo>
                <a:lnTo>
                  <a:pt x="12684" y="58837"/>
                </a:lnTo>
                <a:lnTo>
                  <a:pt x="16599" y="54937"/>
                </a:lnTo>
                <a:lnTo>
                  <a:pt x="12781" y="50971"/>
                </a:lnTo>
                <a:lnTo>
                  <a:pt x="12804" y="49750"/>
                </a:lnTo>
                <a:close/>
              </a:path>
              <a:path w="33020" h="99695">
                <a:moveTo>
                  <a:pt x="17043" y="54494"/>
                </a:moveTo>
                <a:lnTo>
                  <a:pt x="16599" y="54937"/>
                </a:lnTo>
                <a:lnTo>
                  <a:pt x="17042" y="55397"/>
                </a:lnTo>
                <a:lnTo>
                  <a:pt x="27758" y="55601"/>
                </a:lnTo>
                <a:lnTo>
                  <a:pt x="28322" y="55059"/>
                </a:lnTo>
                <a:lnTo>
                  <a:pt x="27781" y="54516"/>
                </a:lnTo>
                <a:lnTo>
                  <a:pt x="17043" y="54494"/>
                </a:lnTo>
                <a:close/>
              </a:path>
              <a:path w="33020" h="99695">
                <a:moveTo>
                  <a:pt x="28322" y="55059"/>
                </a:moveTo>
                <a:lnTo>
                  <a:pt x="27758" y="55601"/>
                </a:lnTo>
                <a:lnTo>
                  <a:pt x="28862" y="55601"/>
                </a:lnTo>
                <a:lnTo>
                  <a:pt x="28322" y="55059"/>
                </a:lnTo>
                <a:close/>
              </a:path>
              <a:path w="33020" h="99695">
                <a:moveTo>
                  <a:pt x="28908" y="54494"/>
                </a:moveTo>
                <a:lnTo>
                  <a:pt x="17043" y="54494"/>
                </a:lnTo>
                <a:lnTo>
                  <a:pt x="27781" y="54516"/>
                </a:lnTo>
                <a:lnTo>
                  <a:pt x="28322" y="55059"/>
                </a:lnTo>
                <a:lnTo>
                  <a:pt x="28908" y="54494"/>
                </a:lnTo>
                <a:close/>
              </a:path>
              <a:path w="33020" h="99695">
                <a:moveTo>
                  <a:pt x="17275" y="36124"/>
                </a:moveTo>
                <a:lnTo>
                  <a:pt x="13669" y="39607"/>
                </a:lnTo>
                <a:lnTo>
                  <a:pt x="13079" y="42539"/>
                </a:lnTo>
                <a:lnTo>
                  <a:pt x="12940" y="42642"/>
                </a:lnTo>
                <a:lnTo>
                  <a:pt x="12781" y="50971"/>
                </a:lnTo>
                <a:lnTo>
                  <a:pt x="16599" y="54937"/>
                </a:lnTo>
                <a:lnTo>
                  <a:pt x="17043" y="54494"/>
                </a:lnTo>
                <a:lnTo>
                  <a:pt x="28908" y="54494"/>
                </a:lnTo>
                <a:lnTo>
                  <a:pt x="32184" y="51341"/>
                </a:lnTo>
                <a:lnTo>
                  <a:pt x="32371" y="40591"/>
                </a:lnTo>
                <a:lnTo>
                  <a:pt x="28278" y="36368"/>
                </a:lnTo>
                <a:lnTo>
                  <a:pt x="17325" y="36175"/>
                </a:lnTo>
                <a:close/>
              </a:path>
              <a:path w="33020" h="99695">
                <a:moveTo>
                  <a:pt x="32164" y="21314"/>
                </a:moveTo>
                <a:lnTo>
                  <a:pt x="32172" y="32188"/>
                </a:lnTo>
                <a:lnTo>
                  <a:pt x="28204" y="36012"/>
                </a:lnTo>
                <a:lnTo>
                  <a:pt x="28094" y="36179"/>
                </a:lnTo>
                <a:lnTo>
                  <a:pt x="32371" y="40591"/>
                </a:lnTo>
                <a:lnTo>
                  <a:pt x="32298" y="45252"/>
                </a:lnTo>
                <a:lnTo>
                  <a:pt x="32164" y="21314"/>
                </a:lnTo>
                <a:close/>
              </a:path>
              <a:path w="33020" h="99695">
                <a:moveTo>
                  <a:pt x="3953" y="20656"/>
                </a:moveTo>
                <a:lnTo>
                  <a:pt x="1814" y="25800"/>
                </a:lnTo>
                <a:lnTo>
                  <a:pt x="983" y="31200"/>
                </a:lnTo>
                <a:lnTo>
                  <a:pt x="0" y="40835"/>
                </a:lnTo>
                <a:lnTo>
                  <a:pt x="2717" y="44159"/>
                </a:lnTo>
                <a:lnTo>
                  <a:pt x="9912" y="44879"/>
                </a:lnTo>
                <a:lnTo>
                  <a:pt x="12937" y="42644"/>
                </a:lnTo>
                <a:lnTo>
                  <a:pt x="13141" y="31758"/>
                </a:lnTo>
                <a:lnTo>
                  <a:pt x="11652" y="31758"/>
                </a:lnTo>
                <a:lnTo>
                  <a:pt x="4291" y="28839"/>
                </a:lnTo>
                <a:lnTo>
                  <a:pt x="2424" y="24518"/>
                </a:lnTo>
                <a:lnTo>
                  <a:pt x="3953" y="20656"/>
                </a:lnTo>
                <a:close/>
              </a:path>
              <a:path w="33020" h="99695">
                <a:moveTo>
                  <a:pt x="13154" y="31200"/>
                </a:moveTo>
                <a:lnTo>
                  <a:pt x="12937" y="42644"/>
                </a:lnTo>
                <a:lnTo>
                  <a:pt x="12985" y="40267"/>
                </a:lnTo>
                <a:lnTo>
                  <a:pt x="13669" y="39607"/>
                </a:lnTo>
                <a:lnTo>
                  <a:pt x="14606" y="34947"/>
                </a:lnTo>
                <a:lnTo>
                  <a:pt x="14896" y="33655"/>
                </a:lnTo>
                <a:lnTo>
                  <a:pt x="13143" y="31837"/>
                </a:lnTo>
                <a:lnTo>
                  <a:pt x="13154" y="31200"/>
                </a:lnTo>
                <a:close/>
              </a:path>
              <a:path w="33020" h="99695">
                <a:moveTo>
                  <a:pt x="13669" y="39607"/>
                </a:moveTo>
                <a:lnTo>
                  <a:pt x="12985" y="40267"/>
                </a:lnTo>
                <a:lnTo>
                  <a:pt x="12940" y="42642"/>
                </a:lnTo>
                <a:lnTo>
                  <a:pt x="13079" y="42539"/>
                </a:lnTo>
                <a:lnTo>
                  <a:pt x="13669" y="39607"/>
                </a:lnTo>
                <a:close/>
              </a:path>
              <a:path w="33020" h="99695">
                <a:moveTo>
                  <a:pt x="14896" y="33655"/>
                </a:moveTo>
                <a:lnTo>
                  <a:pt x="14606" y="34947"/>
                </a:lnTo>
                <a:lnTo>
                  <a:pt x="13669" y="39607"/>
                </a:lnTo>
                <a:lnTo>
                  <a:pt x="17217" y="36179"/>
                </a:lnTo>
                <a:lnTo>
                  <a:pt x="17167" y="36012"/>
                </a:lnTo>
                <a:lnTo>
                  <a:pt x="14896" y="33655"/>
                </a:lnTo>
                <a:close/>
              </a:path>
              <a:path w="33020" h="99695">
                <a:moveTo>
                  <a:pt x="17391" y="36012"/>
                </a:moveTo>
                <a:lnTo>
                  <a:pt x="17325" y="36175"/>
                </a:lnTo>
                <a:lnTo>
                  <a:pt x="27834" y="36368"/>
                </a:lnTo>
                <a:lnTo>
                  <a:pt x="28031" y="36178"/>
                </a:lnTo>
                <a:lnTo>
                  <a:pt x="17391" y="36012"/>
                </a:lnTo>
                <a:close/>
              </a:path>
              <a:path w="33020" h="99695">
                <a:moveTo>
                  <a:pt x="28031" y="36178"/>
                </a:moveTo>
                <a:lnTo>
                  <a:pt x="27834" y="36368"/>
                </a:lnTo>
                <a:lnTo>
                  <a:pt x="28278" y="36368"/>
                </a:lnTo>
                <a:lnTo>
                  <a:pt x="28094" y="36179"/>
                </a:lnTo>
                <a:close/>
              </a:path>
              <a:path w="33020" h="99695">
                <a:moveTo>
                  <a:pt x="28204" y="36012"/>
                </a:moveTo>
                <a:lnTo>
                  <a:pt x="17391" y="36012"/>
                </a:lnTo>
                <a:lnTo>
                  <a:pt x="28031" y="36178"/>
                </a:lnTo>
                <a:lnTo>
                  <a:pt x="28204" y="36012"/>
                </a:lnTo>
                <a:close/>
              </a:path>
              <a:path w="33020" h="99695">
                <a:moveTo>
                  <a:pt x="19996" y="22593"/>
                </a:moveTo>
                <a:lnTo>
                  <a:pt x="14896" y="33655"/>
                </a:lnTo>
                <a:lnTo>
                  <a:pt x="17275" y="36124"/>
                </a:lnTo>
                <a:lnTo>
                  <a:pt x="28204" y="36012"/>
                </a:lnTo>
                <a:lnTo>
                  <a:pt x="32172" y="32188"/>
                </a:lnTo>
                <a:lnTo>
                  <a:pt x="32205" y="23257"/>
                </a:lnTo>
                <a:lnTo>
                  <a:pt x="22426" y="23257"/>
                </a:lnTo>
                <a:lnTo>
                  <a:pt x="19996" y="22593"/>
                </a:lnTo>
                <a:close/>
              </a:path>
              <a:path w="33020" h="99695">
                <a:moveTo>
                  <a:pt x="17446" y="26883"/>
                </a:moveTo>
                <a:lnTo>
                  <a:pt x="15683" y="30260"/>
                </a:lnTo>
                <a:lnTo>
                  <a:pt x="13154" y="31200"/>
                </a:lnTo>
                <a:lnTo>
                  <a:pt x="13143" y="31837"/>
                </a:lnTo>
                <a:lnTo>
                  <a:pt x="14896" y="33655"/>
                </a:lnTo>
                <a:lnTo>
                  <a:pt x="15580" y="30605"/>
                </a:lnTo>
                <a:lnTo>
                  <a:pt x="17446" y="26883"/>
                </a:lnTo>
                <a:close/>
              </a:path>
              <a:path w="33020" h="99695">
                <a:moveTo>
                  <a:pt x="5919" y="16683"/>
                </a:moveTo>
                <a:lnTo>
                  <a:pt x="3953" y="20656"/>
                </a:lnTo>
                <a:lnTo>
                  <a:pt x="2424" y="24518"/>
                </a:lnTo>
                <a:lnTo>
                  <a:pt x="4291" y="28839"/>
                </a:lnTo>
                <a:lnTo>
                  <a:pt x="11652" y="31758"/>
                </a:lnTo>
                <a:lnTo>
                  <a:pt x="13152" y="31201"/>
                </a:lnTo>
                <a:lnTo>
                  <a:pt x="13268" y="24892"/>
                </a:lnTo>
                <a:lnTo>
                  <a:pt x="6940" y="20991"/>
                </a:lnTo>
                <a:lnTo>
                  <a:pt x="5919" y="16683"/>
                </a:lnTo>
                <a:close/>
              </a:path>
              <a:path w="33020" h="99695">
                <a:moveTo>
                  <a:pt x="13152" y="31201"/>
                </a:moveTo>
                <a:lnTo>
                  <a:pt x="11652" y="31758"/>
                </a:lnTo>
                <a:lnTo>
                  <a:pt x="13141" y="31758"/>
                </a:lnTo>
                <a:lnTo>
                  <a:pt x="13152" y="31201"/>
                </a:lnTo>
                <a:close/>
              </a:path>
              <a:path w="33020" h="99695">
                <a:moveTo>
                  <a:pt x="13270" y="24894"/>
                </a:moveTo>
                <a:lnTo>
                  <a:pt x="13154" y="31200"/>
                </a:lnTo>
                <a:lnTo>
                  <a:pt x="15683" y="30260"/>
                </a:lnTo>
                <a:lnTo>
                  <a:pt x="17447" y="26882"/>
                </a:lnTo>
                <a:lnTo>
                  <a:pt x="18198" y="25383"/>
                </a:lnTo>
                <a:lnTo>
                  <a:pt x="14063" y="25383"/>
                </a:lnTo>
                <a:lnTo>
                  <a:pt x="13270" y="24894"/>
                </a:lnTo>
                <a:close/>
              </a:path>
              <a:path w="33020" h="99695">
                <a:moveTo>
                  <a:pt x="19655" y="23054"/>
                </a:moveTo>
                <a:lnTo>
                  <a:pt x="18764" y="24254"/>
                </a:lnTo>
                <a:lnTo>
                  <a:pt x="17446" y="26883"/>
                </a:lnTo>
                <a:lnTo>
                  <a:pt x="18487" y="24892"/>
                </a:lnTo>
                <a:lnTo>
                  <a:pt x="19655" y="23054"/>
                </a:lnTo>
                <a:close/>
              </a:path>
              <a:path w="33020" h="99695">
                <a:moveTo>
                  <a:pt x="15515" y="19285"/>
                </a:moveTo>
                <a:lnTo>
                  <a:pt x="13335" y="21468"/>
                </a:lnTo>
                <a:lnTo>
                  <a:pt x="13307" y="24917"/>
                </a:lnTo>
                <a:lnTo>
                  <a:pt x="14063" y="25383"/>
                </a:lnTo>
                <a:lnTo>
                  <a:pt x="18570" y="24516"/>
                </a:lnTo>
                <a:lnTo>
                  <a:pt x="18764" y="24254"/>
                </a:lnTo>
                <a:lnTo>
                  <a:pt x="19264" y="23257"/>
                </a:lnTo>
                <a:lnTo>
                  <a:pt x="19323" y="23041"/>
                </a:lnTo>
                <a:lnTo>
                  <a:pt x="19093" y="22347"/>
                </a:lnTo>
                <a:lnTo>
                  <a:pt x="16925" y="21755"/>
                </a:lnTo>
                <a:lnTo>
                  <a:pt x="15515" y="19285"/>
                </a:lnTo>
                <a:close/>
              </a:path>
              <a:path w="33020" h="99695">
                <a:moveTo>
                  <a:pt x="18764" y="24254"/>
                </a:moveTo>
                <a:lnTo>
                  <a:pt x="18568" y="24518"/>
                </a:lnTo>
                <a:lnTo>
                  <a:pt x="14063" y="25383"/>
                </a:lnTo>
                <a:lnTo>
                  <a:pt x="18198" y="25383"/>
                </a:lnTo>
                <a:lnTo>
                  <a:pt x="18764" y="24254"/>
                </a:lnTo>
                <a:close/>
              </a:path>
              <a:path w="33020" h="99695">
                <a:moveTo>
                  <a:pt x="13369" y="16587"/>
                </a:moveTo>
                <a:lnTo>
                  <a:pt x="13396" y="17799"/>
                </a:lnTo>
                <a:lnTo>
                  <a:pt x="13270" y="24894"/>
                </a:lnTo>
                <a:lnTo>
                  <a:pt x="13335" y="21468"/>
                </a:lnTo>
                <a:lnTo>
                  <a:pt x="15515" y="19285"/>
                </a:lnTo>
                <a:lnTo>
                  <a:pt x="14462" y="17439"/>
                </a:lnTo>
                <a:lnTo>
                  <a:pt x="13369" y="16587"/>
                </a:lnTo>
                <a:close/>
              </a:path>
              <a:path w="33020" h="99695">
                <a:moveTo>
                  <a:pt x="10513" y="14947"/>
                </a:moveTo>
                <a:lnTo>
                  <a:pt x="6043" y="16432"/>
                </a:lnTo>
                <a:lnTo>
                  <a:pt x="6027" y="17141"/>
                </a:lnTo>
                <a:lnTo>
                  <a:pt x="6940" y="20991"/>
                </a:lnTo>
                <a:lnTo>
                  <a:pt x="13268" y="24892"/>
                </a:lnTo>
                <a:lnTo>
                  <a:pt x="13395" y="17852"/>
                </a:lnTo>
                <a:lnTo>
                  <a:pt x="13369" y="16587"/>
                </a:lnTo>
                <a:lnTo>
                  <a:pt x="12624" y="16006"/>
                </a:lnTo>
                <a:lnTo>
                  <a:pt x="10513" y="14947"/>
                </a:lnTo>
                <a:close/>
              </a:path>
              <a:path w="33020" h="99695">
                <a:moveTo>
                  <a:pt x="19093" y="22347"/>
                </a:moveTo>
                <a:lnTo>
                  <a:pt x="19175" y="22593"/>
                </a:lnTo>
                <a:lnTo>
                  <a:pt x="19264" y="23257"/>
                </a:lnTo>
                <a:lnTo>
                  <a:pt x="18764" y="24254"/>
                </a:lnTo>
                <a:lnTo>
                  <a:pt x="19996" y="22593"/>
                </a:lnTo>
                <a:lnTo>
                  <a:pt x="19093" y="22347"/>
                </a:lnTo>
                <a:close/>
              </a:path>
              <a:path w="33020" h="99695">
                <a:moveTo>
                  <a:pt x="27825" y="17141"/>
                </a:moveTo>
                <a:lnTo>
                  <a:pt x="24631" y="17203"/>
                </a:lnTo>
                <a:lnTo>
                  <a:pt x="23392" y="18276"/>
                </a:lnTo>
                <a:lnTo>
                  <a:pt x="22123" y="19729"/>
                </a:lnTo>
                <a:lnTo>
                  <a:pt x="19996" y="22593"/>
                </a:lnTo>
                <a:lnTo>
                  <a:pt x="22426" y="23257"/>
                </a:lnTo>
                <a:lnTo>
                  <a:pt x="29805" y="19045"/>
                </a:lnTo>
                <a:lnTo>
                  <a:pt x="27825" y="17141"/>
                </a:lnTo>
                <a:close/>
              </a:path>
              <a:path w="33020" h="99695">
                <a:moveTo>
                  <a:pt x="29805" y="19045"/>
                </a:moveTo>
                <a:lnTo>
                  <a:pt x="22426" y="23257"/>
                </a:lnTo>
                <a:lnTo>
                  <a:pt x="32205" y="23257"/>
                </a:lnTo>
                <a:lnTo>
                  <a:pt x="32111" y="21263"/>
                </a:lnTo>
                <a:lnTo>
                  <a:pt x="29805" y="19045"/>
                </a:lnTo>
                <a:close/>
              </a:path>
              <a:path w="33020" h="99695">
                <a:moveTo>
                  <a:pt x="19996" y="22593"/>
                </a:moveTo>
                <a:lnTo>
                  <a:pt x="19655" y="23054"/>
                </a:lnTo>
                <a:lnTo>
                  <a:pt x="19996" y="22593"/>
                </a:lnTo>
                <a:close/>
              </a:path>
              <a:path w="33020" h="99695">
                <a:moveTo>
                  <a:pt x="24631" y="17203"/>
                </a:moveTo>
                <a:lnTo>
                  <a:pt x="23471" y="17225"/>
                </a:lnTo>
                <a:lnTo>
                  <a:pt x="23516" y="17852"/>
                </a:lnTo>
                <a:lnTo>
                  <a:pt x="19996" y="22593"/>
                </a:lnTo>
                <a:lnTo>
                  <a:pt x="22123" y="19729"/>
                </a:lnTo>
                <a:lnTo>
                  <a:pt x="23392" y="18276"/>
                </a:lnTo>
                <a:lnTo>
                  <a:pt x="24631" y="17203"/>
                </a:lnTo>
                <a:close/>
              </a:path>
              <a:path w="33020" h="99695">
                <a:moveTo>
                  <a:pt x="23471" y="17225"/>
                </a:moveTo>
                <a:lnTo>
                  <a:pt x="17456" y="17343"/>
                </a:lnTo>
                <a:lnTo>
                  <a:pt x="16733" y="18066"/>
                </a:lnTo>
                <a:lnTo>
                  <a:pt x="17858" y="18630"/>
                </a:lnTo>
                <a:lnTo>
                  <a:pt x="19093" y="22347"/>
                </a:lnTo>
                <a:lnTo>
                  <a:pt x="19996" y="22593"/>
                </a:lnTo>
                <a:lnTo>
                  <a:pt x="23516" y="17852"/>
                </a:lnTo>
                <a:lnTo>
                  <a:pt x="23471" y="17225"/>
                </a:lnTo>
                <a:close/>
              </a:path>
              <a:path w="33020" h="99695">
                <a:moveTo>
                  <a:pt x="16733" y="18066"/>
                </a:moveTo>
                <a:lnTo>
                  <a:pt x="15515" y="19285"/>
                </a:lnTo>
                <a:lnTo>
                  <a:pt x="16925" y="21755"/>
                </a:lnTo>
                <a:lnTo>
                  <a:pt x="19093" y="22347"/>
                </a:lnTo>
                <a:lnTo>
                  <a:pt x="17858" y="18630"/>
                </a:lnTo>
                <a:lnTo>
                  <a:pt x="16733" y="18066"/>
                </a:lnTo>
                <a:close/>
              </a:path>
              <a:path w="33020" h="99695">
                <a:moveTo>
                  <a:pt x="31794" y="15188"/>
                </a:moveTo>
                <a:lnTo>
                  <a:pt x="30030" y="18916"/>
                </a:lnTo>
                <a:lnTo>
                  <a:pt x="29805" y="19045"/>
                </a:lnTo>
                <a:lnTo>
                  <a:pt x="32164" y="21314"/>
                </a:lnTo>
                <a:lnTo>
                  <a:pt x="32038" y="17435"/>
                </a:lnTo>
                <a:lnTo>
                  <a:pt x="31933" y="16006"/>
                </a:lnTo>
                <a:lnTo>
                  <a:pt x="31794" y="15188"/>
                </a:lnTo>
                <a:close/>
              </a:path>
              <a:path w="33020" h="99695">
                <a:moveTo>
                  <a:pt x="5836" y="16335"/>
                </a:moveTo>
                <a:lnTo>
                  <a:pt x="5093" y="17799"/>
                </a:lnTo>
                <a:lnTo>
                  <a:pt x="3953" y="20656"/>
                </a:lnTo>
                <a:lnTo>
                  <a:pt x="5919" y="16683"/>
                </a:lnTo>
                <a:lnTo>
                  <a:pt x="5836" y="16335"/>
                </a:lnTo>
                <a:close/>
              </a:path>
              <a:path w="33020" h="99695">
                <a:moveTo>
                  <a:pt x="15475" y="17435"/>
                </a:moveTo>
                <a:lnTo>
                  <a:pt x="14460" y="17435"/>
                </a:lnTo>
                <a:lnTo>
                  <a:pt x="15515" y="19285"/>
                </a:lnTo>
                <a:lnTo>
                  <a:pt x="16733" y="18066"/>
                </a:lnTo>
                <a:lnTo>
                  <a:pt x="15475" y="17435"/>
                </a:lnTo>
                <a:close/>
              </a:path>
              <a:path w="33020" h="99695">
                <a:moveTo>
                  <a:pt x="30870" y="17141"/>
                </a:moveTo>
                <a:lnTo>
                  <a:pt x="27825" y="17141"/>
                </a:lnTo>
                <a:lnTo>
                  <a:pt x="29805" y="19045"/>
                </a:lnTo>
                <a:lnTo>
                  <a:pt x="30030" y="18916"/>
                </a:lnTo>
                <a:lnTo>
                  <a:pt x="30870" y="17141"/>
                </a:lnTo>
                <a:close/>
              </a:path>
              <a:path w="33020" h="99695">
                <a:moveTo>
                  <a:pt x="15904" y="7764"/>
                </a:moveTo>
                <a:lnTo>
                  <a:pt x="13681" y="8093"/>
                </a:lnTo>
                <a:lnTo>
                  <a:pt x="13357" y="8488"/>
                </a:lnTo>
                <a:lnTo>
                  <a:pt x="13254" y="12317"/>
                </a:lnTo>
                <a:lnTo>
                  <a:pt x="13353" y="16006"/>
                </a:lnTo>
                <a:lnTo>
                  <a:pt x="13479" y="16435"/>
                </a:lnTo>
                <a:lnTo>
                  <a:pt x="16733" y="18066"/>
                </a:lnTo>
                <a:lnTo>
                  <a:pt x="17456" y="17343"/>
                </a:lnTo>
                <a:lnTo>
                  <a:pt x="23471" y="17225"/>
                </a:lnTo>
                <a:lnTo>
                  <a:pt x="22832" y="12907"/>
                </a:lnTo>
                <a:lnTo>
                  <a:pt x="15904" y="7764"/>
                </a:lnTo>
                <a:close/>
              </a:path>
              <a:path w="33020" h="99695">
                <a:moveTo>
                  <a:pt x="14462" y="17439"/>
                </a:moveTo>
                <a:close/>
              </a:path>
              <a:path w="33020" h="99695">
                <a:moveTo>
                  <a:pt x="13363" y="16377"/>
                </a:moveTo>
                <a:lnTo>
                  <a:pt x="13369" y="16587"/>
                </a:lnTo>
                <a:lnTo>
                  <a:pt x="14462" y="17439"/>
                </a:lnTo>
                <a:lnTo>
                  <a:pt x="15475" y="17435"/>
                </a:lnTo>
                <a:lnTo>
                  <a:pt x="13363" y="16377"/>
                </a:lnTo>
                <a:close/>
              </a:path>
              <a:path w="33020" h="99695">
                <a:moveTo>
                  <a:pt x="27833" y="7764"/>
                </a:moveTo>
                <a:lnTo>
                  <a:pt x="15904" y="7764"/>
                </a:lnTo>
                <a:lnTo>
                  <a:pt x="22832" y="12907"/>
                </a:lnTo>
                <a:lnTo>
                  <a:pt x="23471" y="17225"/>
                </a:lnTo>
                <a:lnTo>
                  <a:pt x="24631" y="17203"/>
                </a:lnTo>
                <a:lnTo>
                  <a:pt x="28314" y="14014"/>
                </a:lnTo>
                <a:lnTo>
                  <a:pt x="28594" y="10126"/>
                </a:lnTo>
                <a:lnTo>
                  <a:pt x="28671" y="8732"/>
                </a:lnTo>
                <a:lnTo>
                  <a:pt x="27833" y="7764"/>
                </a:lnTo>
                <a:close/>
              </a:path>
              <a:path w="33020" h="99695">
                <a:moveTo>
                  <a:pt x="25673" y="3257"/>
                </a:moveTo>
                <a:lnTo>
                  <a:pt x="24155" y="3516"/>
                </a:lnTo>
                <a:lnTo>
                  <a:pt x="28671" y="8732"/>
                </a:lnTo>
                <a:lnTo>
                  <a:pt x="28594" y="10126"/>
                </a:lnTo>
                <a:lnTo>
                  <a:pt x="28314" y="14014"/>
                </a:lnTo>
                <a:lnTo>
                  <a:pt x="24631" y="17203"/>
                </a:lnTo>
                <a:lnTo>
                  <a:pt x="27825" y="17141"/>
                </a:lnTo>
                <a:lnTo>
                  <a:pt x="30870" y="17141"/>
                </a:lnTo>
                <a:lnTo>
                  <a:pt x="31794" y="15188"/>
                </a:lnTo>
                <a:lnTo>
                  <a:pt x="30522" y="7722"/>
                </a:lnTo>
                <a:lnTo>
                  <a:pt x="29778" y="6169"/>
                </a:lnTo>
                <a:lnTo>
                  <a:pt x="25673" y="3257"/>
                </a:lnTo>
                <a:close/>
              </a:path>
              <a:path w="33020" h="99695">
                <a:moveTo>
                  <a:pt x="10066" y="9768"/>
                </a:moveTo>
                <a:lnTo>
                  <a:pt x="8181" y="12317"/>
                </a:lnTo>
                <a:lnTo>
                  <a:pt x="6419" y="15188"/>
                </a:lnTo>
                <a:lnTo>
                  <a:pt x="6003" y="16006"/>
                </a:lnTo>
                <a:lnTo>
                  <a:pt x="5919" y="16683"/>
                </a:lnTo>
                <a:lnTo>
                  <a:pt x="6043" y="16432"/>
                </a:lnTo>
                <a:lnTo>
                  <a:pt x="10513" y="14947"/>
                </a:lnTo>
                <a:lnTo>
                  <a:pt x="11266" y="14947"/>
                </a:lnTo>
                <a:lnTo>
                  <a:pt x="10642" y="14461"/>
                </a:lnTo>
                <a:lnTo>
                  <a:pt x="10066" y="9768"/>
                </a:lnTo>
                <a:close/>
              </a:path>
              <a:path w="33020" h="99695">
                <a:moveTo>
                  <a:pt x="12624" y="16006"/>
                </a:moveTo>
                <a:lnTo>
                  <a:pt x="13369" y="16587"/>
                </a:lnTo>
                <a:lnTo>
                  <a:pt x="13280" y="16335"/>
                </a:lnTo>
                <a:lnTo>
                  <a:pt x="12624" y="16006"/>
                </a:lnTo>
                <a:close/>
              </a:path>
              <a:path w="33020" h="99695">
                <a:moveTo>
                  <a:pt x="13681" y="8093"/>
                </a:moveTo>
                <a:lnTo>
                  <a:pt x="11012" y="8488"/>
                </a:lnTo>
                <a:lnTo>
                  <a:pt x="10066" y="9768"/>
                </a:lnTo>
                <a:lnTo>
                  <a:pt x="10642" y="14461"/>
                </a:lnTo>
                <a:lnTo>
                  <a:pt x="12624" y="16006"/>
                </a:lnTo>
                <a:lnTo>
                  <a:pt x="13363" y="16377"/>
                </a:lnTo>
                <a:lnTo>
                  <a:pt x="13157" y="8732"/>
                </a:lnTo>
                <a:lnTo>
                  <a:pt x="13681" y="8093"/>
                </a:lnTo>
                <a:close/>
              </a:path>
              <a:path w="33020" h="99695">
                <a:moveTo>
                  <a:pt x="10021" y="9406"/>
                </a:moveTo>
                <a:lnTo>
                  <a:pt x="9531" y="10126"/>
                </a:lnTo>
                <a:lnTo>
                  <a:pt x="5906" y="16006"/>
                </a:lnTo>
                <a:lnTo>
                  <a:pt x="5836" y="16335"/>
                </a:lnTo>
                <a:lnTo>
                  <a:pt x="6457" y="15112"/>
                </a:lnTo>
                <a:lnTo>
                  <a:pt x="8181" y="12317"/>
                </a:lnTo>
                <a:lnTo>
                  <a:pt x="10066" y="9768"/>
                </a:lnTo>
                <a:lnTo>
                  <a:pt x="10021" y="9406"/>
                </a:lnTo>
                <a:close/>
              </a:path>
              <a:path w="33020" h="99695">
                <a:moveTo>
                  <a:pt x="11266" y="14947"/>
                </a:moveTo>
                <a:lnTo>
                  <a:pt x="10513" y="14947"/>
                </a:lnTo>
                <a:lnTo>
                  <a:pt x="12624" y="16006"/>
                </a:lnTo>
                <a:lnTo>
                  <a:pt x="11266" y="14947"/>
                </a:lnTo>
                <a:close/>
              </a:path>
              <a:path w="33020" h="99695">
                <a:moveTo>
                  <a:pt x="17418" y="1427"/>
                </a:moveTo>
                <a:lnTo>
                  <a:pt x="10066" y="9768"/>
                </a:lnTo>
                <a:lnTo>
                  <a:pt x="11012" y="8488"/>
                </a:lnTo>
                <a:lnTo>
                  <a:pt x="13681" y="8093"/>
                </a:lnTo>
                <a:lnTo>
                  <a:pt x="16349" y="4845"/>
                </a:lnTo>
                <a:lnTo>
                  <a:pt x="24155" y="3516"/>
                </a:lnTo>
                <a:lnTo>
                  <a:pt x="22674" y="1805"/>
                </a:lnTo>
                <a:lnTo>
                  <a:pt x="17418" y="1427"/>
                </a:lnTo>
                <a:close/>
              </a:path>
              <a:path w="33020" h="99695">
                <a:moveTo>
                  <a:pt x="11103" y="7816"/>
                </a:moveTo>
                <a:lnTo>
                  <a:pt x="9999" y="9229"/>
                </a:lnTo>
                <a:lnTo>
                  <a:pt x="10021" y="9406"/>
                </a:lnTo>
                <a:lnTo>
                  <a:pt x="11103" y="7816"/>
                </a:lnTo>
                <a:close/>
              </a:path>
              <a:path w="33020" h="99695">
                <a:moveTo>
                  <a:pt x="24155" y="3516"/>
                </a:moveTo>
                <a:lnTo>
                  <a:pt x="16349" y="4845"/>
                </a:lnTo>
                <a:lnTo>
                  <a:pt x="13681" y="8093"/>
                </a:lnTo>
                <a:lnTo>
                  <a:pt x="15904" y="7764"/>
                </a:lnTo>
                <a:lnTo>
                  <a:pt x="27833" y="7764"/>
                </a:lnTo>
                <a:lnTo>
                  <a:pt x="24155" y="3516"/>
                </a:lnTo>
                <a:close/>
              </a:path>
              <a:path w="33020" h="99695">
                <a:moveTo>
                  <a:pt x="29778" y="6169"/>
                </a:moveTo>
                <a:lnTo>
                  <a:pt x="30522" y="7722"/>
                </a:lnTo>
                <a:lnTo>
                  <a:pt x="30323" y="6555"/>
                </a:lnTo>
                <a:lnTo>
                  <a:pt x="29778" y="6169"/>
                </a:lnTo>
                <a:close/>
              </a:path>
              <a:path w="33020" h="99695">
                <a:moveTo>
                  <a:pt x="27140" y="3257"/>
                </a:moveTo>
                <a:lnTo>
                  <a:pt x="25673" y="3257"/>
                </a:lnTo>
                <a:lnTo>
                  <a:pt x="29778" y="6169"/>
                </a:lnTo>
                <a:lnTo>
                  <a:pt x="28787" y="4098"/>
                </a:lnTo>
                <a:lnTo>
                  <a:pt x="27140" y="3257"/>
                </a:lnTo>
                <a:close/>
              </a:path>
              <a:path w="33020" h="99695">
                <a:moveTo>
                  <a:pt x="20759" y="0"/>
                </a:moveTo>
                <a:lnTo>
                  <a:pt x="15777" y="1832"/>
                </a:lnTo>
                <a:lnTo>
                  <a:pt x="13163" y="5179"/>
                </a:lnTo>
                <a:lnTo>
                  <a:pt x="13534" y="4789"/>
                </a:lnTo>
                <a:lnTo>
                  <a:pt x="17418" y="1427"/>
                </a:lnTo>
                <a:lnTo>
                  <a:pt x="23555" y="1427"/>
                </a:lnTo>
                <a:lnTo>
                  <a:pt x="20759" y="0"/>
                </a:lnTo>
                <a:close/>
              </a:path>
              <a:path w="33020" h="99695">
                <a:moveTo>
                  <a:pt x="23555" y="1427"/>
                </a:moveTo>
                <a:lnTo>
                  <a:pt x="17418" y="1427"/>
                </a:lnTo>
                <a:lnTo>
                  <a:pt x="22674" y="1805"/>
                </a:lnTo>
                <a:lnTo>
                  <a:pt x="24155" y="3516"/>
                </a:lnTo>
                <a:lnTo>
                  <a:pt x="25673" y="3257"/>
                </a:lnTo>
                <a:lnTo>
                  <a:pt x="27140" y="3257"/>
                </a:lnTo>
                <a:lnTo>
                  <a:pt x="23555" y="1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19637" y="659107"/>
            <a:ext cx="70949" cy="10109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34620" y="669987"/>
            <a:ext cx="74667" cy="88014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465643" y="657204"/>
            <a:ext cx="38100" cy="94615"/>
          </a:xfrm>
          <a:custGeom>
            <a:avLst/>
            <a:gdLst/>
            <a:ahLst/>
            <a:cxnLst/>
            <a:rect l="l" t="t" r="r" b="b"/>
            <a:pathLst>
              <a:path w="38100" h="94615">
                <a:moveTo>
                  <a:pt x="18481" y="63405"/>
                </a:moveTo>
                <a:lnTo>
                  <a:pt x="31783" y="94272"/>
                </a:lnTo>
                <a:lnTo>
                  <a:pt x="36537" y="91198"/>
                </a:lnTo>
                <a:lnTo>
                  <a:pt x="37627" y="89155"/>
                </a:lnTo>
                <a:lnTo>
                  <a:pt x="37212" y="67580"/>
                </a:lnTo>
                <a:lnTo>
                  <a:pt x="32663" y="67580"/>
                </a:lnTo>
                <a:lnTo>
                  <a:pt x="22340" y="67400"/>
                </a:lnTo>
                <a:lnTo>
                  <a:pt x="18481" y="63405"/>
                </a:lnTo>
                <a:close/>
              </a:path>
              <a:path w="38100" h="94615">
                <a:moveTo>
                  <a:pt x="32617" y="48686"/>
                </a:moveTo>
                <a:lnTo>
                  <a:pt x="22439" y="48914"/>
                </a:lnTo>
                <a:lnTo>
                  <a:pt x="18407" y="52966"/>
                </a:lnTo>
                <a:lnTo>
                  <a:pt x="18319" y="57983"/>
                </a:lnTo>
                <a:lnTo>
                  <a:pt x="18473" y="63144"/>
                </a:lnTo>
                <a:lnTo>
                  <a:pt x="18543" y="63469"/>
                </a:lnTo>
                <a:lnTo>
                  <a:pt x="22340" y="67400"/>
                </a:lnTo>
                <a:lnTo>
                  <a:pt x="32663" y="67580"/>
                </a:lnTo>
                <a:lnTo>
                  <a:pt x="36918" y="63469"/>
                </a:lnTo>
                <a:lnTo>
                  <a:pt x="36885" y="52769"/>
                </a:lnTo>
                <a:lnTo>
                  <a:pt x="32617" y="48686"/>
                </a:lnTo>
                <a:close/>
              </a:path>
              <a:path w="38100" h="94615">
                <a:moveTo>
                  <a:pt x="37007" y="57953"/>
                </a:moveTo>
                <a:lnTo>
                  <a:pt x="36918" y="63469"/>
                </a:lnTo>
                <a:lnTo>
                  <a:pt x="32663" y="67580"/>
                </a:lnTo>
                <a:lnTo>
                  <a:pt x="37212" y="67580"/>
                </a:lnTo>
                <a:lnTo>
                  <a:pt x="37007" y="57953"/>
                </a:lnTo>
                <a:close/>
              </a:path>
              <a:path w="38100" h="94615">
                <a:moveTo>
                  <a:pt x="18409" y="31270"/>
                </a:moveTo>
                <a:lnTo>
                  <a:pt x="18447" y="49117"/>
                </a:lnTo>
                <a:lnTo>
                  <a:pt x="18229" y="63144"/>
                </a:lnTo>
                <a:lnTo>
                  <a:pt x="18481" y="63405"/>
                </a:lnTo>
                <a:lnTo>
                  <a:pt x="18319" y="57983"/>
                </a:lnTo>
                <a:lnTo>
                  <a:pt x="18407" y="52966"/>
                </a:lnTo>
                <a:lnTo>
                  <a:pt x="22439" y="48914"/>
                </a:lnTo>
                <a:lnTo>
                  <a:pt x="32617" y="48686"/>
                </a:lnTo>
                <a:lnTo>
                  <a:pt x="36777" y="48686"/>
                </a:lnTo>
                <a:lnTo>
                  <a:pt x="36491" y="39947"/>
                </a:lnTo>
                <a:lnTo>
                  <a:pt x="22550" y="39947"/>
                </a:lnTo>
                <a:lnTo>
                  <a:pt x="18560" y="36123"/>
                </a:lnTo>
                <a:lnTo>
                  <a:pt x="18448" y="33091"/>
                </a:lnTo>
                <a:lnTo>
                  <a:pt x="18409" y="31270"/>
                </a:lnTo>
                <a:close/>
              </a:path>
              <a:path w="38100" h="94615">
                <a:moveTo>
                  <a:pt x="36777" y="48686"/>
                </a:moveTo>
                <a:lnTo>
                  <a:pt x="32617" y="48686"/>
                </a:lnTo>
                <a:lnTo>
                  <a:pt x="36885" y="52769"/>
                </a:lnTo>
                <a:lnTo>
                  <a:pt x="36777" y="48686"/>
                </a:lnTo>
                <a:close/>
              </a:path>
              <a:path w="38100" h="94615">
                <a:moveTo>
                  <a:pt x="3463" y="32358"/>
                </a:moveTo>
                <a:lnTo>
                  <a:pt x="3102" y="33594"/>
                </a:lnTo>
                <a:lnTo>
                  <a:pt x="1515" y="38475"/>
                </a:lnTo>
                <a:lnTo>
                  <a:pt x="0" y="46871"/>
                </a:lnTo>
                <a:lnTo>
                  <a:pt x="2282" y="50159"/>
                </a:lnTo>
                <a:lnTo>
                  <a:pt x="9152" y="51399"/>
                </a:lnTo>
                <a:lnTo>
                  <a:pt x="12439" y="49117"/>
                </a:lnTo>
                <a:lnTo>
                  <a:pt x="13331" y="44226"/>
                </a:lnTo>
                <a:lnTo>
                  <a:pt x="13820" y="42890"/>
                </a:lnTo>
                <a:lnTo>
                  <a:pt x="15431" y="38164"/>
                </a:lnTo>
                <a:lnTo>
                  <a:pt x="12509" y="38164"/>
                </a:lnTo>
                <a:lnTo>
                  <a:pt x="5525" y="36123"/>
                </a:lnTo>
                <a:lnTo>
                  <a:pt x="3463" y="32358"/>
                </a:lnTo>
                <a:close/>
              </a:path>
              <a:path w="38100" h="94615">
                <a:moveTo>
                  <a:pt x="20937" y="23598"/>
                </a:moveTo>
                <a:lnTo>
                  <a:pt x="20770" y="23829"/>
                </a:lnTo>
                <a:lnTo>
                  <a:pt x="20487" y="24350"/>
                </a:lnTo>
                <a:lnTo>
                  <a:pt x="18979" y="28845"/>
                </a:lnTo>
                <a:lnTo>
                  <a:pt x="18486" y="30138"/>
                </a:lnTo>
                <a:lnTo>
                  <a:pt x="18448" y="33091"/>
                </a:lnTo>
                <a:lnTo>
                  <a:pt x="18560" y="36123"/>
                </a:lnTo>
                <a:lnTo>
                  <a:pt x="22550" y="39947"/>
                </a:lnTo>
                <a:lnTo>
                  <a:pt x="32307" y="39742"/>
                </a:lnTo>
                <a:lnTo>
                  <a:pt x="36178" y="35703"/>
                </a:lnTo>
                <a:lnTo>
                  <a:pt x="36056" y="30381"/>
                </a:lnTo>
                <a:lnTo>
                  <a:pt x="35794" y="25650"/>
                </a:lnTo>
                <a:lnTo>
                  <a:pt x="34777" y="24740"/>
                </a:lnTo>
                <a:lnTo>
                  <a:pt x="22592" y="24740"/>
                </a:lnTo>
                <a:lnTo>
                  <a:pt x="20937" y="23598"/>
                </a:lnTo>
                <a:close/>
              </a:path>
              <a:path w="38100" h="94615">
                <a:moveTo>
                  <a:pt x="36064" y="30523"/>
                </a:moveTo>
                <a:lnTo>
                  <a:pt x="36178" y="35703"/>
                </a:lnTo>
                <a:lnTo>
                  <a:pt x="32307" y="39742"/>
                </a:lnTo>
                <a:lnTo>
                  <a:pt x="22550" y="39947"/>
                </a:lnTo>
                <a:lnTo>
                  <a:pt x="36491" y="39947"/>
                </a:lnTo>
                <a:lnTo>
                  <a:pt x="36064" y="30523"/>
                </a:lnTo>
                <a:close/>
              </a:path>
              <a:path w="38100" h="94615">
                <a:moveTo>
                  <a:pt x="9950" y="22995"/>
                </a:moveTo>
                <a:lnTo>
                  <a:pt x="6038" y="24740"/>
                </a:lnTo>
                <a:lnTo>
                  <a:pt x="4566" y="28584"/>
                </a:lnTo>
                <a:lnTo>
                  <a:pt x="3463" y="32358"/>
                </a:lnTo>
                <a:lnTo>
                  <a:pt x="5525" y="36123"/>
                </a:lnTo>
                <a:lnTo>
                  <a:pt x="12509" y="38164"/>
                </a:lnTo>
                <a:lnTo>
                  <a:pt x="16090" y="36388"/>
                </a:lnTo>
                <a:lnTo>
                  <a:pt x="17354" y="33091"/>
                </a:lnTo>
                <a:lnTo>
                  <a:pt x="18337" y="30523"/>
                </a:lnTo>
                <a:lnTo>
                  <a:pt x="18242" y="28584"/>
                </a:lnTo>
                <a:lnTo>
                  <a:pt x="16944" y="25674"/>
                </a:lnTo>
                <a:lnTo>
                  <a:pt x="9950" y="22995"/>
                </a:lnTo>
                <a:close/>
              </a:path>
              <a:path w="38100" h="94615">
                <a:moveTo>
                  <a:pt x="17362" y="33091"/>
                </a:moveTo>
                <a:lnTo>
                  <a:pt x="16090" y="36388"/>
                </a:lnTo>
                <a:lnTo>
                  <a:pt x="12509" y="38164"/>
                </a:lnTo>
                <a:lnTo>
                  <a:pt x="15431" y="38164"/>
                </a:lnTo>
                <a:lnTo>
                  <a:pt x="17362" y="33091"/>
                </a:lnTo>
                <a:close/>
              </a:path>
              <a:path w="38100" h="94615">
                <a:moveTo>
                  <a:pt x="18359" y="28845"/>
                </a:moveTo>
                <a:lnTo>
                  <a:pt x="18391" y="30381"/>
                </a:lnTo>
                <a:lnTo>
                  <a:pt x="18692" y="29594"/>
                </a:lnTo>
                <a:lnTo>
                  <a:pt x="18359" y="28845"/>
                </a:lnTo>
                <a:close/>
              </a:path>
              <a:path w="38100" h="94615">
                <a:moveTo>
                  <a:pt x="20835" y="23709"/>
                </a:moveTo>
                <a:lnTo>
                  <a:pt x="18308" y="26437"/>
                </a:lnTo>
                <a:lnTo>
                  <a:pt x="18359" y="28845"/>
                </a:lnTo>
                <a:lnTo>
                  <a:pt x="18692" y="29594"/>
                </a:lnTo>
                <a:lnTo>
                  <a:pt x="19068" y="28584"/>
                </a:lnTo>
                <a:lnTo>
                  <a:pt x="20487" y="24350"/>
                </a:lnTo>
                <a:lnTo>
                  <a:pt x="20835" y="23709"/>
                </a:lnTo>
                <a:close/>
              </a:path>
              <a:path w="38100" h="94615">
                <a:moveTo>
                  <a:pt x="20865" y="23652"/>
                </a:moveTo>
                <a:lnTo>
                  <a:pt x="18253" y="24593"/>
                </a:lnTo>
                <a:lnTo>
                  <a:pt x="18359" y="28845"/>
                </a:lnTo>
                <a:lnTo>
                  <a:pt x="18308" y="26437"/>
                </a:lnTo>
                <a:lnTo>
                  <a:pt x="20835" y="23709"/>
                </a:lnTo>
                <a:close/>
              </a:path>
              <a:path w="38100" h="94615">
                <a:moveTo>
                  <a:pt x="11635" y="22995"/>
                </a:moveTo>
                <a:lnTo>
                  <a:pt x="9950" y="22995"/>
                </a:lnTo>
                <a:lnTo>
                  <a:pt x="16944" y="25674"/>
                </a:lnTo>
                <a:lnTo>
                  <a:pt x="18358" y="28843"/>
                </a:lnTo>
                <a:lnTo>
                  <a:pt x="18268" y="25097"/>
                </a:lnTo>
                <a:lnTo>
                  <a:pt x="16854" y="25097"/>
                </a:lnTo>
                <a:lnTo>
                  <a:pt x="11635" y="22995"/>
                </a:lnTo>
                <a:close/>
              </a:path>
              <a:path w="38100" h="94615">
                <a:moveTo>
                  <a:pt x="9216" y="14023"/>
                </a:moveTo>
                <a:lnTo>
                  <a:pt x="7299" y="18783"/>
                </a:lnTo>
                <a:lnTo>
                  <a:pt x="5417" y="25674"/>
                </a:lnTo>
                <a:lnTo>
                  <a:pt x="4566" y="28584"/>
                </a:lnTo>
                <a:lnTo>
                  <a:pt x="6038" y="24740"/>
                </a:lnTo>
                <a:lnTo>
                  <a:pt x="9950" y="22995"/>
                </a:lnTo>
                <a:lnTo>
                  <a:pt x="11635" y="22995"/>
                </a:lnTo>
                <a:lnTo>
                  <a:pt x="9535" y="22150"/>
                </a:lnTo>
                <a:lnTo>
                  <a:pt x="7689" y="17816"/>
                </a:lnTo>
                <a:lnTo>
                  <a:pt x="9216" y="14023"/>
                </a:lnTo>
                <a:close/>
              </a:path>
              <a:path w="38100" h="94615">
                <a:moveTo>
                  <a:pt x="33928" y="13512"/>
                </a:moveTo>
                <a:lnTo>
                  <a:pt x="34654" y="17417"/>
                </a:lnTo>
                <a:lnTo>
                  <a:pt x="34771" y="18783"/>
                </a:lnTo>
                <a:lnTo>
                  <a:pt x="32230" y="22461"/>
                </a:lnTo>
                <a:lnTo>
                  <a:pt x="35794" y="25650"/>
                </a:lnTo>
                <a:lnTo>
                  <a:pt x="35393" y="20325"/>
                </a:lnTo>
                <a:lnTo>
                  <a:pt x="35271" y="18971"/>
                </a:lnTo>
                <a:lnTo>
                  <a:pt x="33928" y="13512"/>
                </a:lnTo>
                <a:close/>
              </a:path>
              <a:path w="38100" h="94615">
                <a:moveTo>
                  <a:pt x="10998" y="10626"/>
                </a:moveTo>
                <a:lnTo>
                  <a:pt x="9439" y="13512"/>
                </a:lnTo>
                <a:lnTo>
                  <a:pt x="9216" y="14023"/>
                </a:lnTo>
                <a:lnTo>
                  <a:pt x="7689" y="17816"/>
                </a:lnTo>
                <a:lnTo>
                  <a:pt x="9535" y="22150"/>
                </a:lnTo>
                <a:lnTo>
                  <a:pt x="16854" y="25097"/>
                </a:lnTo>
                <a:lnTo>
                  <a:pt x="18253" y="24593"/>
                </a:lnTo>
                <a:lnTo>
                  <a:pt x="18166" y="21683"/>
                </a:lnTo>
                <a:lnTo>
                  <a:pt x="17767" y="19526"/>
                </a:lnTo>
                <a:lnTo>
                  <a:pt x="11527" y="14721"/>
                </a:lnTo>
                <a:lnTo>
                  <a:pt x="10998" y="10626"/>
                </a:lnTo>
                <a:close/>
              </a:path>
              <a:path w="38100" h="94615">
                <a:moveTo>
                  <a:pt x="18253" y="24593"/>
                </a:moveTo>
                <a:lnTo>
                  <a:pt x="16854" y="25097"/>
                </a:lnTo>
                <a:lnTo>
                  <a:pt x="18268" y="25097"/>
                </a:lnTo>
                <a:lnTo>
                  <a:pt x="18253" y="24593"/>
                </a:lnTo>
                <a:close/>
              </a:path>
              <a:path w="38100" h="94615">
                <a:moveTo>
                  <a:pt x="31625" y="21920"/>
                </a:moveTo>
                <a:lnTo>
                  <a:pt x="21990" y="22461"/>
                </a:lnTo>
                <a:lnTo>
                  <a:pt x="20957" y="23576"/>
                </a:lnTo>
                <a:lnTo>
                  <a:pt x="22592" y="24740"/>
                </a:lnTo>
                <a:lnTo>
                  <a:pt x="31822" y="23053"/>
                </a:lnTo>
                <a:lnTo>
                  <a:pt x="32230" y="22461"/>
                </a:lnTo>
                <a:lnTo>
                  <a:pt x="31625" y="21920"/>
                </a:lnTo>
                <a:close/>
              </a:path>
              <a:path w="38100" h="94615">
                <a:moveTo>
                  <a:pt x="32230" y="22461"/>
                </a:moveTo>
                <a:lnTo>
                  <a:pt x="31822" y="23053"/>
                </a:lnTo>
                <a:lnTo>
                  <a:pt x="22592" y="24740"/>
                </a:lnTo>
                <a:lnTo>
                  <a:pt x="34777" y="24740"/>
                </a:lnTo>
                <a:lnTo>
                  <a:pt x="32230" y="22461"/>
                </a:lnTo>
                <a:close/>
              </a:path>
              <a:path w="38100" h="94615">
                <a:moveTo>
                  <a:pt x="18119" y="21427"/>
                </a:moveTo>
                <a:lnTo>
                  <a:pt x="18166" y="21683"/>
                </a:lnTo>
                <a:lnTo>
                  <a:pt x="18253" y="24593"/>
                </a:lnTo>
                <a:lnTo>
                  <a:pt x="20865" y="23652"/>
                </a:lnTo>
                <a:lnTo>
                  <a:pt x="18202" y="21708"/>
                </a:lnTo>
                <a:lnTo>
                  <a:pt x="18119" y="21427"/>
                </a:lnTo>
                <a:close/>
              </a:path>
              <a:path w="38100" h="94615">
                <a:moveTo>
                  <a:pt x="31186" y="7974"/>
                </a:moveTo>
                <a:lnTo>
                  <a:pt x="31817" y="12198"/>
                </a:lnTo>
                <a:lnTo>
                  <a:pt x="31867" y="12650"/>
                </a:lnTo>
                <a:lnTo>
                  <a:pt x="28811" y="16780"/>
                </a:lnTo>
                <a:lnTo>
                  <a:pt x="24544" y="17417"/>
                </a:lnTo>
                <a:lnTo>
                  <a:pt x="24282" y="17691"/>
                </a:lnTo>
                <a:lnTo>
                  <a:pt x="23351" y="19057"/>
                </a:lnTo>
                <a:lnTo>
                  <a:pt x="20907" y="23576"/>
                </a:lnTo>
                <a:lnTo>
                  <a:pt x="21998" y="22452"/>
                </a:lnTo>
                <a:lnTo>
                  <a:pt x="31625" y="21920"/>
                </a:lnTo>
                <a:lnTo>
                  <a:pt x="32604" y="21920"/>
                </a:lnTo>
                <a:lnTo>
                  <a:pt x="34879" y="18627"/>
                </a:lnTo>
                <a:lnTo>
                  <a:pt x="33916" y="13465"/>
                </a:lnTo>
                <a:lnTo>
                  <a:pt x="32806" y="8954"/>
                </a:lnTo>
                <a:lnTo>
                  <a:pt x="31186" y="7974"/>
                </a:lnTo>
                <a:close/>
              </a:path>
              <a:path w="38100" h="94615">
                <a:moveTo>
                  <a:pt x="24129" y="17620"/>
                </a:moveTo>
                <a:lnTo>
                  <a:pt x="21555" y="19526"/>
                </a:lnTo>
                <a:lnTo>
                  <a:pt x="17772" y="19526"/>
                </a:lnTo>
                <a:lnTo>
                  <a:pt x="18119" y="21427"/>
                </a:lnTo>
                <a:lnTo>
                  <a:pt x="18202" y="21708"/>
                </a:lnTo>
                <a:lnTo>
                  <a:pt x="20906" y="23576"/>
                </a:lnTo>
                <a:lnTo>
                  <a:pt x="23098" y="19526"/>
                </a:lnTo>
                <a:lnTo>
                  <a:pt x="21555" y="19526"/>
                </a:lnTo>
                <a:lnTo>
                  <a:pt x="23118" y="19489"/>
                </a:lnTo>
                <a:lnTo>
                  <a:pt x="24129" y="17620"/>
                </a:lnTo>
                <a:close/>
              </a:path>
              <a:path w="38100" h="94615">
                <a:moveTo>
                  <a:pt x="32604" y="21920"/>
                </a:moveTo>
                <a:lnTo>
                  <a:pt x="31625" y="21920"/>
                </a:lnTo>
                <a:lnTo>
                  <a:pt x="32230" y="22461"/>
                </a:lnTo>
                <a:lnTo>
                  <a:pt x="32604" y="21920"/>
                </a:lnTo>
                <a:close/>
              </a:path>
              <a:path w="38100" h="94615">
                <a:moveTo>
                  <a:pt x="18485" y="9603"/>
                </a:moveTo>
                <a:lnTo>
                  <a:pt x="16513" y="12650"/>
                </a:lnTo>
                <a:lnTo>
                  <a:pt x="17765" y="19489"/>
                </a:lnTo>
                <a:lnTo>
                  <a:pt x="21555" y="19526"/>
                </a:lnTo>
                <a:lnTo>
                  <a:pt x="24129" y="17620"/>
                </a:lnTo>
                <a:lnTo>
                  <a:pt x="24621" y="16711"/>
                </a:lnTo>
                <a:lnTo>
                  <a:pt x="23277" y="12198"/>
                </a:lnTo>
                <a:lnTo>
                  <a:pt x="18485" y="9603"/>
                </a:lnTo>
                <a:close/>
              </a:path>
              <a:path w="38100" h="94615">
                <a:moveTo>
                  <a:pt x="16052" y="8286"/>
                </a:moveTo>
                <a:lnTo>
                  <a:pt x="14776" y="8666"/>
                </a:lnTo>
                <a:lnTo>
                  <a:pt x="14677" y="8954"/>
                </a:lnTo>
                <a:lnTo>
                  <a:pt x="14590" y="9603"/>
                </a:lnTo>
                <a:lnTo>
                  <a:pt x="15025" y="12212"/>
                </a:lnTo>
                <a:lnTo>
                  <a:pt x="16720" y="14377"/>
                </a:lnTo>
                <a:lnTo>
                  <a:pt x="16977" y="15259"/>
                </a:lnTo>
                <a:lnTo>
                  <a:pt x="17765" y="19489"/>
                </a:lnTo>
                <a:lnTo>
                  <a:pt x="16513" y="12650"/>
                </a:lnTo>
                <a:lnTo>
                  <a:pt x="18485" y="9603"/>
                </a:lnTo>
                <a:lnTo>
                  <a:pt x="16052" y="8286"/>
                </a:lnTo>
                <a:close/>
              </a:path>
              <a:path w="38100" h="94615">
                <a:moveTo>
                  <a:pt x="14776" y="8666"/>
                </a:moveTo>
                <a:lnTo>
                  <a:pt x="11537" y="9630"/>
                </a:lnTo>
                <a:lnTo>
                  <a:pt x="10998" y="10626"/>
                </a:lnTo>
                <a:lnTo>
                  <a:pt x="11527" y="14721"/>
                </a:lnTo>
                <a:lnTo>
                  <a:pt x="17710" y="19489"/>
                </a:lnTo>
                <a:lnTo>
                  <a:pt x="16977" y="15259"/>
                </a:lnTo>
                <a:lnTo>
                  <a:pt x="16720" y="14377"/>
                </a:lnTo>
                <a:lnTo>
                  <a:pt x="15023" y="12198"/>
                </a:lnTo>
                <a:lnTo>
                  <a:pt x="14546" y="9337"/>
                </a:lnTo>
                <a:lnTo>
                  <a:pt x="14776" y="8666"/>
                </a:lnTo>
                <a:close/>
              </a:path>
              <a:path w="38100" h="94615">
                <a:moveTo>
                  <a:pt x="24544" y="17417"/>
                </a:moveTo>
                <a:lnTo>
                  <a:pt x="24356" y="17445"/>
                </a:lnTo>
                <a:lnTo>
                  <a:pt x="24129" y="17620"/>
                </a:lnTo>
                <a:lnTo>
                  <a:pt x="23398" y="18971"/>
                </a:lnTo>
                <a:lnTo>
                  <a:pt x="24282" y="17691"/>
                </a:lnTo>
                <a:lnTo>
                  <a:pt x="24544" y="17417"/>
                </a:lnTo>
                <a:close/>
              </a:path>
              <a:path w="38100" h="94615">
                <a:moveTo>
                  <a:pt x="26278" y="6644"/>
                </a:moveTo>
                <a:lnTo>
                  <a:pt x="19286" y="8365"/>
                </a:lnTo>
                <a:lnTo>
                  <a:pt x="18657" y="9337"/>
                </a:lnTo>
                <a:lnTo>
                  <a:pt x="18534" y="9630"/>
                </a:lnTo>
                <a:lnTo>
                  <a:pt x="23281" y="12212"/>
                </a:lnTo>
                <a:lnTo>
                  <a:pt x="24621" y="16711"/>
                </a:lnTo>
                <a:lnTo>
                  <a:pt x="24129" y="17620"/>
                </a:lnTo>
                <a:lnTo>
                  <a:pt x="24363" y="17447"/>
                </a:lnTo>
                <a:lnTo>
                  <a:pt x="24544" y="17417"/>
                </a:lnTo>
                <a:lnTo>
                  <a:pt x="28291" y="13512"/>
                </a:lnTo>
                <a:lnTo>
                  <a:pt x="28234" y="8521"/>
                </a:lnTo>
                <a:lnTo>
                  <a:pt x="26278" y="6644"/>
                </a:lnTo>
                <a:close/>
              </a:path>
              <a:path w="38100" h="94615">
                <a:moveTo>
                  <a:pt x="28204" y="6170"/>
                </a:moveTo>
                <a:lnTo>
                  <a:pt x="26278" y="6644"/>
                </a:lnTo>
                <a:lnTo>
                  <a:pt x="28234" y="8521"/>
                </a:lnTo>
                <a:lnTo>
                  <a:pt x="28291" y="13512"/>
                </a:lnTo>
                <a:lnTo>
                  <a:pt x="24544" y="17417"/>
                </a:lnTo>
                <a:lnTo>
                  <a:pt x="28811" y="16780"/>
                </a:lnTo>
                <a:lnTo>
                  <a:pt x="31867" y="12650"/>
                </a:lnTo>
                <a:lnTo>
                  <a:pt x="31186" y="7974"/>
                </a:lnTo>
                <a:lnTo>
                  <a:pt x="28204" y="6170"/>
                </a:lnTo>
                <a:close/>
              </a:path>
              <a:path w="38100" h="94615">
                <a:moveTo>
                  <a:pt x="10939" y="10167"/>
                </a:moveTo>
                <a:lnTo>
                  <a:pt x="10314" y="11295"/>
                </a:lnTo>
                <a:lnTo>
                  <a:pt x="9216" y="14023"/>
                </a:lnTo>
                <a:lnTo>
                  <a:pt x="9462" y="13465"/>
                </a:lnTo>
                <a:lnTo>
                  <a:pt x="10998" y="10626"/>
                </a:lnTo>
                <a:lnTo>
                  <a:pt x="10939" y="10167"/>
                </a:lnTo>
                <a:close/>
              </a:path>
              <a:path w="38100" h="94615">
                <a:moveTo>
                  <a:pt x="22883" y="668"/>
                </a:moveTo>
                <a:lnTo>
                  <a:pt x="28676" y="2655"/>
                </a:lnTo>
                <a:lnTo>
                  <a:pt x="30767" y="5165"/>
                </a:lnTo>
                <a:lnTo>
                  <a:pt x="31186" y="7974"/>
                </a:lnTo>
                <a:lnTo>
                  <a:pt x="32806" y="8954"/>
                </a:lnTo>
                <a:lnTo>
                  <a:pt x="33928" y="13512"/>
                </a:lnTo>
                <a:lnTo>
                  <a:pt x="32723" y="8666"/>
                </a:lnTo>
                <a:lnTo>
                  <a:pt x="30863" y="3404"/>
                </a:lnTo>
                <a:lnTo>
                  <a:pt x="22883" y="668"/>
                </a:lnTo>
                <a:close/>
              </a:path>
              <a:path w="38100" h="94615">
                <a:moveTo>
                  <a:pt x="16715" y="3013"/>
                </a:moveTo>
                <a:lnTo>
                  <a:pt x="13882" y="5965"/>
                </a:lnTo>
                <a:lnTo>
                  <a:pt x="11705" y="8783"/>
                </a:lnTo>
                <a:lnTo>
                  <a:pt x="10939" y="10167"/>
                </a:lnTo>
                <a:lnTo>
                  <a:pt x="10998" y="10626"/>
                </a:lnTo>
                <a:lnTo>
                  <a:pt x="11537" y="9630"/>
                </a:lnTo>
                <a:lnTo>
                  <a:pt x="14776" y="8666"/>
                </a:lnTo>
                <a:lnTo>
                  <a:pt x="16715" y="3013"/>
                </a:lnTo>
                <a:close/>
              </a:path>
              <a:path w="38100" h="94615">
                <a:moveTo>
                  <a:pt x="20933" y="0"/>
                </a:moveTo>
                <a:lnTo>
                  <a:pt x="16415" y="2655"/>
                </a:lnTo>
                <a:lnTo>
                  <a:pt x="11058" y="9603"/>
                </a:lnTo>
                <a:lnTo>
                  <a:pt x="10939" y="10167"/>
                </a:lnTo>
                <a:lnTo>
                  <a:pt x="11781" y="8666"/>
                </a:lnTo>
                <a:lnTo>
                  <a:pt x="13882" y="5965"/>
                </a:lnTo>
                <a:lnTo>
                  <a:pt x="16715" y="3013"/>
                </a:lnTo>
                <a:lnTo>
                  <a:pt x="16899" y="2475"/>
                </a:lnTo>
                <a:lnTo>
                  <a:pt x="21536" y="207"/>
                </a:lnTo>
                <a:lnTo>
                  <a:pt x="20933" y="0"/>
                </a:lnTo>
                <a:close/>
              </a:path>
              <a:path w="38100" h="94615">
                <a:moveTo>
                  <a:pt x="19606" y="8286"/>
                </a:moveTo>
                <a:lnTo>
                  <a:pt x="16052" y="8286"/>
                </a:lnTo>
                <a:lnTo>
                  <a:pt x="18485" y="9603"/>
                </a:lnTo>
                <a:lnTo>
                  <a:pt x="19286" y="8365"/>
                </a:lnTo>
                <a:lnTo>
                  <a:pt x="19606" y="8286"/>
                </a:lnTo>
                <a:close/>
              </a:path>
              <a:path w="38100" h="94615">
                <a:moveTo>
                  <a:pt x="22009" y="2547"/>
                </a:moveTo>
                <a:lnTo>
                  <a:pt x="17058" y="2655"/>
                </a:lnTo>
                <a:lnTo>
                  <a:pt x="16715" y="3013"/>
                </a:lnTo>
                <a:lnTo>
                  <a:pt x="14776" y="8666"/>
                </a:lnTo>
                <a:lnTo>
                  <a:pt x="16052" y="8286"/>
                </a:lnTo>
                <a:lnTo>
                  <a:pt x="19606" y="8286"/>
                </a:lnTo>
                <a:lnTo>
                  <a:pt x="26278" y="6644"/>
                </a:lnTo>
                <a:lnTo>
                  <a:pt x="22009" y="2547"/>
                </a:lnTo>
                <a:close/>
              </a:path>
              <a:path w="38100" h="94615">
                <a:moveTo>
                  <a:pt x="30917" y="6170"/>
                </a:moveTo>
                <a:lnTo>
                  <a:pt x="28204" y="6170"/>
                </a:lnTo>
                <a:lnTo>
                  <a:pt x="31186" y="7974"/>
                </a:lnTo>
                <a:lnTo>
                  <a:pt x="30917" y="6170"/>
                </a:lnTo>
                <a:close/>
              </a:path>
              <a:path w="38100" h="94615">
                <a:moveTo>
                  <a:pt x="28361" y="2547"/>
                </a:moveTo>
                <a:lnTo>
                  <a:pt x="22009" y="2547"/>
                </a:lnTo>
                <a:lnTo>
                  <a:pt x="26278" y="6644"/>
                </a:lnTo>
                <a:lnTo>
                  <a:pt x="28204" y="6170"/>
                </a:lnTo>
                <a:lnTo>
                  <a:pt x="30917" y="6170"/>
                </a:lnTo>
                <a:lnTo>
                  <a:pt x="30767" y="5165"/>
                </a:lnTo>
                <a:lnTo>
                  <a:pt x="28676" y="2655"/>
                </a:lnTo>
                <a:lnTo>
                  <a:pt x="28361" y="2547"/>
                </a:lnTo>
                <a:close/>
              </a:path>
              <a:path w="38100" h="94615">
                <a:moveTo>
                  <a:pt x="21536" y="207"/>
                </a:moveTo>
                <a:lnTo>
                  <a:pt x="16899" y="2475"/>
                </a:lnTo>
                <a:lnTo>
                  <a:pt x="16715" y="3013"/>
                </a:lnTo>
                <a:lnTo>
                  <a:pt x="17063" y="2650"/>
                </a:lnTo>
                <a:lnTo>
                  <a:pt x="22009" y="2547"/>
                </a:lnTo>
                <a:lnTo>
                  <a:pt x="28361" y="2547"/>
                </a:lnTo>
                <a:lnTo>
                  <a:pt x="21536" y="207"/>
                </a:lnTo>
                <a:close/>
              </a:path>
              <a:path w="38100" h="94615">
                <a:moveTo>
                  <a:pt x="21537" y="207"/>
                </a:moveTo>
                <a:lnTo>
                  <a:pt x="22883" y="668"/>
                </a:lnTo>
                <a:lnTo>
                  <a:pt x="21537" y="2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62292" y="641836"/>
            <a:ext cx="74483" cy="10299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853343" y="665209"/>
            <a:ext cx="78008" cy="91111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086255" y="655948"/>
            <a:ext cx="40640" cy="110489"/>
          </a:xfrm>
          <a:custGeom>
            <a:avLst/>
            <a:gdLst/>
            <a:ahLst/>
            <a:cxnLst/>
            <a:rect l="l" t="t" r="r" b="b"/>
            <a:pathLst>
              <a:path w="40639" h="110490">
                <a:moveTo>
                  <a:pt x="18558" y="83706"/>
                </a:moveTo>
                <a:lnTo>
                  <a:pt x="18444" y="84813"/>
                </a:lnTo>
                <a:lnTo>
                  <a:pt x="18218" y="88456"/>
                </a:lnTo>
                <a:lnTo>
                  <a:pt x="18159" y="98022"/>
                </a:lnTo>
                <a:lnTo>
                  <a:pt x="19086" y="104471"/>
                </a:lnTo>
                <a:lnTo>
                  <a:pt x="19849" y="107877"/>
                </a:lnTo>
                <a:lnTo>
                  <a:pt x="23229" y="110018"/>
                </a:lnTo>
                <a:lnTo>
                  <a:pt x="28060" y="108935"/>
                </a:lnTo>
                <a:lnTo>
                  <a:pt x="37177" y="89651"/>
                </a:lnTo>
                <a:lnTo>
                  <a:pt x="33001" y="89651"/>
                </a:lnTo>
                <a:lnTo>
                  <a:pt x="22350" y="88456"/>
                </a:lnTo>
                <a:lnTo>
                  <a:pt x="18558" y="83706"/>
                </a:lnTo>
                <a:close/>
              </a:path>
              <a:path w="40639" h="110490">
                <a:moveTo>
                  <a:pt x="24495" y="69183"/>
                </a:moveTo>
                <a:lnTo>
                  <a:pt x="19711" y="73016"/>
                </a:lnTo>
                <a:lnTo>
                  <a:pt x="19112" y="78354"/>
                </a:lnTo>
                <a:lnTo>
                  <a:pt x="18558" y="83706"/>
                </a:lnTo>
                <a:lnTo>
                  <a:pt x="22350" y="88456"/>
                </a:lnTo>
                <a:lnTo>
                  <a:pt x="33001" y="89651"/>
                </a:lnTo>
                <a:lnTo>
                  <a:pt x="37803" y="85818"/>
                </a:lnTo>
                <a:lnTo>
                  <a:pt x="38984" y="75136"/>
                </a:lnTo>
                <a:lnTo>
                  <a:pt x="35141" y="70349"/>
                </a:lnTo>
                <a:lnTo>
                  <a:pt x="24495" y="69183"/>
                </a:lnTo>
                <a:close/>
              </a:path>
              <a:path w="40639" h="110490">
                <a:moveTo>
                  <a:pt x="38984" y="75136"/>
                </a:moveTo>
                <a:lnTo>
                  <a:pt x="37803" y="85818"/>
                </a:lnTo>
                <a:lnTo>
                  <a:pt x="33001" y="89651"/>
                </a:lnTo>
                <a:lnTo>
                  <a:pt x="37177" y="89651"/>
                </a:lnTo>
                <a:lnTo>
                  <a:pt x="37808" y="85818"/>
                </a:lnTo>
                <a:lnTo>
                  <a:pt x="38984" y="75136"/>
                </a:lnTo>
                <a:close/>
              </a:path>
              <a:path w="40639" h="110490">
                <a:moveTo>
                  <a:pt x="19112" y="78354"/>
                </a:moveTo>
                <a:lnTo>
                  <a:pt x="18517" y="83654"/>
                </a:lnTo>
                <a:lnTo>
                  <a:pt x="19112" y="78354"/>
                </a:lnTo>
                <a:close/>
              </a:path>
              <a:path w="40639" h="110490">
                <a:moveTo>
                  <a:pt x="39471" y="69183"/>
                </a:moveTo>
                <a:lnTo>
                  <a:pt x="24495" y="69183"/>
                </a:lnTo>
                <a:lnTo>
                  <a:pt x="35141" y="70349"/>
                </a:lnTo>
                <a:lnTo>
                  <a:pt x="38984" y="75136"/>
                </a:lnTo>
                <a:lnTo>
                  <a:pt x="39264" y="72570"/>
                </a:lnTo>
                <a:lnTo>
                  <a:pt x="39471" y="69183"/>
                </a:lnTo>
                <a:close/>
              </a:path>
              <a:path w="40639" h="110490">
                <a:moveTo>
                  <a:pt x="20712" y="60965"/>
                </a:moveTo>
                <a:lnTo>
                  <a:pt x="19958" y="70811"/>
                </a:lnTo>
                <a:lnTo>
                  <a:pt x="19711" y="73013"/>
                </a:lnTo>
                <a:lnTo>
                  <a:pt x="24495" y="69183"/>
                </a:lnTo>
                <a:lnTo>
                  <a:pt x="39471" y="69183"/>
                </a:lnTo>
                <a:lnTo>
                  <a:pt x="39656" y="66178"/>
                </a:lnTo>
                <a:lnTo>
                  <a:pt x="35175" y="66178"/>
                </a:lnTo>
                <a:lnTo>
                  <a:pt x="24687" y="65493"/>
                </a:lnTo>
                <a:lnTo>
                  <a:pt x="20712" y="60965"/>
                </a:lnTo>
                <a:close/>
              </a:path>
              <a:path w="40639" h="110490">
                <a:moveTo>
                  <a:pt x="25766" y="46630"/>
                </a:moveTo>
                <a:lnTo>
                  <a:pt x="21390" y="50572"/>
                </a:lnTo>
                <a:lnTo>
                  <a:pt x="20712" y="60965"/>
                </a:lnTo>
                <a:lnTo>
                  <a:pt x="24687" y="65493"/>
                </a:lnTo>
                <a:lnTo>
                  <a:pt x="35175" y="66178"/>
                </a:lnTo>
                <a:lnTo>
                  <a:pt x="39704" y="62204"/>
                </a:lnTo>
                <a:lnTo>
                  <a:pt x="40059" y="56710"/>
                </a:lnTo>
                <a:lnTo>
                  <a:pt x="40222" y="51413"/>
                </a:lnTo>
                <a:lnTo>
                  <a:pt x="36172" y="47035"/>
                </a:lnTo>
                <a:lnTo>
                  <a:pt x="25766" y="46630"/>
                </a:lnTo>
                <a:close/>
              </a:path>
              <a:path w="40639" h="110490">
                <a:moveTo>
                  <a:pt x="40222" y="51413"/>
                </a:moveTo>
                <a:lnTo>
                  <a:pt x="40059" y="56710"/>
                </a:lnTo>
                <a:lnTo>
                  <a:pt x="39704" y="62204"/>
                </a:lnTo>
                <a:lnTo>
                  <a:pt x="35175" y="66178"/>
                </a:lnTo>
                <a:lnTo>
                  <a:pt x="39656" y="66178"/>
                </a:lnTo>
                <a:lnTo>
                  <a:pt x="39750" y="64640"/>
                </a:lnTo>
                <a:lnTo>
                  <a:pt x="40217" y="52681"/>
                </a:lnTo>
                <a:lnTo>
                  <a:pt x="40222" y="51413"/>
                </a:lnTo>
                <a:close/>
              </a:path>
              <a:path w="40639" h="110490">
                <a:moveTo>
                  <a:pt x="5368" y="38636"/>
                </a:moveTo>
                <a:lnTo>
                  <a:pt x="4661" y="41475"/>
                </a:lnTo>
                <a:lnTo>
                  <a:pt x="3304" y="45302"/>
                </a:lnTo>
                <a:lnTo>
                  <a:pt x="2883" y="46633"/>
                </a:lnTo>
                <a:lnTo>
                  <a:pt x="0" y="50333"/>
                </a:lnTo>
                <a:lnTo>
                  <a:pt x="4" y="50572"/>
                </a:lnTo>
                <a:lnTo>
                  <a:pt x="470" y="54333"/>
                </a:lnTo>
                <a:lnTo>
                  <a:pt x="5978" y="58624"/>
                </a:lnTo>
                <a:lnTo>
                  <a:pt x="9949" y="58131"/>
                </a:lnTo>
                <a:lnTo>
                  <a:pt x="15582" y="50904"/>
                </a:lnTo>
                <a:lnTo>
                  <a:pt x="17506" y="45048"/>
                </a:lnTo>
                <a:lnTo>
                  <a:pt x="14701" y="45048"/>
                </a:lnTo>
                <a:lnTo>
                  <a:pt x="7491" y="43421"/>
                </a:lnTo>
                <a:lnTo>
                  <a:pt x="5196" y="39789"/>
                </a:lnTo>
                <a:lnTo>
                  <a:pt x="5197" y="39392"/>
                </a:lnTo>
                <a:lnTo>
                  <a:pt x="5368" y="38636"/>
                </a:lnTo>
                <a:close/>
              </a:path>
              <a:path w="40639" h="110490">
                <a:moveTo>
                  <a:pt x="40308" y="46630"/>
                </a:moveTo>
                <a:lnTo>
                  <a:pt x="25766" y="46630"/>
                </a:lnTo>
                <a:lnTo>
                  <a:pt x="36172" y="47035"/>
                </a:lnTo>
                <a:lnTo>
                  <a:pt x="40222" y="51413"/>
                </a:lnTo>
                <a:lnTo>
                  <a:pt x="40308" y="46630"/>
                </a:lnTo>
                <a:close/>
              </a:path>
              <a:path w="40639" h="110490">
                <a:moveTo>
                  <a:pt x="21830" y="32865"/>
                </a:moveTo>
                <a:lnTo>
                  <a:pt x="21797" y="41475"/>
                </a:lnTo>
                <a:lnTo>
                  <a:pt x="21579" y="47674"/>
                </a:lnTo>
                <a:lnTo>
                  <a:pt x="21390" y="50572"/>
                </a:lnTo>
                <a:lnTo>
                  <a:pt x="25766" y="46630"/>
                </a:lnTo>
                <a:lnTo>
                  <a:pt x="40308" y="46630"/>
                </a:lnTo>
                <a:lnTo>
                  <a:pt x="40332" y="40702"/>
                </a:lnTo>
                <a:lnTo>
                  <a:pt x="25976" y="40702"/>
                </a:lnTo>
                <a:lnTo>
                  <a:pt x="21848" y="36614"/>
                </a:lnTo>
                <a:lnTo>
                  <a:pt x="21830" y="32865"/>
                </a:lnTo>
                <a:close/>
              </a:path>
              <a:path w="40639" h="110490">
                <a:moveTo>
                  <a:pt x="11481" y="29596"/>
                </a:moveTo>
                <a:lnTo>
                  <a:pt x="7493" y="31499"/>
                </a:lnTo>
                <a:lnTo>
                  <a:pt x="6115" y="35392"/>
                </a:lnTo>
                <a:lnTo>
                  <a:pt x="5197" y="39392"/>
                </a:lnTo>
                <a:lnTo>
                  <a:pt x="5196" y="39789"/>
                </a:lnTo>
                <a:lnTo>
                  <a:pt x="7491" y="43421"/>
                </a:lnTo>
                <a:lnTo>
                  <a:pt x="14701" y="45048"/>
                </a:lnTo>
                <a:lnTo>
                  <a:pt x="18187" y="43122"/>
                </a:lnTo>
                <a:lnTo>
                  <a:pt x="20653" y="36155"/>
                </a:lnTo>
                <a:lnTo>
                  <a:pt x="18749" y="32167"/>
                </a:lnTo>
                <a:lnTo>
                  <a:pt x="11481" y="29596"/>
                </a:lnTo>
                <a:close/>
              </a:path>
              <a:path w="40639" h="110490">
                <a:moveTo>
                  <a:pt x="19507" y="39392"/>
                </a:moveTo>
                <a:lnTo>
                  <a:pt x="18187" y="43122"/>
                </a:lnTo>
                <a:lnTo>
                  <a:pt x="14701" y="45048"/>
                </a:lnTo>
                <a:lnTo>
                  <a:pt x="17506" y="45048"/>
                </a:lnTo>
                <a:lnTo>
                  <a:pt x="19507" y="39392"/>
                </a:lnTo>
                <a:close/>
              </a:path>
              <a:path w="40639" h="110490">
                <a:moveTo>
                  <a:pt x="25629" y="23481"/>
                </a:moveTo>
                <a:lnTo>
                  <a:pt x="23100" y="29296"/>
                </a:lnTo>
                <a:lnTo>
                  <a:pt x="21830" y="32865"/>
                </a:lnTo>
                <a:lnTo>
                  <a:pt x="21848" y="36614"/>
                </a:lnTo>
                <a:lnTo>
                  <a:pt x="25976" y="40702"/>
                </a:lnTo>
                <a:lnTo>
                  <a:pt x="36110" y="40653"/>
                </a:lnTo>
                <a:lnTo>
                  <a:pt x="40113" y="36614"/>
                </a:lnTo>
                <a:lnTo>
                  <a:pt x="40000" y="26130"/>
                </a:lnTo>
                <a:lnTo>
                  <a:pt x="37830" y="24100"/>
                </a:lnTo>
                <a:lnTo>
                  <a:pt x="26622" y="24100"/>
                </a:lnTo>
                <a:lnTo>
                  <a:pt x="25629" y="23481"/>
                </a:lnTo>
                <a:close/>
              </a:path>
              <a:path w="40639" h="110490">
                <a:moveTo>
                  <a:pt x="40170" y="31196"/>
                </a:moveTo>
                <a:lnTo>
                  <a:pt x="40113" y="36614"/>
                </a:lnTo>
                <a:lnTo>
                  <a:pt x="36110" y="40653"/>
                </a:lnTo>
                <a:lnTo>
                  <a:pt x="25976" y="40702"/>
                </a:lnTo>
                <a:lnTo>
                  <a:pt x="40332" y="40702"/>
                </a:lnTo>
                <a:lnTo>
                  <a:pt x="40170" y="31196"/>
                </a:lnTo>
                <a:close/>
              </a:path>
              <a:path w="40639" h="110490">
                <a:moveTo>
                  <a:pt x="18673" y="29596"/>
                </a:moveTo>
                <a:lnTo>
                  <a:pt x="11481" y="29596"/>
                </a:lnTo>
                <a:lnTo>
                  <a:pt x="18749" y="32167"/>
                </a:lnTo>
                <a:lnTo>
                  <a:pt x="20653" y="36155"/>
                </a:lnTo>
                <a:lnTo>
                  <a:pt x="19507" y="39392"/>
                </a:lnTo>
                <a:lnTo>
                  <a:pt x="21830" y="32866"/>
                </a:lnTo>
                <a:lnTo>
                  <a:pt x="21815" y="29841"/>
                </a:lnTo>
                <a:lnTo>
                  <a:pt x="19337" y="29841"/>
                </a:lnTo>
                <a:lnTo>
                  <a:pt x="18673" y="29596"/>
                </a:lnTo>
                <a:close/>
              </a:path>
              <a:path w="40639" h="110490">
                <a:moveTo>
                  <a:pt x="10831" y="18368"/>
                </a:moveTo>
                <a:lnTo>
                  <a:pt x="8728" y="24065"/>
                </a:lnTo>
                <a:lnTo>
                  <a:pt x="6669" y="32866"/>
                </a:lnTo>
                <a:lnTo>
                  <a:pt x="5368" y="38636"/>
                </a:lnTo>
                <a:lnTo>
                  <a:pt x="6115" y="35392"/>
                </a:lnTo>
                <a:lnTo>
                  <a:pt x="7493" y="31499"/>
                </a:lnTo>
                <a:lnTo>
                  <a:pt x="11481" y="29596"/>
                </a:lnTo>
                <a:lnTo>
                  <a:pt x="18673" y="29596"/>
                </a:lnTo>
                <a:lnTo>
                  <a:pt x="11405" y="26912"/>
                </a:lnTo>
                <a:lnTo>
                  <a:pt x="9370" y="22498"/>
                </a:lnTo>
                <a:lnTo>
                  <a:pt x="9430" y="22162"/>
                </a:lnTo>
                <a:lnTo>
                  <a:pt x="10831" y="18368"/>
                </a:lnTo>
                <a:close/>
              </a:path>
              <a:path w="40639" h="110490">
                <a:moveTo>
                  <a:pt x="25627" y="23479"/>
                </a:moveTo>
                <a:lnTo>
                  <a:pt x="23667" y="27993"/>
                </a:lnTo>
                <a:lnTo>
                  <a:pt x="21810" y="28785"/>
                </a:lnTo>
                <a:lnTo>
                  <a:pt x="21830" y="32865"/>
                </a:lnTo>
                <a:lnTo>
                  <a:pt x="23100" y="29296"/>
                </a:lnTo>
                <a:lnTo>
                  <a:pt x="25627" y="23479"/>
                </a:lnTo>
                <a:close/>
              </a:path>
              <a:path w="40639" h="110490">
                <a:moveTo>
                  <a:pt x="13599" y="13659"/>
                </a:moveTo>
                <a:lnTo>
                  <a:pt x="12714" y="14008"/>
                </a:lnTo>
                <a:lnTo>
                  <a:pt x="10829" y="18374"/>
                </a:lnTo>
                <a:lnTo>
                  <a:pt x="9430" y="22162"/>
                </a:lnTo>
                <a:lnTo>
                  <a:pt x="9370" y="22498"/>
                </a:lnTo>
                <a:lnTo>
                  <a:pt x="11405" y="26912"/>
                </a:lnTo>
                <a:lnTo>
                  <a:pt x="19337" y="29841"/>
                </a:lnTo>
                <a:lnTo>
                  <a:pt x="21810" y="28785"/>
                </a:lnTo>
                <a:lnTo>
                  <a:pt x="21897" y="21750"/>
                </a:lnTo>
                <a:lnTo>
                  <a:pt x="21400" y="21750"/>
                </a:lnTo>
                <a:lnTo>
                  <a:pt x="14208" y="16859"/>
                </a:lnTo>
                <a:lnTo>
                  <a:pt x="13599" y="13659"/>
                </a:lnTo>
                <a:close/>
              </a:path>
              <a:path w="40639" h="110490">
                <a:moveTo>
                  <a:pt x="21810" y="28785"/>
                </a:moveTo>
                <a:lnTo>
                  <a:pt x="19337" y="29841"/>
                </a:lnTo>
                <a:lnTo>
                  <a:pt x="21815" y="29841"/>
                </a:lnTo>
                <a:lnTo>
                  <a:pt x="21810" y="28785"/>
                </a:lnTo>
                <a:close/>
              </a:path>
              <a:path w="40639" h="110490">
                <a:moveTo>
                  <a:pt x="25100" y="23151"/>
                </a:moveTo>
                <a:lnTo>
                  <a:pt x="21817" y="26564"/>
                </a:lnTo>
                <a:lnTo>
                  <a:pt x="21810" y="28785"/>
                </a:lnTo>
                <a:lnTo>
                  <a:pt x="23667" y="27993"/>
                </a:lnTo>
                <a:lnTo>
                  <a:pt x="25627" y="23479"/>
                </a:lnTo>
                <a:lnTo>
                  <a:pt x="25100" y="23151"/>
                </a:lnTo>
                <a:close/>
              </a:path>
              <a:path w="40639" h="110490">
                <a:moveTo>
                  <a:pt x="22587" y="21583"/>
                </a:moveTo>
                <a:lnTo>
                  <a:pt x="21898" y="21680"/>
                </a:lnTo>
                <a:lnTo>
                  <a:pt x="21800" y="26582"/>
                </a:lnTo>
                <a:lnTo>
                  <a:pt x="25100" y="23151"/>
                </a:lnTo>
                <a:lnTo>
                  <a:pt x="22587" y="21583"/>
                </a:lnTo>
                <a:close/>
              </a:path>
              <a:path w="40639" h="110490">
                <a:moveTo>
                  <a:pt x="39855" y="22162"/>
                </a:moveTo>
                <a:lnTo>
                  <a:pt x="35757" y="22162"/>
                </a:lnTo>
                <a:lnTo>
                  <a:pt x="40000" y="26130"/>
                </a:lnTo>
                <a:lnTo>
                  <a:pt x="39855" y="22162"/>
                </a:lnTo>
                <a:close/>
              </a:path>
              <a:path w="40639" h="110490">
                <a:moveTo>
                  <a:pt x="34848" y="22193"/>
                </a:moveTo>
                <a:lnTo>
                  <a:pt x="26057" y="22498"/>
                </a:lnTo>
                <a:lnTo>
                  <a:pt x="25629" y="23481"/>
                </a:lnTo>
                <a:lnTo>
                  <a:pt x="26622" y="24100"/>
                </a:lnTo>
                <a:lnTo>
                  <a:pt x="34848" y="22193"/>
                </a:lnTo>
                <a:close/>
              </a:path>
              <a:path w="40639" h="110490">
                <a:moveTo>
                  <a:pt x="35757" y="22162"/>
                </a:moveTo>
                <a:lnTo>
                  <a:pt x="34848" y="22193"/>
                </a:lnTo>
                <a:lnTo>
                  <a:pt x="26622" y="24100"/>
                </a:lnTo>
                <a:lnTo>
                  <a:pt x="37830" y="24100"/>
                </a:lnTo>
                <a:lnTo>
                  <a:pt x="35757" y="22162"/>
                </a:lnTo>
                <a:close/>
              </a:path>
              <a:path w="40639" h="110490">
                <a:moveTo>
                  <a:pt x="26054" y="22487"/>
                </a:moveTo>
                <a:lnTo>
                  <a:pt x="25729" y="22498"/>
                </a:lnTo>
                <a:lnTo>
                  <a:pt x="25100" y="23151"/>
                </a:lnTo>
                <a:lnTo>
                  <a:pt x="25627" y="23479"/>
                </a:lnTo>
                <a:lnTo>
                  <a:pt x="26054" y="22487"/>
                </a:lnTo>
                <a:close/>
              </a:path>
              <a:path w="40639" h="110490">
                <a:moveTo>
                  <a:pt x="26964" y="20046"/>
                </a:moveTo>
                <a:lnTo>
                  <a:pt x="26090" y="21093"/>
                </a:lnTo>
                <a:lnTo>
                  <a:pt x="22587" y="21583"/>
                </a:lnTo>
                <a:lnTo>
                  <a:pt x="25100" y="23151"/>
                </a:lnTo>
                <a:lnTo>
                  <a:pt x="25729" y="22498"/>
                </a:lnTo>
                <a:lnTo>
                  <a:pt x="26054" y="22487"/>
                </a:lnTo>
                <a:lnTo>
                  <a:pt x="27022" y="20238"/>
                </a:lnTo>
                <a:lnTo>
                  <a:pt x="26964" y="20046"/>
                </a:lnTo>
                <a:close/>
              </a:path>
              <a:path w="40639" h="110490">
                <a:moveTo>
                  <a:pt x="27031" y="20217"/>
                </a:moveTo>
                <a:lnTo>
                  <a:pt x="26054" y="22487"/>
                </a:lnTo>
                <a:lnTo>
                  <a:pt x="27040" y="20238"/>
                </a:lnTo>
                <a:close/>
              </a:path>
              <a:path w="40639" h="110490">
                <a:moveTo>
                  <a:pt x="34026" y="5877"/>
                </a:moveTo>
                <a:lnTo>
                  <a:pt x="35860" y="11156"/>
                </a:lnTo>
                <a:lnTo>
                  <a:pt x="33514" y="15998"/>
                </a:lnTo>
                <a:lnTo>
                  <a:pt x="29079" y="17529"/>
                </a:lnTo>
                <a:lnTo>
                  <a:pt x="27254" y="19698"/>
                </a:lnTo>
                <a:lnTo>
                  <a:pt x="26062" y="22486"/>
                </a:lnTo>
                <a:lnTo>
                  <a:pt x="34848" y="22193"/>
                </a:lnTo>
                <a:lnTo>
                  <a:pt x="36129" y="21896"/>
                </a:lnTo>
                <a:lnTo>
                  <a:pt x="39090" y="17150"/>
                </a:lnTo>
                <a:lnTo>
                  <a:pt x="37824" y="11786"/>
                </a:lnTo>
                <a:lnTo>
                  <a:pt x="37178" y="9626"/>
                </a:lnTo>
                <a:lnTo>
                  <a:pt x="36321" y="7395"/>
                </a:lnTo>
                <a:lnTo>
                  <a:pt x="35994" y="6939"/>
                </a:lnTo>
                <a:lnTo>
                  <a:pt x="34026" y="5877"/>
                </a:lnTo>
                <a:close/>
              </a:path>
              <a:path w="40639" h="110490">
                <a:moveTo>
                  <a:pt x="37847" y="11865"/>
                </a:moveTo>
                <a:lnTo>
                  <a:pt x="39090" y="17150"/>
                </a:lnTo>
                <a:lnTo>
                  <a:pt x="36129" y="21896"/>
                </a:lnTo>
                <a:lnTo>
                  <a:pt x="34848" y="22193"/>
                </a:lnTo>
                <a:lnTo>
                  <a:pt x="35757" y="22162"/>
                </a:lnTo>
                <a:lnTo>
                  <a:pt x="39855" y="22162"/>
                </a:lnTo>
                <a:lnTo>
                  <a:pt x="39761" y="19698"/>
                </a:lnTo>
                <a:lnTo>
                  <a:pt x="39642" y="17872"/>
                </a:lnTo>
                <a:lnTo>
                  <a:pt x="37847" y="11865"/>
                </a:lnTo>
                <a:close/>
              </a:path>
              <a:path w="40639" h="110490">
                <a:moveTo>
                  <a:pt x="17317" y="12195"/>
                </a:moveTo>
                <a:lnTo>
                  <a:pt x="13599" y="13659"/>
                </a:lnTo>
                <a:lnTo>
                  <a:pt x="14208" y="16859"/>
                </a:lnTo>
                <a:lnTo>
                  <a:pt x="21400" y="21750"/>
                </a:lnTo>
                <a:lnTo>
                  <a:pt x="21898" y="21680"/>
                </a:lnTo>
                <a:lnTo>
                  <a:pt x="21807" y="20844"/>
                </a:lnTo>
                <a:lnTo>
                  <a:pt x="20641" y="15844"/>
                </a:lnTo>
                <a:lnTo>
                  <a:pt x="19492" y="14810"/>
                </a:lnTo>
                <a:lnTo>
                  <a:pt x="18741" y="13659"/>
                </a:lnTo>
                <a:lnTo>
                  <a:pt x="18627" y="13398"/>
                </a:lnTo>
                <a:lnTo>
                  <a:pt x="18386" y="12661"/>
                </a:lnTo>
                <a:lnTo>
                  <a:pt x="17317" y="12195"/>
                </a:lnTo>
                <a:close/>
              </a:path>
              <a:path w="40639" h="110490">
                <a:moveTo>
                  <a:pt x="21898" y="21680"/>
                </a:moveTo>
                <a:lnTo>
                  <a:pt x="21400" y="21750"/>
                </a:lnTo>
                <a:lnTo>
                  <a:pt x="21897" y="21750"/>
                </a:lnTo>
                <a:close/>
              </a:path>
              <a:path w="40639" h="110490">
                <a:moveTo>
                  <a:pt x="21807" y="20844"/>
                </a:moveTo>
                <a:lnTo>
                  <a:pt x="21898" y="21680"/>
                </a:lnTo>
                <a:lnTo>
                  <a:pt x="22587" y="21583"/>
                </a:lnTo>
                <a:lnTo>
                  <a:pt x="21876" y="21140"/>
                </a:lnTo>
                <a:lnTo>
                  <a:pt x="21807" y="20844"/>
                </a:lnTo>
                <a:close/>
              </a:path>
              <a:path w="40639" h="110490">
                <a:moveTo>
                  <a:pt x="20081" y="13398"/>
                </a:moveTo>
                <a:lnTo>
                  <a:pt x="21876" y="21140"/>
                </a:lnTo>
                <a:lnTo>
                  <a:pt x="22587" y="21583"/>
                </a:lnTo>
                <a:lnTo>
                  <a:pt x="26090" y="21093"/>
                </a:lnTo>
                <a:lnTo>
                  <a:pt x="26964" y="20046"/>
                </a:lnTo>
                <a:lnTo>
                  <a:pt x="25228" y="15637"/>
                </a:lnTo>
                <a:lnTo>
                  <a:pt x="20081" y="13398"/>
                </a:lnTo>
                <a:close/>
              </a:path>
              <a:path w="40639" h="110490">
                <a:moveTo>
                  <a:pt x="28780" y="17872"/>
                </a:moveTo>
                <a:lnTo>
                  <a:pt x="26964" y="20046"/>
                </a:lnTo>
                <a:lnTo>
                  <a:pt x="27031" y="20217"/>
                </a:lnTo>
                <a:lnTo>
                  <a:pt x="27254" y="19698"/>
                </a:lnTo>
                <a:lnTo>
                  <a:pt x="28780" y="17872"/>
                </a:lnTo>
                <a:close/>
              </a:path>
              <a:path w="40639" h="110490">
                <a:moveTo>
                  <a:pt x="27100" y="5851"/>
                </a:moveTo>
                <a:lnTo>
                  <a:pt x="22381" y="7260"/>
                </a:lnTo>
                <a:lnTo>
                  <a:pt x="19751" y="11786"/>
                </a:lnTo>
                <a:lnTo>
                  <a:pt x="19802" y="12195"/>
                </a:lnTo>
                <a:lnTo>
                  <a:pt x="20081" y="13398"/>
                </a:lnTo>
                <a:lnTo>
                  <a:pt x="25228" y="15637"/>
                </a:lnTo>
                <a:lnTo>
                  <a:pt x="26964" y="20046"/>
                </a:lnTo>
                <a:lnTo>
                  <a:pt x="31664" y="14418"/>
                </a:lnTo>
                <a:lnTo>
                  <a:pt x="31202" y="9276"/>
                </a:lnTo>
                <a:lnTo>
                  <a:pt x="27100" y="5851"/>
                </a:lnTo>
                <a:close/>
              </a:path>
              <a:path w="40639" h="110490">
                <a:moveTo>
                  <a:pt x="13290" y="12037"/>
                </a:moveTo>
                <a:lnTo>
                  <a:pt x="12130" y="14847"/>
                </a:lnTo>
                <a:lnTo>
                  <a:pt x="10831" y="18368"/>
                </a:lnTo>
                <a:lnTo>
                  <a:pt x="12714" y="14008"/>
                </a:lnTo>
                <a:lnTo>
                  <a:pt x="13599" y="13659"/>
                </a:lnTo>
                <a:lnTo>
                  <a:pt x="13290" y="12037"/>
                </a:lnTo>
                <a:close/>
              </a:path>
              <a:path w="40639" h="110490">
                <a:moveTo>
                  <a:pt x="31527" y="4528"/>
                </a:moveTo>
                <a:lnTo>
                  <a:pt x="27100" y="5851"/>
                </a:lnTo>
                <a:lnTo>
                  <a:pt x="31202" y="9276"/>
                </a:lnTo>
                <a:lnTo>
                  <a:pt x="31664" y="14418"/>
                </a:lnTo>
                <a:lnTo>
                  <a:pt x="28780" y="17872"/>
                </a:lnTo>
                <a:lnTo>
                  <a:pt x="29079" y="17529"/>
                </a:lnTo>
                <a:lnTo>
                  <a:pt x="33514" y="15998"/>
                </a:lnTo>
                <a:lnTo>
                  <a:pt x="35860" y="11156"/>
                </a:lnTo>
                <a:lnTo>
                  <a:pt x="34026" y="5877"/>
                </a:lnTo>
                <a:lnTo>
                  <a:pt x="31527" y="4528"/>
                </a:lnTo>
                <a:close/>
              </a:path>
              <a:path w="40639" h="110490">
                <a:moveTo>
                  <a:pt x="18386" y="12661"/>
                </a:moveTo>
                <a:lnTo>
                  <a:pt x="18627" y="13398"/>
                </a:lnTo>
                <a:lnTo>
                  <a:pt x="18741" y="13659"/>
                </a:lnTo>
                <a:lnTo>
                  <a:pt x="19516" y="14847"/>
                </a:lnTo>
                <a:lnTo>
                  <a:pt x="20621" y="15835"/>
                </a:lnTo>
                <a:lnTo>
                  <a:pt x="20081" y="13398"/>
                </a:lnTo>
                <a:lnTo>
                  <a:pt x="18386" y="12661"/>
                </a:lnTo>
                <a:close/>
              </a:path>
              <a:path w="40639" h="110490">
                <a:moveTo>
                  <a:pt x="17883" y="5485"/>
                </a:moveTo>
                <a:lnTo>
                  <a:pt x="15925" y="7842"/>
                </a:lnTo>
                <a:lnTo>
                  <a:pt x="13627" y="11220"/>
                </a:lnTo>
                <a:lnTo>
                  <a:pt x="13394" y="11786"/>
                </a:lnTo>
                <a:lnTo>
                  <a:pt x="13409" y="12661"/>
                </a:lnTo>
                <a:lnTo>
                  <a:pt x="13599" y="13659"/>
                </a:lnTo>
                <a:lnTo>
                  <a:pt x="17317" y="12195"/>
                </a:lnTo>
                <a:lnTo>
                  <a:pt x="18234" y="12195"/>
                </a:lnTo>
                <a:lnTo>
                  <a:pt x="16763" y="7692"/>
                </a:lnTo>
                <a:lnTo>
                  <a:pt x="17883" y="5485"/>
                </a:lnTo>
                <a:close/>
              </a:path>
              <a:path w="40639" h="110490">
                <a:moveTo>
                  <a:pt x="24288" y="3502"/>
                </a:moveTo>
                <a:lnTo>
                  <a:pt x="19146" y="3964"/>
                </a:lnTo>
                <a:lnTo>
                  <a:pt x="17883" y="5485"/>
                </a:lnTo>
                <a:lnTo>
                  <a:pt x="16914" y="7395"/>
                </a:lnTo>
                <a:lnTo>
                  <a:pt x="16812" y="7842"/>
                </a:lnTo>
                <a:lnTo>
                  <a:pt x="18386" y="12661"/>
                </a:lnTo>
                <a:lnTo>
                  <a:pt x="20081" y="13398"/>
                </a:lnTo>
                <a:lnTo>
                  <a:pt x="19802" y="12195"/>
                </a:lnTo>
                <a:lnTo>
                  <a:pt x="19751" y="11786"/>
                </a:lnTo>
                <a:lnTo>
                  <a:pt x="22381" y="7260"/>
                </a:lnTo>
                <a:lnTo>
                  <a:pt x="27100" y="5851"/>
                </a:lnTo>
                <a:lnTo>
                  <a:pt x="24288" y="3502"/>
                </a:lnTo>
                <a:close/>
              </a:path>
              <a:path w="40639" h="110490">
                <a:moveTo>
                  <a:pt x="18234" y="12195"/>
                </a:moveTo>
                <a:lnTo>
                  <a:pt x="17317" y="12195"/>
                </a:lnTo>
                <a:lnTo>
                  <a:pt x="18386" y="12661"/>
                </a:lnTo>
                <a:lnTo>
                  <a:pt x="18234" y="12195"/>
                </a:lnTo>
                <a:close/>
              </a:path>
              <a:path w="40639" h="110490">
                <a:moveTo>
                  <a:pt x="13627" y="11220"/>
                </a:moveTo>
                <a:lnTo>
                  <a:pt x="13243" y="11786"/>
                </a:lnTo>
                <a:lnTo>
                  <a:pt x="13290" y="12037"/>
                </a:lnTo>
                <a:lnTo>
                  <a:pt x="13627" y="11220"/>
                </a:lnTo>
                <a:close/>
              </a:path>
              <a:path w="40639" h="110490">
                <a:moveTo>
                  <a:pt x="35994" y="6939"/>
                </a:moveTo>
                <a:lnTo>
                  <a:pt x="36321" y="7395"/>
                </a:lnTo>
                <a:lnTo>
                  <a:pt x="37178" y="9626"/>
                </a:lnTo>
                <a:lnTo>
                  <a:pt x="37487" y="10657"/>
                </a:lnTo>
                <a:lnTo>
                  <a:pt x="36449" y="7185"/>
                </a:lnTo>
                <a:lnTo>
                  <a:pt x="35994" y="6939"/>
                </a:lnTo>
                <a:close/>
              </a:path>
              <a:path w="40639" h="110490">
                <a:moveTo>
                  <a:pt x="18375" y="4514"/>
                </a:moveTo>
                <a:lnTo>
                  <a:pt x="17733" y="5182"/>
                </a:lnTo>
                <a:lnTo>
                  <a:pt x="15925" y="7841"/>
                </a:lnTo>
                <a:lnTo>
                  <a:pt x="17883" y="5485"/>
                </a:lnTo>
                <a:lnTo>
                  <a:pt x="18375" y="4514"/>
                </a:lnTo>
                <a:close/>
              </a:path>
              <a:path w="40639" h="110490">
                <a:moveTo>
                  <a:pt x="32898" y="2632"/>
                </a:moveTo>
                <a:lnTo>
                  <a:pt x="34026" y="5877"/>
                </a:lnTo>
                <a:lnTo>
                  <a:pt x="35994" y="6939"/>
                </a:lnTo>
                <a:lnTo>
                  <a:pt x="32898" y="2632"/>
                </a:lnTo>
                <a:close/>
              </a:path>
              <a:path w="40639" h="110490">
                <a:moveTo>
                  <a:pt x="33557" y="4528"/>
                </a:moveTo>
                <a:lnTo>
                  <a:pt x="31527" y="4528"/>
                </a:lnTo>
                <a:lnTo>
                  <a:pt x="34026" y="5877"/>
                </a:lnTo>
                <a:lnTo>
                  <a:pt x="33557" y="4528"/>
                </a:lnTo>
                <a:close/>
              </a:path>
              <a:path w="40639" h="110490">
                <a:moveTo>
                  <a:pt x="33201" y="3502"/>
                </a:moveTo>
                <a:lnTo>
                  <a:pt x="24288" y="3502"/>
                </a:lnTo>
                <a:lnTo>
                  <a:pt x="27100" y="5851"/>
                </a:lnTo>
                <a:lnTo>
                  <a:pt x="31527" y="4528"/>
                </a:lnTo>
                <a:lnTo>
                  <a:pt x="33557" y="4528"/>
                </a:lnTo>
                <a:lnTo>
                  <a:pt x="33201" y="3502"/>
                </a:lnTo>
                <a:close/>
              </a:path>
              <a:path w="40639" h="110490">
                <a:moveTo>
                  <a:pt x="27943" y="37"/>
                </a:moveTo>
                <a:lnTo>
                  <a:pt x="20265" y="2546"/>
                </a:lnTo>
                <a:lnTo>
                  <a:pt x="18368" y="4528"/>
                </a:lnTo>
                <a:lnTo>
                  <a:pt x="17883" y="5485"/>
                </a:lnTo>
                <a:lnTo>
                  <a:pt x="19146" y="3964"/>
                </a:lnTo>
                <a:lnTo>
                  <a:pt x="24288" y="3502"/>
                </a:lnTo>
                <a:lnTo>
                  <a:pt x="33201" y="3502"/>
                </a:lnTo>
                <a:lnTo>
                  <a:pt x="32898" y="2632"/>
                </a:lnTo>
                <a:lnTo>
                  <a:pt x="32638" y="2270"/>
                </a:lnTo>
                <a:lnTo>
                  <a:pt x="29292" y="611"/>
                </a:lnTo>
                <a:lnTo>
                  <a:pt x="27943" y="37"/>
                </a:lnTo>
                <a:close/>
              </a:path>
              <a:path w="40639" h="110490">
                <a:moveTo>
                  <a:pt x="20264" y="2546"/>
                </a:moveTo>
                <a:lnTo>
                  <a:pt x="19196" y="2895"/>
                </a:lnTo>
                <a:lnTo>
                  <a:pt x="18375" y="4514"/>
                </a:lnTo>
                <a:lnTo>
                  <a:pt x="20264" y="2546"/>
                </a:lnTo>
                <a:close/>
              </a:path>
              <a:path w="40639" h="110490">
                <a:moveTo>
                  <a:pt x="32638" y="2270"/>
                </a:moveTo>
                <a:lnTo>
                  <a:pt x="32898" y="2632"/>
                </a:lnTo>
                <a:lnTo>
                  <a:pt x="32801" y="2350"/>
                </a:lnTo>
                <a:lnTo>
                  <a:pt x="32638" y="2270"/>
                </a:lnTo>
                <a:close/>
              </a:path>
              <a:path w="40639" h="110490">
                <a:moveTo>
                  <a:pt x="27942" y="36"/>
                </a:moveTo>
                <a:lnTo>
                  <a:pt x="21028" y="2296"/>
                </a:lnTo>
                <a:lnTo>
                  <a:pt x="27943" y="37"/>
                </a:lnTo>
                <a:close/>
              </a:path>
              <a:path w="40639" h="110490">
                <a:moveTo>
                  <a:pt x="29292" y="611"/>
                </a:moveTo>
                <a:lnTo>
                  <a:pt x="32638" y="2270"/>
                </a:lnTo>
                <a:lnTo>
                  <a:pt x="32397" y="1934"/>
                </a:lnTo>
                <a:lnTo>
                  <a:pt x="29292" y="611"/>
                </a:lnTo>
                <a:close/>
              </a:path>
              <a:path w="40639" h="110490">
                <a:moveTo>
                  <a:pt x="28057" y="0"/>
                </a:moveTo>
                <a:lnTo>
                  <a:pt x="29292" y="611"/>
                </a:lnTo>
                <a:lnTo>
                  <a:pt x="28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1334" y="1479910"/>
            <a:ext cx="76401" cy="10313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92259" y="1477630"/>
            <a:ext cx="73872" cy="113411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1438272" y="1490095"/>
            <a:ext cx="32384" cy="101600"/>
          </a:xfrm>
          <a:custGeom>
            <a:avLst/>
            <a:gdLst/>
            <a:ahLst/>
            <a:cxnLst/>
            <a:rect l="l" t="t" r="r" b="b"/>
            <a:pathLst>
              <a:path w="32384" h="101600">
                <a:moveTo>
                  <a:pt x="8887" y="78845"/>
                </a:moveTo>
                <a:lnTo>
                  <a:pt x="21351" y="101006"/>
                </a:lnTo>
                <a:lnTo>
                  <a:pt x="25435" y="97711"/>
                </a:lnTo>
                <a:lnTo>
                  <a:pt x="26281" y="96088"/>
                </a:lnTo>
                <a:lnTo>
                  <a:pt x="26836" y="88120"/>
                </a:lnTo>
                <a:lnTo>
                  <a:pt x="27241" y="84758"/>
                </a:lnTo>
                <a:lnTo>
                  <a:pt x="22769" y="84758"/>
                </a:lnTo>
                <a:lnTo>
                  <a:pt x="12141" y="83209"/>
                </a:lnTo>
                <a:lnTo>
                  <a:pt x="8887" y="78845"/>
                </a:lnTo>
                <a:close/>
              </a:path>
              <a:path w="32384" h="101600">
                <a:moveTo>
                  <a:pt x="12583" y="65726"/>
                </a:moveTo>
                <a:lnTo>
                  <a:pt x="10015" y="67641"/>
                </a:lnTo>
                <a:lnTo>
                  <a:pt x="9235" y="72961"/>
                </a:lnTo>
                <a:lnTo>
                  <a:pt x="8887" y="78845"/>
                </a:lnTo>
                <a:lnTo>
                  <a:pt x="12141" y="83209"/>
                </a:lnTo>
                <a:lnTo>
                  <a:pt x="22769" y="84758"/>
                </a:lnTo>
                <a:lnTo>
                  <a:pt x="27705" y="81078"/>
                </a:lnTo>
                <a:lnTo>
                  <a:pt x="29254" y="70449"/>
                </a:lnTo>
                <a:lnTo>
                  <a:pt x="28959" y="70053"/>
                </a:lnTo>
                <a:lnTo>
                  <a:pt x="24845" y="70053"/>
                </a:lnTo>
                <a:lnTo>
                  <a:pt x="14274" y="68157"/>
                </a:lnTo>
                <a:lnTo>
                  <a:pt x="12583" y="65726"/>
                </a:lnTo>
                <a:close/>
              </a:path>
              <a:path w="32384" h="101600">
                <a:moveTo>
                  <a:pt x="27705" y="81078"/>
                </a:moveTo>
                <a:lnTo>
                  <a:pt x="22769" y="84758"/>
                </a:lnTo>
                <a:lnTo>
                  <a:pt x="27241" y="84758"/>
                </a:lnTo>
                <a:lnTo>
                  <a:pt x="27581" y="81927"/>
                </a:lnTo>
                <a:lnTo>
                  <a:pt x="27705" y="81078"/>
                </a:lnTo>
                <a:close/>
              </a:path>
              <a:path w="32384" h="101600">
                <a:moveTo>
                  <a:pt x="9235" y="72961"/>
                </a:moveTo>
                <a:lnTo>
                  <a:pt x="8460" y="78273"/>
                </a:lnTo>
                <a:lnTo>
                  <a:pt x="8887" y="78845"/>
                </a:lnTo>
                <a:lnTo>
                  <a:pt x="9235" y="72961"/>
                </a:lnTo>
                <a:close/>
              </a:path>
              <a:path w="32384" h="101600">
                <a:moveTo>
                  <a:pt x="30807" y="61471"/>
                </a:moveTo>
                <a:lnTo>
                  <a:pt x="29898" y="66537"/>
                </a:lnTo>
                <a:lnTo>
                  <a:pt x="27554" y="68168"/>
                </a:lnTo>
                <a:lnTo>
                  <a:pt x="29254" y="70449"/>
                </a:lnTo>
                <a:lnTo>
                  <a:pt x="29105" y="71474"/>
                </a:lnTo>
                <a:lnTo>
                  <a:pt x="30083" y="65512"/>
                </a:lnTo>
                <a:lnTo>
                  <a:pt x="30807" y="61471"/>
                </a:lnTo>
                <a:close/>
              </a:path>
              <a:path w="32384" h="101600">
                <a:moveTo>
                  <a:pt x="14945" y="63964"/>
                </a:moveTo>
                <a:lnTo>
                  <a:pt x="12583" y="65726"/>
                </a:lnTo>
                <a:lnTo>
                  <a:pt x="14274" y="68157"/>
                </a:lnTo>
                <a:lnTo>
                  <a:pt x="24845" y="70053"/>
                </a:lnTo>
                <a:lnTo>
                  <a:pt x="27554" y="68168"/>
                </a:lnTo>
                <a:lnTo>
                  <a:pt x="25573" y="65512"/>
                </a:lnTo>
                <a:lnTo>
                  <a:pt x="14945" y="63964"/>
                </a:lnTo>
                <a:close/>
              </a:path>
              <a:path w="32384" h="101600">
                <a:moveTo>
                  <a:pt x="27554" y="68168"/>
                </a:moveTo>
                <a:lnTo>
                  <a:pt x="24845" y="70053"/>
                </a:lnTo>
                <a:lnTo>
                  <a:pt x="28959" y="70053"/>
                </a:lnTo>
                <a:lnTo>
                  <a:pt x="27554" y="68168"/>
                </a:lnTo>
                <a:close/>
              </a:path>
              <a:path w="32384" h="101600">
                <a:moveTo>
                  <a:pt x="30359" y="63964"/>
                </a:moveTo>
                <a:lnTo>
                  <a:pt x="14945" y="63964"/>
                </a:lnTo>
                <a:lnTo>
                  <a:pt x="25573" y="65512"/>
                </a:lnTo>
                <a:lnTo>
                  <a:pt x="27554" y="68168"/>
                </a:lnTo>
                <a:lnTo>
                  <a:pt x="29898" y="66537"/>
                </a:lnTo>
                <a:lnTo>
                  <a:pt x="30359" y="63964"/>
                </a:lnTo>
                <a:close/>
              </a:path>
              <a:path w="32384" h="101600">
                <a:moveTo>
                  <a:pt x="10761" y="63107"/>
                </a:moveTo>
                <a:lnTo>
                  <a:pt x="10015" y="67641"/>
                </a:lnTo>
                <a:lnTo>
                  <a:pt x="12583" y="65726"/>
                </a:lnTo>
                <a:lnTo>
                  <a:pt x="10761" y="63107"/>
                </a:lnTo>
                <a:close/>
              </a:path>
              <a:path w="32384" h="101600">
                <a:moveTo>
                  <a:pt x="15085" y="50844"/>
                </a:moveTo>
                <a:lnTo>
                  <a:pt x="12655" y="52536"/>
                </a:lnTo>
                <a:lnTo>
                  <a:pt x="10761" y="63107"/>
                </a:lnTo>
                <a:lnTo>
                  <a:pt x="12583" y="65726"/>
                </a:lnTo>
                <a:lnTo>
                  <a:pt x="14945" y="63964"/>
                </a:lnTo>
                <a:lnTo>
                  <a:pt x="30359" y="63964"/>
                </a:lnTo>
                <a:lnTo>
                  <a:pt x="31792" y="55962"/>
                </a:lnTo>
                <a:lnTo>
                  <a:pt x="29755" y="53037"/>
                </a:lnTo>
                <a:lnTo>
                  <a:pt x="17291" y="53037"/>
                </a:lnTo>
                <a:lnTo>
                  <a:pt x="15085" y="50844"/>
                </a:lnTo>
                <a:close/>
              </a:path>
              <a:path w="32384" h="101600">
                <a:moveTo>
                  <a:pt x="12932" y="48195"/>
                </a:moveTo>
                <a:lnTo>
                  <a:pt x="12562" y="53046"/>
                </a:lnTo>
                <a:lnTo>
                  <a:pt x="11461" y="59186"/>
                </a:lnTo>
                <a:lnTo>
                  <a:pt x="12655" y="52536"/>
                </a:lnTo>
                <a:lnTo>
                  <a:pt x="15085" y="50844"/>
                </a:lnTo>
                <a:lnTo>
                  <a:pt x="12933" y="48705"/>
                </a:lnTo>
                <a:lnTo>
                  <a:pt x="12932" y="48195"/>
                </a:lnTo>
                <a:close/>
              </a:path>
              <a:path w="32384" h="101600">
                <a:moveTo>
                  <a:pt x="32288" y="37894"/>
                </a:moveTo>
                <a:lnTo>
                  <a:pt x="32286" y="48705"/>
                </a:lnTo>
                <a:lnTo>
                  <a:pt x="29023" y="51987"/>
                </a:lnTo>
                <a:lnTo>
                  <a:pt x="31792" y="55962"/>
                </a:lnTo>
                <a:lnTo>
                  <a:pt x="31908" y="55314"/>
                </a:lnTo>
                <a:lnTo>
                  <a:pt x="32248" y="50844"/>
                </a:lnTo>
                <a:lnTo>
                  <a:pt x="32288" y="37894"/>
                </a:lnTo>
                <a:close/>
              </a:path>
              <a:path w="32384" h="101600">
                <a:moveTo>
                  <a:pt x="17705" y="49020"/>
                </a:moveTo>
                <a:lnTo>
                  <a:pt x="15085" y="50844"/>
                </a:lnTo>
                <a:lnTo>
                  <a:pt x="17291" y="53037"/>
                </a:lnTo>
                <a:lnTo>
                  <a:pt x="28008" y="53008"/>
                </a:lnTo>
                <a:lnTo>
                  <a:pt x="29023" y="51987"/>
                </a:lnTo>
                <a:lnTo>
                  <a:pt x="28274" y="50911"/>
                </a:lnTo>
                <a:lnTo>
                  <a:pt x="17705" y="49020"/>
                </a:lnTo>
                <a:close/>
              </a:path>
              <a:path w="32384" h="101600">
                <a:moveTo>
                  <a:pt x="29023" y="51987"/>
                </a:moveTo>
                <a:lnTo>
                  <a:pt x="28008" y="53008"/>
                </a:lnTo>
                <a:lnTo>
                  <a:pt x="17291" y="53037"/>
                </a:lnTo>
                <a:lnTo>
                  <a:pt x="29755" y="53037"/>
                </a:lnTo>
                <a:lnTo>
                  <a:pt x="29023" y="51987"/>
                </a:lnTo>
                <a:close/>
              </a:path>
              <a:path w="32384" h="101600">
                <a:moveTo>
                  <a:pt x="31973" y="49020"/>
                </a:moveTo>
                <a:lnTo>
                  <a:pt x="17705" y="49020"/>
                </a:lnTo>
                <a:lnTo>
                  <a:pt x="28274" y="50911"/>
                </a:lnTo>
                <a:lnTo>
                  <a:pt x="29023" y="51987"/>
                </a:lnTo>
                <a:lnTo>
                  <a:pt x="31973" y="49020"/>
                </a:lnTo>
                <a:close/>
              </a:path>
              <a:path w="32384" h="101600">
                <a:moveTo>
                  <a:pt x="15577" y="35304"/>
                </a:moveTo>
                <a:lnTo>
                  <a:pt x="13012" y="37894"/>
                </a:lnTo>
                <a:lnTo>
                  <a:pt x="12933" y="48705"/>
                </a:lnTo>
                <a:lnTo>
                  <a:pt x="15085" y="50844"/>
                </a:lnTo>
                <a:lnTo>
                  <a:pt x="17705" y="49020"/>
                </a:lnTo>
                <a:lnTo>
                  <a:pt x="31973" y="49020"/>
                </a:lnTo>
                <a:lnTo>
                  <a:pt x="32286" y="48705"/>
                </a:lnTo>
                <a:lnTo>
                  <a:pt x="32288" y="37894"/>
                </a:lnTo>
                <a:lnTo>
                  <a:pt x="31223" y="36843"/>
                </a:lnTo>
                <a:lnTo>
                  <a:pt x="17214" y="36843"/>
                </a:lnTo>
                <a:lnTo>
                  <a:pt x="15577" y="35304"/>
                </a:lnTo>
                <a:close/>
              </a:path>
              <a:path w="32384" h="101600">
                <a:moveTo>
                  <a:pt x="14202" y="34012"/>
                </a:moveTo>
                <a:lnTo>
                  <a:pt x="12860" y="35084"/>
                </a:lnTo>
                <a:lnTo>
                  <a:pt x="12932" y="48195"/>
                </a:lnTo>
                <a:lnTo>
                  <a:pt x="13012" y="37894"/>
                </a:lnTo>
                <a:lnTo>
                  <a:pt x="15577" y="35304"/>
                </a:lnTo>
                <a:lnTo>
                  <a:pt x="14202" y="34012"/>
                </a:lnTo>
                <a:close/>
              </a:path>
              <a:path w="32384" h="101600">
                <a:moveTo>
                  <a:pt x="31662" y="26465"/>
                </a:moveTo>
                <a:lnTo>
                  <a:pt x="31727" y="32255"/>
                </a:lnTo>
                <a:lnTo>
                  <a:pt x="29247" y="34894"/>
                </a:lnTo>
                <a:lnTo>
                  <a:pt x="32288" y="37894"/>
                </a:lnTo>
                <a:lnTo>
                  <a:pt x="32079" y="31977"/>
                </a:lnTo>
                <a:lnTo>
                  <a:pt x="31662" y="26465"/>
                </a:lnTo>
                <a:close/>
              </a:path>
              <a:path w="32384" h="101600">
                <a:moveTo>
                  <a:pt x="458" y="31161"/>
                </a:moveTo>
                <a:lnTo>
                  <a:pt x="1191" y="33416"/>
                </a:lnTo>
                <a:lnTo>
                  <a:pt x="7344" y="37194"/>
                </a:lnTo>
                <a:lnTo>
                  <a:pt x="11082" y="36503"/>
                </a:lnTo>
                <a:lnTo>
                  <a:pt x="12860" y="35084"/>
                </a:lnTo>
                <a:lnTo>
                  <a:pt x="12856" y="34800"/>
                </a:lnTo>
                <a:lnTo>
                  <a:pt x="10904" y="34800"/>
                </a:lnTo>
                <a:lnTo>
                  <a:pt x="3067" y="34202"/>
                </a:lnTo>
                <a:lnTo>
                  <a:pt x="458" y="31161"/>
                </a:lnTo>
                <a:close/>
              </a:path>
              <a:path w="32384" h="101600">
                <a:moveTo>
                  <a:pt x="27914" y="33580"/>
                </a:moveTo>
                <a:lnTo>
                  <a:pt x="17212" y="33653"/>
                </a:lnTo>
                <a:lnTo>
                  <a:pt x="15577" y="35304"/>
                </a:lnTo>
                <a:lnTo>
                  <a:pt x="17214" y="36843"/>
                </a:lnTo>
                <a:lnTo>
                  <a:pt x="27721" y="36517"/>
                </a:lnTo>
                <a:lnTo>
                  <a:pt x="29247" y="34894"/>
                </a:lnTo>
                <a:lnTo>
                  <a:pt x="27914" y="33580"/>
                </a:lnTo>
                <a:close/>
              </a:path>
              <a:path w="32384" h="101600">
                <a:moveTo>
                  <a:pt x="29247" y="34894"/>
                </a:moveTo>
                <a:lnTo>
                  <a:pt x="27721" y="36517"/>
                </a:lnTo>
                <a:lnTo>
                  <a:pt x="17214" y="36843"/>
                </a:lnTo>
                <a:lnTo>
                  <a:pt x="31223" y="36843"/>
                </a:lnTo>
                <a:lnTo>
                  <a:pt x="29247" y="34894"/>
                </a:lnTo>
                <a:close/>
              </a:path>
              <a:path w="32384" h="101600">
                <a:moveTo>
                  <a:pt x="16879" y="24262"/>
                </a:moveTo>
                <a:lnTo>
                  <a:pt x="16013" y="25703"/>
                </a:lnTo>
                <a:lnTo>
                  <a:pt x="15870" y="25747"/>
                </a:lnTo>
                <a:lnTo>
                  <a:pt x="15864" y="26005"/>
                </a:lnTo>
                <a:lnTo>
                  <a:pt x="17032" y="27465"/>
                </a:lnTo>
                <a:lnTo>
                  <a:pt x="17132" y="28580"/>
                </a:lnTo>
                <a:lnTo>
                  <a:pt x="16751" y="31977"/>
                </a:lnTo>
                <a:lnTo>
                  <a:pt x="14202" y="34012"/>
                </a:lnTo>
                <a:lnTo>
                  <a:pt x="15577" y="35304"/>
                </a:lnTo>
                <a:lnTo>
                  <a:pt x="17212" y="33653"/>
                </a:lnTo>
                <a:lnTo>
                  <a:pt x="30482" y="33580"/>
                </a:lnTo>
                <a:lnTo>
                  <a:pt x="31727" y="32255"/>
                </a:lnTo>
                <a:lnTo>
                  <a:pt x="31605" y="25703"/>
                </a:lnTo>
                <a:lnTo>
                  <a:pt x="31524" y="24627"/>
                </a:lnTo>
                <a:lnTo>
                  <a:pt x="17419" y="24627"/>
                </a:lnTo>
                <a:lnTo>
                  <a:pt x="16879" y="24262"/>
                </a:lnTo>
                <a:close/>
              </a:path>
              <a:path w="32384" h="101600">
                <a:moveTo>
                  <a:pt x="13197" y="33067"/>
                </a:moveTo>
                <a:lnTo>
                  <a:pt x="12834" y="33341"/>
                </a:lnTo>
                <a:lnTo>
                  <a:pt x="12860" y="35084"/>
                </a:lnTo>
                <a:lnTo>
                  <a:pt x="14202" y="34012"/>
                </a:lnTo>
                <a:lnTo>
                  <a:pt x="13197" y="33067"/>
                </a:lnTo>
                <a:close/>
              </a:path>
              <a:path w="32384" h="101600">
                <a:moveTo>
                  <a:pt x="30482" y="33580"/>
                </a:moveTo>
                <a:lnTo>
                  <a:pt x="27914" y="33580"/>
                </a:lnTo>
                <a:lnTo>
                  <a:pt x="29247" y="34894"/>
                </a:lnTo>
                <a:lnTo>
                  <a:pt x="30482" y="33580"/>
                </a:lnTo>
                <a:close/>
              </a:path>
              <a:path w="32384" h="101600">
                <a:moveTo>
                  <a:pt x="2973" y="20897"/>
                </a:moveTo>
                <a:lnTo>
                  <a:pt x="2462" y="21079"/>
                </a:lnTo>
                <a:lnTo>
                  <a:pt x="536" y="23601"/>
                </a:lnTo>
                <a:lnTo>
                  <a:pt x="54" y="29918"/>
                </a:lnTo>
                <a:lnTo>
                  <a:pt x="458" y="31161"/>
                </a:lnTo>
                <a:lnTo>
                  <a:pt x="3067" y="34202"/>
                </a:lnTo>
                <a:lnTo>
                  <a:pt x="10904" y="34800"/>
                </a:lnTo>
                <a:lnTo>
                  <a:pt x="12736" y="33416"/>
                </a:lnTo>
                <a:lnTo>
                  <a:pt x="12647" y="27050"/>
                </a:lnTo>
                <a:lnTo>
                  <a:pt x="11602" y="27050"/>
                </a:lnTo>
                <a:lnTo>
                  <a:pt x="3903" y="23458"/>
                </a:lnTo>
                <a:lnTo>
                  <a:pt x="2973" y="20897"/>
                </a:lnTo>
                <a:close/>
              </a:path>
              <a:path w="32384" h="101600">
                <a:moveTo>
                  <a:pt x="12834" y="33341"/>
                </a:moveTo>
                <a:lnTo>
                  <a:pt x="10904" y="34800"/>
                </a:lnTo>
                <a:lnTo>
                  <a:pt x="12856" y="34800"/>
                </a:lnTo>
                <a:lnTo>
                  <a:pt x="12834" y="33341"/>
                </a:lnTo>
                <a:close/>
              </a:path>
              <a:path w="32384" h="101600">
                <a:moveTo>
                  <a:pt x="15773" y="25891"/>
                </a:moveTo>
                <a:lnTo>
                  <a:pt x="15476" y="26333"/>
                </a:lnTo>
                <a:lnTo>
                  <a:pt x="14298" y="32127"/>
                </a:lnTo>
                <a:lnTo>
                  <a:pt x="14175" y="32328"/>
                </a:lnTo>
                <a:lnTo>
                  <a:pt x="13197" y="33067"/>
                </a:lnTo>
                <a:lnTo>
                  <a:pt x="14202" y="34012"/>
                </a:lnTo>
                <a:lnTo>
                  <a:pt x="16751" y="31977"/>
                </a:lnTo>
                <a:lnTo>
                  <a:pt x="17230" y="27711"/>
                </a:lnTo>
                <a:lnTo>
                  <a:pt x="15773" y="25891"/>
                </a:lnTo>
                <a:close/>
              </a:path>
              <a:path w="32384" h="101600">
                <a:moveTo>
                  <a:pt x="12824" y="32717"/>
                </a:moveTo>
                <a:lnTo>
                  <a:pt x="12834" y="33341"/>
                </a:lnTo>
                <a:lnTo>
                  <a:pt x="13197" y="33067"/>
                </a:lnTo>
                <a:lnTo>
                  <a:pt x="12824" y="32717"/>
                </a:lnTo>
                <a:close/>
              </a:path>
              <a:path w="32384" h="101600">
                <a:moveTo>
                  <a:pt x="15699" y="25799"/>
                </a:moveTo>
                <a:lnTo>
                  <a:pt x="12638" y="26734"/>
                </a:lnTo>
                <a:lnTo>
                  <a:pt x="12759" y="30627"/>
                </a:lnTo>
                <a:lnTo>
                  <a:pt x="12866" y="32757"/>
                </a:lnTo>
                <a:lnTo>
                  <a:pt x="13197" y="33067"/>
                </a:lnTo>
                <a:lnTo>
                  <a:pt x="14175" y="32328"/>
                </a:lnTo>
                <a:lnTo>
                  <a:pt x="14298" y="32127"/>
                </a:lnTo>
                <a:lnTo>
                  <a:pt x="15476" y="26333"/>
                </a:lnTo>
                <a:lnTo>
                  <a:pt x="15696" y="26005"/>
                </a:lnTo>
                <a:lnTo>
                  <a:pt x="15699" y="25799"/>
                </a:lnTo>
                <a:close/>
              </a:path>
              <a:path w="32384" h="101600">
                <a:moveTo>
                  <a:pt x="352" y="26005"/>
                </a:moveTo>
                <a:lnTo>
                  <a:pt x="0" y="30627"/>
                </a:lnTo>
                <a:lnTo>
                  <a:pt x="458" y="31161"/>
                </a:lnTo>
                <a:lnTo>
                  <a:pt x="54" y="29918"/>
                </a:lnTo>
                <a:lnTo>
                  <a:pt x="352" y="26005"/>
                </a:lnTo>
                <a:close/>
              </a:path>
              <a:path w="32384" h="101600">
                <a:moveTo>
                  <a:pt x="9098" y="18709"/>
                </a:moveTo>
                <a:lnTo>
                  <a:pt x="2973" y="20897"/>
                </a:lnTo>
                <a:lnTo>
                  <a:pt x="3903" y="23458"/>
                </a:lnTo>
                <a:lnTo>
                  <a:pt x="11602" y="27050"/>
                </a:lnTo>
                <a:lnTo>
                  <a:pt x="12638" y="26734"/>
                </a:lnTo>
                <a:lnTo>
                  <a:pt x="12529" y="23458"/>
                </a:lnTo>
                <a:lnTo>
                  <a:pt x="12361" y="20255"/>
                </a:lnTo>
                <a:lnTo>
                  <a:pt x="9098" y="18709"/>
                </a:lnTo>
                <a:close/>
              </a:path>
              <a:path w="32384" h="101600">
                <a:moveTo>
                  <a:pt x="12638" y="26734"/>
                </a:moveTo>
                <a:lnTo>
                  <a:pt x="11602" y="27050"/>
                </a:lnTo>
                <a:lnTo>
                  <a:pt x="12647" y="27050"/>
                </a:lnTo>
                <a:lnTo>
                  <a:pt x="12638" y="26734"/>
                </a:lnTo>
                <a:close/>
              </a:path>
              <a:path w="32384" h="101600">
                <a:moveTo>
                  <a:pt x="13103" y="21707"/>
                </a:moveTo>
                <a:lnTo>
                  <a:pt x="12622" y="22243"/>
                </a:lnTo>
                <a:lnTo>
                  <a:pt x="12513" y="22707"/>
                </a:lnTo>
                <a:lnTo>
                  <a:pt x="12638" y="26734"/>
                </a:lnTo>
                <a:lnTo>
                  <a:pt x="15699" y="25799"/>
                </a:lnTo>
                <a:lnTo>
                  <a:pt x="14734" y="24592"/>
                </a:lnTo>
                <a:lnTo>
                  <a:pt x="13943" y="22376"/>
                </a:lnTo>
                <a:lnTo>
                  <a:pt x="13830" y="22199"/>
                </a:lnTo>
                <a:lnTo>
                  <a:pt x="13103" y="21707"/>
                </a:lnTo>
                <a:close/>
              </a:path>
              <a:path w="32384" h="101600">
                <a:moveTo>
                  <a:pt x="13895" y="22243"/>
                </a:moveTo>
                <a:lnTo>
                  <a:pt x="14734" y="24592"/>
                </a:lnTo>
                <a:lnTo>
                  <a:pt x="15699" y="25799"/>
                </a:lnTo>
                <a:lnTo>
                  <a:pt x="15870" y="25747"/>
                </a:lnTo>
                <a:lnTo>
                  <a:pt x="16872" y="24257"/>
                </a:lnTo>
                <a:lnTo>
                  <a:pt x="13895" y="22243"/>
                </a:lnTo>
                <a:close/>
              </a:path>
              <a:path w="32384" h="101600">
                <a:moveTo>
                  <a:pt x="16872" y="24257"/>
                </a:moveTo>
                <a:lnTo>
                  <a:pt x="15870" y="25747"/>
                </a:lnTo>
                <a:lnTo>
                  <a:pt x="16013" y="25703"/>
                </a:lnTo>
                <a:lnTo>
                  <a:pt x="16872" y="24257"/>
                </a:lnTo>
                <a:close/>
              </a:path>
              <a:path w="32384" h="101600">
                <a:moveTo>
                  <a:pt x="26696" y="17284"/>
                </a:moveTo>
                <a:lnTo>
                  <a:pt x="24177" y="17474"/>
                </a:lnTo>
                <a:lnTo>
                  <a:pt x="20414" y="18096"/>
                </a:lnTo>
                <a:lnTo>
                  <a:pt x="20316" y="18536"/>
                </a:lnTo>
                <a:lnTo>
                  <a:pt x="16879" y="24262"/>
                </a:lnTo>
                <a:lnTo>
                  <a:pt x="17419" y="24627"/>
                </a:lnTo>
                <a:lnTo>
                  <a:pt x="27371" y="22707"/>
                </a:lnTo>
                <a:lnTo>
                  <a:pt x="29356" y="19773"/>
                </a:lnTo>
                <a:lnTo>
                  <a:pt x="29401" y="19609"/>
                </a:lnTo>
                <a:lnTo>
                  <a:pt x="26696" y="17284"/>
                </a:lnTo>
                <a:close/>
              </a:path>
              <a:path w="32384" h="101600">
                <a:moveTo>
                  <a:pt x="29443" y="19645"/>
                </a:moveTo>
                <a:lnTo>
                  <a:pt x="27371" y="22707"/>
                </a:lnTo>
                <a:lnTo>
                  <a:pt x="17419" y="24627"/>
                </a:lnTo>
                <a:lnTo>
                  <a:pt x="31524" y="24627"/>
                </a:lnTo>
                <a:lnTo>
                  <a:pt x="31340" y="22199"/>
                </a:lnTo>
                <a:lnTo>
                  <a:pt x="31244" y="21193"/>
                </a:lnTo>
                <a:lnTo>
                  <a:pt x="29443" y="19645"/>
                </a:lnTo>
                <a:close/>
              </a:path>
              <a:path w="32384" h="101600">
                <a:moveTo>
                  <a:pt x="14735" y="24594"/>
                </a:moveTo>
                <a:close/>
              </a:path>
              <a:path w="32384" h="101600">
                <a:moveTo>
                  <a:pt x="14734" y="24592"/>
                </a:moveTo>
                <a:close/>
              </a:path>
              <a:path w="32384" h="101600">
                <a:moveTo>
                  <a:pt x="14989" y="19609"/>
                </a:moveTo>
                <a:lnTo>
                  <a:pt x="13668" y="21079"/>
                </a:lnTo>
                <a:lnTo>
                  <a:pt x="13584" y="21371"/>
                </a:lnTo>
                <a:lnTo>
                  <a:pt x="13895" y="22243"/>
                </a:lnTo>
                <a:lnTo>
                  <a:pt x="16872" y="24257"/>
                </a:lnTo>
                <a:lnTo>
                  <a:pt x="19269" y="20255"/>
                </a:lnTo>
                <a:lnTo>
                  <a:pt x="19509" y="19773"/>
                </a:lnTo>
                <a:lnTo>
                  <a:pt x="16873" y="19773"/>
                </a:lnTo>
                <a:lnTo>
                  <a:pt x="14989" y="19609"/>
                </a:lnTo>
                <a:close/>
              </a:path>
              <a:path w="32384" h="101600">
                <a:moveTo>
                  <a:pt x="12361" y="20255"/>
                </a:moveTo>
                <a:lnTo>
                  <a:pt x="12548" y="23855"/>
                </a:lnTo>
                <a:lnTo>
                  <a:pt x="12661" y="22199"/>
                </a:lnTo>
                <a:lnTo>
                  <a:pt x="13103" y="21707"/>
                </a:lnTo>
                <a:lnTo>
                  <a:pt x="12607" y="21371"/>
                </a:lnTo>
                <a:lnTo>
                  <a:pt x="12482" y="20726"/>
                </a:lnTo>
                <a:lnTo>
                  <a:pt x="12361" y="20255"/>
                </a:lnTo>
                <a:close/>
              </a:path>
              <a:path w="32384" h="101600">
                <a:moveTo>
                  <a:pt x="2183" y="18724"/>
                </a:moveTo>
                <a:lnTo>
                  <a:pt x="640" y="22376"/>
                </a:lnTo>
                <a:lnTo>
                  <a:pt x="536" y="23601"/>
                </a:lnTo>
                <a:lnTo>
                  <a:pt x="2462" y="21079"/>
                </a:lnTo>
                <a:lnTo>
                  <a:pt x="2973" y="20897"/>
                </a:lnTo>
                <a:lnTo>
                  <a:pt x="2183" y="18724"/>
                </a:lnTo>
                <a:close/>
              </a:path>
              <a:path w="32384" h="101600">
                <a:moveTo>
                  <a:pt x="31244" y="21193"/>
                </a:moveTo>
                <a:lnTo>
                  <a:pt x="31302" y="21703"/>
                </a:lnTo>
                <a:lnTo>
                  <a:pt x="31396" y="22945"/>
                </a:lnTo>
                <a:lnTo>
                  <a:pt x="31278" y="21371"/>
                </a:lnTo>
                <a:lnTo>
                  <a:pt x="31244" y="21193"/>
                </a:lnTo>
                <a:close/>
              </a:path>
              <a:path w="32384" h="101600">
                <a:moveTo>
                  <a:pt x="13533" y="21229"/>
                </a:moveTo>
                <a:lnTo>
                  <a:pt x="13103" y="21707"/>
                </a:lnTo>
                <a:lnTo>
                  <a:pt x="13895" y="22243"/>
                </a:lnTo>
                <a:lnTo>
                  <a:pt x="13533" y="21229"/>
                </a:lnTo>
                <a:close/>
              </a:path>
              <a:path w="32384" h="101600">
                <a:moveTo>
                  <a:pt x="12395" y="20271"/>
                </a:moveTo>
                <a:lnTo>
                  <a:pt x="12607" y="21371"/>
                </a:lnTo>
                <a:lnTo>
                  <a:pt x="13108" y="21703"/>
                </a:lnTo>
                <a:lnTo>
                  <a:pt x="13533" y="21229"/>
                </a:lnTo>
                <a:lnTo>
                  <a:pt x="13354" y="20726"/>
                </a:lnTo>
                <a:lnTo>
                  <a:pt x="12395" y="20271"/>
                </a:lnTo>
                <a:close/>
              </a:path>
              <a:path w="32384" h="101600">
                <a:moveTo>
                  <a:pt x="12060" y="18536"/>
                </a:moveTo>
                <a:lnTo>
                  <a:pt x="12395" y="20271"/>
                </a:lnTo>
                <a:lnTo>
                  <a:pt x="13354" y="20726"/>
                </a:lnTo>
                <a:lnTo>
                  <a:pt x="13533" y="21229"/>
                </a:lnTo>
                <a:lnTo>
                  <a:pt x="14989" y="19609"/>
                </a:lnTo>
                <a:lnTo>
                  <a:pt x="13229" y="19456"/>
                </a:lnTo>
                <a:lnTo>
                  <a:pt x="12060" y="18536"/>
                </a:lnTo>
                <a:close/>
              </a:path>
              <a:path w="32384" h="101600">
                <a:moveTo>
                  <a:pt x="29582" y="12517"/>
                </a:moveTo>
                <a:lnTo>
                  <a:pt x="30437" y="16918"/>
                </a:lnTo>
                <a:lnTo>
                  <a:pt x="30513" y="18063"/>
                </a:lnTo>
                <a:lnTo>
                  <a:pt x="29443" y="19645"/>
                </a:lnTo>
                <a:lnTo>
                  <a:pt x="31244" y="21193"/>
                </a:lnTo>
                <a:lnTo>
                  <a:pt x="30749" y="16918"/>
                </a:lnTo>
                <a:lnTo>
                  <a:pt x="29582" y="12517"/>
                </a:lnTo>
                <a:close/>
              </a:path>
              <a:path w="32384" h="101600">
                <a:moveTo>
                  <a:pt x="20326" y="18182"/>
                </a:moveTo>
                <a:lnTo>
                  <a:pt x="19201" y="20393"/>
                </a:lnTo>
                <a:lnTo>
                  <a:pt x="18855" y="20969"/>
                </a:lnTo>
                <a:lnTo>
                  <a:pt x="20316" y="18536"/>
                </a:lnTo>
                <a:lnTo>
                  <a:pt x="20326" y="18182"/>
                </a:lnTo>
                <a:close/>
              </a:path>
              <a:path w="32384" h="101600">
                <a:moveTo>
                  <a:pt x="6430" y="10652"/>
                </a:moveTo>
                <a:lnTo>
                  <a:pt x="4290" y="14218"/>
                </a:lnTo>
                <a:lnTo>
                  <a:pt x="2183" y="18724"/>
                </a:lnTo>
                <a:lnTo>
                  <a:pt x="2973" y="20897"/>
                </a:lnTo>
                <a:lnTo>
                  <a:pt x="9098" y="18709"/>
                </a:lnTo>
                <a:lnTo>
                  <a:pt x="12093" y="18709"/>
                </a:lnTo>
                <a:lnTo>
                  <a:pt x="12060" y="18536"/>
                </a:lnTo>
                <a:lnTo>
                  <a:pt x="6884" y="14465"/>
                </a:lnTo>
                <a:lnTo>
                  <a:pt x="6430" y="10652"/>
                </a:lnTo>
                <a:close/>
              </a:path>
              <a:path w="32384" h="101600">
                <a:moveTo>
                  <a:pt x="12093" y="18709"/>
                </a:moveTo>
                <a:lnTo>
                  <a:pt x="9098" y="18709"/>
                </a:lnTo>
                <a:lnTo>
                  <a:pt x="12361" y="20255"/>
                </a:lnTo>
                <a:lnTo>
                  <a:pt x="12237" y="19456"/>
                </a:lnTo>
                <a:lnTo>
                  <a:pt x="12093" y="18709"/>
                </a:lnTo>
                <a:close/>
              </a:path>
              <a:path w="32384" h="101600">
                <a:moveTo>
                  <a:pt x="20224" y="17773"/>
                </a:moveTo>
                <a:lnTo>
                  <a:pt x="16379" y="18063"/>
                </a:lnTo>
                <a:lnTo>
                  <a:pt x="14989" y="19609"/>
                </a:lnTo>
                <a:lnTo>
                  <a:pt x="16873" y="19773"/>
                </a:lnTo>
                <a:lnTo>
                  <a:pt x="19850" y="18172"/>
                </a:lnTo>
                <a:lnTo>
                  <a:pt x="20309" y="18113"/>
                </a:lnTo>
                <a:lnTo>
                  <a:pt x="20224" y="17773"/>
                </a:lnTo>
                <a:close/>
              </a:path>
              <a:path w="32384" h="101600">
                <a:moveTo>
                  <a:pt x="20309" y="18113"/>
                </a:moveTo>
                <a:lnTo>
                  <a:pt x="19852" y="18188"/>
                </a:lnTo>
                <a:lnTo>
                  <a:pt x="16873" y="19773"/>
                </a:lnTo>
                <a:lnTo>
                  <a:pt x="19509" y="19773"/>
                </a:lnTo>
                <a:lnTo>
                  <a:pt x="20273" y="18235"/>
                </a:lnTo>
                <a:close/>
              </a:path>
              <a:path w="32384" h="101600">
                <a:moveTo>
                  <a:pt x="30508" y="17284"/>
                </a:moveTo>
                <a:lnTo>
                  <a:pt x="26696" y="17284"/>
                </a:lnTo>
                <a:lnTo>
                  <a:pt x="29443" y="19645"/>
                </a:lnTo>
                <a:lnTo>
                  <a:pt x="30513" y="18063"/>
                </a:lnTo>
                <a:lnTo>
                  <a:pt x="30508" y="17284"/>
                </a:lnTo>
                <a:close/>
              </a:path>
              <a:path w="32384" h="101600">
                <a:moveTo>
                  <a:pt x="12194" y="9333"/>
                </a:moveTo>
                <a:lnTo>
                  <a:pt x="10734" y="11658"/>
                </a:lnTo>
                <a:lnTo>
                  <a:pt x="12060" y="18536"/>
                </a:lnTo>
                <a:lnTo>
                  <a:pt x="13229" y="19456"/>
                </a:lnTo>
                <a:lnTo>
                  <a:pt x="14989" y="19609"/>
                </a:lnTo>
                <a:lnTo>
                  <a:pt x="16379" y="18063"/>
                </a:lnTo>
                <a:lnTo>
                  <a:pt x="20224" y="17773"/>
                </a:lnTo>
                <a:lnTo>
                  <a:pt x="19163" y="13516"/>
                </a:lnTo>
                <a:lnTo>
                  <a:pt x="12194" y="9333"/>
                </a:lnTo>
                <a:close/>
              </a:path>
              <a:path w="32384" h="101600">
                <a:moveTo>
                  <a:pt x="11603" y="8978"/>
                </a:moveTo>
                <a:lnTo>
                  <a:pt x="9467" y="9512"/>
                </a:lnTo>
                <a:lnTo>
                  <a:pt x="9377" y="10652"/>
                </a:lnTo>
                <a:lnTo>
                  <a:pt x="9828" y="12508"/>
                </a:lnTo>
                <a:lnTo>
                  <a:pt x="9938" y="12846"/>
                </a:lnTo>
                <a:lnTo>
                  <a:pt x="11269" y="14672"/>
                </a:lnTo>
                <a:lnTo>
                  <a:pt x="11535" y="15817"/>
                </a:lnTo>
                <a:lnTo>
                  <a:pt x="12060" y="18536"/>
                </a:lnTo>
                <a:lnTo>
                  <a:pt x="10897" y="12508"/>
                </a:lnTo>
                <a:lnTo>
                  <a:pt x="10797" y="11558"/>
                </a:lnTo>
                <a:lnTo>
                  <a:pt x="12081" y="9512"/>
                </a:lnTo>
                <a:lnTo>
                  <a:pt x="12113" y="9284"/>
                </a:lnTo>
                <a:lnTo>
                  <a:pt x="11603" y="8978"/>
                </a:lnTo>
                <a:close/>
              </a:path>
              <a:path w="32384" h="101600">
                <a:moveTo>
                  <a:pt x="9467" y="9512"/>
                </a:moveTo>
                <a:lnTo>
                  <a:pt x="6700" y="10203"/>
                </a:lnTo>
                <a:lnTo>
                  <a:pt x="6559" y="10438"/>
                </a:lnTo>
                <a:lnTo>
                  <a:pt x="6538" y="11558"/>
                </a:lnTo>
                <a:lnTo>
                  <a:pt x="6884" y="14465"/>
                </a:lnTo>
                <a:lnTo>
                  <a:pt x="12060" y="18536"/>
                </a:lnTo>
                <a:lnTo>
                  <a:pt x="11535" y="15817"/>
                </a:lnTo>
                <a:lnTo>
                  <a:pt x="11269" y="14672"/>
                </a:lnTo>
                <a:lnTo>
                  <a:pt x="9938" y="12846"/>
                </a:lnTo>
                <a:lnTo>
                  <a:pt x="9828" y="12508"/>
                </a:lnTo>
                <a:lnTo>
                  <a:pt x="9377" y="10652"/>
                </a:lnTo>
                <a:lnTo>
                  <a:pt x="9467" y="9512"/>
                </a:lnTo>
                <a:close/>
              </a:path>
              <a:path w="32384" h="101600">
                <a:moveTo>
                  <a:pt x="19850" y="18172"/>
                </a:moveTo>
                <a:close/>
              </a:path>
              <a:path w="32384" h="101600">
                <a:moveTo>
                  <a:pt x="19952" y="18172"/>
                </a:moveTo>
                <a:close/>
              </a:path>
              <a:path w="32384" h="101600">
                <a:moveTo>
                  <a:pt x="20785" y="17730"/>
                </a:moveTo>
                <a:lnTo>
                  <a:pt x="20224" y="17773"/>
                </a:lnTo>
                <a:lnTo>
                  <a:pt x="20309" y="18113"/>
                </a:lnTo>
                <a:lnTo>
                  <a:pt x="20785" y="17730"/>
                </a:lnTo>
                <a:close/>
              </a:path>
              <a:path w="32384" h="101600">
                <a:moveTo>
                  <a:pt x="24177" y="17474"/>
                </a:moveTo>
                <a:lnTo>
                  <a:pt x="20785" y="17730"/>
                </a:lnTo>
                <a:lnTo>
                  <a:pt x="20414" y="18096"/>
                </a:lnTo>
                <a:lnTo>
                  <a:pt x="24177" y="17474"/>
                </a:lnTo>
                <a:close/>
              </a:path>
              <a:path w="32384" h="101600">
                <a:moveTo>
                  <a:pt x="21965" y="4817"/>
                </a:moveTo>
                <a:lnTo>
                  <a:pt x="13643" y="7024"/>
                </a:lnTo>
                <a:lnTo>
                  <a:pt x="12194" y="9333"/>
                </a:lnTo>
                <a:lnTo>
                  <a:pt x="19163" y="13516"/>
                </a:lnTo>
                <a:lnTo>
                  <a:pt x="20224" y="17773"/>
                </a:lnTo>
                <a:lnTo>
                  <a:pt x="20785" y="17730"/>
                </a:lnTo>
                <a:lnTo>
                  <a:pt x="25058" y="13516"/>
                </a:lnTo>
                <a:lnTo>
                  <a:pt x="25168" y="8065"/>
                </a:lnTo>
                <a:lnTo>
                  <a:pt x="21965" y="4817"/>
                </a:lnTo>
                <a:close/>
              </a:path>
              <a:path w="32384" h="101600">
                <a:moveTo>
                  <a:pt x="23204" y="4489"/>
                </a:moveTo>
                <a:lnTo>
                  <a:pt x="21965" y="4817"/>
                </a:lnTo>
                <a:lnTo>
                  <a:pt x="25168" y="8065"/>
                </a:lnTo>
                <a:lnTo>
                  <a:pt x="25058" y="13516"/>
                </a:lnTo>
                <a:lnTo>
                  <a:pt x="20785" y="17730"/>
                </a:lnTo>
                <a:lnTo>
                  <a:pt x="24177" y="17474"/>
                </a:lnTo>
                <a:lnTo>
                  <a:pt x="24667" y="17393"/>
                </a:lnTo>
                <a:lnTo>
                  <a:pt x="27924" y="12846"/>
                </a:lnTo>
                <a:lnTo>
                  <a:pt x="26898" y="6635"/>
                </a:lnTo>
                <a:lnTo>
                  <a:pt x="23204" y="4489"/>
                </a:lnTo>
                <a:close/>
              </a:path>
              <a:path w="32384" h="101600">
                <a:moveTo>
                  <a:pt x="26898" y="6635"/>
                </a:moveTo>
                <a:lnTo>
                  <a:pt x="27924" y="12846"/>
                </a:lnTo>
                <a:lnTo>
                  <a:pt x="24667" y="17393"/>
                </a:lnTo>
                <a:lnTo>
                  <a:pt x="24177" y="17474"/>
                </a:lnTo>
                <a:lnTo>
                  <a:pt x="26696" y="17284"/>
                </a:lnTo>
                <a:lnTo>
                  <a:pt x="30508" y="17284"/>
                </a:lnTo>
                <a:lnTo>
                  <a:pt x="29580" y="12508"/>
                </a:lnTo>
                <a:lnTo>
                  <a:pt x="28227" y="7407"/>
                </a:lnTo>
                <a:lnTo>
                  <a:pt x="26898" y="6635"/>
                </a:lnTo>
                <a:close/>
              </a:path>
              <a:path w="32384" h="101600">
                <a:moveTo>
                  <a:pt x="6318" y="9714"/>
                </a:moveTo>
                <a:lnTo>
                  <a:pt x="5468" y="11658"/>
                </a:lnTo>
                <a:lnTo>
                  <a:pt x="4043" y="14712"/>
                </a:lnTo>
                <a:lnTo>
                  <a:pt x="4290" y="14218"/>
                </a:lnTo>
                <a:lnTo>
                  <a:pt x="6430" y="10652"/>
                </a:lnTo>
                <a:lnTo>
                  <a:pt x="6318" y="9714"/>
                </a:lnTo>
                <a:close/>
              </a:path>
              <a:path w="32384" h="101600">
                <a:moveTo>
                  <a:pt x="10275" y="4232"/>
                </a:moveTo>
                <a:lnTo>
                  <a:pt x="6430" y="10652"/>
                </a:lnTo>
                <a:lnTo>
                  <a:pt x="6700" y="10203"/>
                </a:lnTo>
                <a:lnTo>
                  <a:pt x="9467" y="9512"/>
                </a:lnTo>
                <a:lnTo>
                  <a:pt x="10275" y="4232"/>
                </a:lnTo>
                <a:close/>
              </a:path>
              <a:path w="32384" h="101600">
                <a:moveTo>
                  <a:pt x="10318" y="3951"/>
                </a:moveTo>
                <a:lnTo>
                  <a:pt x="6362" y="8978"/>
                </a:lnTo>
                <a:lnTo>
                  <a:pt x="6318" y="9714"/>
                </a:lnTo>
                <a:lnTo>
                  <a:pt x="6981" y="8192"/>
                </a:lnTo>
                <a:lnTo>
                  <a:pt x="9150" y="5436"/>
                </a:lnTo>
                <a:lnTo>
                  <a:pt x="9681" y="4817"/>
                </a:lnTo>
                <a:lnTo>
                  <a:pt x="10247" y="4259"/>
                </a:lnTo>
                <a:lnTo>
                  <a:pt x="10318" y="3951"/>
                </a:lnTo>
                <a:close/>
              </a:path>
              <a:path w="32384" h="101600">
                <a:moveTo>
                  <a:pt x="13250" y="1347"/>
                </a:moveTo>
                <a:lnTo>
                  <a:pt x="10275" y="4232"/>
                </a:lnTo>
                <a:lnTo>
                  <a:pt x="9467" y="9512"/>
                </a:lnTo>
                <a:lnTo>
                  <a:pt x="11603" y="8978"/>
                </a:lnTo>
                <a:lnTo>
                  <a:pt x="12416" y="8978"/>
                </a:lnTo>
                <a:lnTo>
                  <a:pt x="13643" y="7024"/>
                </a:lnTo>
                <a:lnTo>
                  <a:pt x="21965" y="4817"/>
                </a:lnTo>
                <a:lnTo>
                  <a:pt x="18580" y="1384"/>
                </a:lnTo>
                <a:lnTo>
                  <a:pt x="13250" y="1347"/>
                </a:lnTo>
                <a:close/>
              </a:path>
              <a:path w="32384" h="101600">
                <a:moveTo>
                  <a:pt x="12416" y="8978"/>
                </a:moveTo>
                <a:lnTo>
                  <a:pt x="11603" y="8978"/>
                </a:lnTo>
                <a:lnTo>
                  <a:pt x="12194" y="9333"/>
                </a:lnTo>
                <a:lnTo>
                  <a:pt x="12416" y="8978"/>
                </a:lnTo>
                <a:close/>
              </a:path>
              <a:path w="32384" h="101600">
                <a:moveTo>
                  <a:pt x="18140" y="491"/>
                </a:moveTo>
                <a:lnTo>
                  <a:pt x="23528" y="1316"/>
                </a:lnTo>
                <a:lnTo>
                  <a:pt x="26478" y="4232"/>
                </a:lnTo>
                <a:lnTo>
                  <a:pt x="26898" y="6635"/>
                </a:lnTo>
                <a:lnTo>
                  <a:pt x="28227" y="7407"/>
                </a:lnTo>
                <a:lnTo>
                  <a:pt x="28168" y="7184"/>
                </a:lnTo>
                <a:lnTo>
                  <a:pt x="25657" y="1642"/>
                </a:lnTo>
                <a:lnTo>
                  <a:pt x="18140" y="491"/>
                </a:lnTo>
                <a:close/>
              </a:path>
              <a:path w="32384" h="101600">
                <a:moveTo>
                  <a:pt x="26544" y="4489"/>
                </a:moveTo>
                <a:lnTo>
                  <a:pt x="23204" y="4489"/>
                </a:lnTo>
                <a:lnTo>
                  <a:pt x="26898" y="6635"/>
                </a:lnTo>
                <a:lnTo>
                  <a:pt x="26544" y="4489"/>
                </a:lnTo>
                <a:close/>
              </a:path>
              <a:path w="32384" h="101600">
                <a:moveTo>
                  <a:pt x="15534" y="93"/>
                </a:moveTo>
                <a:lnTo>
                  <a:pt x="13250" y="1347"/>
                </a:lnTo>
                <a:lnTo>
                  <a:pt x="18580" y="1384"/>
                </a:lnTo>
                <a:lnTo>
                  <a:pt x="21965" y="4817"/>
                </a:lnTo>
                <a:lnTo>
                  <a:pt x="23204" y="4489"/>
                </a:lnTo>
                <a:lnTo>
                  <a:pt x="26544" y="4489"/>
                </a:lnTo>
                <a:lnTo>
                  <a:pt x="26478" y="4232"/>
                </a:lnTo>
                <a:lnTo>
                  <a:pt x="23528" y="1316"/>
                </a:lnTo>
                <a:lnTo>
                  <a:pt x="15534" y="93"/>
                </a:lnTo>
                <a:close/>
              </a:path>
              <a:path w="32384" h="101600">
                <a:moveTo>
                  <a:pt x="13139" y="1408"/>
                </a:moveTo>
                <a:lnTo>
                  <a:pt x="12614" y="1697"/>
                </a:lnTo>
                <a:lnTo>
                  <a:pt x="11378" y="2604"/>
                </a:lnTo>
                <a:lnTo>
                  <a:pt x="10318" y="3951"/>
                </a:lnTo>
                <a:lnTo>
                  <a:pt x="10275" y="4232"/>
                </a:lnTo>
                <a:lnTo>
                  <a:pt x="13139" y="1408"/>
                </a:lnTo>
                <a:close/>
              </a:path>
              <a:path w="32384" h="101600">
                <a:moveTo>
                  <a:pt x="11378" y="2604"/>
                </a:moveTo>
                <a:lnTo>
                  <a:pt x="10416" y="3310"/>
                </a:lnTo>
                <a:lnTo>
                  <a:pt x="10318" y="3951"/>
                </a:lnTo>
                <a:lnTo>
                  <a:pt x="11378" y="2604"/>
                </a:lnTo>
                <a:close/>
              </a:path>
              <a:path w="32384" h="101600">
                <a:moveTo>
                  <a:pt x="12614" y="1697"/>
                </a:moveTo>
                <a:lnTo>
                  <a:pt x="11695" y="2202"/>
                </a:lnTo>
                <a:lnTo>
                  <a:pt x="11378" y="2604"/>
                </a:lnTo>
                <a:lnTo>
                  <a:pt x="12614" y="1697"/>
                </a:lnTo>
                <a:close/>
              </a:path>
              <a:path w="32384" h="101600">
                <a:moveTo>
                  <a:pt x="14926" y="0"/>
                </a:moveTo>
                <a:lnTo>
                  <a:pt x="12614" y="1697"/>
                </a:lnTo>
                <a:lnTo>
                  <a:pt x="15534" y="93"/>
                </a:lnTo>
                <a:lnTo>
                  <a:pt x="14926" y="0"/>
                </a:lnTo>
                <a:close/>
              </a:path>
              <a:path w="32384" h="101600">
                <a:moveTo>
                  <a:pt x="15534" y="92"/>
                </a:moveTo>
                <a:lnTo>
                  <a:pt x="18140" y="491"/>
                </a:lnTo>
                <a:lnTo>
                  <a:pt x="15534" y="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29216" y="1492943"/>
            <a:ext cx="81591" cy="9918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234139" y="1483557"/>
            <a:ext cx="73905" cy="11074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828394" y="1636214"/>
            <a:ext cx="0" cy="593090"/>
          </a:xfrm>
          <a:custGeom>
            <a:avLst/>
            <a:gdLst/>
            <a:ahLst/>
            <a:cxnLst/>
            <a:rect l="l" t="t" r="r" b="b"/>
            <a:pathLst>
              <a:path h="593089">
                <a:moveTo>
                  <a:pt x="0" y="0"/>
                </a:moveTo>
                <a:lnTo>
                  <a:pt x="0" y="592685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243851" y="1632200"/>
            <a:ext cx="0" cy="602615"/>
          </a:xfrm>
          <a:custGeom>
            <a:avLst/>
            <a:gdLst/>
            <a:ahLst/>
            <a:cxnLst/>
            <a:rect l="l" t="t" r="r" b="b"/>
            <a:pathLst>
              <a:path h="602614">
                <a:moveTo>
                  <a:pt x="0" y="0"/>
                </a:moveTo>
                <a:lnTo>
                  <a:pt x="0" y="602251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62510" y="1632655"/>
            <a:ext cx="0" cy="611505"/>
          </a:xfrm>
          <a:custGeom>
            <a:avLst/>
            <a:gdLst/>
            <a:ahLst/>
            <a:cxnLst/>
            <a:rect l="l" t="t" r="r" b="b"/>
            <a:pathLst>
              <a:path h="611505">
                <a:moveTo>
                  <a:pt x="0" y="0"/>
                </a:moveTo>
                <a:lnTo>
                  <a:pt x="0" y="611351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74988" y="1641097"/>
            <a:ext cx="0" cy="591185"/>
          </a:xfrm>
          <a:custGeom>
            <a:avLst/>
            <a:gdLst/>
            <a:ahLst/>
            <a:cxnLst/>
            <a:rect l="l" t="t" r="r" b="b"/>
            <a:pathLst>
              <a:path h="591185">
                <a:moveTo>
                  <a:pt x="0" y="0"/>
                </a:moveTo>
                <a:lnTo>
                  <a:pt x="0" y="590710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95882" y="1641553"/>
            <a:ext cx="0" cy="595630"/>
          </a:xfrm>
          <a:custGeom>
            <a:avLst/>
            <a:gdLst/>
            <a:ahLst/>
            <a:cxnLst/>
            <a:rect l="l" t="t" r="r" b="b"/>
            <a:pathLst>
              <a:path h="595630">
                <a:moveTo>
                  <a:pt x="0" y="0"/>
                </a:moveTo>
                <a:lnTo>
                  <a:pt x="0" y="595599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13004" y="163220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058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28932" y="1629551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89996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44587" y="1635304"/>
            <a:ext cx="0" cy="585470"/>
          </a:xfrm>
          <a:custGeom>
            <a:avLst/>
            <a:gdLst/>
            <a:ahLst/>
            <a:cxnLst/>
            <a:rect l="l" t="t" r="r" b="b"/>
            <a:pathLst>
              <a:path h="585469">
                <a:moveTo>
                  <a:pt x="0" y="0"/>
                </a:moveTo>
                <a:lnTo>
                  <a:pt x="0" y="585001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50057" y="1632200"/>
            <a:ext cx="0" cy="594995"/>
          </a:xfrm>
          <a:custGeom>
            <a:avLst/>
            <a:gdLst/>
            <a:ahLst/>
            <a:cxnLst/>
            <a:rect l="l" t="t" r="r" b="b"/>
            <a:pathLst>
              <a:path h="594994">
                <a:moveTo>
                  <a:pt x="0" y="0"/>
                </a:moveTo>
                <a:lnTo>
                  <a:pt x="0" y="594953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79599" y="1633317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373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95803" y="1634435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588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11523" y="1634641"/>
            <a:ext cx="0" cy="591820"/>
          </a:xfrm>
          <a:custGeom>
            <a:avLst/>
            <a:gdLst/>
            <a:ahLst/>
            <a:cxnLst/>
            <a:rect l="l" t="t" r="r" b="b"/>
            <a:pathLst>
              <a:path h="591819">
                <a:moveTo>
                  <a:pt x="0" y="0"/>
                </a:moveTo>
                <a:lnTo>
                  <a:pt x="0" y="591554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21599" y="1631067"/>
            <a:ext cx="0" cy="600710"/>
          </a:xfrm>
          <a:custGeom>
            <a:avLst/>
            <a:gdLst/>
            <a:ahLst/>
            <a:cxnLst/>
            <a:rect l="l" t="t" r="r" b="b"/>
            <a:pathLst>
              <a:path h="600710">
                <a:moveTo>
                  <a:pt x="0" y="0"/>
                </a:moveTo>
                <a:lnTo>
                  <a:pt x="0" y="600217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31981" y="1634833"/>
            <a:ext cx="0" cy="597535"/>
          </a:xfrm>
          <a:custGeom>
            <a:avLst/>
            <a:gdLst/>
            <a:ahLst/>
            <a:cxnLst/>
            <a:rect l="l" t="t" r="r" b="b"/>
            <a:pathLst>
              <a:path h="597535">
                <a:moveTo>
                  <a:pt x="0" y="0"/>
                </a:moveTo>
                <a:lnTo>
                  <a:pt x="0" y="597117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48102" y="1641496"/>
            <a:ext cx="0" cy="585470"/>
          </a:xfrm>
          <a:custGeom>
            <a:avLst/>
            <a:gdLst/>
            <a:ahLst/>
            <a:cxnLst/>
            <a:rect l="l" t="t" r="r" b="b"/>
            <a:pathLst>
              <a:path h="585469">
                <a:moveTo>
                  <a:pt x="0" y="0"/>
                </a:moveTo>
                <a:lnTo>
                  <a:pt x="0" y="584881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67212" y="1493354"/>
            <a:ext cx="74613" cy="10319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068734" y="1490963"/>
            <a:ext cx="78973" cy="109576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482431" y="1502856"/>
            <a:ext cx="79792" cy="9817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889897" y="1492595"/>
            <a:ext cx="70500" cy="11315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738403" y="1492248"/>
            <a:ext cx="72050" cy="110744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301750" y="1493603"/>
            <a:ext cx="79490" cy="97861"/>
          </a:xfrm>
          <a:prstGeom prst="rect">
            <a:avLst/>
          </a:prstGeom>
        </p:spPr>
      </p:pic>
      <p:sp>
        <p:nvSpPr>
          <p:cNvPr id="58" name="object 58"/>
          <p:cNvSpPr/>
          <p:nvPr/>
        </p:nvSpPr>
        <p:spPr>
          <a:xfrm>
            <a:off x="5586651" y="1486414"/>
            <a:ext cx="41275" cy="116839"/>
          </a:xfrm>
          <a:custGeom>
            <a:avLst/>
            <a:gdLst/>
            <a:ahLst/>
            <a:cxnLst/>
            <a:rect l="l" t="t" r="r" b="b"/>
            <a:pathLst>
              <a:path w="41275" h="116840">
                <a:moveTo>
                  <a:pt x="21623" y="66028"/>
                </a:moveTo>
                <a:lnTo>
                  <a:pt x="24428" y="105944"/>
                </a:lnTo>
                <a:lnTo>
                  <a:pt x="32390" y="116666"/>
                </a:lnTo>
                <a:lnTo>
                  <a:pt x="37515" y="114344"/>
                </a:lnTo>
                <a:lnTo>
                  <a:pt x="41003" y="70342"/>
                </a:lnTo>
                <a:lnTo>
                  <a:pt x="25937" y="70335"/>
                </a:lnTo>
                <a:lnTo>
                  <a:pt x="21623" y="66028"/>
                </a:lnTo>
                <a:close/>
              </a:path>
              <a:path w="41275" h="116840">
                <a:moveTo>
                  <a:pt x="36668" y="50888"/>
                </a:moveTo>
                <a:lnTo>
                  <a:pt x="25929" y="50897"/>
                </a:lnTo>
                <a:lnTo>
                  <a:pt x="21601" y="55233"/>
                </a:lnTo>
                <a:lnTo>
                  <a:pt x="21623" y="66028"/>
                </a:lnTo>
                <a:lnTo>
                  <a:pt x="25944" y="70342"/>
                </a:lnTo>
                <a:lnTo>
                  <a:pt x="36683" y="70335"/>
                </a:lnTo>
                <a:lnTo>
                  <a:pt x="40984" y="66028"/>
                </a:lnTo>
                <a:lnTo>
                  <a:pt x="41019" y="55233"/>
                </a:lnTo>
                <a:lnTo>
                  <a:pt x="36668" y="50888"/>
                </a:lnTo>
                <a:close/>
              </a:path>
              <a:path w="41275" h="116840">
                <a:moveTo>
                  <a:pt x="41020" y="65992"/>
                </a:moveTo>
                <a:lnTo>
                  <a:pt x="36683" y="70335"/>
                </a:lnTo>
                <a:lnTo>
                  <a:pt x="25944" y="70342"/>
                </a:lnTo>
                <a:lnTo>
                  <a:pt x="41003" y="70342"/>
                </a:lnTo>
                <a:lnTo>
                  <a:pt x="41020" y="65992"/>
                </a:lnTo>
                <a:close/>
              </a:path>
              <a:path w="41275" h="116840">
                <a:moveTo>
                  <a:pt x="23879" y="37050"/>
                </a:moveTo>
                <a:lnTo>
                  <a:pt x="22344" y="40972"/>
                </a:lnTo>
                <a:lnTo>
                  <a:pt x="21689" y="42266"/>
                </a:lnTo>
                <a:lnTo>
                  <a:pt x="21623" y="66028"/>
                </a:lnTo>
                <a:lnTo>
                  <a:pt x="21601" y="55233"/>
                </a:lnTo>
                <a:lnTo>
                  <a:pt x="25929" y="50897"/>
                </a:lnTo>
                <a:lnTo>
                  <a:pt x="41013" y="50888"/>
                </a:lnTo>
                <a:lnTo>
                  <a:pt x="40963" y="39032"/>
                </a:lnTo>
                <a:lnTo>
                  <a:pt x="25928" y="39032"/>
                </a:lnTo>
                <a:lnTo>
                  <a:pt x="23879" y="37050"/>
                </a:lnTo>
                <a:close/>
              </a:path>
              <a:path w="41275" h="116840">
                <a:moveTo>
                  <a:pt x="41013" y="50888"/>
                </a:moveTo>
                <a:lnTo>
                  <a:pt x="36668" y="50888"/>
                </a:lnTo>
                <a:lnTo>
                  <a:pt x="41019" y="55233"/>
                </a:lnTo>
                <a:lnTo>
                  <a:pt x="41013" y="50888"/>
                </a:lnTo>
                <a:close/>
              </a:path>
              <a:path w="41275" h="116840">
                <a:moveTo>
                  <a:pt x="6160" y="53277"/>
                </a:moveTo>
                <a:lnTo>
                  <a:pt x="9358" y="54955"/>
                </a:lnTo>
                <a:lnTo>
                  <a:pt x="9768" y="54843"/>
                </a:lnTo>
                <a:lnTo>
                  <a:pt x="6160" y="53277"/>
                </a:lnTo>
                <a:close/>
              </a:path>
              <a:path w="41275" h="116840">
                <a:moveTo>
                  <a:pt x="10154" y="54737"/>
                </a:moveTo>
                <a:lnTo>
                  <a:pt x="9768" y="54843"/>
                </a:lnTo>
                <a:lnTo>
                  <a:pt x="10154" y="54737"/>
                </a:lnTo>
                <a:close/>
              </a:path>
              <a:path w="41275" h="116840">
                <a:moveTo>
                  <a:pt x="5893" y="40068"/>
                </a:moveTo>
                <a:lnTo>
                  <a:pt x="5543" y="40972"/>
                </a:lnTo>
                <a:lnTo>
                  <a:pt x="5266" y="41573"/>
                </a:lnTo>
                <a:lnTo>
                  <a:pt x="2169" y="43679"/>
                </a:lnTo>
                <a:lnTo>
                  <a:pt x="1380" y="47898"/>
                </a:lnTo>
                <a:lnTo>
                  <a:pt x="4121" y="51901"/>
                </a:lnTo>
                <a:lnTo>
                  <a:pt x="4959" y="52646"/>
                </a:lnTo>
                <a:lnTo>
                  <a:pt x="6193" y="53291"/>
                </a:lnTo>
                <a:lnTo>
                  <a:pt x="9768" y="54843"/>
                </a:lnTo>
                <a:lnTo>
                  <a:pt x="10154" y="54737"/>
                </a:lnTo>
                <a:lnTo>
                  <a:pt x="13817" y="53291"/>
                </a:lnTo>
                <a:lnTo>
                  <a:pt x="15034" y="50488"/>
                </a:lnTo>
                <a:lnTo>
                  <a:pt x="14316" y="50488"/>
                </a:lnTo>
                <a:lnTo>
                  <a:pt x="6744" y="47764"/>
                </a:lnTo>
                <a:lnTo>
                  <a:pt x="4692" y="43403"/>
                </a:lnTo>
                <a:lnTo>
                  <a:pt x="5893" y="40068"/>
                </a:lnTo>
                <a:close/>
              </a:path>
              <a:path w="41275" h="116840">
                <a:moveTo>
                  <a:pt x="18167" y="48959"/>
                </a:moveTo>
                <a:lnTo>
                  <a:pt x="15184" y="50144"/>
                </a:lnTo>
                <a:lnTo>
                  <a:pt x="13817" y="53291"/>
                </a:lnTo>
                <a:lnTo>
                  <a:pt x="10154" y="54737"/>
                </a:lnTo>
                <a:lnTo>
                  <a:pt x="13322" y="53870"/>
                </a:lnTo>
                <a:lnTo>
                  <a:pt x="17738" y="49670"/>
                </a:lnTo>
                <a:lnTo>
                  <a:pt x="18167" y="48959"/>
                </a:lnTo>
                <a:close/>
              </a:path>
              <a:path w="41275" h="116840">
                <a:moveTo>
                  <a:pt x="6916" y="37227"/>
                </a:moveTo>
                <a:lnTo>
                  <a:pt x="4130" y="37796"/>
                </a:lnTo>
                <a:lnTo>
                  <a:pt x="2334" y="39377"/>
                </a:lnTo>
                <a:lnTo>
                  <a:pt x="0" y="46233"/>
                </a:lnTo>
                <a:lnTo>
                  <a:pt x="1602" y="51297"/>
                </a:lnTo>
                <a:lnTo>
                  <a:pt x="6160" y="53277"/>
                </a:lnTo>
                <a:lnTo>
                  <a:pt x="4959" y="52646"/>
                </a:lnTo>
                <a:lnTo>
                  <a:pt x="4121" y="51901"/>
                </a:lnTo>
                <a:lnTo>
                  <a:pt x="1380" y="47898"/>
                </a:lnTo>
                <a:lnTo>
                  <a:pt x="2169" y="43679"/>
                </a:lnTo>
                <a:lnTo>
                  <a:pt x="5266" y="41573"/>
                </a:lnTo>
                <a:lnTo>
                  <a:pt x="5586" y="40880"/>
                </a:lnTo>
                <a:lnTo>
                  <a:pt x="6916" y="37227"/>
                </a:lnTo>
                <a:close/>
              </a:path>
              <a:path w="41275" h="116840">
                <a:moveTo>
                  <a:pt x="9748" y="36648"/>
                </a:moveTo>
                <a:lnTo>
                  <a:pt x="7206" y="37167"/>
                </a:lnTo>
                <a:lnTo>
                  <a:pt x="6353" y="38854"/>
                </a:lnTo>
                <a:lnTo>
                  <a:pt x="4692" y="43403"/>
                </a:lnTo>
                <a:lnTo>
                  <a:pt x="6744" y="47764"/>
                </a:lnTo>
                <a:lnTo>
                  <a:pt x="14316" y="50488"/>
                </a:lnTo>
                <a:lnTo>
                  <a:pt x="15184" y="50144"/>
                </a:lnTo>
                <a:lnTo>
                  <a:pt x="16437" y="47257"/>
                </a:lnTo>
                <a:lnTo>
                  <a:pt x="15830" y="44230"/>
                </a:lnTo>
                <a:lnTo>
                  <a:pt x="13795" y="42274"/>
                </a:lnTo>
                <a:lnTo>
                  <a:pt x="13088" y="38854"/>
                </a:lnTo>
                <a:lnTo>
                  <a:pt x="9748" y="36648"/>
                </a:lnTo>
                <a:close/>
              </a:path>
              <a:path w="41275" h="116840">
                <a:moveTo>
                  <a:pt x="15184" y="50144"/>
                </a:moveTo>
                <a:lnTo>
                  <a:pt x="14316" y="50488"/>
                </a:lnTo>
                <a:lnTo>
                  <a:pt x="15034" y="50488"/>
                </a:lnTo>
                <a:lnTo>
                  <a:pt x="15184" y="50144"/>
                </a:lnTo>
                <a:close/>
              </a:path>
              <a:path w="41275" h="116840">
                <a:moveTo>
                  <a:pt x="21550" y="42266"/>
                </a:moveTo>
                <a:lnTo>
                  <a:pt x="13787" y="42266"/>
                </a:lnTo>
                <a:lnTo>
                  <a:pt x="15830" y="44230"/>
                </a:lnTo>
                <a:lnTo>
                  <a:pt x="16437" y="47257"/>
                </a:lnTo>
                <a:lnTo>
                  <a:pt x="15184" y="50144"/>
                </a:lnTo>
                <a:lnTo>
                  <a:pt x="18167" y="48959"/>
                </a:lnTo>
                <a:lnTo>
                  <a:pt x="18999" y="47579"/>
                </a:lnTo>
                <a:lnTo>
                  <a:pt x="21552" y="42536"/>
                </a:lnTo>
                <a:lnTo>
                  <a:pt x="21550" y="42266"/>
                </a:lnTo>
                <a:close/>
              </a:path>
              <a:path w="41275" h="116840">
                <a:moveTo>
                  <a:pt x="21552" y="42536"/>
                </a:moveTo>
                <a:lnTo>
                  <a:pt x="18999" y="47579"/>
                </a:lnTo>
                <a:lnTo>
                  <a:pt x="18167" y="48959"/>
                </a:lnTo>
                <a:lnTo>
                  <a:pt x="18334" y="48892"/>
                </a:lnTo>
                <a:lnTo>
                  <a:pt x="21552" y="42536"/>
                </a:lnTo>
                <a:close/>
              </a:path>
              <a:path w="41275" h="116840">
                <a:moveTo>
                  <a:pt x="23111" y="36306"/>
                </a:moveTo>
                <a:lnTo>
                  <a:pt x="21520" y="37127"/>
                </a:lnTo>
                <a:lnTo>
                  <a:pt x="21539" y="40406"/>
                </a:lnTo>
                <a:lnTo>
                  <a:pt x="21968" y="41714"/>
                </a:lnTo>
                <a:lnTo>
                  <a:pt x="21552" y="42536"/>
                </a:lnTo>
                <a:lnTo>
                  <a:pt x="22380" y="40880"/>
                </a:lnTo>
                <a:lnTo>
                  <a:pt x="23810" y="37227"/>
                </a:lnTo>
                <a:lnTo>
                  <a:pt x="23760" y="36934"/>
                </a:lnTo>
                <a:lnTo>
                  <a:pt x="23111" y="36306"/>
                </a:lnTo>
                <a:close/>
              </a:path>
              <a:path w="41275" h="116840">
                <a:moveTo>
                  <a:pt x="21539" y="40406"/>
                </a:moveTo>
                <a:lnTo>
                  <a:pt x="21552" y="42536"/>
                </a:lnTo>
                <a:lnTo>
                  <a:pt x="21968" y="41714"/>
                </a:lnTo>
                <a:lnTo>
                  <a:pt x="21539" y="40406"/>
                </a:lnTo>
                <a:close/>
              </a:path>
              <a:path w="41275" h="116840">
                <a:moveTo>
                  <a:pt x="15682" y="36648"/>
                </a:moveTo>
                <a:lnTo>
                  <a:pt x="9748" y="36648"/>
                </a:lnTo>
                <a:lnTo>
                  <a:pt x="13088" y="38854"/>
                </a:lnTo>
                <a:lnTo>
                  <a:pt x="13787" y="42274"/>
                </a:lnTo>
                <a:lnTo>
                  <a:pt x="21550" y="42266"/>
                </a:lnTo>
                <a:lnTo>
                  <a:pt x="21429" y="40068"/>
                </a:lnTo>
                <a:lnTo>
                  <a:pt x="20726" y="37922"/>
                </a:lnTo>
                <a:lnTo>
                  <a:pt x="19978" y="37922"/>
                </a:lnTo>
                <a:lnTo>
                  <a:pt x="15682" y="36648"/>
                </a:lnTo>
                <a:close/>
              </a:path>
              <a:path w="41275" h="116840">
                <a:moveTo>
                  <a:pt x="21520" y="37127"/>
                </a:moveTo>
                <a:lnTo>
                  <a:pt x="20618" y="37592"/>
                </a:lnTo>
                <a:lnTo>
                  <a:pt x="21539" y="40406"/>
                </a:lnTo>
                <a:lnTo>
                  <a:pt x="21520" y="37127"/>
                </a:lnTo>
                <a:close/>
              </a:path>
              <a:path w="41275" h="116840">
                <a:moveTo>
                  <a:pt x="7206" y="37167"/>
                </a:moveTo>
                <a:lnTo>
                  <a:pt x="6916" y="37227"/>
                </a:lnTo>
                <a:lnTo>
                  <a:pt x="5893" y="40068"/>
                </a:lnTo>
                <a:lnTo>
                  <a:pt x="6353" y="38854"/>
                </a:lnTo>
                <a:lnTo>
                  <a:pt x="7206" y="37167"/>
                </a:lnTo>
                <a:close/>
              </a:path>
              <a:path w="41275" h="116840">
                <a:moveTo>
                  <a:pt x="38523" y="21578"/>
                </a:moveTo>
                <a:lnTo>
                  <a:pt x="36393" y="24114"/>
                </a:lnTo>
                <a:lnTo>
                  <a:pt x="28280" y="24818"/>
                </a:lnTo>
                <a:lnTo>
                  <a:pt x="27283" y="27252"/>
                </a:lnTo>
                <a:lnTo>
                  <a:pt x="24170" y="36306"/>
                </a:lnTo>
                <a:lnTo>
                  <a:pt x="24037" y="36648"/>
                </a:lnTo>
                <a:lnTo>
                  <a:pt x="23959" y="37127"/>
                </a:lnTo>
                <a:lnTo>
                  <a:pt x="25928" y="39032"/>
                </a:lnTo>
                <a:lnTo>
                  <a:pt x="36645" y="38854"/>
                </a:lnTo>
                <a:lnTo>
                  <a:pt x="40910" y="34447"/>
                </a:lnTo>
                <a:lnTo>
                  <a:pt x="40714" y="23681"/>
                </a:lnTo>
                <a:lnTo>
                  <a:pt x="38523" y="21578"/>
                </a:lnTo>
                <a:close/>
              </a:path>
              <a:path w="41275" h="116840">
                <a:moveTo>
                  <a:pt x="40910" y="34447"/>
                </a:moveTo>
                <a:lnTo>
                  <a:pt x="36644" y="38855"/>
                </a:lnTo>
                <a:lnTo>
                  <a:pt x="25928" y="39032"/>
                </a:lnTo>
                <a:lnTo>
                  <a:pt x="40963" y="39032"/>
                </a:lnTo>
                <a:lnTo>
                  <a:pt x="40910" y="34447"/>
                </a:lnTo>
                <a:close/>
              </a:path>
              <a:path w="41275" h="116840">
                <a:moveTo>
                  <a:pt x="12967" y="33336"/>
                </a:moveTo>
                <a:lnTo>
                  <a:pt x="10746" y="34063"/>
                </a:lnTo>
                <a:lnTo>
                  <a:pt x="11471" y="35399"/>
                </a:lnTo>
                <a:lnTo>
                  <a:pt x="19978" y="37922"/>
                </a:lnTo>
                <a:lnTo>
                  <a:pt x="20618" y="37592"/>
                </a:lnTo>
                <a:lnTo>
                  <a:pt x="20453" y="37127"/>
                </a:lnTo>
                <a:lnTo>
                  <a:pt x="12967" y="33336"/>
                </a:lnTo>
                <a:close/>
              </a:path>
              <a:path w="41275" h="116840">
                <a:moveTo>
                  <a:pt x="20618" y="37592"/>
                </a:moveTo>
                <a:lnTo>
                  <a:pt x="19978" y="37922"/>
                </a:lnTo>
                <a:lnTo>
                  <a:pt x="20726" y="37922"/>
                </a:lnTo>
                <a:lnTo>
                  <a:pt x="20618" y="37592"/>
                </a:lnTo>
                <a:close/>
              </a:path>
              <a:path w="41275" h="116840">
                <a:moveTo>
                  <a:pt x="21473" y="33336"/>
                </a:moveTo>
                <a:lnTo>
                  <a:pt x="12967" y="33336"/>
                </a:lnTo>
                <a:lnTo>
                  <a:pt x="20453" y="37127"/>
                </a:lnTo>
                <a:lnTo>
                  <a:pt x="20618" y="37592"/>
                </a:lnTo>
                <a:lnTo>
                  <a:pt x="21441" y="37167"/>
                </a:lnTo>
                <a:lnTo>
                  <a:pt x="21473" y="33336"/>
                </a:lnTo>
                <a:close/>
              </a:path>
              <a:path w="41275" h="116840">
                <a:moveTo>
                  <a:pt x="10289" y="26543"/>
                </a:moveTo>
                <a:lnTo>
                  <a:pt x="8805" y="31511"/>
                </a:lnTo>
                <a:lnTo>
                  <a:pt x="7486" y="35642"/>
                </a:lnTo>
                <a:lnTo>
                  <a:pt x="6916" y="37227"/>
                </a:lnTo>
                <a:lnTo>
                  <a:pt x="7206" y="37167"/>
                </a:lnTo>
                <a:lnTo>
                  <a:pt x="8387" y="34836"/>
                </a:lnTo>
                <a:lnTo>
                  <a:pt x="10746" y="34063"/>
                </a:lnTo>
                <a:lnTo>
                  <a:pt x="9009" y="30862"/>
                </a:lnTo>
                <a:lnTo>
                  <a:pt x="10289" y="26543"/>
                </a:lnTo>
                <a:close/>
              </a:path>
              <a:path w="41275" h="116840">
                <a:moveTo>
                  <a:pt x="10746" y="34063"/>
                </a:moveTo>
                <a:lnTo>
                  <a:pt x="8387" y="34836"/>
                </a:lnTo>
                <a:lnTo>
                  <a:pt x="7206" y="37167"/>
                </a:lnTo>
                <a:lnTo>
                  <a:pt x="9748" y="36648"/>
                </a:lnTo>
                <a:lnTo>
                  <a:pt x="15682" y="36648"/>
                </a:lnTo>
                <a:lnTo>
                  <a:pt x="11471" y="35399"/>
                </a:lnTo>
                <a:lnTo>
                  <a:pt x="10746" y="34063"/>
                </a:lnTo>
                <a:close/>
              </a:path>
              <a:path w="41275" h="116840">
                <a:moveTo>
                  <a:pt x="21425" y="29414"/>
                </a:moveTo>
                <a:lnTo>
                  <a:pt x="21520" y="37127"/>
                </a:lnTo>
                <a:lnTo>
                  <a:pt x="23111" y="36306"/>
                </a:lnTo>
                <a:lnTo>
                  <a:pt x="21591" y="34836"/>
                </a:lnTo>
                <a:lnTo>
                  <a:pt x="21472" y="32298"/>
                </a:lnTo>
                <a:lnTo>
                  <a:pt x="21425" y="29414"/>
                </a:lnTo>
                <a:close/>
              </a:path>
              <a:path w="41275" h="116840">
                <a:moveTo>
                  <a:pt x="25903" y="31269"/>
                </a:moveTo>
                <a:lnTo>
                  <a:pt x="24400" y="35642"/>
                </a:lnTo>
                <a:lnTo>
                  <a:pt x="23111" y="36306"/>
                </a:lnTo>
                <a:lnTo>
                  <a:pt x="23879" y="37050"/>
                </a:lnTo>
                <a:lnTo>
                  <a:pt x="24185" y="36268"/>
                </a:lnTo>
                <a:lnTo>
                  <a:pt x="25903" y="31269"/>
                </a:lnTo>
                <a:close/>
              </a:path>
              <a:path w="41275" h="116840">
                <a:moveTo>
                  <a:pt x="21783" y="23595"/>
                </a:moveTo>
                <a:lnTo>
                  <a:pt x="21337" y="24057"/>
                </a:lnTo>
                <a:lnTo>
                  <a:pt x="21472" y="32298"/>
                </a:lnTo>
                <a:lnTo>
                  <a:pt x="21591" y="34836"/>
                </a:lnTo>
                <a:lnTo>
                  <a:pt x="23111" y="36306"/>
                </a:lnTo>
                <a:lnTo>
                  <a:pt x="24400" y="35642"/>
                </a:lnTo>
                <a:lnTo>
                  <a:pt x="27283" y="27252"/>
                </a:lnTo>
                <a:lnTo>
                  <a:pt x="26193" y="25022"/>
                </a:lnTo>
                <a:lnTo>
                  <a:pt x="25920" y="25022"/>
                </a:lnTo>
                <a:lnTo>
                  <a:pt x="25518" y="24684"/>
                </a:lnTo>
                <a:lnTo>
                  <a:pt x="24128" y="24684"/>
                </a:lnTo>
                <a:lnTo>
                  <a:pt x="21783" y="23595"/>
                </a:lnTo>
                <a:close/>
              </a:path>
              <a:path w="41275" h="116840">
                <a:moveTo>
                  <a:pt x="15532" y="20159"/>
                </a:moveTo>
                <a:lnTo>
                  <a:pt x="11859" y="21953"/>
                </a:lnTo>
                <a:lnTo>
                  <a:pt x="10289" y="26544"/>
                </a:lnTo>
                <a:lnTo>
                  <a:pt x="9009" y="30862"/>
                </a:lnTo>
                <a:lnTo>
                  <a:pt x="10746" y="34063"/>
                </a:lnTo>
                <a:lnTo>
                  <a:pt x="12967" y="33336"/>
                </a:lnTo>
                <a:lnTo>
                  <a:pt x="21473" y="33336"/>
                </a:lnTo>
                <a:lnTo>
                  <a:pt x="21314" y="23377"/>
                </a:lnTo>
                <a:lnTo>
                  <a:pt x="15767" y="20800"/>
                </a:lnTo>
                <a:lnTo>
                  <a:pt x="15532" y="20159"/>
                </a:lnTo>
                <a:close/>
              </a:path>
              <a:path w="41275" h="116840">
                <a:moveTo>
                  <a:pt x="28280" y="24818"/>
                </a:moveTo>
                <a:lnTo>
                  <a:pt x="26182" y="25000"/>
                </a:lnTo>
                <a:lnTo>
                  <a:pt x="27283" y="27252"/>
                </a:lnTo>
                <a:lnTo>
                  <a:pt x="25903" y="31269"/>
                </a:lnTo>
                <a:lnTo>
                  <a:pt x="27289" y="27235"/>
                </a:lnTo>
                <a:lnTo>
                  <a:pt x="28280" y="24818"/>
                </a:lnTo>
                <a:close/>
              </a:path>
              <a:path w="41275" h="116840">
                <a:moveTo>
                  <a:pt x="13919" y="15748"/>
                </a:moveTo>
                <a:lnTo>
                  <a:pt x="13586" y="16498"/>
                </a:lnTo>
                <a:lnTo>
                  <a:pt x="11761" y="21578"/>
                </a:lnTo>
                <a:lnTo>
                  <a:pt x="10289" y="26543"/>
                </a:lnTo>
                <a:lnTo>
                  <a:pt x="11859" y="21953"/>
                </a:lnTo>
                <a:lnTo>
                  <a:pt x="15532" y="20159"/>
                </a:lnTo>
                <a:lnTo>
                  <a:pt x="13919" y="15748"/>
                </a:lnTo>
                <a:close/>
              </a:path>
              <a:path w="41275" h="116840">
                <a:moveTo>
                  <a:pt x="25759" y="24133"/>
                </a:moveTo>
                <a:lnTo>
                  <a:pt x="25120" y="24350"/>
                </a:lnTo>
                <a:lnTo>
                  <a:pt x="25920" y="25022"/>
                </a:lnTo>
                <a:lnTo>
                  <a:pt x="26182" y="25000"/>
                </a:lnTo>
                <a:lnTo>
                  <a:pt x="25759" y="24133"/>
                </a:lnTo>
                <a:close/>
              </a:path>
              <a:path w="41275" h="116840">
                <a:moveTo>
                  <a:pt x="26182" y="25000"/>
                </a:moveTo>
                <a:lnTo>
                  <a:pt x="25920" y="25022"/>
                </a:lnTo>
                <a:lnTo>
                  <a:pt x="26193" y="25022"/>
                </a:lnTo>
                <a:close/>
              </a:path>
              <a:path w="41275" h="116840">
                <a:moveTo>
                  <a:pt x="29011" y="23033"/>
                </a:moveTo>
                <a:lnTo>
                  <a:pt x="25985" y="24057"/>
                </a:lnTo>
                <a:lnTo>
                  <a:pt x="25864" y="24350"/>
                </a:lnTo>
                <a:lnTo>
                  <a:pt x="26182" y="25000"/>
                </a:lnTo>
                <a:lnTo>
                  <a:pt x="28280" y="24818"/>
                </a:lnTo>
                <a:lnTo>
                  <a:pt x="29011" y="23033"/>
                </a:lnTo>
                <a:close/>
              </a:path>
              <a:path w="41275" h="116840">
                <a:moveTo>
                  <a:pt x="21314" y="23377"/>
                </a:moveTo>
                <a:lnTo>
                  <a:pt x="21350" y="24890"/>
                </a:lnTo>
                <a:lnTo>
                  <a:pt x="21337" y="24057"/>
                </a:lnTo>
                <a:lnTo>
                  <a:pt x="21783" y="23595"/>
                </a:lnTo>
                <a:lnTo>
                  <a:pt x="21314" y="23377"/>
                </a:lnTo>
                <a:close/>
              </a:path>
              <a:path w="41275" h="116840">
                <a:moveTo>
                  <a:pt x="36287" y="19432"/>
                </a:moveTo>
                <a:lnTo>
                  <a:pt x="30847" y="19542"/>
                </a:lnTo>
                <a:lnTo>
                  <a:pt x="29010" y="23035"/>
                </a:lnTo>
                <a:lnTo>
                  <a:pt x="28280" y="24818"/>
                </a:lnTo>
                <a:lnTo>
                  <a:pt x="36393" y="24114"/>
                </a:lnTo>
                <a:lnTo>
                  <a:pt x="38523" y="21578"/>
                </a:lnTo>
                <a:lnTo>
                  <a:pt x="36287" y="19432"/>
                </a:lnTo>
                <a:close/>
              </a:path>
              <a:path w="41275" h="116840">
                <a:moveTo>
                  <a:pt x="22874" y="22463"/>
                </a:moveTo>
                <a:lnTo>
                  <a:pt x="21783" y="23595"/>
                </a:lnTo>
                <a:lnTo>
                  <a:pt x="24128" y="24684"/>
                </a:lnTo>
                <a:lnTo>
                  <a:pt x="25120" y="24350"/>
                </a:lnTo>
                <a:lnTo>
                  <a:pt x="22874" y="22463"/>
                </a:lnTo>
                <a:close/>
              </a:path>
              <a:path w="41275" h="116840">
                <a:moveTo>
                  <a:pt x="25120" y="24350"/>
                </a:moveTo>
                <a:lnTo>
                  <a:pt x="24128" y="24684"/>
                </a:lnTo>
                <a:lnTo>
                  <a:pt x="25518" y="24684"/>
                </a:lnTo>
                <a:lnTo>
                  <a:pt x="25120" y="24350"/>
                </a:lnTo>
                <a:close/>
              </a:path>
              <a:path w="41275" h="116840">
                <a:moveTo>
                  <a:pt x="23298" y="22023"/>
                </a:moveTo>
                <a:lnTo>
                  <a:pt x="22874" y="22463"/>
                </a:lnTo>
                <a:lnTo>
                  <a:pt x="25120" y="24350"/>
                </a:lnTo>
                <a:lnTo>
                  <a:pt x="25759" y="24133"/>
                </a:lnTo>
                <a:lnTo>
                  <a:pt x="25016" y="22613"/>
                </a:lnTo>
                <a:lnTo>
                  <a:pt x="23298" y="22023"/>
                </a:lnTo>
                <a:close/>
              </a:path>
              <a:path w="41275" h="116840">
                <a:moveTo>
                  <a:pt x="30847" y="19542"/>
                </a:moveTo>
                <a:lnTo>
                  <a:pt x="25586" y="19649"/>
                </a:lnTo>
                <a:lnTo>
                  <a:pt x="23298" y="22023"/>
                </a:lnTo>
                <a:lnTo>
                  <a:pt x="25016" y="22613"/>
                </a:lnTo>
                <a:lnTo>
                  <a:pt x="25759" y="24133"/>
                </a:lnTo>
                <a:lnTo>
                  <a:pt x="29011" y="23032"/>
                </a:lnTo>
                <a:lnTo>
                  <a:pt x="30847" y="19542"/>
                </a:lnTo>
                <a:close/>
              </a:path>
              <a:path w="41275" h="116840">
                <a:moveTo>
                  <a:pt x="39744" y="13676"/>
                </a:moveTo>
                <a:lnTo>
                  <a:pt x="40135" y="18011"/>
                </a:lnTo>
                <a:lnTo>
                  <a:pt x="40234" y="19542"/>
                </a:lnTo>
                <a:lnTo>
                  <a:pt x="38523" y="21578"/>
                </a:lnTo>
                <a:lnTo>
                  <a:pt x="40714" y="23681"/>
                </a:lnTo>
                <a:lnTo>
                  <a:pt x="40512" y="18743"/>
                </a:lnTo>
                <a:lnTo>
                  <a:pt x="39744" y="13676"/>
                </a:lnTo>
                <a:close/>
              </a:path>
              <a:path w="41275" h="116840">
                <a:moveTo>
                  <a:pt x="21264" y="21324"/>
                </a:moveTo>
                <a:lnTo>
                  <a:pt x="21314" y="23377"/>
                </a:lnTo>
                <a:lnTo>
                  <a:pt x="21783" y="23595"/>
                </a:lnTo>
                <a:lnTo>
                  <a:pt x="22874" y="22463"/>
                </a:lnTo>
                <a:lnTo>
                  <a:pt x="21696" y="21473"/>
                </a:lnTo>
                <a:lnTo>
                  <a:pt x="21264" y="21324"/>
                </a:lnTo>
                <a:close/>
              </a:path>
              <a:path w="41275" h="116840">
                <a:moveTo>
                  <a:pt x="16498" y="19687"/>
                </a:moveTo>
                <a:lnTo>
                  <a:pt x="15532" y="20159"/>
                </a:lnTo>
                <a:lnTo>
                  <a:pt x="15767" y="20800"/>
                </a:lnTo>
                <a:lnTo>
                  <a:pt x="21314" y="23377"/>
                </a:lnTo>
                <a:lnTo>
                  <a:pt x="21264" y="21324"/>
                </a:lnTo>
                <a:lnTo>
                  <a:pt x="16498" y="19687"/>
                </a:lnTo>
                <a:close/>
              </a:path>
              <a:path w="41275" h="116840">
                <a:moveTo>
                  <a:pt x="21696" y="21473"/>
                </a:moveTo>
                <a:lnTo>
                  <a:pt x="22874" y="22463"/>
                </a:lnTo>
                <a:lnTo>
                  <a:pt x="23298" y="22023"/>
                </a:lnTo>
                <a:lnTo>
                  <a:pt x="21696" y="21473"/>
                </a:lnTo>
                <a:close/>
              </a:path>
              <a:path w="41275" h="116840">
                <a:moveTo>
                  <a:pt x="25091" y="6257"/>
                </a:moveTo>
                <a:lnTo>
                  <a:pt x="23944" y="6431"/>
                </a:lnTo>
                <a:lnTo>
                  <a:pt x="20419" y="10909"/>
                </a:lnTo>
                <a:lnTo>
                  <a:pt x="21308" y="21146"/>
                </a:lnTo>
                <a:lnTo>
                  <a:pt x="21696" y="21473"/>
                </a:lnTo>
                <a:lnTo>
                  <a:pt x="23298" y="22023"/>
                </a:lnTo>
                <a:lnTo>
                  <a:pt x="25586" y="19649"/>
                </a:lnTo>
                <a:lnTo>
                  <a:pt x="30847" y="19542"/>
                </a:lnTo>
                <a:lnTo>
                  <a:pt x="33303" y="14875"/>
                </a:lnTo>
                <a:lnTo>
                  <a:pt x="31708" y="9738"/>
                </a:lnTo>
                <a:lnTo>
                  <a:pt x="25091" y="6257"/>
                </a:lnTo>
                <a:close/>
              </a:path>
              <a:path w="41275" h="116840">
                <a:moveTo>
                  <a:pt x="40262" y="19432"/>
                </a:moveTo>
                <a:lnTo>
                  <a:pt x="36287" y="19432"/>
                </a:lnTo>
                <a:lnTo>
                  <a:pt x="38523" y="21578"/>
                </a:lnTo>
                <a:lnTo>
                  <a:pt x="40234" y="19542"/>
                </a:lnTo>
                <a:close/>
              </a:path>
              <a:path w="41275" h="116840">
                <a:moveTo>
                  <a:pt x="20904" y="16498"/>
                </a:moveTo>
                <a:lnTo>
                  <a:pt x="21158" y="19432"/>
                </a:lnTo>
                <a:lnTo>
                  <a:pt x="21264" y="21324"/>
                </a:lnTo>
                <a:lnTo>
                  <a:pt x="21696" y="21473"/>
                </a:lnTo>
                <a:lnTo>
                  <a:pt x="21308" y="21146"/>
                </a:lnTo>
                <a:lnTo>
                  <a:pt x="20904" y="16498"/>
                </a:lnTo>
                <a:close/>
              </a:path>
              <a:path w="41275" h="116840">
                <a:moveTo>
                  <a:pt x="21180" y="19687"/>
                </a:moveTo>
                <a:lnTo>
                  <a:pt x="16498" y="19687"/>
                </a:lnTo>
                <a:lnTo>
                  <a:pt x="21264" y="21324"/>
                </a:lnTo>
                <a:lnTo>
                  <a:pt x="21180" y="19687"/>
                </a:lnTo>
                <a:close/>
              </a:path>
              <a:path w="41275" h="116840">
                <a:moveTo>
                  <a:pt x="19350" y="6627"/>
                </a:moveTo>
                <a:lnTo>
                  <a:pt x="18266" y="6964"/>
                </a:lnTo>
                <a:lnTo>
                  <a:pt x="15896" y="11493"/>
                </a:lnTo>
                <a:lnTo>
                  <a:pt x="14095" y="15370"/>
                </a:lnTo>
                <a:lnTo>
                  <a:pt x="13978" y="15910"/>
                </a:lnTo>
                <a:lnTo>
                  <a:pt x="15532" y="20159"/>
                </a:lnTo>
                <a:lnTo>
                  <a:pt x="16498" y="19687"/>
                </a:lnTo>
                <a:lnTo>
                  <a:pt x="21180" y="19687"/>
                </a:lnTo>
                <a:lnTo>
                  <a:pt x="20806" y="15370"/>
                </a:lnTo>
                <a:lnTo>
                  <a:pt x="20659" y="14297"/>
                </a:lnTo>
                <a:lnTo>
                  <a:pt x="19569" y="12642"/>
                </a:lnTo>
                <a:lnTo>
                  <a:pt x="19117" y="10909"/>
                </a:lnTo>
                <a:lnTo>
                  <a:pt x="19216" y="8465"/>
                </a:lnTo>
                <a:lnTo>
                  <a:pt x="19350" y="6627"/>
                </a:lnTo>
                <a:close/>
              </a:path>
              <a:path w="41275" h="116840">
                <a:moveTo>
                  <a:pt x="37050" y="7062"/>
                </a:moveTo>
                <a:lnTo>
                  <a:pt x="38444" y="10071"/>
                </a:lnTo>
                <a:lnTo>
                  <a:pt x="36480" y="15425"/>
                </a:lnTo>
                <a:lnTo>
                  <a:pt x="31967" y="17515"/>
                </a:lnTo>
                <a:lnTo>
                  <a:pt x="31671" y="18011"/>
                </a:lnTo>
                <a:lnTo>
                  <a:pt x="30847" y="19542"/>
                </a:lnTo>
                <a:lnTo>
                  <a:pt x="36287" y="19432"/>
                </a:lnTo>
                <a:lnTo>
                  <a:pt x="40262" y="19432"/>
                </a:lnTo>
                <a:lnTo>
                  <a:pt x="39742" y="13661"/>
                </a:lnTo>
                <a:lnTo>
                  <a:pt x="39413" y="11493"/>
                </a:lnTo>
                <a:lnTo>
                  <a:pt x="38877" y="9113"/>
                </a:lnTo>
                <a:lnTo>
                  <a:pt x="38365" y="8031"/>
                </a:lnTo>
                <a:lnTo>
                  <a:pt x="37050" y="7062"/>
                </a:lnTo>
                <a:close/>
              </a:path>
              <a:path w="41275" h="116840">
                <a:moveTo>
                  <a:pt x="31967" y="17513"/>
                </a:moveTo>
                <a:lnTo>
                  <a:pt x="31128" y="19009"/>
                </a:lnTo>
                <a:lnTo>
                  <a:pt x="31671" y="18011"/>
                </a:lnTo>
                <a:lnTo>
                  <a:pt x="31967" y="17513"/>
                </a:lnTo>
                <a:close/>
              </a:path>
              <a:path w="41275" h="116840">
                <a:moveTo>
                  <a:pt x="31967" y="17513"/>
                </a:moveTo>
                <a:close/>
              </a:path>
              <a:path w="41275" h="116840">
                <a:moveTo>
                  <a:pt x="34104" y="4892"/>
                </a:moveTo>
                <a:lnTo>
                  <a:pt x="25091" y="6257"/>
                </a:lnTo>
                <a:lnTo>
                  <a:pt x="31708" y="9738"/>
                </a:lnTo>
                <a:lnTo>
                  <a:pt x="33303" y="14875"/>
                </a:lnTo>
                <a:lnTo>
                  <a:pt x="31915" y="17513"/>
                </a:lnTo>
                <a:lnTo>
                  <a:pt x="36480" y="15425"/>
                </a:lnTo>
                <a:lnTo>
                  <a:pt x="38444" y="10071"/>
                </a:lnTo>
                <a:lnTo>
                  <a:pt x="37050" y="7062"/>
                </a:lnTo>
                <a:lnTo>
                  <a:pt x="34104" y="4892"/>
                </a:lnTo>
                <a:close/>
              </a:path>
              <a:path w="41275" h="116840">
                <a:moveTo>
                  <a:pt x="20713" y="14297"/>
                </a:moveTo>
                <a:lnTo>
                  <a:pt x="20806" y="15370"/>
                </a:lnTo>
                <a:lnTo>
                  <a:pt x="20904" y="16498"/>
                </a:lnTo>
                <a:lnTo>
                  <a:pt x="20713" y="14297"/>
                </a:lnTo>
                <a:close/>
              </a:path>
              <a:path w="41275" h="116840">
                <a:moveTo>
                  <a:pt x="19463" y="5091"/>
                </a:moveTo>
                <a:lnTo>
                  <a:pt x="17839" y="7439"/>
                </a:lnTo>
                <a:lnTo>
                  <a:pt x="16711" y="9738"/>
                </a:lnTo>
                <a:lnTo>
                  <a:pt x="13919" y="15748"/>
                </a:lnTo>
                <a:lnTo>
                  <a:pt x="15955" y="11380"/>
                </a:lnTo>
                <a:lnTo>
                  <a:pt x="18266" y="6964"/>
                </a:lnTo>
                <a:lnTo>
                  <a:pt x="19350" y="6627"/>
                </a:lnTo>
                <a:lnTo>
                  <a:pt x="19463" y="5091"/>
                </a:lnTo>
                <a:close/>
              </a:path>
              <a:path w="41275" h="116840">
                <a:moveTo>
                  <a:pt x="23403" y="5369"/>
                </a:moveTo>
                <a:lnTo>
                  <a:pt x="19350" y="6627"/>
                </a:lnTo>
                <a:lnTo>
                  <a:pt x="19216" y="8465"/>
                </a:lnTo>
                <a:lnTo>
                  <a:pt x="19117" y="10909"/>
                </a:lnTo>
                <a:lnTo>
                  <a:pt x="19569" y="12642"/>
                </a:lnTo>
                <a:lnTo>
                  <a:pt x="20659" y="14297"/>
                </a:lnTo>
                <a:lnTo>
                  <a:pt x="20419" y="10909"/>
                </a:lnTo>
                <a:lnTo>
                  <a:pt x="23944" y="6431"/>
                </a:lnTo>
                <a:lnTo>
                  <a:pt x="25091" y="6257"/>
                </a:lnTo>
                <a:lnTo>
                  <a:pt x="23403" y="5369"/>
                </a:lnTo>
                <a:close/>
              </a:path>
              <a:path w="41275" h="116840">
                <a:moveTo>
                  <a:pt x="38365" y="8031"/>
                </a:moveTo>
                <a:lnTo>
                  <a:pt x="38877" y="9113"/>
                </a:lnTo>
                <a:lnTo>
                  <a:pt x="39396" y="11380"/>
                </a:lnTo>
                <a:lnTo>
                  <a:pt x="38954" y="8465"/>
                </a:lnTo>
                <a:lnTo>
                  <a:pt x="38365" y="8031"/>
                </a:lnTo>
                <a:close/>
              </a:path>
              <a:path w="41275" h="116840">
                <a:moveTo>
                  <a:pt x="32101" y="601"/>
                </a:moveTo>
                <a:lnTo>
                  <a:pt x="34978" y="2590"/>
                </a:lnTo>
                <a:lnTo>
                  <a:pt x="37050" y="7062"/>
                </a:lnTo>
                <a:lnTo>
                  <a:pt x="38365" y="8031"/>
                </a:lnTo>
                <a:lnTo>
                  <a:pt x="36191" y="3434"/>
                </a:lnTo>
                <a:lnTo>
                  <a:pt x="32917" y="661"/>
                </a:lnTo>
                <a:lnTo>
                  <a:pt x="32101" y="601"/>
                </a:lnTo>
                <a:close/>
              </a:path>
              <a:path w="41275" h="116840">
                <a:moveTo>
                  <a:pt x="36044" y="4892"/>
                </a:moveTo>
                <a:lnTo>
                  <a:pt x="34104" y="4892"/>
                </a:lnTo>
                <a:lnTo>
                  <a:pt x="37050" y="7062"/>
                </a:lnTo>
                <a:lnTo>
                  <a:pt x="36044" y="4892"/>
                </a:lnTo>
                <a:close/>
              </a:path>
              <a:path w="41275" h="116840">
                <a:moveTo>
                  <a:pt x="24758" y="64"/>
                </a:moveTo>
                <a:lnTo>
                  <a:pt x="21342" y="2373"/>
                </a:lnTo>
                <a:lnTo>
                  <a:pt x="19463" y="5091"/>
                </a:lnTo>
                <a:lnTo>
                  <a:pt x="19350" y="6627"/>
                </a:lnTo>
                <a:lnTo>
                  <a:pt x="23403" y="5369"/>
                </a:lnTo>
                <a:lnTo>
                  <a:pt x="30952" y="5369"/>
                </a:lnTo>
                <a:lnTo>
                  <a:pt x="34104" y="4892"/>
                </a:lnTo>
                <a:lnTo>
                  <a:pt x="36044" y="4892"/>
                </a:lnTo>
                <a:lnTo>
                  <a:pt x="34978" y="2590"/>
                </a:lnTo>
                <a:lnTo>
                  <a:pt x="32101" y="601"/>
                </a:lnTo>
                <a:lnTo>
                  <a:pt x="24758" y="64"/>
                </a:lnTo>
                <a:close/>
              </a:path>
              <a:path w="41275" h="116840">
                <a:moveTo>
                  <a:pt x="30952" y="5369"/>
                </a:moveTo>
                <a:lnTo>
                  <a:pt x="23403" y="5369"/>
                </a:lnTo>
                <a:lnTo>
                  <a:pt x="25091" y="6257"/>
                </a:lnTo>
                <a:lnTo>
                  <a:pt x="30952" y="5369"/>
                </a:lnTo>
                <a:close/>
              </a:path>
              <a:path w="41275" h="116840">
                <a:moveTo>
                  <a:pt x="23878" y="0"/>
                </a:moveTo>
                <a:lnTo>
                  <a:pt x="19563" y="3727"/>
                </a:lnTo>
                <a:lnTo>
                  <a:pt x="19463" y="5091"/>
                </a:lnTo>
                <a:lnTo>
                  <a:pt x="21342" y="2373"/>
                </a:lnTo>
                <a:lnTo>
                  <a:pt x="24758" y="64"/>
                </a:lnTo>
                <a:lnTo>
                  <a:pt x="23878" y="0"/>
                </a:lnTo>
                <a:close/>
              </a:path>
              <a:path w="41275" h="116840">
                <a:moveTo>
                  <a:pt x="24763" y="64"/>
                </a:moveTo>
                <a:lnTo>
                  <a:pt x="32037" y="597"/>
                </a:lnTo>
                <a:lnTo>
                  <a:pt x="24763" y="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9" name="object 5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5134757" y="1495601"/>
            <a:ext cx="87616" cy="103632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953909" y="1495663"/>
            <a:ext cx="77271" cy="101980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6395119" y="1504463"/>
            <a:ext cx="80521" cy="96647"/>
          </a:xfrm>
          <a:prstGeom prst="rect">
            <a:avLst/>
          </a:prstGeom>
        </p:spPr>
      </p:pic>
      <p:sp>
        <p:nvSpPr>
          <p:cNvPr id="62" name="object 62"/>
          <p:cNvSpPr/>
          <p:nvPr/>
        </p:nvSpPr>
        <p:spPr>
          <a:xfrm>
            <a:off x="6842495" y="1502174"/>
            <a:ext cx="37465" cy="100330"/>
          </a:xfrm>
          <a:custGeom>
            <a:avLst/>
            <a:gdLst/>
            <a:ahLst/>
            <a:cxnLst/>
            <a:rect l="l" t="t" r="r" b="b"/>
            <a:pathLst>
              <a:path w="37465" h="100330">
                <a:moveTo>
                  <a:pt x="19125" y="51469"/>
                </a:moveTo>
                <a:lnTo>
                  <a:pt x="20116" y="58621"/>
                </a:lnTo>
                <a:lnTo>
                  <a:pt x="25402" y="97830"/>
                </a:lnTo>
                <a:lnTo>
                  <a:pt x="28465" y="100168"/>
                </a:lnTo>
                <a:lnTo>
                  <a:pt x="34756" y="99324"/>
                </a:lnTo>
                <a:lnTo>
                  <a:pt x="36988" y="96838"/>
                </a:lnTo>
                <a:lnTo>
                  <a:pt x="37254" y="86212"/>
                </a:lnTo>
                <a:lnTo>
                  <a:pt x="37373" y="78568"/>
                </a:lnTo>
                <a:lnTo>
                  <a:pt x="37306" y="63279"/>
                </a:lnTo>
                <a:lnTo>
                  <a:pt x="37116" y="54844"/>
                </a:lnTo>
                <a:lnTo>
                  <a:pt x="23545" y="54844"/>
                </a:lnTo>
                <a:lnTo>
                  <a:pt x="19125" y="51469"/>
                </a:lnTo>
                <a:close/>
              </a:path>
              <a:path w="37465" h="100330">
                <a:moveTo>
                  <a:pt x="20830" y="37786"/>
                </a:moveTo>
                <a:lnTo>
                  <a:pt x="17819" y="41898"/>
                </a:lnTo>
                <a:lnTo>
                  <a:pt x="19125" y="51469"/>
                </a:lnTo>
                <a:lnTo>
                  <a:pt x="23545" y="54844"/>
                </a:lnTo>
                <a:lnTo>
                  <a:pt x="33218" y="53549"/>
                </a:lnTo>
                <a:lnTo>
                  <a:pt x="36614" y="49104"/>
                </a:lnTo>
                <a:lnTo>
                  <a:pt x="35905" y="43876"/>
                </a:lnTo>
                <a:lnTo>
                  <a:pt x="35071" y="39130"/>
                </a:lnTo>
                <a:lnTo>
                  <a:pt x="33491" y="38007"/>
                </a:lnTo>
                <a:lnTo>
                  <a:pt x="21139" y="38007"/>
                </a:lnTo>
                <a:lnTo>
                  <a:pt x="20830" y="37786"/>
                </a:lnTo>
                <a:close/>
              </a:path>
              <a:path w="37465" h="100330">
                <a:moveTo>
                  <a:pt x="35912" y="43918"/>
                </a:moveTo>
                <a:lnTo>
                  <a:pt x="36614" y="49104"/>
                </a:lnTo>
                <a:lnTo>
                  <a:pt x="33218" y="53549"/>
                </a:lnTo>
                <a:lnTo>
                  <a:pt x="23545" y="54844"/>
                </a:lnTo>
                <a:lnTo>
                  <a:pt x="37116" y="54844"/>
                </a:lnTo>
                <a:lnTo>
                  <a:pt x="36996" y="50321"/>
                </a:lnTo>
                <a:lnTo>
                  <a:pt x="35912" y="43918"/>
                </a:lnTo>
                <a:close/>
              </a:path>
              <a:path w="37465" h="100330">
                <a:moveTo>
                  <a:pt x="18443" y="46550"/>
                </a:moveTo>
                <a:lnTo>
                  <a:pt x="19099" y="51450"/>
                </a:lnTo>
                <a:lnTo>
                  <a:pt x="18443" y="46550"/>
                </a:lnTo>
                <a:close/>
              </a:path>
              <a:path w="37465" h="100330">
                <a:moveTo>
                  <a:pt x="7923" y="12207"/>
                </a:moveTo>
                <a:lnTo>
                  <a:pt x="7169" y="15234"/>
                </a:lnTo>
                <a:lnTo>
                  <a:pt x="4265" y="25751"/>
                </a:lnTo>
                <a:lnTo>
                  <a:pt x="0" y="42572"/>
                </a:lnTo>
                <a:lnTo>
                  <a:pt x="2199" y="46259"/>
                </a:lnTo>
                <a:lnTo>
                  <a:pt x="9371" y="48069"/>
                </a:lnTo>
                <a:lnTo>
                  <a:pt x="12983" y="45999"/>
                </a:lnTo>
                <a:lnTo>
                  <a:pt x="16569" y="33699"/>
                </a:lnTo>
                <a:lnTo>
                  <a:pt x="15198" y="25454"/>
                </a:lnTo>
                <a:lnTo>
                  <a:pt x="14345" y="20863"/>
                </a:lnTo>
                <a:lnTo>
                  <a:pt x="13671" y="18041"/>
                </a:lnTo>
                <a:lnTo>
                  <a:pt x="9787" y="16507"/>
                </a:lnTo>
                <a:lnTo>
                  <a:pt x="7923" y="12207"/>
                </a:lnTo>
                <a:close/>
              </a:path>
              <a:path w="37465" h="100330">
                <a:moveTo>
                  <a:pt x="17819" y="41898"/>
                </a:moveTo>
                <a:lnTo>
                  <a:pt x="17885" y="42572"/>
                </a:lnTo>
                <a:lnTo>
                  <a:pt x="18443" y="46550"/>
                </a:lnTo>
                <a:lnTo>
                  <a:pt x="17819" y="41898"/>
                </a:lnTo>
                <a:close/>
              </a:path>
              <a:path w="37465" h="100330">
                <a:moveTo>
                  <a:pt x="35071" y="39130"/>
                </a:moveTo>
                <a:lnTo>
                  <a:pt x="35905" y="43876"/>
                </a:lnTo>
                <a:lnTo>
                  <a:pt x="35106" y="39155"/>
                </a:lnTo>
                <a:close/>
              </a:path>
              <a:path w="37465" h="100330">
                <a:moveTo>
                  <a:pt x="16569" y="33699"/>
                </a:moveTo>
                <a:lnTo>
                  <a:pt x="17719" y="41146"/>
                </a:lnTo>
                <a:lnTo>
                  <a:pt x="17819" y="41898"/>
                </a:lnTo>
                <a:lnTo>
                  <a:pt x="20830" y="37786"/>
                </a:lnTo>
                <a:lnTo>
                  <a:pt x="16765" y="34878"/>
                </a:lnTo>
                <a:lnTo>
                  <a:pt x="16569" y="33699"/>
                </a:lnTo>
                <a:close/>
              </a:path>
              <a:path w="37465" h="100330">
                <a:moveTo>
                  <a:pt x="31743" y="22539"/>
                </a:moveTo>
                <a:lnTo>
                  <a:pt x="32696" y="27133"/>
                </a:lnTo>
                <a:lnTo>
                  <a:pt x="33526" y="32097"/>
                </a:lnTo>
                <a:lnTo>
                  <a:pt x="30711" y="36031"/>
                </a:lnTo>
                <a:lnTo>
                  <a:pt x="35071" y="39130"/>
                </a:lnTo>
                <a:lnTo>
                  <a:pt x="33726" y="32097"/>
                </a:lnTo>
                <a:lnTo>
                  <a:pt x="31743" y="22539"/>
                </a:lnTo>
                <a:close/>
              </a:path>
              <a:path w="37465" h="100330">
                <a:moveTo>
                  <a:pt x="30546" y="35914"/>
                </a:moveTo>
                <a:lnTo>
                  <a:pt x="21019" y="37527"/>
                </a:lnTo>
                <a:lnTo>
                  <a:pt x="20830" y="37786"/>
                </a:lnTo>
                <a:lnTo>
                  <a:pt x="21139" y="38007"/>
                </a:lnTo>
                <a:lnTo>
                  <a:pt x="30396" y="36471"/>
                </a:lnTo>
                <a:lnTo>
                  <a:pt x="30711" y="36031"/>
                </a:lnTo>
                <a:lnTo>
                  <a:pt x="30546" y="35914"/>
                </a:lnTo>
                <a:close/>
              </a:path>
              <a:path w="37465" h="100330">
                <a:moveTo>
                  <a:pt x="30711" y="36031"/>
                </a:moveTo>
                <a:lnTo>
                  <a:pt x="30396" y="36471"/>
                </a:lnTo>
                <a:lnTo>
                  <a:pt x="21139" y="38007"/>
                </a:lnTo>
                <a:lnTo>
                  <a:pt x="33491" y="38007"/>
                </a:lnTo>
                <a:lnTo>
                  <a:pt x="30711" y="36031"/>
                </a:lnTo>
                <a:close/>
              </a:path>
              <a:path w="37465" h="100330">
                <a:moveTo>
                  <a:pt x="28261" y="20254"/>
                </a:moveTo>
                <a:lnTo>
                  <a:pt x="27505" y="21482"/>
                </a:lnTo>
                <a:lnTo>
                  <a:pt x="19791" y="23319"/>
                </a:lnTo>
                <a:lnTo>
                  <a:pt x="17833" y="29372"/>
                </a:lnTo>
                <a:lnTo>
                  <a:pt x="16569" y="33700"/>
                </a:lnTo>
                <a:lnTo>
                  <a:pt x="16765" y="34878"/>
                </a:lnTo>
                <a:lnTo>
                  <a:pt x="20830" y="37786"/>
                </a:lnTo>
                <a:lnTo>
                  <a:pt x="21019" y="37527"/>
                </a:lnTo>
                <a:lnTo>
                  <a:pt x="30546" y="35914"/>
                </a:lnTo>
                <a:lnTo>
                  <a:pt x="30795" y="35914"/>
                </a:lnTo>
                <a:lnTo>
                  <a:pt x="33526" y="32097"/>
                </a:lnTo>
                <a:lnTo>
                  <a:pt x="32696" y="27133"/>
                </a:lnTo>
                <a:lnTo>
                  <a:pt x="31743" y="22539"/>
                </a:lnTo>
                <a:lnTo>
                  <a:pt x="28261" y="20254"/>
                </a:lnTo>
                <a:close/>
              </a:path>
              <a:path w="37465" h="100330">
                <a:moveTo>
                  <a:pt x="30795" y="35914"/>
                </a:moveTo>
                <a:lnTo>
                  <a:pt x="30546" y="35914"/>
                </a:lnTo>
                <a:lnTo>
                  <a:pt x="30711" y="36031"/>
                </a:lnTo>
                <a:close/>
              </a:path>
              <a:path w="37465" h="100330">
                <a:moveTo>
                  <a:pt x="17339" y="22706"/>
                </a:moveTo>
                <a:lnTo>
                  <a:pt x="15251" y="25751"/>
                </a:lnTo>
                <a:lnTo>
                  <a:pt x="16569" y="33699"/>
                </a:lnTo>
                <a:lnTo>
                  <a:pt x="17833" y="29372"/>
                </a:lnTo>
                <a:lnTo>
                  <a:pt x="19710" y="23569"/>
                </a:lnTo>
                <a:lnTo>
                  <a:pt x="18742" y="23569"/>
                </a:lnTo>
                <a:lnTo>
                  <a:pt x="17339" y="22706"/>
                </a:lnTo>
                <a:close/>
              </a:path>
              <a:path w="37465" h="100330">
                <a:moveTo>
                  <a:pt x="14144" y="20019"/>
                </a:moveTo>
                <a:lnTo>
                  <a:pt x="14345" y="20863"/>
                </a:lnTo>
                <a:lnTo>
                  <a:pt x="15251" y="25751"/>
                </a:lnTo>
                <a:lnTo>
                  <a:pt x="15996" y="30250"/>
                </a:lnTo>
                <a:lnTo>
                  <a:pt x="15251" y="25751"/>
                </a:lnTo>
                <a:lnTo>
                  <a:pt x="17339" y="22706"/>
                </a:lnTo>
                <a:lnTo>
                  <a:pt x="14345" y="20863"/>
                </a:lnTo>
                <a:lnTo>
                  <a:pt x="14144" y="20019"/>
                </a:lnTo>
                <a:close/>
              </a:path>
              <a:path w="37465" h="100330">
                <a:moveTo>
                  <a:pt x="20549" y="20977"/>
                </a:moveTo>
                <a:lnTo>
                  <a:pt x="18188" y="21466"/>
                </a:lnTo>
                <a:lnTo>
                  <a:pt x="17339" y="22706"/>
                </a:lnTo>
                <a:lnTo>
                  <a:pt x="18742" y="23569"/>
                </a:lnTo>
                <a:lnTo>
                  <a:pt x="19791" y="23319"/>
                </a:lnTo>
                <a:lnTo>
                  <a:pt x="20549" y="20977"/>
                </a:lnTo>
                <a:close/>
              </a:path>
              <a:path w="37465" h="100330">
                <a:moveTo>
                  <a:pt x="19791" y="23319"/>
                </a:moveTo>
                <a:lnTo>
                  <a:pt x="18742" y="23569"/>
                </a:lnTo>
                <a:lnTo>
                  <a:pt x="19710" y="23569"/>
                </a:lnTo>
                <a:lnTo>
                  <a:pt x="19791" y="23319"/>
                </a:lnTo>
                <a:close/>
              </a:path>
              <a:path w="37465" h="100330">
                <a:moveTo>
                  <a:pt x="27246" y="19588"/>
                </a:moveTo>
                <a:lnTo>
                  <a:pt x="20549" y="20977"/>
                </a:lnTo>
                <a:lnTo>
                  <a:pt x="19791" y="23319"/>
                </a:lnTo>
                <a:lnTo>
                  <a:pt x="27515" y="21466"/>
                </a:lnTo>
                <a:lnTo>
                  <a:pt x="28261" y="20254"/>
                </a:lnTo>
                <a:lnTo>
                  <a:pt x="27246" y="19588"/>
                </a:lnTo>
                <a:close/>
              </a:path>
              <a:path w="37465" h="100330">
                <a:moveTo>
                  <a:pt x="13673" y="18042"/>
                </a:moveTo>
                <a:lnTo>
                  <a:pt x="14345" y="20863"/>
                </a:lnTo>
                <a:lnTo>
                  <a:pt x="17339" y="22706"/>
                </a:lnTo>
                <a:lnTo>
                  <a:pt x="18188" y="21466"/>
                </a:lnTo>
                <a:lnTo>
                  <a:pt x="20549" y="20977"/>
                </a:lnTo>
                <a:lnTo>
                  <a:pt x="20854" y="20019"/>
                </a:lnTo>
                <a:lnTo>
                  <a:pt x="21035" y="19323"/>
                </a:lnTo>
                <a:lnTo>
                  <a:pt x="16915" y="19323"/>
                </a:lnTo>
                <a:lnTo>
                  <a:pt x="13673" y="18042"/>
                </a:lnTo>
                <a:close/>
              </a:path>
              <a:path w="37465" h="100330">
                <a:moveTo>
                  <a:pt x="28231" y="9513"/>
                </a:moveTo>
                <a:lnTo>
                  <a:pt x="29050" y="12272"/>
                </a:lnTo>
                <a:lnTo>
                  <a:pt x="30065" y="16482"/>
                </a:lnTo>
                <a:lnTo>
                  <a:pt x="30165" y="17158"/>
                </a:lnTo>
                <a:lnTo>
                  <a:pt x="28261" y="20254"/>
                </a:lnTo>
                <a:lnTo>
                  <a:pt x="31743" y="22539"/>
                </a:lnTo>
                <a:lnTo>
                  <a:pt x="30484" y="17085"/>
                </a:lnTo>
                <a:lnTo>
                  <a:pt x="28231" y="9513"/>
                </a:lnTo>
                <a:close/>
              </a:path>
              <a:path w="37465" h="100330">
                <a:moveTo>
                  <a:pt x="27361" y="7732"/>
                </a:moveTo>
                <a:lnTo>
                  <a:pt x="27487" y="7951"/>
                </a:lnTo>
                <a:lnTo>
                  <a:pt x="27598" y="8302"/>
                </a:lnTo>
                <a:lnTo>
                  <a:pt x="26338" y="12970"/>
                </a:lnTo>
                <a:lnTo>
                  <a:pt x="22655" y="15086"/>
                </a:lnTo>
                <a:lnTo>
                  <a:pt x="21598" y="17158"/>
                </a:lnTo>
                <a:lnTo>
                  <a:pt x="20783" y="20254"/>
                </a:lnTo>
                <a:lnTo>
                  <a:pt x="20549" y="20977"/>
                </a:lnTo>
                <a:lnTo>
                  <a:pt x="27246" y="19588"/>
                </a:lnTo>
                <a:lnTo>
                  <a:pt x="28670" y="19588"/>
                </a:lnTo>
                <a:lnTo>
                  <a:pt x="30210" y="17085"/>
                </a:lnTo>
                <a:lnTo>
                  <a:pt x="28995" y="12085"/>
                </a:lnTo>
                <a:lnTo>
                  <a:pt x="27766" y="7951"/>
                </a:lnTo>
                <a:lnTo>
                  <a:pt x="27361" y="7732"/>
                </a:lnTo>
                <a:close/>
              </a:path>
              <a:path w="37465" h="100330">
                <a:moveTo>
                  <a:pt x="28670" y="19588"/>
                </a:moveTo>
                <a:lnTo>
                  <a:pt x="27246" y="19588"/>
                </a:lnTo>
                <a:lnTo>
                  <a:pt x="28261" y="20254"/>
                </a:lnTo>
                <a:lnTo>
                  <a:pt x="28670" y="19588"/>
                </a:lnTo>
                <a:close/>
              </a:path>
              <a:path w="37465" h="100330">
                <a:moveTo>
                  <a:pt x="22258" y="5780"/>
                </a:moveTo>
                <a:lnTo>
                  <a:pt x="14761" y="8012"/>
                </a:lnTo>
                <a:lnTo>
                  <a:pt x="12407" y="12085"/>
                </a:lnTo>
                <a:lnTo>
                  <a:pt x="12426" y="12805"/>
                </a:lnTo>
                <a:lnTo>
                  <a:pt x="13673" y="18042"/>
                </a:lnTo>
                <a:lnTo>
                  <a:pt x="16915" y="19323"/>
                </a:lnTo>
                <a:lnTo>
                  <a:pt x="20684" y="18107"/>
                </a:lnTo>
                <a:lnTo>
                  <a:pt x="22605" y="15115"/>
                </a:lnTo>
                <a:lnTo>
                  <a:pt x="24837" y="10859"/>
                </a:lnTo>
                <a:lnTo>
                  <a:pt x="23406" y="6372"/>
                </a:lnTo>
                <a:lnTo>
                  <a:pt x="22258" y="5780"/>
                </a:lnTo>
                <a:close/>
              </a:path>
              <a:path w="37465" h="100330">
                <a:moveTo>
                  <a:pt x="22655" y="15086"/>
                </a:moveTo>
                <a:lnTo>
                  <a:pt x="20684" y="18107"/>
                </a:lnTo>
                <a:lnTo>
                  <a:pt x="16915" y="19323"/>
                </a:lnTo>
                <a:lnTo>
                  <a:pt x="21035" y="19323"/>
                </a:lnTo>
                <a:lnTo>
                  <a:pt x="21624" y="17085"/>
                </a:lnTo>
                <a:lnTo>
                  <a:pt x="22655" y="15086"/>
                </a:lnTo>
                <a:close/>
              </a:path>
              <a:path w="37465" h="100330">
                <a:moveTo>
                  <a:pt x="12426" y="12805"/>
                </a:moveTo>
                <a:lnTo>
                  <a:pt x="12707" y="14010"/>
                </a:lnTo>
                <a:lnTo>
                  <a:pt x="13673" y="18042"/>
                </a:lnTo>
                <a:lnTo>
                  <a:pt x="12426" y="12805"/>
                </a:lnTo>
                <a:close/>
              </a:path>
              <a:path w="37465" h="100330">
                <a:moveTo>
                  <a:pt x="11363" y="4545"/>
                </a:moveTo>
                <a:lnTo>
                  <a:pt x="9574" y="8012"/>
                </a:lnTo>
                <a:lnTo>
                  <a:pt x="7954" y="12085"/>
                </a:lnTo>
                <a:lnTo>
                  <a:pt x="7952" y="12272"/>
                </a:lnTo>
                <a:lnTo>
                  <a:pt x="9787" y="16507"/>
                </a:lnTo>
                <a:lnTo>
                  <a:pt x="13671" y="18041"/>
                </a:lnTo>
                <a:lnTo>
                  <a:pt x="12707" y="14010"/>
                </a:lnTo>
                <a:lnTo>
                  <a:pt x="12292" y="12805"/>
                </a:lnTo>
                <a:lnTo>
                  <a:pt x="11164" y="11187"/>
                </a:lnTo>
                <a:lnTo>
                  <a:pt x="10692" y="9192"/>
                </a:lnTo>
                <a:lnTo>
                  <a:pt x="11363" y="4545"/>
                </a:lnTo>
                <a:close/>
              </a:path>
              <a:path w="37465" h="100330">
                <a:moveTo>
                  <a:pt x="23225" y="5492"/>
                </a:moveTo>
                <a:lnTo>
                  <a:pt x="22258" y="5780"/>
                </a:lnTo>
                <a:lnTo>
                  <a:pt x="23406" y="6372"/>
                </a:lnTo>
                <a:lnTo>
                  <a:pt x="24837" y="10859"/>
                </a:lnTo>
                <a:lnTo>
                  <a:pt x="22655" y="15086"/>
                </a:lnTo>
                <a:lnTo>
                  <a:pt x="26338" y="12970"/>
                </a:lnTo>
                <a:lnTo>
                  <a:pt x="27598" y="8302"/>
                </a:lnTo>
                <a:lnTo>
                  <a:pt x="27487" y="7951"/>
                </a:lnTo>
                <a:lnTo>
                  <a:pt x="27361" y="7732"/>
                </a:lnTo>
                <a:lnTo>
                  <a:pt x="23225" y="5492"/>
                </a:lnTo>
                <a:close/>
              </a:path>
              <a:path w="37465" h="100330">
                <a:moveTo>
                  <a:pt x="16104" y="2604"/>
                </a:moveTo>
                <a:lnTo>
                  <a:pt x="11745" y="3995"/>
                </a:lnTo>
                <a:lnTo>
                  <a:pt x="11377" y="4525"/>
                </a:lnTo>
                <a:lnTo>
                  <a:pt x="10871" y="7951"/>
                </a:lnTo>
                <a:lnTo>
                  <a:pt x="10768" y="9513"/>
                </a:lnTo>
                <a:lnTo>
                  <a:pt x="11164" y="11187"/>
                </a:lnTo>
                <a:lnTo>
                  <a:pt x="12297" y="12813"/>
                </a:lnTo>
                <a:lnTo>
                  <a:pt x="12426" y="12805"/>
                </a:lnTo>
                <a:lnTo>
                  <a:pt x="12407" y="12085"/>
                </a:lnTo>
                <a:lnTo>
                  <a:pt x="14761" y="8012"/>
                </a:lnTo>
                <a:lnTo>
                  <a:pt x="22258" y="5780"/>
                </a:lnTo>
                <a:lnTo>
                  <a:pt x="16104" y="2604"/>
                </a:lnTo>
                <a:close/>
              </a:path>
              <a:path w="37465" h="100330">
                <a:moveTo>
                  <a:pt x="9449" y="8302"/>
                </a:moveTo>
                <a:lnTo>
                  <a:pt x="8070" y="11617"/>
                </a:lnTo>
                <a:lnTo>
                  <a:pt x="7954" y="12085"/>
                </a:lnTo>
                <a:lnTo>
                  <a:pt x="9449" y="8302"/>
                </a:lnTo>
                <a:close/>
              </a:path>
              <a:path w="37465" h="100330">
                <a:moveTo>
                  <a:pt x="22197" y="959"/>
                </a:moveTo>
                <a:lnTo>
                  <a:pt x="24283" y="2374"/>
                </a:lnTo>
                <a:lnTo>
                  <a:pt x="27361" y="7732"/>
                </a:lnTo>
                <a:lnTo>
                  <a:pt x="27766" y="7951"/>
                </a:lnTo>
                <a:lnTo>
                  <a:pt x="28231" y="9513"/>
                </a:lnTo>
                <a:lnTo>
                  <a:pt x="27613" y="7437"/>
                </a:lnTo>
                <a:lnTo>
                  <a:pt x="25627" y="1454"/>
                </a:lnTo>
                <a:lnTo>
                  <a:pt x="22197" y="959"/>
                </a:lnTo>
                <a:close/>
              </a:path>
              <a:path w="37465" h="100330">
                <a:moveTo>
                  <a:pt x="11334" y="4586"/>
                </a:moveTo>
                <a:lnTo>
                  <a:pt x="10554" y="5709"/>
                </a:lnTo>
                <a:lnTo>
                  <a:pt x="9952" y="7029"/>
                </a:lnTo>
                <a:lnTo>
                  <a:pt x="9449" y="8302"/>
                </a:lnTo>
                <a:lnTo>
                  <a:pt x="9718" y="7732"/>
                </a:lnTo>
                <a:lnTo>
                  <a:pt x="11334" y="4586"/>
                </a:lnTo>
                <a:close/>
              </a:path>
              <a:path w="37465" h="100330">
                <a:moveTo>
                  <a:pt x="26074" y="5492"/>
                </a:moveTo>
                <a:lnTo>
                  <a:pt x="23225" y="5492"/>
                </a:lnTo>
                <a:lnTo>
                  <a:pt x="27361" y="7732"/>
                </a:lnTo>
                <a:lnTo>
                  <a:pt x="26074" y="5492"/>
                </a:lnTo>
                <a:close/>
              </a:path>
              <a:path w="37465" h="100330">
                <a:moveTo>
                  <a:pt x="24415" y="2604"/>
                </a:moveTo>
                <a:lnTo>
                  <a:pt x="16104" y="2604"/>
                </a:lnTo>
                <a:lnTo>
                  <a:pt x="22258" y="5780"/>
                </a:lnTo>
                <a:lnTo>
                  <a:pt x="23225" y="5492"/>
                </a:lnTo>
                <a:lnTo>
                  <a:pt x="26074" y="5492"/>
                </a:lnTo>
                <a:lnTo>
                  <a:pt x="24415" y="2604"/>
                </a:lnTo>
                <a:close/>
              </a:path>
              <a:path w="37465" h="100330">
                <a:moveTo>
                  <a:pt x="11745" y="3995"/>
                </a:moveTo>
                <a:lnTo>
                  <a:pt x="11617" y="4036"/>
                </a:lnTo>
                <a:lnTo>
                  <a:pt x="11363" y="4545"/>
                </a:lnTo>
                <a:lnTo>
                  <a:pt x="11745" y="3995"/>
                </a:lnTo>
                <a:close/>
              </a:path>
              <a:path w="37465" h="100330">
                <a:moveTo>
                  <a:pt x="15552" y="0"/>
                </a:moveTo>
                <a:lnTo>
                  <a:pt x="11592" y="2961"/>
                </a:lnTo>
                <a:lnTo>
                  <a:pt x="11366" y="4525"/>
                </a:lnTo>
                <a:lnTo>
                  <a:pt x="11617" y="4036"/>
                </a:lnTo>
                <a:lnTo>
                  <a:pt x="11745" y="3995"/>
                </a:lnTo>
                <a:lnTo>
                  <a:pt x="13274" y="1794"/>
                </a:lnTo>
                <a:lnTo>
                  <a:pt x="16451" y="129"/>
                </a:lnTo>
                <a:lnTo>
                  <a:pt x="15552" y="0"/>
                </a:lnTo>
                <a:close/>
              </a:path>
              <a:path w="37465" h="100330">
                <a:moveTo>
                  <a:pt x="16451" y="129"/>
                </a:moveTo>
                <a:lnTo>
                  <a:pt x="13274" y="1794"/>
                </a:lnTo>
                <a:lnTo>
                  <a:pt x="11745" y="3995"/>
                </a:lnTo>
                <a:lnTo>
                  <a:pt x="16104" y="2604"/>
                </a:lnTo>
                <a:lnTo>
                  <a:pt x="24415" y="2604"/>
                </a:lnTo>
                <a:lnTo>
                  <a:pt x="24283" y="2374"/>
                </a:lnTo>
                <a:lnTo>
                  <a:pt x="22195" y="958"/>
                </a:lnTo>
                <a:lnTo>
                  <a:pt x="16451" y="129"/>
                </a:lnTo>
                <a:close/>
              </a:path>
              <a:path w="37465" h="100330">
                <a:moveTo>
                  <a:pt x="16451" y="129"/>
                </a:moveTo>
                <a:lnTo>
                  <a:pt x="22197" y="959"/>
                </a:lnTo>
                <a:lnTo>
                  <a:pt x="16451" y="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1509" y="1486053"/>
            <a:ext cx="62865" cy="107950"/>
          </a:xfrm>
          <a:custGeom>
            <a:avLst/>
            <a:gdLst/>
            <a:ahLst/>
            <a:cxnLst/>
            <a:rect l="l" t="t" r="r" b="b"/>
            <a:pathLst>
              <a:path w="62865" h="107950">
                <a:moveTo>
                  <a:pt x="28680" y="64188"/>
                </a:moveTo>
                <a:lnTo>
                  <a:pt x="21649" y="104579"/>
                </a:lnTo>
                <a:lnTo>
                  <a:pt x="24376" y="107508"/>
                </a:lnTo>
                <a:lnTo>
                  <a:pt x="30633" y="107730"/>
                </a:lnTo>
                <a:lnTo>
                  <a:pt x="33144" y="106014"/>
                </a:lnTo>
                <a:lnTo>
                  <a:pt x="34057" y="103398"/>
                </a:lnTo>
                <a:lnTo>
                  <a:pt x="37368" y="94144"/>
                </a:lnTo>
                <a:lnTo>
                  <a:pt x="40845" y="84950"/>
                </a:lnTo>
                <a:lnTo>
                  <a:pt x="44524" y="75835"/>
                </a:lnTo>
                <a:lnTo>
                  <a:pt x="45367" y="73892"/>
                </a:lnTo>
                <a:lnTo>
                  <a:pt x="40469" y="73892"/>
                </a:lnTo>
                <a:lnTo>
                  <a:pt x="30679" y="69475"/>
                </a:lnTo>
                <a:lnTo>
                  <a:pt x="28680" y="64188"/>
                </a:lnTo>
                <a:close/>
              </a:path>
              <a:path w="62865" h="107950">
                <a:moveTo>
                  <a:pt x="38679" y="51747"/>
                </a:moveTo>
                <a:lnTo>
                  <a:pt x="32919" y="53925"/>
                </a:lnTo>
                <a:lnTo>
                  <a:pt x="30711" y="58820"/>
                </a:lnTo>
                <a:lnTo>
                  <a:pt x="28680" y="64188"/>
                </a:lnTo>
                <a:lnTo>
                  <a:pt x="30679" y="69475"/>
                </a:lnTo>
                <a:lnTo>
                  <a:pt x="40469" y="73892"/>
                </a:lnTo>
                <a:lnTo>
                  <a:pt x="46229" y="71715"/>
                </a:lnTo>
                <a:lnTo>
                  <a:pt x="50646" y="61925"/>
                </a:lnTo>
                <a:lnTo>
                  <a:pt x="48469" y="56165"/>
                </a:lnTo>
                <a:lnTo>
                  <a:pt x="38679" y="51747"/>
                </a:lnTo>
                <a:close/>
              </a:path>
              <a:path w="62865" h="107950">
                <a:moveTo>
                  <a:pt x="48437" y="66819"/>
                </a:moveTo>
                <a:lnTo>
                  <a:pt x="46229" y="71715"/>
                </a:lnTo>
                <a:lnTo>
                  <a:pt x="40469" y="73892"/>
                </a:lnTo>
                <a:lnTo>
                  <a:pt x="45367" y="73892"/>
                </a:lnTo>
                <a:lnTo>
                  <a:pt x="48437" y="66819"/>
                </a:lnTo>
                <a:close/>
              </a:path>
              <a:path w="62865" h="107950">
                <a:moveTo>
                  <a:pt x="48711" y="51747"/>
                </a:moveTo>
                <a:lnTo>
                  <a:pt x="38679" y="51747"/>
                </a:lnTo>
                <a:lnTo>
                  <a:pt x="48469" y="56165"/>
                </a:lnTo>
                <a:lnTo>
                  <a:pt x="50646" y="61925"/>
                </a:lnTo>
                <a:lnTo>
                  <a:pt x="48437" y="66819"/>
                </a:lnTo>
                <a:lnTo>
                  <a:pt x="51742" y="59499"/>
                </a:lnTo>
                <a:lnTo>
                  <a:pt x="54669" y="52217"/>
                </a:lnTo>
                <a:lnTo>
                  <a:pt x="50072" y="52217"/>
                </a:lnTo>
                <a:lnTo>
                  <a:pt x="48711" y="51747"/>
                </a:lnTo>
                <a:close/>
              </a:path>
              <a:path w="62865" h="107950">
                <a:moveTo>
                  <a:pt x="37227" y="43173"/>
                </a:moveTo>
                <a:lnTo>
                  <a:pt x="36551" y="45130"/>
                </a:lnTo>
                <a:lnTo>
                  <a:pt x="33690" y="52217"/>
                </a:lnTo>
                <a:lnTo>
                  <a:pt x="28501" y="63715"/>
                </a:lnTo>
                <a:lnTo>
                  <a:pt x="28680" y="64188"/>
                </a:lnTo>
                <a:lnTo>
                  <a:pt x="30711" y="58820"/>
                </a:lnTo>
                <a:lnTo>
                  <a:pt x="32919" y="53925"/>
                </a:lnTo>
                <a:lnTo>
                  <a:pt x="38679" y="51747"/>
                </a:lnTo>
                <a:lnTo>
                  <a:pt x="48711" y="51747"/>
                </a:lnTo>
                <a:lnTo>
                  <a:pt x="39919" y="48710"/>
                </a:lnTo>
                <a:lnTo>
                  <a:pt x="37227" y="43173"/>
                </a:lnTo>
                <a:close/>
              </a:path>
              <a:path w="62865" h="107950">
                <a:moveTo>
                  <a:pt x="44527" y="31175"/>
                </a:moveTo>
                <a:lnTo>
                  <a:pt x="40732" y="33022"/>
                </a:lnTo>
                <a:lnTo>
                  <a:pt x="37227" y="43173"/>
                </a:lnTo>
                <a:lnTo>
                  <a:pt x="39919" y="48710"/>
                </a:lnTo>
                <a:lnTo>
                  <a:pt x="50072" y="52217"/>
                </a:lnTo>
                <a:lnTo>
                  <a:pt x="55609" y="49523"/>
                </a:lnTo>
                <a:lnTo>
                  <a:pt x="59115" y="39371"/>
                </a:lnTo>
                <a:lnTo>
                  <a:pt x="56442" y="33876"/>
                </a:lnTo>
                <a:lnTo>
                  <a:pt x="46292" y="33195"/>
                </a:lnTo>
                <a:lnTo>
                  <a:pt x="44527" y="31175"/>
                </a:lnTo>
                <a:close/>
              </a:path>
              <a:path w="62865" h="107950">
                <a:moveTo>
                  <a:pt x="56106" y="48086"/>
                </a:moveTo>
                <a:lnTo>
                  <a:pt x="55609" y="49523"/>
                </a:lnTo>
                <a:lnTo>
                  <a:pt x="50072" y="52217"/>
                </a:lnTo>
                <a:lnTo>
                  <a:pt x="54669" y="52217"/>
                </a:lnTo>
                <a:lnTo>
                  <a:pt x="56106" y="48086"/>
                </a:lnTo>
                <a:close/>
              </a:path>
              <a:path w="62865" h="107950">
                <a:moveTo>
                  <a:pt x="62358" y="19138"/>
                </a:moveTo>
                <a:lnTo>
                  <a:pt x="61644" y="29861"/>
                </a:lnTo>
                <a:lnTo>
                  <a:pt x="57009" y="33914"/>
                </a:lnTo>
                <a:lnTo>
                  <a:pt x="56461" y="33914"/>
                </a:lnTo>
                <a:lnTo>
                  <a:pt x="59115" y="39371"/>
                </a:lnTo>
                <a:lnTo>
                  <a:pt x="56106" y="48086"/>
                </a:lnTo>
                <a:lnTo>
                  <a:pt x="59583" y="38019"/>
                </a:lnTo>
                <a:lnTo>
                  <a:pt x="60786" y="33914"/>
                </a:lnTo>
                <a:lnTo>
                  <a:pt x="57009" y="33914"/>
                </a:lnTo>
                <a:lnTo>
                  <a:pt x="56442" y="33876"/>
                </a:lnTo>
                <a:lnTo>
                  <a:pt x="60798" y="33876"/>
                </a:lnTo>
                <a:lnTo>
                  <a:pt x="61546" y="31322"/>
                </a:lnTo>
                <a:lnTo>
                  <a:pt x="62358" y="19138"/>
                </a:lnTo>
                <a:close/>
              </a:path>
              <a:path w="62865" h="107950">
                <a:moveTo>
                  <a:pt x="17318" y="33369"/>
                </a:moveTo>
                <a:lnTo>
                  <a:pt x="22828" y="36997"/>
                </a:lnTo>
                <a:lnTo>
                  <a:pt x="29630" y="38044"/>
                </a:lnTo>
                <a:lnTo>
                  <a:pt x="36758" y="35629"/>
                </a:lnTo>
                <a:lnTo>
                  <a:pt x="20939" y="35629"/>
                </a:lnTo>
                <a:lnTo>
                  <a:pt x="17318" y="33369"/>
                </a:lnTo>
                <a:close/>
              </a:path>
              <a:path w="62865" h="107950">
                <a:moveTo>
                  <a:pt x="24792" y="19885"/>
                </a:moveTo>
                <a:lnTo>
                  <a:pt x="19556" y="19937"/>
                </a:lnTo>
                <a:lnTo>
                  <a:pt x="19176" y="21244"/>
                </a:lnTo>
                <a:lnTo>
                  <a:pt x="18498" y="22430"/>
                </a:lnTo>
                <a:lnTo>
                  <a:pt x="14311" y="26823"/>
                </a:lnTo>
                <a:lnTo>
                  <a:pt x="12996" y="26855"/>
                </a:lnTo>
                <a:lnTo>
                  <a:pt x="13329" y="30177"/>
                </a:lnTo>
                <a:lnTo>
                  <a:pt x="16812" y="33022"/>
                </a:lnTo>
                <a:lnTo>
                  <a:pt x="17318" y="33369"/>
                </a:lnTo>
                <a:lnTo>
                  <a:pt x="20939" y="35629"/>
                </a:lnTo>
                <a:lnTo>
                  <a:pt x="25634" y="34541"/>
                </a:lnTo>
                <a:lnTo>
                  <a:pt x="29851" y="27786"/>
                </a:lnTo>
                <a:lnTo>
                  <a:pt x="29213" y="23620"/>
                </a:lnTo>
                <a:lnTo>
                  <a:pt x="26285" y="21106"/>
                </a:lnTo>
                <a:lnTo>
                  <a:pt x="24792" y="19885"/>
                </a:lnTo>
                <a:close/>
              </a:path>
              <a:path w="62865" h="107950">
                <a:moveTo>
                  <a:pt x="26285" y="21106"/>
                </a:moveTo>
                <a:lnTo>
                  <a:pt x="29213" y="23620"/>
                </a:lnTo>
                <a:lnTo>
                  <a:pt x="29851" y="27786"/>
                </a:lnTo>
                <a:lnTo>
                  <a:pt x="25634" y="34541"/>
                </a:lnTo>
                <a:lnTo>
                  <a:pt x="20939" y="35629"/>
                </a:lnTo>
                <a:lnTo>
                  <a:pt x="36758" y="35629"/>
                </a:lnTo>
                <a:lnTo>
                  <a:pt x="39570" y="34677"/>
                </a:lnTo>
                <a:lnTo>
                  <a:pt x="41368" y="31037"/>
                </a:lnTo>
                <a:lnTo>
                  <a:pt x="41430" y="30706"/>
                </a:lnTo>
                <a:lnTo>
                  <a:pt x="39182" y="24066"/>
                </a:lnTo>
                <a:lnTo>
                  <a:pt x="37798" y="23263"/>
                </a:lnTo>
                <a:lnTo>
                  <a:pt x="30182" y="23263"/>
                </a:lnTo>
                <a:lnTo>
                  <a:pt x="28067" y="22562"/>
                </a:lnTo>
                <a:lnTo>
                  <a:pt x="26285" y="21106"/>
                </a:lnTo>
                <a:close/>
              </a:path>
              <a:path w="62865" h="107950">
                <a:moveTo>
                  <a:pt x="61111" y="30327"/>
                </a:moveTo>
                <a:lnTo>
                  <a:pt x="46269" y="30327"/>
                </a:lnTo>
                <a:lnTo>
                  <a:pt x="56422" y="33834"/>
                </a:lnTo>
                <a:lnTo>
                  <a:pt x="57009" y="33914"/>
                </a:lnTo>
                <a:lnTo>
                  <a:pt x="61111" y="30327"/>
                </a:lnTo>
                <a:close/>
              </a:path>
              <a:path w="62865" h="107950">
                <a:moveTo>
                  <a:pt x="46269" y="30327"/>
                </a:moveTo>
                <a:lnTo>
                  <a:pt x="44527" y="31175"/>
                </a:lnTo>
                <a:lnTo>
                  <a:pt x="46292" y="33195"/>
                </a:lnTo>
                <a:lnTo>
                  <a:pt x="56442" y="33876"/>
                </a:lnTo>
                <a:lnTo>
                  <a:pt x="46269" y="30327"/>
                </a:lnTo>
                <a:close/>
              </a:path>
              <a:path w="62865" h="107950">
                <a:moveTo>
                  <a:pt x="12996" y="26855"/>
                </a:moveTo>
                <a:lnTo>
                  <a:pt x="8934" y="26953"/>
                </a:lnTo>
                <a:lnTo>
                  <a:pt x="13050" y="30706"/>
                </a:lnTo>
                <a:lnTo>
                  <a:pt x="17318" y="33369"/>
                </a:lnTo>
                <a:lnTo>
                  <a:pt x="16786" y="33004"/>
                </a:lnTo>
                <a:lnTo>
                  <a:pt x="13329" y="30177"/>
                </a:lnTo>
                <a:lnTo>
                  <a:pt x="12996" y="26855"/>
                </a:lnTo>
                <a:close/>
              </a:path>
              <a:path w="62865" h="107950">
                <a:moveTo>
                  <a:pt x="42671" y="22122"/>
                </a:moveTo>
                <a:lnTo>
                  <a:pt x="42291" y="27786"/>
                </a:lnTo>
                <a:lnTo>
                  <a:pt x="42168" y="28559"/>
                </a:lnTo>
                <a:lnTo>
                  <a:pt x="40652" y="33254"/>
                </a:lnTo>
                <a:lnTo>
                  <a:pt x="40769" y="33004"/>
                </a:lnTo>
                <a:lnTo>
                  <a:pt x="44527" y="31175"/>
                </a:lnTo>
                <a:lnTo>
                  <a:pt x="42240" y="28559"/>
                </a:lnTo>
                <a:lnTo>
                  <a:pt x="42671" y="22122"/>
                </a:lnTo>
                <a:close/>
              </a:path>
              <a:path w="62865" h="107950">
                <a:moveTo>
                  <a:pt x="42893" y="19912"/>
                </a:moveTo>
                <a:lnTo>
                  <a:pt x="42747" y="21106"/>
                </a:lnTo>
                <a:lnTo>
                  <a:pt x="42240" y="28559"/>
                </a:lnTo>
                <a:lnTo>
                  <a:pt x="44527" y="31175"/>
                </a:lnTo>
                <a:lnTo>
                  <a:pt x="46269" y="30327"/>
                </a:lnTo>
                <a:lnTo>
                  <a:pt x="61111" y="30327"/>
                </a:lnTo>
                <a:lnTo>
                  <a:pt x="61644" y="29861"/>
                </a:lnTo>
                <a:lnTo>
                  <a:pt x="61932" y="25537"/>
                </a:lnTo>
                <a:lnTo>
                  <a:pt x="50944" y="25537"/>
                </a:lnTo>
                <a:lnTo>
                  <a:pt x="45252" y="23191"/>
                </a:lnTo>
                <a:lnTo>
                  <a:pt x="43891" y="19923"/>
                </a:lnTo>
                <a:lnTo>
                  <a:pt x="42893" y="19912"/>
                </a:lnTo>
                <a:close/>
              </a:path>
              <a:path w="62865" h="107950">
                <a:moveTo>
                  <a:pt x="6056" y="24209"/>
                </a:moveTo>
                <a:lnTo>
                  <a:pt x="8934" y="26953"/>
                </a:lnTo>
                <a:lnTo>
                  <a:pt x="6056" y="24209"/>
                </a:lnTo>
                <a:close/>
              </a:path>
              <a:path w="62865" h="107950">
                <a:moveTo>
                  <a:pt x="9141" y="8394"/>
                </a:moveTo>
                <a:lnTo>
                  <a:pt x="2359" y="14036"/>
                </a:lnTo>
                <a:lnTo>
                  <a:pt x="2010" y="17842"/>
                </a:lnTo>
                <a:lnTo>
                  <a:pt x="1915" y="19138"/>
                </a:lnTo>
                <a:lnTo>
                  <a:pt x="2161" y="19744"/>
                </a:lnTo>
                <a:lnTo>
                  <a:pt x="5091" y="23263"/>
                </a:lnTo>
                <a:lnTo>
                  <a:pt x="5538" y="23715"/>
                </a:lnTo>
                <a:lnTo>
                  <a:pt x="8934" y="26953"/>
                </a:lnTo>
                <a:lnTo>
                  <a:pt x="12996" y="26855"/>
                </a:lnTo>
                <a:lnTo>
                  <a:pt x="12848" y="25382"/>
                </a:lnTo>
                <a:lnTo>
                  <a:pt x="17247" y="20002"/>
                </a:lnTo>
                <a:lnTo>
                  <a:pt x="13798" y="20002"/>
                </a:lnTo>
                <a:lnTo>
                  <a:pt x="9648" y="16156"/>
                </a:lnTo>
                <a:lnTo>
                  <a:pt x="9141" y="8394"/>
                </a:lnTo>
                <a:close/>
              </a:path>
              <a:path w="62865" h="107950">
                <a:moveTo>
                  <a:pt x="19556" y="19937"/>
                </a:moveTo>
                <a:lnTo>
                  <a:pt x="17280" y="19962"/>
                </a:lnTo>
                <a:lnTo>
                  <a:pt x="12848" y="25382"/>
                </a:lnTo>
                <a:lnTo>
                  <a:pt x="12996" y="26855"/>
                </a:lnTo>
                <a:lnTo>
                  <a:pt x="14311" y="26823"/>
                </a:lnTo>
                <a:lnTo>
                  <a:pt x="18498" y="22430"/>
                </a:lnTo>
                <a:lnTo>
                  <a:pt x="19176" y="21244"/>
                </a:lnTo>
                <a:lnTo>
                  <a:pt x="19556" y="19937"/>
                </a:lnTo>
                <a:close/>
              </a:path>
              <a:path w="62865" h="107950">
                <a:moveTo>
                  <a:pt x="43891" y="19923"/>
                </a:moveTo>
                <a:lnTo>
                  <a:pt x="45252" y="23191"/>
                </a:lnTo>
                <a:lnTo>
                  <a:pt x="50944" y="25537"/>
                </a:lnTo>
                <a:lnTo>
                  <a:pt x="59480" y="21982"/>
                </a:lnTo>
                <a:lnTo>
                  <a:pt x="51916" y="21982"/>
                </a:lnTo>
                <a:lnTo>
                  <a:pt x="45542" y="19937"/>
                </a:lnTo>
                <a:lnTo>
                  <a:pt x="43891" y="19923"/>
                </a:lnTo>
                <a:close/>
              </a:path>
              <a:path w="62865" h="107950">
                <a:moveTo>
                  <a:pt x="61862" y="18571"/>
                </a:moveTo>
                <a:lnTo>
                  <a:pt x="60279" y="21649"/>
                </a:lnTo>
                <a:lnTo>
                  <a:pt x="50944" y="25537"/>
                </a:lnTo>
                <a:lnTo>
                  <a:pt x="61932" y="25537"/>
                </a:lnTo>
                <a:lnTo>
                  <a:pt x="62291" y="20147"/>
                </a:lnTo>
                <a:lnTo>
                  <a:pt x="62313" y="19087"/>
                </a:lnTo>
                <a:lnTo>
                  <a:pt x="61862" y="18571"/>
                </a:lnTo>
                <a:close/>
              </a:path>
              <a:path w="62865" h="107950">
                <a:moveTo>
                  <a:pt x="2131" y="19709"/>
                </a:moveTo>
                <a:lnTo>
                  <a:pt x="2297" y="20147"/>
                </a:lnTo>
                <a:lnTo>
                  <a:pt x="3808" y="22067"/>
                </a:lnTo>
                <a:lnTo>
                  <a:pt x="6056" y="24209"/>
                </a:lnTo>
                <a:lnTo>
                  <a:pt x="5028" y="23191"/>
                </a:lnTo>
                <a:lnTo>
                  <a:pt x="2131" y="19709"/>
                </a:lnTo>
                <a:close/>
              </a:path>
              <a:path w="62865" h="107950">
                <a:moveTo>
                  <a:pt x="35882" y="22152"/>
                </a:moveTo>
                <a:lnTo>
                  <a:pt x="30182" y="23263"/>
                </a:lnTo>
                <a:lnTo>
                  <a:pt x="37798" y="23263"/>
                </a:lnTo>
                <a:lnTo>
                  <a:pt x="35882" y="22152"/>
                </a:lnTo>
                <a:close/>
              </a:path>
              <a:path w="62865" h="107950">
                <a:moveTo>
                  <a:pt x="49663" y="13928"/>
                </a:moveTo>
                <a:lnTo>
                  <a:pt x="49645" y="15631"/>
                </a:lnTo>
                <a:lnTo>
                  <a:pt x="45477" y="19709"/>
                </a:lnTo>
                <a:lnTo>
                  <a:pt x="45375" y="19884"/>
                </a:lnTo>
                <a:lnTo>
                  <a:pt x="51916" y="21982"/>
                </a:lnTo>
                <a:lnTo>
                  <a:pt x="57391" y="19165"/>
                </a:lnTo>
                <a:lnTo>
                  <a:pt x="58730" y="14988"/>
                </a:lnTo>
                <a:lnTo>
                  <a:pt x="58310" y="14508"/>
                </a:lnTo>
                <a:lnTo>
                  <a:pt x="49663" y="13928"/>
                </a:lnTo>
                <a:close/>
              </a:path>
              <a:path w="62865" h="107950">
                <a:moveTo>
                  <a:pt x="58730" y="14988"/>
                </a:moveTo>
                <a:lnTo>
                  <a:pt x="57391" y="19165"/>
                </a:lnTo>
                <a:lnTo>
                  <a:pt x="51916" y="21982"/>
                </a:lnTo>
                <a:lnTo>
                  <a:pt x="59480" y="21982"/>
                </a:lnTo>
                <a:lnTo>
                  <a:pt x="60279" y="21649"/>
                </a:lnTo>
                <a:lnTo>
                  <a:pt x="61707" y="18873"/>
                </a:lnTo>
                <a:lnTo>
                  <a:pt x="61700" y="18385"/>
                </a:lnTo>
                <a:lnTo>
                  <a:pt x="58730" y="14988"/>
                </a:lnTo>
                <a:close/>
              </a:path>
              <a:path w="62865" h="107950">
                <a:moveTo>
                  <a:pt x="42820" y="19911"/>
                </a:moveTo>
                <a:lnTo>
                  <a:pt x="42730" y="21242"/>
                </a:lnTo>
                <a:lnTo>
                  <a:pt x="42864" y="20147"/>
                </a:lnTo>
                <a:lnTo>
                  <a:pt x="42820" y="19911"/>
                </a:lnTo>
                <a:close/>
              </a:path>
              <a:path w="62865" h="107950">
                <a:moveTo>
                  <a:pt x="24862" y="19884"/>
                </a:moveTo>
                <a:lnTo>
                  <a:pt x="26285" y="21106"/>
                </a:lnTo>
                <a:lnTo>
                  <a:pt x="24862" y="19884"/>
                </a:lnTo>
                <a:close/>
              </a:path>
              <a:path w="62865" h="107950">
                <a:moveTo>
                  <a:pt x="9573" y="8035"/>
                </a:moveTo>
                <a:lnTo>
                  <a:pt x="9141" y="8394"/>
                </a:lnTo>
                <a:lnTo>
                  <a:pt x="9648" y="16156"/>
                </a:lnTo>
                <a:lnTo>
                  <a:pt x="13798" y="20002"/>
                </a:lnTo>
                <a:lnTo>
                  <a:pt x="17280" y="19962"/>
                </a:lnTo>
                <a:lnTo>
                  <a:pt x="18171" y="18873"/>
                </a:lnTo>
                <a:lnTo>
                  <a:pt x="22966" y="18392"/>
                </a:lnTo>
                <a:lnTo>
                  <a:pt x="23158" y="18392"/>
                </a:lnTo>
                <a:lnTo>
                  <a:pt x="14930" y="8526"/>
                </a:lnTo>
                <a:lnTo>
                  <a:pt x="9573" y="8035"/>
                </a:lnTo>
                <a:close/>
              </a:path>
              <a:path w="62865" h="107950">
                <a:moveTo>
                  <a:pt x="17280" y="19962"/>
                </a:moveTo>
                <a:lnTo>
                  <a:pt x="13798" y="20002"/>
                </a:lnTo>
                <a:lnTo>
                  <a:pt x="17247" y="20002"/>
                </a:lnTo>
                <a:close/>
              </a:path>
              <a:path w="62865" h="107950">
                <a:moveTo>
                  <a:pt x="22966" y="18392"/>
                </a:moveTo>
                <a:lnTo>
                  <a:pt x="18171" y="18873"/>
                </a:lnTo>
                <a:lnTo>
                  <a:pt x="17280" y="19962"/>
                </a:lnTo>
                <a:lnTo>
                  <a:pt x="19534" y="19937"/>
                </a:lnTo>
                <a:lnTo>
                  <a:pt x="24265" y="19454"/>
                </a:lnTo>
                <a:lnTo>
                  <a:pt x="22966" y="18392"/>
                </a:lnTo>
                <a:close/>
              </a:path>
              <a:path w="62865" h="107950">
                <a:moveTo>
                  <a:pt x="44695" y="19665"/>
                </a:moveTo>
                <a:lnTo>
                  <a:pt x="43816" y="19744"/>
                </a:lnTo>
                <a:lnTo>
                  <a:pt x="43891" y="19923"/>
                </a:lnTo>
                <a:lnTo>
                  <a:pt x="45245" y="19937"/>
                </a:lnTo>
                <a:lnTo>
                  <a:pt x="45126" y="19804"/>
                </a:lnTo>
                <a:lnTo>
                  <a:pt x="44695" y="19665"/>
                </a:lnTo>
                <a:close/>
              </a:path>
              <a:path w="62865" h="107950">
                <a:moveTo>
                  <a:pt x="45318" y="19865"/>
                </a:moveTo>
                <a:lnTo>
                  <a:pt x="45542" y="19937"/>
                </a:lnTo>
                <a:lnTo>
                  <a:pt x="45318" y="19865"/>
                </a:lnTo>
                <a:close/>
              </a:path>
              <a:path w="62865" h="107950">
                <a:moveTo>
                  <a:pt x="24265" y="19454"/>
                </a:moveTo>
                <a:lnTo>
                  <a:pt x="19664" y="19893"/>
                </a:lnTo>
                <a:lnTo>
                  <a:pt x="24792" y="19885"/>
                </a:lnTo>
                <a:lnTo>
                  <a:pt x="24265" y="19454"/>
                </a:lnTo>
                <a:close/>
              </a:path>
              <a:path w="62865" h="107950">
                <a:moveTo>
                  <a:pt x="43816" y="19744"/>
                </a:moveTo>
                <a:lnTo>
                  <a:pt x="42959" y="19822"/>
                </a:lnTo>
                <a:lnTo>
                  <a:pt x="43891" y="19923"/>
                </a:lnTo>
                <a:lnTo>
                  <a:pt x="43816" y="19744"/>
                </a:lnTo>
                <a:close/>
              </a:path>
              <a:path w="62865" h="107950">
                <a:moveTo>
                  <a:pt x="42825" y="19834"/>
                </a:moveTo>
                <a:lnTo>
                  <a:pt x="42056" y="19903"/>
                </a:lnTo>
                <a:lnTo>
                  <a:pt x="42820" y="19911"/>
                </a:lnTo>
                <a:close/>
              </a:path>
              <a:path w="62865" h="107950">
                <a:moveTo>
                  <a:pt x="42043" y="19903"/>
                </a:moveTo>
                <a:close/>
              </a:path>
              <a:path w="62865" h="107950">
                <a:moveTo>
                  <a:pt x="34713" y="375"/>
                </a:moveTo>
                <a:lnTo>
                  <a:pt x="30313" y="4681"/>
                </a:lnTo>
                <a:lnTo>
                  <a:pt x="30198" y="15421"/>
                </a:lnTo>
                <a:lnTo>
                  <a:pt x="34504" y="19822"/>
                </a:lnTo>
                <a:lnTo>
                  <a:pt x="42310" y="19880"/>
                </a:lnTo>
                <a:lnTo>
                  <a:pt x="42825" y="19834"/>
                </a:lnTo>
                <a:lnTo>
                  <a:pt x="42947" y="18016"/>
                </a:lnTo>
                <a:lnTo>
                  <a:pt x="40071" y="15373"/>
                </a:lnTo>
                <a:lnTo>
                  <a:pt x="39166" y="10814"/>
                </a:lnTo>
                <a:lnTo>
                  <a:pt x="43226" y="2105"/>
                </a:lnTo>
                <a:lnTo>
                  <a:pt x="46035" y="1083"/>
                </a:lnTo>
                <a:lnTo>
                  <a:pt x="45454" y="490"/>
                </a:lnTo>
                <a:lnTo>
                  <a:pt x="34713" y="375"/>
                </a:lnTo>
                <a:close/>
              </a:path>
              <a:path w="62865" h="107950">
                <a:moveTo>
                  <a:pt x="24352" y="19445"/>
                </a:moveTo>
                <a:lnTo>
                  <a:pt x="24792" y="19885"/>
                </a:lnTo>
                <a:lnTo>
                  <a:pt x="24700" y="19744"/>
                </a:lnTo>
                <a:lnTo>
                  <a:pt x="24352" y="19445"/>
                </a:lnTo>
                <a:close/>
              </a:path>
              <a:path w="62865" h="107950">
                <a:moveTo>
                  <a:pt x="32738" y="354"/>
                </a:moveTo>
                <a:lnTo>
                  <a:pt x="25384" y="756"/>
                </a:lnTo>
                <a:lnTo>
                  <a:pt x="23110" y="905"/>
                </a:lnTo>
                <a:lnTo>
                  <a:pt x="27509" y="4650"/>
                </a:lnTo>
                <a:lnTo>
                  <a:pt x="28382" y="13789"/>
                </a:lnTo>
                <a:lnTo>
                  <a:pt x="28359" y="14988"/>
                </a:lnTo>
                <a:lnTo>
                  <a:pt x="24706" y="19411"/>
                </a:lnTo>
                <a:lnTo>
                  <a:pt x="24352" y="19445"/>
                </a:lnTo>
                <a:lnTo>
                  <a:pt x="24862" y="19884"/>
                </a:lnTo>
                <a:lnTo>
                  <a:pt x="32842" y="19804"/>
                </a:lnTo>
                <a:lnTo>
                  <a:pt x="34487" y="19804"/>
                </a:lnTo>
                <a:lnTo>
                  <a:pt x="30198" y="15421"/>
                </a:lnTo>
                <a:lnTo>
                  <a:pt x="30313" y="4681"/>
                </a:lnTo>
                <a:lnTo>
                  <a:pt x="34596" y="490"/>
                </a:lnTo>
                <a:lnTo>
                  <a:pt x="32738" y="354"/>
                </a:lnTo>
                <a:close/>
              </a:path>
              <a:path w="62865" h="107950">
                <a:moveTo>
                  <a:pt x="45522" y="19665"/>
                </a:moveTo>
                <a:lnTo>
                  <a:pt x="44695" y="19665"/>
                </a:lnTo>
                <a:lnTo>
                  <a:pt x="45318" y="19865"/>
                </a:lnTo>
                <a:lnTo>
                  <a:pt x="45522" y="19665"/>
                </a:lnTo>
                <a:close/>
              </a:path>
              <a:path w="62865" h="107950">
                <a:moveTo>
                  <a:pt x="42947" y="18016"/>
                </a:moveTo>
                <a:lnTo>
                  <a:pt x="42825" y="19834"/>
                </a:lnTo>
                <a:lnTo>
                  <a:pt x="42950" y="19445"/>
                </a:lnTo>
                <a:lnTo>
                  <a:pt x="43067" y="18493"/>
                </a:lnTo>
                <a:lnTo>
                  <a:pt x="42947" y="18016"/>
                </a:lnTo>
                <a:close/>
              </a:path>
              <a:path w="62865" h="107950">
                <a:moveTo>
                  <a:pt x="34487" y="19804"/>
                </a:moveTo>
                <a:lnTo>
                  <a:pt x="32842" y="19804"/>
                </a:lnTo>
                <a:lnTo>
                  <a:pt x="35235" y="19830"/>
                </a:lnTo>
                <a:lnTo>
                  <a:pt x="34504" y="19822"/>
                </a:lnTo>
                <a:close/>
              </a:path>
              <a:path w="62865" h="107950">
                <a:moveTo>
                  <a:pt x="43009" y="18073"/>
                </a:moveTo>
                <a:lnTo>
                  <a:pt x="43021" y="18873"/>
                </a:lnTo>
                <a:lnTo>
                  <a:pt x="42904" y="19827"/>
                </a:lnTo>
                <a:lnTo>
                  <a:pt x="43816" y="19744"/>
                </a:lnTo>
                <a:lnTo>
                  <a:pt x="43184" y="18234"/>
                </a:lnTo>
                <a:lnTo>
                  <a:pt x="43009" y="18073"/>
                </a:lnTo>
                <a:close/>
              </a:path>
              <a:path w="62865" h="107950">
                <a:moveTo>
                  <a:pt x="46985" y="18234"/>
                </a:moveTo>
                <a:lnTo>
                  <a:pt x="43187" y="18234"/>
                </a:lnTo>
                <a:lnTo>
                  <a:pt x="43816" y="19744"/>
                </a:lnTo>
                <a:lnTo>
                  <a:pt x="44695" y="19665"/>
                </a:lnTo>
                <a:lnTo>
                  <a:pt x="45522" y="19665"/>
                </a:lnTo>
                <a:lnTo>
                  <a:pt x="46985" y="18234"/>
                </a:lnTo>
                <a:close/>
              </a:path>
              <a:path w="62865" h="107950">
                <a:moveTo>
                  <a:pt x="1896" y="19087"/>
                </a:moveTo>
                <a:lnTo>
                  <a:pt x="1919" y="19454"/>
                </a:lnTo>
                <a:lnTo>
                  <a:pt x="2131" y="19709"/>
                </a:lnTo>
                <a:lnTo>
                  <a:pt x="1896" y="19087"/>
                </a:lnTo>
                <a:close/>
              </a:path>
              <a:path w="62865" h="107950">
                <a:moveTo>
                  <a:pt x="23158" y="18392"/>
                </a:moveTo>
                <a:lnTo>
                  <a:pt x="22966" y="18392"/>
                </a:lnTo>
                <a:lnTo>
                  <a:pt x="24265" y="19454"/>
                </a:lnTo>
                <a:lnTo>
                  <a:pt x="23243" y="18493"/>
                </a:lnTo>
                <a:close/>
              </a:path>
              <a:path w="62865" h="107950">
                <a:moveTo>
                  <a:pt x="27832" y="8035"/>
                </a:moveTo>
                <a:lnTo>
                  <a:pt x="9573" y="8035"/>
                </a:lnTo>
                <a:lnTo>
                  <a:pt x="14930" y="8526"/>
                </a:lnTo>
                <a:lnTo>
                  <a:pt x="23243" y="18493"/>
                </a:lnTo>
                <a:lnTo>
                  <a:pt x="24352" y="19445"/>
                </a:lnTo>
                <a:lnTo>
                  <a:pt x="24706" y="19411"/>
                </a:lnTo>
                <a:lnTo>
                  <a:pt x="28359" y="14988"/>
                </a:lnTo>
                <a:lnTo>
                  <a:pt x="28382" y="13789"/>
                </a:lnTo>
                <a:lnTo>
                  <a:pt x="27832" y="8035"/>
                </a:lnTo>
                <a:close/>
              </a:path>
              <a:path w="62865" h="107950">
                <a:moveTo>
                  <a:pt x="62475" y="17379"/>
                </a:moveTo>
                <a:lnTo>
                  <a:pt x="61862" y="18571"/>
                </a:lnTo>
                <a:lnTo>
                  <a:pt x="62358" y="19138"/>
                </a:lnTo>
                <a:lnTo>
                  <a:pt x="62475" y="17379"/>
                </a:lnTo>
                <a:close/>
              </a:path>
              <a:path w="62865" h="107950">
                <a:moveTo>
                  <a:pt x="23110" y="905"/>
                </a:moveTo>
                <a:lnTo>
                  <a:pt x="12873" y="1574"/>
                </a:lnTo>
                <a:lnTo>
                  <a:pt x="7044" y="2557"/>
                </a:lnTo>
                <a:lnTo>
                  <a:pt x="746" y="9756"/>
                </a:lnTo>
                <a:lnTo>
                  <a:pt x="0" y="14076"/>
                </a:lnTo>
                <a:lnTo>
                  <a:pt x="1896" y="19087"/>
                </a:lnTo>
                <a:lnTo>
                  <a:pt x="2359" y="14036"/>
                </a:lnTo>
                <a:lnTo>
                  <a:pt x="9141" y="8394"/>
                </a:lnTo>
                <a:lnTo>
                  <a:pt x="8986" y="6029"/>
                </a:lnTo>
                <a:lnTo>
                  <a:pt x="12896" y="1573"/>
                </a:lnTo>
                <a:lnTo>
                  <a:pt x="23110" y="905"/>
                </a:lnTo>
                <a:close/>
              </a:path>
              <a:path w="62865" h="107950">
                <a:moveTo>
                  <a:pt x="59173" y="6291"/>
                </a:moveTo>
                <a:lnTo>
                  <a:pt x="60526" y="9386"/>
                </a:lnTo>
                <a:lnTo>
                  <a:pt x="58730" y="14988"/>
                </a:lnTo>
                <a:lnTo>
                  <a:pt x="61862" y="18571"/>
                </a:lnTo>
                <a:lnTo>
                  <a:pt x="62475" y="17379"/>
                </a:lnTo>
                <a:lnTo>
                  <a:pt x="62355" y="15421"/>
                </a:lnTo>
                <a:lnTo>
                  <a:pt x="60647" y="7994"/>
                </a:lnTo>
                <a:lnTo>
                  <a:pt x="59667" y="6600"/>
                </a:lnTo>
                <a:lnTo>
                  <a:pt x="59173" y="6291"/>
                </a:lnTo>
                <a:close/>
              </a:path>
              <a:path w="62865" h="107950">
                <a:moveTo>
                  <a:pt x="43189" y="18239"/>
                </a:moveTo>
                <a:close/>
              </a:path>
              <a:path w="62865" h="107950">
                <a:moveTo>
                  <a:pt x="47594" y="13789"/>
                </a:moveTo>
                <a:lnTo>
                  <a:pt x="42959" y="17842"/>
                </a:lnTo>
                <a:lnTo>
                  <a:pt x="43009" y="18073"/>
                </a:lnTo>
                <a:lnTo>
                  <a:pt x="43189" y="18239"/>
                </a:lnTo>
                <a:lnTo>
                  <a:pt x="46985" y="18234"/>
                </a:lnTo>
                <a:lnTo>
                  <a:pt x="49645" y="15631"/>
                </a:lnTo>
                <a:lnTo>
                  <a:pt x="49663" y="13928"/>
                </a:lnTo>
                <a:lnTo>
                  <a:pt x="47594" y="13789"/>
                </a:lnTo>
                <a:close/>
              </a:path>
              <a:path w="62865" h="107950">
                <a:moveTo>
                  <a:pt x="46035" y="1083"/>
                </a:moveTo>
                <a:lnTo>
                  <a:pt x="43226" y="2105"/>
                </a:lnTo>
                <a:lnTo>
                  <a:pt x="39166" y="10814"/>
                </a:lnTo>
                <a:lnTo>
                  <a:pt x="40071" y="15373"/>
                </a:lnTo>
                <a:lnTo>
                  <a:pt x="42947" y="18016"/>
                </a:lnTo>
                <a:lnTo>
                  <a:pt x="42850" y="17379"/>
                </a:lnTo>
                <a:lnTo>
                  <a:pt x="41484" y="11441"/>
                </a:lnTo>
                <a:lnTo>
                  <a:pt x="44750" y="6222"/>
                </a:lnTo>
                <a:lnTo>
                  <a:pt x="49759" y="5071"/>
                </a:lnTo>
                <a:lnTo>
                  <a:pt x="49761" y="4890"/>
                </a:lnTo>
                <a:lnTo>
                  <a:pt x="46035" y="1083"/>
                </a:lnTo>
                <a:close/>
              </a:path>
              <a:path w="62865" h="107950">
                <a:moveTo>
                  <a:pt x="49759" y="5071"/>
                </a:moveTo>
                <a:lnTo>
                  <a:pt x="44750" y="6222"/>
                </a:lnTo>
                <a:lnTo>
                  <a:pt x="41484" y="11441"/>
                </a:lnTo>
                <a:lnTo>
                  <a:pt x="42958" y="17851"/>
                </a:lnTo>
                <a:lnTo>
                  <a:pt x="47594" y="13789"/>
                </a:lnTo>
                <a:lnTo>
                  <a:pt x="49665" y="13789"/>
                </a:lnTo>
                <a:lnTo>
                  <a:pt x="49759" y="5071"/>
                </a:lnTo>
                <a:close/>
              </a:path>
              <a:path w="62865" h="107950">
                <a:moveTo>
                  <a:pt x="62549" y="16267"/>
                </a:moveTo>
                <a:lnTo>
                  <a:pt x="62475" y="17379"/>
                </a:lnTo>
                <a:lnTo>
                  <a:pt x="62703" y="16936"/>
                </a:lnTo>
                <a:lnTo>
                  <a:pt x="62549" y="16267"/>
                </a:lnTo>
                <a:close/>
              </a:path>
              <a:path w="62865" h="107950">
                <a:moveTo>
                  <a:pt x="59667" y="6600"/>
                </a:moveTo>
                <a:lnTo>
                  <a:pt x="60647" y="7994"/>
                </a:lnTo>
                <a:lnTo>
                  <a:pt x="62549" y="16267"/>
                </a:lnTo>
                <a:lnTo>
                  <a:pt x="60438" y="7082"/>
                </a:lnTo>
                <a:lnTo>
                  <a:pt x="59667" y="6600"/>
                </a:lnTo>
                <a:close/>
              </a:path>
              <a:path w="62865" h="107950">
                <a:moveTo>
                  <a:pt x="55219" y="3815"/>
                </a:moveTo>
                <a:lnTo>
                  <a:pt x="49759" y="5071"/>
                </a:lnTo>
                <a:lnTo>
                  <a:pt x="49663" y="13928"/>
                </a:lnTo>
                <a:lnTo>
                  <a:pt x="58310" y="14508"/>
                </a:lnTo>
                <a:lnTo>
                  <a:pt x="58730" y="14988"/>
                </a:lnTo>
                <a:lnTo>
                  <a:pt x="60526" y="9386"/>
                </a:lnTo>
                <a:lnTo>
                  <a:pt x="59173" y="6291"/>
                </a:lnTo>
                <a:lnTo>
                  <a:pt x="55219" y="3815"/>
                </a:lnTo>
                <a:close/>
              </a:path>
              <a:path w="62865" h="107950">
                <a:moveTo>
                  <a:pt x="49665" y="13789"/>
                </a:moveTo>
                <a:lnTo>
                  <a:pt x="47594" y="13789"/>
                </a:lnTo>
                <a:lnTo>
                  <a:pt x="49663" y="13928"/>
                </a:lnTo>
                <a:lnTo>
                  <a:pt x="49665" y="13789"/>
                </a:lnTo>
                <a:close/>
              </a:path>
              <a:path w="62865" h="107950">
                <a:moveTo>
                  <a:pt x="23110" y="905"/>
                </a:moveTo>
                <a:lnTo>
                  <a:pt x="12895" y="1574"/>
                </a:lnTo>
                <a:lnTo>
                  <a:pt x="8986" y="6029"/>
                </a:lnTo>
                <a:lnTo>
                  <a:pt x="9141" y="8394"/>
                </a:lnTo>
                <a:lnTo>
                  <a:pt x="9573" y="8035"/>
                </a:lnTo>
                <a:lnTo>
                  <a:pt x="27832" y="8035"/>
                </a:lnTo>
                <a:lnTo>
                  <a:pt x="27509" y="4650"/>
                </a:lnTo>
                <a:lnTo>
                  <a:pt x="23110" y="905"/>
                </a:lnTo>
                <a:close/>
              </a:path>
              <a:path w="62865" h="107950">
                <a:moveTo>
                  <a:pt x="58718" y="5249"/>
                </a:moveTo>
                <a:lnTo>
                  <a:pt x="59173" y="6291"/>
                </a:lnTo>
                <a:lnTo>
                  <a:pt x="59667" y="6600"/>
                </a:lnTo>
                <a:lnTo>
                  <a:pt x="58718" y="5249"/>
                </a:lnTo>
                <a:close/>
              </a:path>
              <a:path w="62865" h="107950">
                <a:moveTo>
                  <a:pt x="57197" y="3815"/>
                </a:moveTo>
                <a:lnTo>
                  <a:pt x="55219" y="3815"/>
                </a:lnTo>
                <a:lnTo>
                  <a:pt x="59173" y="6291"/>
                </a:lnTo>
                <a:lnTo>
                  <a:pt x="58718" y="5249"/>
                </a:lnTo>
                <a:lnTo>
                  <a:pt x="57960" y="4170"/>
                </a:lnTo>
                <a:lnTo>
                  <a:pt x="57197" y="3815"/>
                </a:lnTo>
                <a:close/>
              </a:path>
              <a:path w="62865" h="107950">
                <a:moveTo>
                  <a:pt x="53595" y="2136"/>
                </a:moveTo>
                <a:lnTo>
                  <a:pt x="57960" y="4170"/>
                </a:lnTo>
                <a:lnTo>
                  <a:pt x="58718" y="5249"/>
                </a:lnTo>
                <a:lnTo>
                  <a:pt x="58319" y="4337"/>
                </a:lnTo>
                <a:lnTo>
                  <a:pt x="53595" y="2136"/>
                </a:lnTo>
                <a:close/>
              </a:path>
              <a:path w="62865" h="107950">
                <a:moveTo>
                  <a:pt x="49716" y="328"/>
                </a:moveTo>
                <a:lnTo>
                  <a:pt x="47966" y="380"/>
                </a:lnTo>
                <a:lnTo>
                  <a:pt x="46035" y="1083"/>
                </a:lnTo>
                <a:lnTo>
                  <a:pt x="49761" y="4890"/>
                </a:lnTo>
                <a:lnTo>
                  <a:pt x="49759" y="5071"/>
                </a:lnTo>
                <a:lnTo>
                  <a:pt x="55219" y="3815"/>
                </a:lnTo>
                <a:lnTo>
                  <a:pt x="57197" y="3815"/>
                </a:lnTo>
                <a:lnTo>
                  <a:pt x="49716" y="328"/>
                </a:lnTo>
                <a:close/>
              </a:path>
              <a:path w="62865" h="107950">
                <a:moveTo>
                  <a:pt x="49718" y="328"/>
                </a:moveTo>
                <a:lnTo>
                  <a:pt x="53595" y="2136"/>
                </a:lnTo>
                <a:lnTo>
                  <a:pt x="49718" y="328"/>
                </a:lnTo>
                <a:close/>
              </a:path>
              <a:path w="62865" h="107950">
                <a:moveTo>
                  <a:pt x="47966" y="380"/>
                </a:moveTo>
                <a:lnTo>
                  <a:pt x="44585" y="480"/>
                </a:lnTo>
                <a:lnTo>
                  <a:pt x="45454" y="490"/>
                </a:lnTo>
                <a:lnTo>
                  <a:pt x="46035" y="1083"/>
                </a:lnTo>
                <a:lnTo>
                  <a:pt x="47966" y="380"/>
                </a:lnTo>
                <a:close/>
              </a:path>
              <a:path w="62865" h="107950">
                <a:moveTo>
                  <a:pt x="44585" y="480"/>
                </a:moveTo>
                <a:close/>
              </a:path>
              <a:path w="62865" h="107950">
                <a:moveTo>
                  <a:pt x="34714" y="374"/>
                </a:moveTo>
                <a:lnTo>
                  <a:pt x="40581" y="438"/>
                </a:lnTo>
                <a:lnTo>
                  <a:pt x="34714" y="374"/>
                </a:lnTo>
                <a:close/>
              </a:path>
              <a:path w="62865" h="107950">
                <a:moveTo>
                  <a:pt x="49013" y="0"/>
                </a:moveTo>
                <a:lnTo>
                  <a:pt x="47966" y="380"/>
                </a:lnTo>
                <a:lnTo>
                  <a:pt x="49716" y="328"/>
                </a:lnTo>
                <a:lnTo>
                  <a:pt x="490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object 6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7663218" y="1495172"/>
            <a:ext cx="83332" cy="103626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8070980" y="1477233"/>
            <a:ext cx="32384" cy="133985"/>
          </a:xfrm>
          <a:custGeom>
            <a:avLst/>
            <a:gdLst/>
            <a:ahLst/>
            <a:cxnLst/>
            <a:rect l="l" t="t" r="r" b="b"/>
            <a:pathLst>
              <a:path w="32384" h="133984">
                <a:moveTo>
                  <a:pt x="10249" y="79426"/>
                </a:moveTo>
                <a:lnTo>
                  <a:pt x="9349" y="87095"/>
                </a:lnTo>
                <a:lnTo>
                  <a:pt x="8773" y="100473"/>
                </a:lnTo>
                <a:lnTo>
                  <a:pt x="8903" y="113876"/>
                </a:lnTo>
                <a:lnTo>
                  <a:pt x="9466" y="127209"/>
                </a:lnTo>
                <a:lnTo>
                  <a:pt x="9646" y="130695"/>
                </a:lnTo>
                <a:lnTo>
                  <a:pt x="12619" y="133375"/>
                </a:lnTo>
                <a:lnTo>
                  <a:pt x="19091" y="133040"/>
                </a:lnTo>
                <a:lnTo>
                  <a:pt x="21560" y="130813"/>
                </a:lnTo>
                <a:lnTo>
                  <a:pt x="26026" y="102403"/>
                </a:lnTo>
                <a:lnTo>
                  <a:pt x="28668" y="85857"/>
                </a:lnTo>
                <a:lnTo>
                  <a:pt x="24246" y="85857"/>
                </a:lnTo>
                <a:lnTo>
                  <a:pt x="13644" y="84136"/>
                </a:lnTo>
                <a:lnTo>
                  <a:pt x="10249" y="79426"/>
                </a:lnTo>
                <a:close/>
              </a:path>
              <a:path w="32384" h="133984">
                <a:moveTo>
                  <a:pt x="16761" y="64938"/>
                </a:moveTo>
                <a:lnTo>
                  <a:pt x="11765" y="68539"/>
                </a:lnTo>
                <a:lnTo>
                  <a:pt x="10905" y="73840"/>
                </a:lnTo>
                <a:lnTo>
                  <a:pt x="10249" y="79426"/>
                </a:lnTo>
                <a:lnTo>
                  <a:pt x="13644" y="84136"/>
                </a:lnTo>
                <a:lnTo>
                  <a:pt x="24246" y="85857"/>
                </a:lnTo>
                <a:lnTo>
                  <a:pt x="29241" y="82257"/>
                </a:lnTo>
                <a:lnTo>
                  <a:pt x="30101" y="76956"/>
                </a:lnTo>
                <a:lnTo>
                  <a:pt x="30862" y="71516"/>
                </a:lnTo>
                <a:lnTo>
                  <a:pt x="27363" y="66661"/>
                </a:lnTo>
                <a:lnTo>
                  <a:pt x="16761" y="64938"/>
                </a:lnTo>
                <a:close/>
              </a:path>
              <a:path w="32384" h="133984">
                <a:moveTo>
                  <a:pt x="30862" y="71516"/>
                </a:moveTo>
                <a:lnTo>
                  <a:pt x="30101" y="76956"/>
                </a:lnTo>
                <a:lnTo>
                  <a:pt x="29241" y="82257"/>
                </a:lnTo>
                <a:lnTo>
                  <a:pt x="24246" y="85857"/>
                </a:lnTo>
                <a:lnTo>
                  <a:pt x="28668" y="85857"/>
                </a:lnTo>
                <a:lnTo>
                  <a:pt x="30962" y="71655"/>
                </a:lnTo>
                <a:lnTo>
                  <a:pt x="30862" y="71516"/>
                </a:lnTo>
                <a:close/>
              </a:path>
              <a:path w="32384" h="133984">
                <a:moveTo>
                  <a:pt x="10905" y="73840"/>
                </a:moveTo>
                <a:lnTo>
                  <a:pt x="10044" y="79141"/>
                </a:lnTo>
                <a:lnTo>
                  <a:pt x="10249" y="79426"/>
                </a:lnTo>
                <a:lnTo>
                  <a:pt x="10905" y="73840"/>
                </a:lnTo>
                <a:close/>
              </a:path>
              <a:path w="32384" h="133984">
                <a:moveTo>
                  <a:pt x="12897" y="45090"/>
                </a:moveTo>
                <a:lnTo>
                  <a:pt x="10905" y="73840"/>
                </a:lnTo>
                <a:lnTo>
                  <a:pt x="11765" y="68539"/>
                </a:lnTo>
                <a:lnTo>
                  <a:pt x="16761" y="64938"/>
                </a:lnTo>
                <a:lnTo>
                  <a:pt x="31570" y="64938"/>
                </a:lnTo>
                <a:lnTo>
                  <a:pt x="31779" y="62781"/>
                </a:lnTo>
                <a:lnTo>
                  <a:pt x="32040" y="58226"/>
                </a:lnTo>
                <a:lnTo>
                  <a:pt x="17211" y="58193"/>
                </a:lnTo>
                <a:lnTo>
                  <a:pt x="12929" y="53887"/>
                </a:lnTo>
                <a:lnTo>
                  <a:pt x="12897" y="45090"/>
                </a:lnTo>
                <a:close/>
              </a:path>
              <a:path w="32384" h="133984">
                <a:moveTo>
                  <a:pt x="31570" y="64938"/>
                </a:moveTo>
                <a:lnTo>
                  <a:pt x="16761" y="64938"/>
                </a:lnTo>
                <a:lnTo>
                  <a:pt x="27363" y="66661"/>
                </a:lnTo>
                <a:lnTo>
                  <a:pt x="30862" y="71516"/>
                </a:lnTo>
                <a:lnTo>
                  <a:pt x="31090" y="69886"/>
                </a:lnTo>
                <a:lnTo>
                  <a:pt x="31570" y="64938"/>
                </a:lnTo>
                <a:close/>
              </a:path>
              <a:path w="32384" h="133984">
                <a:moveTo>
                  <a:pt x="17992" y="38748"/>
                </a:moveTo>
                <a:lnTo>
                  <a:pt x="17537" y="39662"/>
                </a:lnTo>
                <a:lnTo>
                  <a:pt x="14097" y="44959"/>
                </a:lnTo>
                <a:lnTo>
                  <a:pt x="12897" y="45090"/>
                </a:lnTo>
                <a:lnTo>
                  <a:pt x="12929" y="53887"/>
                </a:lnTo>
                <a:lnTo>
                  <a:pt x="17211" y="58193"/>
                </a:lnTo>
                <a:lnTo>
                  <a:pt x="27951" y="58226"/>
                </a:lnTo>
                <a:lnTo>
                  <a:pt x="32221" y="53983"/>
                </a:lnTo>
                <a:lnTo>
                  <a:pt x="32346" y="44753"/>
                </a:lnTo>
                <a:lnTo>
                  <a:pt x="32292" y="43085"/>
                </a:lnTo>
                <a:lnTo>
                  <a:pt x="28011" y="38779"/>
                </a:lnTo>
                <a:lnTo>
                  <a:pt x="17992" y="38748"/>
                </a:lnTo>
                <a:close/>
              </a:path>
              <a:path w="32384" h="133984">
                <a:moveTo>
                  <a:pt x="32221" y="53983"/>
                </a:moveTo>
                <a:lnTo>
                  <a:pt x="27951" y="58226"/>
                </a:lnTo>
                <a:lnTo>
                  <a:pt x="32040" y="58226"/>
                </a:lnTo>
                <a:lnTo>
                  <a:pt x="32187" y="55653"/>
                </a:lnTo>
                <a:lnTo>
                  <a:pt x="32221" y="53983"/>
                </a:lnTo>
                <a:close/>
              </a:path>
              <a:path w="32384" h="133984">
                <a:moveTo>
                  <a:pt x="4003" y="33148"/>
                </a:moveTo>
                <a:lnTo>
                  <a:pt x="744" y="35432"/>
                </a:lnTo>
                <a:lnTo>
                  <a:pt x="0" y="39662"/>
                </a:lnTo>
                <a:lnTo>
                  <a:pt x="3568" y="44753"/>
                </a:lnTo>
                <a:lnTo>
                  <a:pt x="5979" y="45844"/>
                </a:lnTo>
                <a:lnTo>
                  <a:pt x="12897" y="45090"/>
                </a:lnTo>
                <a:lnTo>
                  <a:pt x="12899" y="39578"/>
                </a:lnTo>
                <a:lnTo>
                  <a:pt x="6630" y="37504"/>
                </a:lnTo>
                <a:lnTo>
                  <a:pt x="4552" y="33370"/>
                </a:lnTo>
                <a:lnTo>
                  <a:pt x="3831" y="33370"/>
                </a:lnTo>
                <a:lnTo>
                  <a:pt x="4003" y="33148"/>
                </a:lnTo>
                <a:close/>
              </a:path>
              <a:path w="32384" h="133984">
                <a:moveTo>
                  <a:pt x="17270" y="38746"/>
                </a:moveTo>
                <a:lnTo>
                  <a:pt x="12903" y="43085"/>
                </a:lnTo>
                <a:lnTo>
                  <a:pt x="12897" y="45090"/>
                </a:lnTo>
                <a:lnTo>
                  <a:pt x="14097" y="44959"/>
                </a:lnTo>
                <a:lnTo>
                  <a:pt x="17587" y="39578"/>
                </a:lnTo>
                <a:lnTo>
                  <a:pt x="17992" y="38748"/>
                </a:lnTo>
                <a:lnTo>
                  <a:pt x="17270" y="38746"/>
                </a:lnTo>
                <a:close/>
              </a:path>
              <a:path w="32384" h="133984">
                <a:moveTo>
                  <a:pt x="31470" y="19615"/>
                </a:moveTo>
                <a:lnTo>
                  <a:pt x="32103" y="29658"/>
                </a:lnTo>
                <a:lnTo>
                  <a:pt x="28031" y="34276"/>
                </a:lnTo>
                <a:lnTo>
                  <a:pt x="19937" y="34784"/>
                </a:lnTo>
                <a:lnTo>
                  <a:pt x="17992" y="38748"/>
                </a:lnTo>
                <a:lnTo>
                  <a:pt x="28011" y="38779"/>
                </a:lnTo>
                <a:lnTo>
                  <a:pt x="32351" y="43145"/>
                </a:lnTo>
                <a:lnTo>
                  <a:pt x="32229" y="31649"/>
                </a:lnTo>
                <a:lnTo>
                  <a:pt x="31470" y="19615"/>
                </a:lnTo>
                <a:close/>
              </a:path>
              <a:path w="32384" h="133984">
                <a:moveTo>
                  <a:pt x="12899" y="39578"/>
                </a:moveTo>
                <a:lnTo>
                  <a:pt x="12903" y="43085"/>
                </a:lnTo>
                <a:lnTo>
                  <a:pt x="16014" y="39994"/>
                </a:lnTo>
                <a:lnTo>
                  <a:pt x="14157" y="39994"/>
                </a:lnTo>
                <a:lnTo>
                  <a:pt x="12899" y="39578"/>
                </a:lnTo>
                <a:close/>
              </a:path>
              <a:path w="32384" h="133984">
                <a:moveTo>
                  <a:pt x="12697" y="30879"/>
                </a:moveTo>
                <a:lnTo>
                  <a:pt x="12745" y="31649"/>
                </a:lnTo>
                <a:lnTo>
                  <a:pt x="12854" y="34784"/>
                </a:lnTo>
                <a:lnTo>
                  <a:pt x="12979" y="39604"/>
                </a:lnTo>
                <a:lnTo>
                  <a:pt x="14157" y="39994"/>
                </a:lnTo>
                <a:lnTo>
                  <a:pt x="18020" y="38434"/>
                </a:lnTo>
                <a:lnTo>
                  <a:pt x="19847" y="34949"/>
                </a:lnTo>
                <a:lnTo>
                  <a:pt x="17313" y="34949"/>
                </a:lnTo>
                <a:lnTo>
                  <a:pt x="12697" y="30879"/>
                </a:lnTo>
                <a:close/>
              </a:path>
              <a:path w="32384" h="133984">
                <a:moveTo>
                  <a:pt x="19801" y="35042"/>
                </a:moveTo>
                <a:lnTo>
                  <a:pt x="18020" y="38434"/>
                </a:lnTo>
                <a:lnTo>
                  <a:pt x="14157" y="39994"/>
                </a:lnTo>
                <a:lnTo>
                  <a:pt x="16014" y="39994"/>
                </a:lnTo>
                <a:lnTo>
                  <a:pt x="17270" y="38746"/>
                </a:lnTo>
                <a:lnTo>
                  <a:pt x="17993" y="38746"/>
                </a:lnTo>
                <a:lnTo>
                  <a:pt x="19801" y="35042"/>
                </a:lnTo>
                <a:close/>
              </a:path>
              <a:path w="32384" h="133984">
                <a:moveTo>
                  <a:pt x="12808" y="32647"/>
                </a:moveTo>
                <a:lnTo>
                  <a:pt x="4718" y="32647"/>
                </a:lnTo>
                <a:lnTo>
                  <a:pt x="4552" y="33370"/>
                </a:lnTo>
                <a:lnTo>
                  <a:pt x="6630" y="37504"/>
                </a:lnTo>
                <a:lnTo>
                  <a:pt x="12899" y="39578"/>
                </a:lnTo>
                <a:lnTo>
                  <a:pt x="12808" y="32647"/>
                </a:lnTo>
                <a:close/>
              </a:path>
              <a:path w="32384" h="133984">
                <a:moveTo>
                  <a:pt x="12512" y="27935"/>
                </a:moveTo>
                <a:lnTo>
                  <a:pt x="12697" y="30879"/>
                </a:lnTo>
                <a:lnTo>
                  <a:pt x="17313" y="34949"/>
                </a:lnTo>
                <a:lnTo>
                  <a:pt x="19928" y="34784"/>
                </a:lnTo>
                <a:lnTo>
                  <a:pt x="21697" y="31159"/>
                </a:lnTo>
                <a:lnTo>
                  <a:pt x="20989" y="29098"/>
                </a:lnTo>
                <a:lnTo>
                  <a:pt x="19334" y="29098"/>
                </a:lnTo>
                <a:lnTo>
                  <a:pt x="12512" y="27935"/>
                </a:lnTo>
                <a:close/>
              </a:path>
              <a:path w="32384" h="133984">
                <a:moveTo>
                  <a:pt x="19927" y="34784"/>
                </a:moveTo>
                <a:lnTo>
                  <a:pt x="17313" y="34949"/>
                </a:lnTo>
                <a:lnTo>
                  <a:pt x="19847" y="34949"/>
                </a:lnTo>
                <a:lnTo>
                  <a:pt x="19927" y="34784"/>
                </a:lnTo>
                <a:close/>
              </a:path>
              <a:path w="32384" h="133984">
                <a:moveTo>
                  <a:pt x="23407" y="26604"/>
                </a:moveTo>
                <a:lnTo>
                  <a:pt x="20701" y="28261"/>
                </a:lnTo>
                <a:lnTo>
                  <a:pt x="21697" y="31159"/>
                </a:lnTo>
                <a:lnTo>
                  <a:pt x="19927" y="34784"/>
                </a:lnTo>
                <a:lnTo>
                  <a:pt x="21841" y="31159"/>
                </a:lnTo>
                <a:lnTo>
                  <a:pt x="23407" y="26604"/>
                </a:lnTo>
                <a:close/>
              </a:path>
              <a:path w="32384" h="133984">
                <a:moveTo>
                  <a:pt x="30060" y="17733"/>
                </a:moveTo>
                <a:lnTo>
                  <a:pt x="29541" y="19098"/>
                </a:lnTo>
                <a:lnTo>
                  <a:pt x="24895" y="21860"/>
                </a:lnTo>
                <a:lnTo>
                  <a:pt x="23334" y="26837"/>
                </a:lnTo>
                <a:lnTo>
                  <a:pt x="21841" y="31159"/>
                </a:lnTo>
                <a:lnTo>
                  <a:pt x="19937" y="34784"/>
                </a:lnTo>
                <a:lnTo>
                  <a:pt x="28031" y="34276"/>
                </a:lnTo>
                <a:lnTo>
                  <a:pt x="32103" y="29658"/>
                </a:lnTo>
                <a:lnTo>
                  <a:pt x="31427" y="18938"/>
                </a:lnTo>
                <a:lnTo>
                  <a:pt x="30060" y="17733"/>
                </a:lnTo>
                <a:close/>
              </a:path>
              <a:path w="32384" h="133984">
                <a:moveTo>
                  <a:pt x="4624" y="32716"/>
                </a:moveTo>
                <a:lnTo>
                  <a:pt x="3962" y="33219"/>
                </a:lnTo>
                <a:lnTo>
                  <a:pt x="3831" y="33370"/>
                </a:lnTo>
                <a:lnTo>
                  <a:pt x="4552" y="33370"/>
                </a:lnTo>
                <a:lnTo>
                  <a:pt x="4481" y="33148"/>
                </a:lnTo>
                <a:lnTo>
                  <a:pt x="4624" y="32716"/>
                </a:lnTo>
                <a:close/>
              </a:path>
              <a:path w="32384" h="133984">
                <a:moveTo>
                  <a:pt x="4626" y="32712"/>
                </a:moveTo>
                <a:lnTo>
                  <a:pt x="4003" y="33148"/>
                </a:lnTo>
                <a:lnTo>
                  <a:pt x="4626" y="32712"/>
                </a:lnTo>
                <a:close/>
              </a:path>
              <a:path w="32384" h="133984">
                <a:moveTo>
                  <a:pt x="5763" y="29277"/>
                </a:moveTo>
                <a:lnTo>
                  <a:pt x="4872" y="31649"/>
                </a:lnTo>
                <a:lnTo>
                  <a:pt x="4003" y="33148"/>
                </a:lnTo>
                <a:lnTo>
                  <a:pt x="4620" y="32716"/>
                </a:lnTo>
                <a:lnTo>
                  <a:pt x="5763" y="29277"/>
                </a:lnTo>
                <a:close/>
              </a:path>
              <a:path w="32384" h="133984">
                <a:moveTo>
                  <a:pt x="8252" y="24399"/>
                </a:moveTo>
                <a:lnTo>
                  <a:pt x="8017" y="24480"/>
                </a:lnTo>
                <a:lnTo>
                  <a:pt x="6055" y="28498"/>
                </a:lnTo>
                <a:lnTo>
                  <a:pt x="5637" y="29658"/>
                </a:lnTo>
                <a:lnTo>
                  <a:pt x="4626" y="32712"/>
                </a:lnTo>
                <a:lnTo>
                  <a:pt x="12808" y="32647"/>
                </a:lnTo>
                <a:lnTo>
                  <a:pt x="12511" y="27935"/>
                </a:lnTo>
                <a:lnTo>
                  <a:pt x="10516" y="27595"/>
                </a:lnTo>
                <a:lnTo>
                  <a:pt x="8252" y="24399"/>
                </a:lnTo>
                <a:close/>
              </a:path>
              <a:path w="32384" h="133984">
                <a:moveTo>
                  <a:pt x="7569" y="22254"/>
                </a:moveTo>
                <a:lnTo>
                  <a:pt x="6926" y="25763"/>
                </a:lnTo>
                <a:lnTo>
                  <a:pt x="5763" y="29277"/>
                </a:lnTo>
                <a:lnTo>
                  <a:pt x="6055" y="28498"/>
                </a:lnTo>
                <a:lnTo>
                  <a:pt x="8017" y="24480"/>
                </a:lnTo>
                <a:lnTo>
                  <a:pt x="8252" y="24399"/>
                </a:lnTo>
                <a:lnTo>
                  <a:pt x="7406" y="23206"/>
                </a:lnTo>
                <a:lnTo>
                  <a:pt x="7569" y="22254"/>
                </a:lnTo>
                <a:close/>
              </a:path>
              <a:path w="32384" h="133984">
                <a:moveTo>
                  <a:pt x="12575" y="22913"/>
                </a:moveTo>
                <a:lnTo>
                  <a:pt x="12203" y="23041"/>
                </a:lnTo>
                <a:lnTo>
                  <a:pt x="12512" y="27935"/>
                </a:lnTo>
                <a:lnTo>
                  <a:pt x="19334" y="29098"/>
                </a:lnTo>
                <a:lnTo>
                  <a:pt x="20701" y="28261"/>
                </a:lnTo>
                <a:lnTo>
                  <a:pt x="20130" y="26602"/>
                </a:lnTo>
                <a:lnTo>
                  <a:pt x="12575" y="22913"/>
                </a:lnTo>
                <a:close/>
              </a:path>
              <a:path w="32384" h="133984">
                <a:moveTo>
                  <a:pt x="20701" y="28261"/>
                </a:moveTo>
                <a:lnTo>
                  <a:pt x="19334" y="29098"/>
                </a:lnTo>
                <a:lnTo>
                  <a:pt x="20989" y="29098"/>
                </a:lnTo>
                <a:lnTo>
                  <a:pt x="20701" y="28261"/>
                </a:lnTo>
                <a:close/>
              </a:path>
              <a:path w="32384" h="133984">
                <a:moveTo>
                  <a:pt x="16231" y="22913"/>
                </a:moveTo>
                <a:lnTo>
                  <a:pt x="12575" y="22913"/>
                </a:lnTo>
                <a:lnTo>
                  <a:pt x="20130" y="26602"/>
                </a:lnTo>
                <a:lnTo>
                  <a:pt x="20701" y="28261"/>
                </a:lnTo>
                <a:lnTo>
                  <a:pt x="23408" y="26602"/>
                </a:lnTo>
                <a:lnTo>
                  <a:pt x="24178" y="24141"/>
                </a:lnTo>
                <a:lnTo>
                  <a:pt x="21057" y="24141"/>
                </a:lnTo>
                <a:lnTo>
                  <a:pt x="16231" y="22913"/>
                </a:lnTo>
                <a:close/>
              </a:path>
              <a:path w="32384" h="133984">
                <a:moveTo>
                  <a:pt x="12195" y="23044"/>
                </a:moveTo>
                <a:lnTo>
                  <a:pt x="8252" y="24399"/>
                </a:lnTo>
                <a:lnTo>
                  <a:pt x="10516" y="27595"/>
                </a:lnTo>
                <a:lnTo>
                  <a:pt x="12511" y="27935"/>
                </a:lnTo>
                <a:lnTo>
                  <a:pt x="12195" y="23044"/>
                </a:lnTo>
                <a:close/>
              </a:path>
              <a:path w="32384" h="133984">
                <a:moveTo>
                  <a:pt x="9559" y="13967"/>
                </a:moveTo>
                <a:lnTo>
                  <a:pt x="8381" y="17733"/>
                </a:lnTo>
                <a:lnTo>
                  <a:pt x="8134" y="18938"/>
                </a:lnTo>
                <a:lnTo>
                  <a:pt x="7406" y="23206"/>
                </a:lnTo>
                <a:lnTo>
                  <a:pt x="8252" y="24399"/>
                </a:lnTo>
                <a:lnTo>
                  <a:pt x="12195" y="23044"/>
                </a:lnTo>
                <a:lnTo>
                  <a:pt x="12059" y="21018"/>
                </a:lnTo>
                <a:lnTo>
                  <a:pt x="11727" y="17908"/>
                </a:lnTo>
                <a:lnTo>
                  <a:pt x="11678" y="17304"/>
                </a:lnTo>
                <a:lnTo>
                  <a:pt x="9805" y="15328"/>
                </a:lnTo>
                <a:lnTo>
                  <a:pt x="9559" y="13967"/>
                </a:lnTo>
                <a:close/>
              </a:path>
              <a:path w="32384" h="133984">
                <a:moveTo>
                  <a:pt x="24479" y="15015"/>
                </a:moveTo>
                <a:lnTo>
                  <a:pt x="16092" y="15546"/>
                </a:lnTo>
                <a:lnTo>
                  <a:pt x="13102" y="18938"/>
                </a:lnTo>
                <a:lnTo>
                  <a:pt x="13006" y="19098"/>
                </a:lnTo>
                <a:lnTo>
                  <a:pt x="15104" y="22626"/>
                </a:lnTo>
                <a:lnTo>
                  <a:pt x="21057" y="24141"/>
                </a:lnTo>
                <a:lnTo>
                  <a:pt x="24891" y="21860"/>
                </a:lnTo>
                <a:lnTo>
                  <a:pt x="25932" y="18534"/>
                </a:lnTo>
                <a:lnTo>
                  <a:pt x="25903" y="17733"/>
                </a:lnTo>
                <a:lnTo>
                  <a:pt x="24479" y="15015"/>
                </a:lnTo>
                <a:close/>
              </a:path>
              <a:path w="32384" h="133984">
                <a:moveTo>
                  <a:pt x="24890" y="21862"/>
                </a:moveTo>
                <a:lnTo>
                  <a:pt x="21057" y="24141"/>
                </a:lnTo>
                <a:lnTo>
                  <a:pt x="24178" y="24141"/>
                </a:lnTo>
                <a:lnTo>
                  <a:pt x="24890" y="21862"/>
                </a:lnTo>
                <a:close/>
              </a:path>
              <a:path w="32384" h="133984">
                <a:moveTo>
                  <a:pt x="11678" y="17304"/>
                </a:moveTo>
                <a:lnTo>
                  <a:pt x="12059" y="21018"/>
                </a:lnTo>
                <a:lnTo>
                  <a:pt x="12195" y="23044"/>
                </a:lnTo>
                <a:lnTo>
                  <a:pt x="12023" y="20162"/>
                </a:lnTo>
                <a:lnTo>
                  <a:pt x="12961" y="19098"/>
                </a:lnTo>
                <a:lnTo>
                  <a:pt x="12911" y="18938"/>
                </a:lnTo>
                <a:lnTo>
                  <a:pt x="12362" y="18026"/>
                </a:lnTo>
                <a:lnTo>
                  <a:pt x="11678" y="17304"/>
                </a:lnTo>
                <a:close/>
              </a:path>
              <a:path w="32384" h="133984">
                <a:moveTo>
                  <a:pt x="12988" y="19067"/>
                </a:moveTo>
                <a:lnTo>
                  <a:pt x="12023" y="20162"/>
                </a:lnTo>
                <a:lnTo>
                  <a:pt x="12203" y="23041"/>
                </a:lnTo>
                <a:lnTo>
                  <a:pt x="12575" y="22913"/>
                </a:lnTo>
                <a:lnTo>
                  <a:pt x="16231" y="22913"/>
                </a:lnTo>
                <a:lnTo>
                  <a:pt x="15104" y="22626"/>
                </a:lnTo>
                <a:lnTo>
                  <a:pt x="12988" y="19067"/>
                </a:lnTo>
                <a:close/>
              </a:path>
              <a:path w="32384" h="133984">
                <a:moveTo>
                  <a:pt x="26808" y="14867"/>
                </a:moveTo>
                <a:lnTo>
                  <a:pt x="24479" y="15015"/>
                </a:lnTo>
                <a:lnTo>
                  <a:pt x="26078" y="18067"/>
                </a:lnTo>
                <a:lnTo>
                  <a:pt x="24890" y="21862"/>
                </a:lnTo>
                <a:lnTo>
                  <a:pt x="25439" y="20162"/>
                </a:lnTo>
                <a:lnTo>
                  <a:pt x="26007" y="18582"/>
                </a:lnTo>
                <a:lnTo>
                  <a:pt x="26219" y="17733"/>
                </a:lnTo>
                <a:lnTo>
                  <a:pt x="27763" y="15709"/>
                </a:lnTo>
                <a:lnTo>
                  <a:pt x="26808" y="14867"/>
                </a:lnTo>
                <a:close/>
              </a:path>
              <a:path w="32384" h="133984">
                <a:moveTo>
                  <a:pt x="27763" y="15709"/>
                </a:moveTo>
                <a:lnTo>
                  <a:pt x="26219" y="17733"/>
                </a:lnTo>
                <a:lnTo>
                  <a:pt x="26007" y="18582"/>
                </a:lnTo>
                <a:lnTo>
                  <a:pt x="25408" y="20248"/>
                </a:lnTo>
                <a:lnTo>
                  <a:pt x="24895" y="21860"/>
                </a:lnTo>
                <a:lnTo>
                  <a:pt x="29541" y="19098"/>
                </a:lnTo>
                <a:lnTo>
                  <a:pt x="30060" y="17733"/>
                </a:lnTo>
                <a:lnTo>
                  <a:pt x="27763" y="15709"/>
                </a:lnTo>
                <a:close/>
              </a:path>
              <a:path w="32384" h="133984">
                <a:moveTo>
                  <a:pt x="31319" y="14427"/>
                </a:moveTo>
                <a:lnTo>
                  <a:pt x="30224" y="17304"/>
                </a:lnTo>
                <a:lnTo>
                  <a:pt x="30177" y="17837"/>
                </a:lnTo>
                <a:lnTo>
                  <a:pt x="31427" y="18938"/>
                </a:lnTo>
                <a:lnTo>
                  <a:pt x="31470" y="19615"/>
                </a:lnTo>
                <a:lnTo>
                  <a:pt x="31379" y="14616"/>
                </a:lnTo>
                <a:lnTo>
                  <a:pt x="31319" y="14427"/>
                </a:lnTo>
                <a:close/>
              </a:path>
              <a:path w="32384" h="133984">
                <a:moveTo>
                  <a:pt x="13911" y="18020"/>
                </a:moveTo>
                <a:lnTo>
                  <a:pt x="12365" y="18020"/>
                </a:lnTo>
                <a:lnTo>
                  <a:pt x="12988" y="19067"/>
                </a:lnTo>
                <a:lnTo>
                  <a:pt x="13911" y="18020"/>
                </a:lnTo>
                <a:close/>
              </a:path>
              <a:path w="32384" h="133984">
                <a:moveTo>
                  <a:pt x="9121" y="11542"/>
                </a:moveTo>
                <a:lnTo>
                  <a:pt x="8852" y="14427"/>
                </a:lnTo>
                <a:lnTo>
                  <a:pt x="8750" y="15328"/>
                </a:lnTo>
                <a:lnTo>
                  <a:pt x="8197" y="18572"/>
                </a:lnTo>
                <a:lnTo>
                  <a:pt x="8381" y="17733"/>
                </a:lnTo>
                <a:lnTo>
                  <a:pt x="9415" y="14427"/>
                </a:lnTo>
                <a:lnTo>
                  <a:pt x="9327" y="12686"/>
                </a:lnTo>
                <a:lnTo>
                  <a:pt x="9121" y="11542"/>
                </a:lnTo>
                <a:close/>
              </a:path>
              <a:path w="32384" h="133984">
                <a:moveTo>
                  <a:pt x="14627" y="10501"/>
                </a:moveTo>
                <a:lnTo>
                  <a:pt x="10455" y="12686"/>
                </a:lnTo>
                <a:lnTo>
                  <a:pt x="11614" y="16515"/>
                </a:lnTo>
                <a:lnTo>
                  <a:pt x="11678" y="17304"/>
                </a:lnTo>
                <a:lnTo>
                  <a:pt x="12362" y="18026"/>
                </a:lnTo>
                <a:lnTo>
                  <a:pt x="13911" y="18020"/>
                </a:lnTo>
                <a:lnTo>
                  <a:pt x="16092" y="15546"/>
                </a:lnTo>
                <a:lnTo>
                  <a:pt x="24479" y="15015"/>
                </a:lnTo>
                <a:lnTo>
                  <a:pt x="23582" y="13301"/>
                </a:lnTo>
                <a:lnTo>
                  <a:pt x="14627" y="10501"/>
                </a:lnTo>
                <a:close/>
              </a:path>
              <a:path w="32384" h="133984">
                <a:moveTo>
                  <a:pt x="22882" y="2192"/>
                </a:moveTo>
                <a:lnTo>
                  <a:pt x="22417" y="2339"/>
                </a:lnTo>
                <a:lnTo>
                  <a:pt x="28832" y="7229"/>
                </a:lnTo>
                <a:lnTo>
                  <a:pt x="28940" y="7468"/>
                </a:lnTo>
                <a:lnTo>
                  <a:pt x="29489" y="11542"/>
                </a:lnTo>
                <a:lnTo>
                  <a:pt x="29598" y="13301"/>
                </a:lnTo>
                <a:lnTo>
                  <a:pt x="27763" y="15709"/>
                </a:lnTo>
                <a:lnTo>
                  <a:pt x="30060" y="17733"/>
                </a:lnTo>
                <a:lnTo>
                  <a:pt x="31319" y="14427"/>
                </a:lnTo>
                <a:lnTo>
                  <a:pt x="29112" y="7468"/>
                </a:lnTo>
                <a:lnTo>
                  <a:pt x="27602" y="5020"/>
                </a:lnTo>
                <a:lnTo>
                  <a:pt x="24971" y="3275"/>
                </a:lnTo>
                <a:lnTo>
                  <a:pt x="22882" y="2192"/>
                </a:lnTo>
                <a:close/>
              </a:path>
              <a:path w="32384" h="133984">
                <a:moveTo>
                  <a:pt x="10455" y="12686"/>
                </a:moveTo>
                <a:lnTo>
                  <a:pt x="9862" y="12997"/>
                </a:lnTo>
                <a:lnTo>
                  <a:pt x="9767" y="13301"/>
                </a:lnTo>
                <a:lnTo>
                  <a:pt x="9642" y="14427"/>
                </a:lnTo>
                <a:lnTo>
                  <a:pt x="9805" y="15328"/>
                </a:lnTo>
                <a:lnTo>
                  <a:pt x="11678" y="17304"/>
                </a:lnTo>
                <a:lnTo>
                  <a:pt x="11614" y="16515"/>
                </a:lnTo>
                <a:lnTo>
                  <a:pt x="10455" y="12686"/>
                </a:lnTo>
                <a:close/>
              </a:path>
              <a:path w="32384" h="133984">
                <a:moveTo>
                  <a:pt x="28404" y="14867"/>
                </a:moveTo>
                <a:lnTo>
                  <a:pt x="26808" y="14867"/>
                </a:lnTo>
                <a:lnTo>
                  <a:pt x="27763" y="15709"/>
                </a:lnTo>
                <a:lnTo>
                  <a:pt x="28404" y="14867"/>
                </a:lnTo>
                <a:close/>
              </a:path>
              <a:path w="32384" h="133984">
                <a:moveTo>
                  <a:pt x="29349" y="10501"/>
                </a:moveTo>
                <a:lnTo>
                  <a:pt x="14627" y="10501"/>
                </a:lnTo>
                <a:lnTo>
                  <a:pt x="23582" y="13301"/>
                </a:lnTo>
                <a:lnTo>
                  <a:pt x="24479" y="15015"/>
                </a:lnTo>
                <a:lnTo>
                  <a:pt x="26808" y="14867"/>
                </a:lnTo>
                <a:lnTo>
                  <a:pt x="28404" y="14867"/>
                </a:lnTo>
                <a:lnTo>
                  <a:pt x="29598" y="13301"/>
                </a:lnTo>
                <a:lnTo>
                  <a:pt x="29644" y="12686"/>
                </a:lnTo>
                <a:lnTo>
                  <a:pt x="29349" y="10501"/>
                </a:lnTo>
                <a:close/>
              </a:path>
              <a:path w="32384" h="133984">
                <a:moveTo>
                  <a:pt x="29956" y="10129"/>
                </a:moveTo>
                <a:lnTo>
                  <a:pt x="31319" y="14427"/>
                </a:lnTo>
                <a:lnTo>
                  <a:pt x="29956" y="10129"/>
                </a:lnTo>
                <a:close/>
              </a:path>
              <a:path w="32384" h="133984">
                <a:moveTo>
                  <a:pt x="20706" y="1035"/>
                </a:moveTo>
                <a:lnTo>
                  <a:pt x="9121" y="11542"/>
                </a:lnTo>
                <a:lnTo>
                  <a:pt x="9559" y="13967"/>
                </a:lnTo>
                <a:lnTo>
                  <a:pt x="9862" y="12997"/>
                </a:lnTo>
                <a:lnTo>
                  <a:pt x="10455" y="12686"/>
                </a:lnTo>
                <a:lnTo>
                  <a:pt x="9881" y="10789"/>
                </a:lnTo>
                <a:lnTo>
                  <a:pt x="12712" y="5416"/>
                </a:lnTo>
                <a:lnTo>
                  <a:pt x="22417" y="2339"/>
                </a:lnTo>
                <a:lnTo>
                  <a:pt x="20706" y="1035"/>
                </a:lnTo>
                <a:close/>
              </a:path>
              <a:path w="32384" h="133984">
                <a:moveTo>
                  <a:pt x="22417" y="2339"/>
                </a:moveTo>
                <a:lnTo>
                  <a:pt x="12712" y="5416"/>
                </a:lnTo>
                <a:lnTo>
                  <a:pt x="9881" y="10789"/>
                </a:lnTo>
                <a:lnTo>
                  <a:pt x="10455" y="12686"/>
                </a:lnTo>
                <a:lnTo>
                  <a:pt x="14627" y="10501"/>
                </a:lnTo>
                <a:lnTo>
                  <a:pt x="29349" y="10501"/>
                </a:lnTo>
                <a:lnTo>
                  <a:pt x="28940" y="7468"/>
                </a:lnTo>
                <a:lnTo>
                  <a:pt x="28832" y="7229"/>
                </a:lnTo>
                <a:lnTo>
                  <a:pt x="22417" y="2339"/>
                </a:lnTo>
                <a:close/>
              </a:path>
              <a:path w="32384" h="133984">
                <a:moveTo>
                  <a:pt x="10235" y="8670"/>
                </a:moveTo>
                <a:lnTo>
                  <a:pt x="9147" y="11240"/>
                </a:lnTo>
                <a:lnTo>
                  <a:pt x="9121" y="11542"/>
                </a:lnTo>
                <a:lnTo>
                  <a:pt x="9149" y="11240"/>
                </a:lnTo>
                <a:lnTo>
                  <a:pt x="10235" y="8670"/>
                </a:lnTo>
                <a:close/>
              </a:path>
              <a:path w="32384" h="133984">
                <a:moveTo>
                  <a:pt x="24971" y="3275"/>
                </a:moveTo>
                <a:lnTo>
                  <a:pt x="27608" y="5024"/>
                </a:lnTo>
                <a:lnTo>
                  <a:pt x="29112" y="7468"/>
                </a:lnTo>
                <a:lnTo>
                  <a:pt x="29956" y="10129"/>
                </a:lnTo>
                <a:lnTo>
                  <a:pt x="28336" y="5020"/>
                </a:lnTo>
                <a:lnTo>
                  <a:pt x="24971" y="3275"/>
                </a:lnTo>
                <a:close/>
              </a:path>
              <a:path w="32384" h="133984">
                <a:moveTo>
                  <a:pt x="20032" y="0"/>
                </a:moveTo>
                <a:lnTo>
                  <a:pt x="12945" y="2273"/>
                </a:lnTo>
                <a:lnTo>
                  <a:pt x="10846" y="7229"/>
                </a:lnTo>
                <a:lnTo>
                  <a:pt x="11236" y="6554"/>
                </a:lnTo>
                <a:lnTo>
                  <a:pt x="14841" y="1826"/>
                </a:lnTo>
                <a:lnTo>
                  <a:pt x="20706" y="1035"/>
                </a:lnTo>
                <a:lnTo>
                  <a:pt x="21593" y="1035"/>
                </a:lnTo>
                <a:lnTo>
                  <a:pt x="20032" y="0"/>
                </a:lnTo>
                <a:close/>
              </a:path>
              <a:path w="32384" h="133984">
                <a:moveTo>
                  <a:pt x="23338" y="2192"/>
                </a:moveTo>
                <a:lnTo>
                  <a:pt x="22882" y="2192"/>
                </a:lnTo>
                <a:lnTo>
                  <a:pt x="24971" y="3275"/>
                </a:lnTo>
                <a:lnTo>
                  <a:pt x="23338" y="2192"/>
                </a:lnTo>
                <a:close/>
              </a:path>
              <a:path w="32384" h="133984">
                <a:moveTo>
                  <a:pt x="21593" y="1035"/>
                </a:moveTo>
                <a:lnTo>
                  <a:pt x="20706" y="1035"/>
                </a:lnTo>
                <a:lnTo>
                  <a:pt x="22417" y="2339"/>
                </a:lnTo>
                <a:lnTo>
                  <a:pt x="22882" y="2192"/>
                </a:lnTo>
                <a:lnTo>
                  <a:pt x="23338" y="2192"/>
                </a:lnTo>
                <a:lnTo>
                  <a:pt x="21593" y="1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81509" y="1626468"/>
            <a:ext cx="0" cy="605155"/>
          </a:xfrm>
          <a:custGeom>
            <a:avLst/>
            <a:gdLst/>
            <a:ahLst/>
            <a:cxnLst/>
            <a:rect l="l" t="t" r="r" b="b"/>
            <a:pathLst>
              <a:path h="605155">
                <a:moveTo>
                  <a:pt x="0" y="0"/>
                </a:moveTo>
                <a:lnTo>
                  <a:pt x="0" y="604793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482882" y="1639472"/>
            <a:ext cx="0" cy="580390"/>
          </a:xfrm>
          <a:custGeom>
            <a:avLst/>
            <a:gdLst/>
            <a:ahLst/>
            <a:cxnLst/>
            <a:rect l="l" t="t" r="r" b="b"/>
            <a:pathLst>
              <a:path h="580389">
                <a:moveTo>
                  <a:pt x="0" y="0"/>
                </a:moveTo>
                <a:lnTo>
                  <a:pt x="0" y="580049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890427" y="1623389"/>
            <a:ext cx="0" cy="606425"/>
          </a:xfrm>
          <a:custGeom>
            <a:avLst/>
            <a:gdLst/>
            <a:ahLst/>
            <a:cxnLst/>
            <a:rect l="l" t="t" r="r" b="b"/>
            <a:pathLst>
              <a:path h="606425">
                <a:moveTo>
                  <a:pt x="0" y="0"/>
                </a:moveTo>
                <a:lnTo>
                  <a:pt x="0" y="606246"/>
                </a:lnTo>
              </a:path>
            </a:pathLst>
          </a:custGeom>
          <a:ln w="360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159512"/>
            <a:ext cx="2398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993" y="1160399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219" y="1829130"/>
            <a:ext cx="234695" cy="244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993" y="2175636"/>
            <a:ext cx="265175" cy="2743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993" y="2545969"/>
            <a:ext cx="265175" cy="2743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219" y="2940761"/>
            <a:ext cx="234695" cy="244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219" y="3311397"/>
            <a:ext cx="234695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5219" y="4600955"/>
            <a:ext cx="234695" cy="2438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98219" y="1138555"/>
            <a:ext cx="6483350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1846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be in memory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execute,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but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rarely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used</a:t>
            </a:r>
            <a:endParaRPr sz="1800">
              <a:latin typeface="Arial MT"/>
              <a:cs typeface="Arial MT"/>
            </a:endParaRPr>
          </a:p>
          <a:p>
            <a:pPr marL="12700" marR="981075" indent="400685">
              <a:lnSpc>
                <a:spcPct val="135000"/>
              </a:lnSpc>
            </a:pPr>
            <a:r>
              <a:rPr sz="1800" spc="-5" dirty="0">
                <a:latin typeface="Arial MT"/>
                <a:cs typeface="Arial MT"/>
              </a:rPr>
              <a:t>Error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unusual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routines,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data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structures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Entire program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needed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 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Consider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ability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execute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partially-loaded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Program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 </a:t>
            </a:r>
            <a:r>
              <a:rPr sz="1800" spc="-10" dirty="0">
                <a:latin typeface="Arial MT"/>
                <a:cs typeface="Arial MT"/>
              </a:rPr>
              <a:t>longer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constrained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limits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endParaRPr sz="1800">
              <a:latin typeface="Arial MT"/>
              <a:cs typeface="Arial MT"/>
            </a:endParaRPr>
          </a:p>
          <a:p>
            <a:pPr marL="413384" marR="390525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Each program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takes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less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while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-&gt; </a:t>
            </a:r>
            <a:r>
              <a:rPr sz="1800" spc="-5" dirty="0">
                <a:latin typeface="Arial MT"/>
                <a:cs typeface="Arial MT"/>
              </a:rPr>
              <a:t>more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run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  <a:p>
            <a:pPr marL="527685">
              <a:lnSpc>
                <a:spcPct val="100000"/>
              </a:lnSpc>
              <a:spcBef>
                <a:spcPts val="755"/>
              </a:spcBef>
            </a:pPr>
            <a:r>
              <a:rPr sz="1350" spc="5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350" spc="9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Increased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CPU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utilization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 throughput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increase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turnaround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endParaRPr sz="1800">
              <a:latin typeface="Arial MT"/>
              <a:cs typeface="Arial MT"/>
            </a:endParaRPr>
          </a:p>
          <a:p>
            <a:pPr marL="413384" marR="147955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Less </a:t>
            </a:r>
            <a:r>
              <a:rPr sz="1800" dirty="0">
                <a:latin typeface="Arial MT"/>
                <a:cs typeface="Arial MT"/>
              </a:rPr>
              <a:t>I/O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needed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swap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-&gt;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runs faster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2" name="object 12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EF7722-1822-0426-60D6-87C23B8C74DA}"/>
              </a:ext>
            </a:extLst>
          </p:cNvPr>
          <p:cNvSpPr txBox="1"/>
          <p:nvPr/>
        </p:nvSpPr>
        <p:spPr>
          <a:xfrm>
            <a:off x="1433168" y="907949"/>
            <a:ext cx="6872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โค้ดจำเป็นต้องอยู่ในหน่วยความจำเพื่อดำเนินการ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แต่แทบไม่ได้ใช้ทั้งโปรแกรม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22FA75-2C24-54F5-2B76-2F7ED0D0B909}"/>
              </a:ext>
            </a:extLst>
          </p:cNvPr>
          <p:cNvSpPr txBox="1"/>
          <p:nvPr/>
        </p:nvSpPr>
        <p:spPr>
          <a:xfrm>
            <a:off x="1766811" y="15550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รหัสข้อผิดพลาด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กิจวัตรที่ผิดปกติ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โครงสร้างข้อมูลขนาดใหญ่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016D33-B92E-6417-D218-879CACFEBB61}"/>
              </a:ext>
            </a:extLst>
          </p:cNvPr>
          <p:cNvSpPr txBox="1"/>
          <p:nvPr/>
        </p:nvSpPr>
        <p:spPr>
          <a:xfrm>
            <a:off x="1398143" y="19512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ไม่จำเป็นต้องใช้รหัสโปรแกรมทั้งหมดในเวลาเดียวกัน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83B31C-B40A-8B4B-8EDD-8E4670D27E77}"/>
              </a:ext>
            </a:extLst>
          </p:cNvPr>
          <p:cNvSpPr txBox="1"/>
          <p:nvPr/>
        </p:nvSpPr>
        <p:spPr>
          <a:xfrm>
            <a:off x="1398143" y="23050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พิจารณาความสามารถในการรันโปรแกรมที่โหลดเพียงบางส่วน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6DF947-2C84-C4BD-A3D4-3696E7CF6237}"/>
              </a:ext>
            </a:extLst>
          </p:cNvPr>
          <p:cNvSpPr txBox="1"/>
          <p:nvPr/>
        </p:nvSpPr>
        <p:spPr>
          <a:xfrm>
            <a:off x="1806815" y="270958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โปรแกรมไม่ถูกจำกัดด้วยขีดจำกัดของหน่วยความจำกายภาพอีกต่อไป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A0B4CB-ECEE-8611-038D-A35181E9CAD7}"/>
              </a:ext>
            </a:extLst>
          </p:cNvPr>
          <p:cNvSpPr txBox="1"/>
          <p:nvPr/>
        </p:nvSpPr>
        <p:spPr>
          <a:xfrm>
            <a:off x="1795264" y="3090644"/>
            <a:ext cx="7348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แต่ละโปรแกรมใช้หน่วยความจำน้อยลงในขณะทำงาน</a:t>
            </a:r>
            <a:r>
              <a:rPr lang="en-US" dirty="0">
                <a:solidFill>
                  <a:schemeClr val="accent1"/>
                </a:solidFill>
              </a:rPr>
              <a:t> -&gt; </a:t>
            </a:r>
            <a:r>
              <a:rPr lang="en-US" dirty="0" err="1">
                <a:solidFill>
                  <a:schemeClr val="accent1"/>
                </a:solidFill>
              </a:rPr>
              <a:t>มีโปรแกรมทำงานมากขึ้นในเวลาเดียวกัน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8BFCE8-6E2C-6B39-3052-A0075C4C1E53}"/>
              </a:ext>
            </a:extLst>
          </p:cNvPr>
          <p:cNvSpPr txBox="1"/>
          <p:nvPr/>
        </p:nvSpPr>
        <p:spPr>
          <a:xfrm>
            <a:off x="2112390" y="3736975"/>
            <a:ext cx="8784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เพิ่มการใช้งาน</a:t>
            </a:r>
            <a:r>
              <a:rPr lang="en-US" dirty="0">
                <a:solidFill>
                  <a:schemeClr val="accent1"/>
                </a:solidFill>
              </a:rPr>
              <a:t> CPU </a:t>
            </a:r>
            <a:r>
              <a:rPr lang="en-US" dirty="0" err="1">
                <a:solidFill>
                  <a:schemeClr val="accent1"/>
                </a:solidFill>
              </a:rPr>
              <a:t>และปริมาณงานโดยไม่เพิ่มเวลาตอบสนองหรือเวลาตอบสนอง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5633F2-6CCF-3F97-A58D-FDB6D5E6F1BB}"/>
              </a:ext>
            </a:extLst>
          </p:cNvPr>
          <p:cNvSpPr txBox="1"/>
          <p:nvPr/>
        </p:nvSpPr>
        <p:spPr>
          <a:xfrm>
            <a:off x="1676982" y="4364714"/>
            <a:ext cx="8189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I/O </a:t>
            </a:r>
            <a:r>
              <a:rPr lang="en-US" dirty="0" err="1">
                <a:solidFill>
                  <a:schemeClr val="accent1"/>
                </a:solidFill>
              </a:rPr>
              <a:t>น้อยลงที่จำเป็นในการโหลดหรือสลับโปรแกรมลงในหน่วยความจำ</a:t>
            </a:r>
            <a:r>
              <a:rPr lang="en-US" dirty="0">
                <a:solidFill>
                  <a:schemeClr val="accent1"/>
                </a:solidFill>
              </a:rPr>
              <a:t> -&gt; </a:t>
            </a:r>
            <a:r>
              <a:rPr lang="en-US" dirty="0" err="1">
                <a:solidFill>
                  <a:schemeClr val="accent1"/>
                </a:solidFill>
              </a:rPr>
              <a:t>แต่ละโปรแกรมของผู้ใช้จะทำงานเร็วขึ้น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8120" y="2961132"/>
            <a:ext cx="8610600" cy="201295"/>
            <a:chOff x="198120" y="2961132"/>
            <a:chExt cx="8610600" cy="201295"/>
          </a:xfrm>
        </p:grpSpPr>
        <p:sp>
          <p:nvSpPr>
            <p:cNvPr id="3" name="object 3"/>
            <p:cNvSpPr/>
            <p:nvPr/>
          </p:nvSpPr>
          <p:spPr>
            <a:xfrm>
              <a:off x="198120" y="2961132"/>
              <a:ext cx="2871470" cy="201295"/>
            </a:xfrm>
            <a:custGeom>
              <a:avLst/>
              <a:gdLst/>
              <a:ahLst/>
              <a:cxnLst/>
              <a:rect l="l" t="t" r="r" b="b"/>
              <a:pathLst>
                <a:path w="2871470" h="201294">
                  <a:moveTo>
                    <a:pt x="2871216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71216" y="201167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336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1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1" y="201167"/>
                  </a:lnTo>
                  <a:lnTo>
                    <a:pt x="28696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39028" y="2961132"/>
              <a:ext cx="2870200" cy="201295"/>
            </a:xfrm>
            <a:custGeom>
              <a:avLst/>
              <a:gdLst/>
              <a:ahLst/>
              <a:cxnLst/>
              <a:rect l="l" t="t" r="r" b="b"/>
              <a:pathLst>
                <a:path w="2870200" h="201294">
                  <a:moveTo>
                    <a:pt x="2869692" y="0"/>
                  </a:moveTo>
                  <a:lnTo>
                    <a:pt x="0" y="0"/>
                  </a:lnTo>
                  <a:lnTo>
                    <a:pt x="0" y="201167"/>
                  </a:lnTo>
                  <a:lnTo>
                    <a:pt x="2869692" y="201167"/>
                  </a:lnTo>
                  <a:lnTo>
                    <a:pt x="2869692" y="0"/>
                  </a:lnTo>
                  <a:close/>
                </a:path>
              </a:pathLst>
            </a:custGeom>
            <a:solidFill>
              <a:srgbClr val="336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684391" y="6619748"/>
            <a:ext cx="23241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Silberschatz,</a:t>
            </a:r>
            <a:r>
              <a:rPr sz="1000" b="1" spc="-2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Galvin</a:t>
            </a:r>
            <a:r>
              <a:rPr sz="1000" b="1" spc="-3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and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Gagne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©2018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467" y="6645047"/>
            <a:ext cx="25965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Operating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System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 Concepts</a:t>
            </a:r>
            <a:r>
              <a:rPr sz="1000" b="1" spc="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–</a:t>
            </a:r>
            <a:r>
              <a:rPr sz="1000" b="1" spc="-10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36699"/>
                </a:solidFill>
                <a:latin typeface="Arial"/>
                <a:cs typeface="Arial"/>
              </a:rPr>
              <a:t>10</a:t>
            </a:r>
            <a:r>
              <a:rPr sz="975" b="1" baseline="25641" dirty="0">
                <a:solidFill>
                  <a:srgbClr val="336699"/>
                </a:solidFill>
                <a:latin typeface="Arial"/>
                <a:cs typeface="Arial"/>
              </a:rPr>
              <a:t>th</a:t>
            </a:r>
            <a:r>
              <a:rPr sz="975" b="1" spc="135" baseline="25641" dirty="0">
                <a:solidFill>
                  <a:srgbClr val="336699"/>
                </a:solidFill>
                <a:latin typeface="Arial"/>
                <a:cs typeface="Arial"/>
              </a:rPr>
              <a:t> </a:t>
            </a:r>
            <a:r>
              <a:rPr sz="1000" b="1" spc="-5" dirty="0">
                <a:solidFill>
                  <a:srgbClr val="336699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96208" y="3977640"/>
            <a:ext cx="2393950" cy="1945639"/>
            <a:chOff x="3196208" y="3977640"/>
            <a:chExt cx="2393950" cy="1945639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6995" y="4331541"/>
              <a:ext cx="2025396" cy="13284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22319" y="4119372"/>
              <a:ext cx="2138680" cy="1670685"/>
            </a:xfrm>
            <a:custGeom>
              <a:avLst/>
              <a:gdLst/>
              <a:ahLst/>
              <a:cxnLst/>
              <a:rect l="l" t="t" r="r" b="b"/>
              <a:pathLst>
                <a:path w="2138679" h="1670685">
                  <a:moveTo>
                    <a:pt x="0" y="1670304"/>
                  </a:moveTo>
                  <a:lnTo>
                    <a:pt x="2138172" y="1670304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1670304"/>
                  </a:lnTo>
                  <a:close/>
                </a:path>
              </a:pathLst>
            </a:custGeom>
            <a:ln w="76200">
              <a:solidFill>
                <a:srgbClr val="336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6209" y="3977640"/>
              <a:ext cx="2393950" cy="1945639"/>
            </a:xfrm>
            <a:custGeom>
              <a:avLst/>
              <a:gdLst/>
              <a:ahLst/>
              <a:cxnLst/>
              <a:rect l="l" t="t" r="r" b="b"/>
              <a:pathLst>
                <a:path w="2393950" h="1945639">
                  <a:moveTo>
                    <a:pt x="2370582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1888490"/>
                  </a:lnTo>
                  <a:lnTo>
                    <a:pt x="22860" y="1922780"/>
                  </a:lnTo>
                  <a:lnTo>
                    <a:pt x="2370582" y="1922780"/>
                  </a:lnTo>
                  <a:lnTo>
                    <a:pt x="2370582" y="1888629"/>
                  </a:lnTo>
                  <a:lnTo>
                    <a:pt x="2370582" y="1888490"/>
                  </a:lnTo>
                  <a:lnTo>
                    <a:pt x="2370582" y="57531"/>
                  </a:lnTo>
                  <a:lnTo>
                    <a:pt x="2336292" y="57531"/>
                  </a:lnTo>
                  <a:lnTo>
                    <a:pt x="2336292" y="1888490"/>
                  </a:lnTo>
                  <a:lnTo>
                    <a:pt x="57150" y="1888490"/>
                  </a:lnTo>
                  <a:lnTo>
                    <a:pt x="57150" y="57150"/>
                  </a:lnTo>
                  <a:lnTo>
                    <a:pt x="2370582" y="57150"/>
                  </a:lnTo>
                  <a:lnTo>
                    <a:pt x="2370582" y="22860"/>
                  </a:lnTo>
                  <a:close/>
                </a:path>
                <a:path w="2393950" h="1945639">
                  <a:moveTo>
                    <a:pt x="239344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1934210"/>
                  </a:lnTo>
                  <a:lnTo>
                    <a:pt x="0" y="1945640"/>
                  </a:lnTo>
                  <a:lnTo>
                    <a:pt x="2393442" y="1945640"/>
                  </a:lnTo>
                  <a:lnTo>
                    <a:pt x="2393442" y="1934349"/>
                  </a:lnTo>
                  <a:lnTo>
                    <a:pt x="2393442" y="1934210"/>
                  </a:lnTo>
                  <a:lnTo>
                    <a:pt x="2393442" y="11811"/>
                  </a:lnTo>
                  <a:lnTo>
                    <a:pt x="2382012" y="11811"/>
                  </a:lnTo>
                  <a:lnTo>
                    <a:pt x="2382012" y="1934210"/>
                  </a:lnTo>
                  <a:lnTo>
                    <a:pt x="11430" y="1934210"/>
                  </a:lnTo>
                  <a:lnTo>
                    <a:pt x="11430" y="11430"/>
                  </a:lnTo>
                  <a:lnTo>
                    <a:pt x="2393442" y="11430"/>
                  </a:lnTo>
                  <a:lnTo>
                    <a:pt x="2393442" y="0"/>
                  </a:lnTo>
                  <a:close/>
                </a:path>
              </a:pathLst>
            </a:custGeom>
            <a:solidFill>
              <a:srgbClr val="66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374773" y="2084273"/>
            <a:ext cx="439610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End</a:t>
            </a:r>
            <a:r>
              <a:rPr sz="4300" spc="-20" dirty="0"/>
              <a:t> </a:t>
            </a:r>
            <a:r>
              <a:rPr sz="4300" spc="-5" dirty="0"/>
              <a:t>of</a:t>
            </a:r>
            <a:r>
              <a:rPr sz="4300" dirty="0"/>
              <a:t> </a:t>
            </a:r>
            <a:r>
              <a:rPr sz="4300" spc="-5" dirty="0"/>
              <a:t>Chapter</a:t>
            </a:r>
            <a:r>
              <a:rPr sz="4300" spc="-35" dirty="0"/>
              <a:t> </a:t>
            </a:r>
            <a:r>
              <a:rPr sz="4300" spc="-5" dirty="0"/>
              <a:t>8</a:t>
            </a:r>
            <a:endParaRPr sz="4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373" y="296037"/>
            <a:ext cx="2398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Background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903097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297813"/>
            <a:ext cx="234696" cy="2438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1668526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2313177"/>
            <a:ext cx="23469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2683205"/>
            <a:ext cx="234696" cy="244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3054095"/>
            <a:ext cx="234696" cy="2438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3424428"/>
            <a:ext cx="234696" cy="24384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3902659"/>
            <a:ext cx="265175" cy="2746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4297934"/>
            <a:ext cx="234696" cy="24383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4668265"/>
            <a:ext cx="234696" cy="24383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5038597"/>
            <a:ext cx="234696" cy="24383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5517489"/>
            <a:ext cx="265175" cy="2743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5912205"/>
            <a:ext cx="234696" cy="24384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144" y="6282537"/>
            <a:ext cx="234696" cy="24384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79144" y="785241"/>
            <a:ext cx="7967980" cy="57511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Virtual</a:t>
            </a:r>
            <a:r>
              <a:rPr sz="1800" b="1" spc="-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memory</a:t>
            </a:r>
            <a:r>
              <a:rPr sz="1800" b="1" spc="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5" dirty="0">
                <a:latin typeface="Arial MT"/>
                <a:cs typeface="Arial MT"/>
              </a:rPr>
              <a:t>separation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user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logical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dirty="0">
                <a:latin typeface="Arial MT"/>
                <a:cs typeface="Arial MT"/>
              </a:rPr>
              <a:t> from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memory.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 the</a:t>
            </a:r>
            <a:r>
              <a:rPr sz="1800" spc="-10" dirty="0">
                <a:latin typeface="Arial MT"/>
                <a:cs typeface="Arial MT"/>
              </a:rPr>
              <a:t> program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memory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execution</a:t>
            </a:r>
            <a:endParaRPr sz="1800">
              <a:latin typeface="Arial MT"/>
              <a:cs typeface="Arial MT"/>
            </a:endParaRPr>
          </a:p>
          <a:p>
            <a:pPr marL="413384" marR="5080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Logical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address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therefore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much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larger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than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address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15" dirty="0">
                <a:latin typeface="Arial MT"/>
                <a:cs typeface="Arial MT"/>
              </a:rPr>
              <a:t>Allows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address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shared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several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15" dirty="0">
                <a:latin typeface="Arial MT"/>
                <a:cs typeface="Arial MT"/>
              </a:rPr>
              <a:t>Allows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-10" dirty="0">
                <a:latin typeface="Arial MT"/>
                <a:cs typeface="Arial MT"/>
              </a:rPr>
              <a:t> efficient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creation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concurrently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Less </a:t>
            </a:r>
            <a:r>
              <a:rPr sz="1800" dirty="0">
                <a:latin typeface="Arial MT"/>
                <a:cs typeface="Arial MT"/>
              </a:rPr>
              <a:t>I/O</a:t>
            </a:r>
            <a:r>
              <a:rPr sz="1800" spc="-10" dirty="0">
                <a:latin typeface="Arial MT"/>
                <a:cs typeface="Arial MT"/>
              </a:rPr>
              <a:t> needed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swap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processes</a:t>
            </a:r>
            <a:endParaRPr sz="1800">
              <a:latin typeface="Arial MT"/>
              <a:cs typeface="Arial MT"/>
            </a:endParaRPr>
          </a:p>
          <a:p>
            <a:pPr marL="413384" marR="506095" indent="-401320">
              <a:lnSpc>
                <a:spcPct val="135000"/>
              </a:lnSpc>
              <a:spcBef>
                <a:spcPts val="1045"/>
              </a:spcBef>
            </a:pP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Virtual address</a:t>
            </a:r>
            <a:r>
              <a:rPr sz="1800" b="1" spc="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space</a:t>
            </a:r>
            <a:r>
              <a:rPr sz="1800" b="1" spc="10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 </a:t>
            </a:r>
            <a:r>
              <a:rPr sz="1800" spc="-10" dirty="0">
                <a:latin typeface="Arial MT"/>
                <a:cs typeface="Arial MT"/>
              </a:rPr>
              <a:t>logical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view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how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process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stored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Usually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address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0,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contiguous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addresses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until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end 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space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Meanwhile,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organized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frames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dirty="0">
                <a:latin typeface="Arial MT"/>
                <a:cs typeface="Arial MT"/>
              </a:rPr>
              <a:t>MMU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map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physical</a:t>
            </a:r>
            <a:endParaRPr sz="1800">
              <a:latin typeface="Arial MT"/>
              <a:cs typeface="Arial MT"/>
            </a:endParaRPr>
          </a:p>
          <a:p>
            <a:pPr marL="413384" marR="3870960" indent="-401320">
              <a:lnSpc>
                <a:spcPct val="135000"/>
              </a:lnSpc>
              <a:spcBef>
                <a:spcPts val="1045"/>
              </a:spcBef>
            </a:pPr>
            <a:r>
              <a:rPr sz="1800" spc="-5" dirty="0">
                <a:latin typeface="Arial MT"/>
                <a:cs typeface="Arial MT"/>
              </a:rPr>
              <a:t>Virtual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implemented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via: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Demand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paging</a:t>
            </a:r>
            <a:endParaRPr sz="180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60"/>
              </a:spcBef>
            </a:pPr>
            <a:r>
              <a:rPr sz="1800" spc="-5" dirty="0">
                <a:latin typeface="Arial MT"/>
                <a:cs typeface="Arial MT"/>
              </a:rPr>
              <a:t>Demand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segmentation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9" name="object 19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BCB52E-5E57-FCA8-5130-DE355C1BBFEC}"/>
              </a:ext>
            </a:extLst>
          </p:cNvPr>
          <p:cNvSpPr txBox="1"/>
          <p:nvPr/>
        </p:nvSpPr>
        <p:spPr>
          <a:xfrm>
            <a:off x="688154" y="681705"/>
            <a:ext cx="8074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หน่วยความจำเสมือน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การแยกหน่วยความจำลอจิคัลของผู้ใช้ออกจากหน่วยความจำกายภาพ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4BEB0B-D7C2-3747-B510-192FA9E74260}"/>
              </a:ext>
            </a:extLst>
          </p:cNvPr>
          <p:cNvSpPr txBox="1"/>
          <p:nvPr/>
        </p:nvSpPr>
        <p:spPr>
          <a:xfrm>
            <a:off x="1123492" y="1083069"/>
            <a:ext cx="642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เพียงส่วนหนึ่งของโปรแกรมเท่านั้นที่ต้องอยู่ในหน่วยความจำเพื่อดำเนินการ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91EED7-2C7E-CA31-78E1-225B8E2F2F19}"/>
              </a:ext>
            </a:extLst>
          </p:cNvPr>
          <p:cNvSpPr txBox="1"/>
          <p:nvPr/>
        </p:nvSpPr>
        <p:spPr>
          <a:xfrm>
            <a:off x="1189376" y="1479914"/>
            <a:ext cx="7421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พื้นที่ที่อยู่แบบลอจิคัลจึงสามารถมีขนาดใหญ่กว่าพื้นที่ที่อยู่ทางกายภาพได้มาก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F7F694-49D0-2A17-C585-0A11F55EC3F5}"/>
              </a:ext>
            </a:extLst>
          </p:cNvPr>
          <p:cNvSpPr txBox="1"/>
          <p:nvPr/>
        </p:nvSpPr>
        <p:spPr>
          <a:xfrm>
            <a:off x="1251231" y="20638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อนุญาตให้ใช้ช่องว่างที่อยู่ร่วมกันโดยหลายกระบวนการ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67912A-E604-B1C6-859A-181D03A82632}"/>
              </a:ext>
            </a:extLst>
          </p:cNvPr>
          <p:cNvSpPr txBox="1"/>
          <p:nvPr/>
        </p:nvSpPr>
        <p:spPr>
          <a:xfrm>
            <a:off x="1240840" y="248981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ช่วยให้การสร้างกระบวนการมีประสิทธิภาพมากขึ้น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5F0BFB-5804-B54C-B3F9-940CAE709FF6}"/>
              </a:ext>
            </a:extLst>
          </p:cNvPr>
          <p:cNvSpPr txBox="1"/>
          <p:nvPr/>
        </p:nvSpPr>
        <p:spPr>
          <a:xfrm>
            <a:off x="1189376" y="28649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โปรแกรมเพิ่มเติมที่ทำงานพร้อมกัน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3FE7F2-F097-943D-3875-1F12FAC4A981}"/>
              </a:ext>
            </a:extLst>
          </p:cNvPr>
          <p:cNvSpPr txBox="1"/>
          <p:nvPr/>
        </p:nvSpPr>
        <p:spPr>
          <a:xfrm>
            <a:off x="1194326" y="32472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ต้องใช้</a:t>
            </a:r>
            <a:r>
              <a:rPr lang="en-US" dirty="0">
                <a:solidFill>
                  <a:schemeClr val="accent1"/>
                </a:solidFill>
              </a:rPr>
              <a:t> I/O </a:t>
            </a:r>
            <a:r>
              <a:rPr lang="en-US" dirty="0" err="1">
                <a:solidFill>
                  <a:schemeClr val="accent1"/>
                </a:solidFill>
              </a:rPr>
              <a:t>น้อยลงในการโหลดหรือสลับกระบวนการ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59C3D-A81B-4C1A-6106-8D4677DC4BF5}"/>
              </a:ext>
            </a:extLst>
          </p:cNvPr>
          <p:cNvSpPr txBox="1"/>
          <p:nvPr/>
        </p:nvSpPr>
        <p:spPr>
          <a:xfrm>
            <a:off x="837422" y="3649907"/>
            <a:ext cx="7925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พื้นที่ที่อยู่เสมือน</a:t>
            </a:r>
            <a:r>
              <a:rPr lang="en-US" dirty="0">
                <a:solidFill>
                  <a:schemeClr val="accent1"/>
                </a:solidFill>
              </a:rPr>
              <a:t> – </a:t>
            </a:r>
            <a:r>
              <a:rPr lang="en-US" dirty="0" err="1">
                <a:solidFill>
                  <a:schemeClr val="accent1"/>
                </a:solidFill>
              </a:rPr>
              <a:t>มุมมองเชิงตรรกะของวิธีการจัดเก็บกระบวนการในหน่วยความจำ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9DD850-774E-CBC4-E355-EC6E921A22A9}"/>
              </a:ext>
            </a:extLst>
          </p:cNvPr>
          <p:cNvSpPr txBox="1"/>
          <p:nvPr/>
        </p:nvSpPr>
        <p:spPr>
          <a:xfrm>
            <a:off x="1226986" y="403997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มักจะเริ่มต้นที่ที่อยู่</a:t>
            </a:r>
            <a:r>
              <a:rPr lang="en-US" dirty="0">
                <a:solidFill>
                  <a:schemeClr val="accent1"/>
                </a:solidFill>
              </a:rPr>
              <a:t> 0 </a:t>
            </a:r>
            <a:r>
              <a:rPr lang="en-US" dirty="0" err="1">
                <a:solidFill>
                  <a:schemeClr val="accent1"/>
                </a:solidFill>
              </a:rPr>
              <a:t>ที่อยู่ติดกันจนกระทั่งสิ้นสุดช่องว่าง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855917-2F71-175B-003D-EF8CCC35BA50}"/>
              </a:ext>
            </a:extLst>
          </p:cNvPr>
          <p:cNvSpPr txBox="1"/>
          <p:nvPr/>
        </p:nvSpPr>
        <p:spPr>
          <a:xfrm>
            <a:off x="1183945" y="444786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ในขณะเดียวกัน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หน่วยความจำกายภาพที่ถูกจัดอยู่ในกรอบหน้า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584422-7CCA-E367-BD5A-3607A25E94B6}"/>
              </a:ext>
            </a:extLst>
          </p:cNvPr>
          <p:cNvSpPr txBox="1"/>
          <p:nvPr/>
        </p:nvSpPr>
        <p:spPr>
          <a:xfrm>
            <a:off x="1212393" y="48172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MMU </a:t>
            </a:r>
            <a:r>
              <a:rPr lang="en-US" dirty="0" err="1">
                <a:solidFill>
                  <a:schemeClr val="accent1"/>
                </a:solidFill>
              </a:rPr>
              <a:t>ต้องแมปตรรกะกับกายภาพ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062844-BAB4-0784-1E80-4045C2283F84}"/>
              </a:ext>
            </a:extLst>
          </p:cNvPr>
          <p:cNvSpPr txBox="1"/>
          <p:nvPr/>
        </p:nvSpPr>
        <p:spPr>
          <a:xfrm>
            <a:off x="813815" y="527544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หน่วยความจำเสมือนสามารถใช้งานได้ผ่าน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725320-F7E9-4107-2846-2CD47E42A34C}"/>
              </a:ext>
            </a:extLst>
          </p:cNvPr>
          <p:cNvSpPr txBox="1"/>
          <p:nvPr/>
        </p:nvSpPr>
        <p:spPr>
          <a:xfrm>
            <a:off x="1212393" y="56597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เพจความต้องการ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5D1D92-3879-F4D0-82CE-C51C3609A87C}"/>
              </a:ext>
            </a:extLst>
          </p:cNvPr>
          <p:cNvSpPr txBox="1"/>
          <p:nvPr/>
        </p:nvSpPr>
        <p:spPr>
          <a:xfrm>
            <a:off x="1201263" y="60594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การแบ่งส่วนความต้องการ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</a:t>
            </a:r>
            <a:r>
              <a:rPr spc="-25" dirty="0"/>
              <a:t> </a:t>
            </a:r>
            <a:r>
              <a:rPr dirty="0"/>
              <a:t>Memory</a:t>
            </a:r>
            <a:r>
              <a:rPr spc="-5" dirty="0"/>
              <a:t> That</a:t>
            </a:r>
            <a:r>
              <a:rPr spc="-1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5" dirty="0"/>
              <a:t>Larger Than</a:t>
            </a:r>
            <a:r>
              <a:rPr spc="-15" dirty="0"/>
              <a:t> </a:t>
            </a:r>
            <a:r>
              <a:rPr spc="-10" dirty="0"/>
              <a:t>Physical</a:t>
            </a:r>
            <a:r>
              <a:rPr spc="20" dirty="0"/>
              <a:t> </a:t>
            </a:r>
            <a:r>
              <a:rPr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6778" y="3274314"/>
            <a:ext cx="251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</a:t>
            </a:r>
            <a:endParaRPr sz="1800">
              <a:latin typeface="Symbol"/>
              <a:cs typeface="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132" y="1569720"/>
            <a:ext cx="5262372" cy="417271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5A597-FDC2-35F6-C508-5FF6F50E1234}"/>
              </a:ext>
            </a:extLst>
          </p:cNvPr>
          <p:cNvSpPr txBox="1"/>
          <p:nvPr/>
        </p:nvSpPr>
        <p:spPr>
          <a:xfrm>
            <a:off x="1143000" y="2277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หน่วยความจำเสมือนที่มีขนาดใหญ่กว่าหน่วยความจำกายภาพ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6970" y="296037"/>
            <a:ext cx="42906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Virtual-address</a:t>
            </a:r>
            <a:r>
              <a:rPr spc="-65" dirty="0"/>
              <a:t> </a:t>
            </a:r>
            <a:r>
              <a:rPr spc="-5" dirty="0"/>
              <a:t>Space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7351" y="1287780"/>
            <a:ext cx="2063496" cy="45689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60CB8-7A0E-58DA-49FC-5A6D11CF28B0}"/>
              </a:ext>
            </a:extLst>
          </p:cNvPr>
          <p:cNvSpPr txBox="1"/>
          <p:nvPr/>
        </p:nvSpPr>
        <p:spPr>
          <a:xfrm>
            <a:off x="2355849" y="13740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พื้นที่ที่อยู่เสมือน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3386" y="296037"/>
            <a:ext cx="71786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Shared</a:t>
            </a:r>
            <a:r>
              <a:rPr spc="-15" dirty="0"/>
              <a:t> </a:t>
            </a:r>
            <a:r>
              <a:rPr spc="-5" dirty="0"/>
              <a:t>Library</a:t>
            </a:r>
            <a:r>
              <a:rPr spc="-20" dirty="0"/>
              <a:t> </a:t>
            </a:r>
            <a:r>
              <a:rPr spc="-5" dirty="0"/>
              <a:t>Using</a:t>
            </a:r>
            <a:r>
              <a:rPr spc="-25" dirty="0"/>
              <a:t> </a:t>
            </a:r>
            <a:r>
              <a:rPr dirty="0"/>
              <a:t>Virtual</a:t>
            </a:r>
            <a:r>
              <a:rPr spc="-20" dirty="0"/>
              <a:t> </a:t>
            </a:r>
            <a:r>
              <a:rPr spc="-5" dirty="0"/>
              <a:t>Memory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1272540"/>
            <a:ext cx="6769607" cy="447141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5" name="object 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99074-205A-C773-1E43-587643741A1D}"/>
              </a:ext>
            </a:extLst>
          </p:cNvPr>
          <p:cNvSpPr txBox="1"/>
          <p:nvPr/>
        </p:nvSpPr>
        <p:spPr>
          <a:xfrm>
            <a:off x="1295400" y="16715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ไลบรารีที่ใช้ร่วมกันโดยใช้หน่วยความจำเสมือน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296037"/>
            <a:ext cx="3095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Demand</a:t>
            </a:r>
            <a:r>
              <a:rPr spc="-95" dirty="0"/>
              <a:t> </a:t>
            </a:r>
            <a:r>
              <a:rPr dirty="0"/>
              <a:t>Paging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341" y="1282572"/>
            <a:ext cx="265175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541" y="1676984"/>
            <a:ext cx="234696" cy="244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541" y="2048001"/>
            <a:ext cx="234696" cy="2438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541" y="2418333"/>
            <a:ext cx="234696" cy="24383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541" y="2788666"/>
            <a:ext cx="234696" cy="2438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341" y="3386328"/>
            <a:ext cx="265175" cy="2743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541" y="3781044"/>
            <a:ext cx="234696" cy="2438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541" y="4151325"/>
            <a:ext cx="234696" cy="2441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341" y="4890770"/>
            <a:ext cx="265175" cy="27431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541" y="5285485"/>
            <a:ext cx="234696" cy="2438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4931" y="815002"/>
            <a:ext cx="8133080" cy="478951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R="168910" algn="ctr">
              <a:lnSpc>
                <a:spcPct val="100000"/>
              </a:lnSpc>
              <a:spcBef>
                <a:spcPts val="994"/>
              </a:spcBef>
            </a:pPr>
            <a:r>
              <a:rPr b="1" dirty="0">
                <a:solidFill>
                  <a:srgbClr val="0000CC"/>
                </a:solidFill>
                <a:latin typeface="Verdana"/>
                <a:cs typeface="Verdana"/>
              </a:rPr>
              <a:t>(</a:t>
            </a:r>
            <a:r>
              <a:rPr b="1" dirty="0">
                <a:solidFill>
                  <a:srgbClr val="0000CC"/>
                </a:solidFill>
                <a:latin typeface="Tahoma"/>
                <a:cs typeface="Tahoma"/>
              </a:rPr>
              <a:t>การจัดสรร </a:t>
            </a:r>
            <a:r>
              <a:rPr b="1" dirty="0">
                <a:solidFill>
                  <a:srgbClr val="0000CC"/>
                </a:solidFill>
                <a:latin typeface="Verdana"/>
                <a:cs typeface="Verdana"/>
              </a:rPr>
              <a:t>Paging </a:t>
            </a:r>
            <a:r>
              <a:rPr b="1" dirty="0" err="1">
                <a:solidFill>
                  <a:srgbClr val="0000CC"/>
                </a:solidFill>
                <a:latin typeface="Tahoma"/>
                <a:cs typeface="Tahoma"/>
              </a:rPr>
              <a:t>ตามความต้องการท</a:t>
            </a:r>
            <a:r>
              <a:rPr lang="th-TH" b="1" dirty="0">
                <a:solidFill>
                  <a:srgbClr val="0000CC"/>
                </a:solidFill>
                <a:latin typeface="Tahoma"/>
                <a:cs typeface="Tahoma"/>
              </a:rPr>
              <a:t>ี่</a:t>
            </a:r>
            <a:r>
              <a:rPr b="1" dirty="0" err="1">
                <a:solidFill>
                  <a:srgbClr val="0000CC"/>
                </a:solidFill>
                <a:latin typeface="Tahoma"/>
                <a:cs typeface="Tahoma"/>
              </a:rPr>
              <a:t>ร้องขอ</a:t>
            </a:r>
            <a:r>
              <a:rPr b="1" dirty="0">
                <a:solidFill>
                  <a:srgbClr val="0000CC"/>
                </a:solidFill>
                <a:latin typeface="Verdana"/>
                <a:cs typeface="Verdana"/>
              </a:rPr>
              <a:t>)</a:t>
            </a:r>
            <a:endParaRPr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spc="-5" dirty="0">
                <a:latin typeface="Arial MT"/>
                <a:cs typeface="Arial MT"/>
              </a:rPr>
              <a:t>Bring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only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Arial MT"/>
                <a:cs typeface="Arial MT"/>
              </a:rPr>
              <a:t>when</a:t>
            </a:r>
            <a:r>
              <a:rPr sz="1800" spc="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it is </a:t>
            </a:r>
            <a:r>
              <a:rPr sz="1800" spc="-10" dirty="0">
                <a:solidFill>
                  <a:srgbClr val="FF0000"/>
                </a:solidFill>
                <a:latin typeface="Arial MT"/>
                <a:cs typeface="Arial MT"/>
              </a:rPr>
              <a:t>needed</a:t>
            </a:r>
            <a:endParaRPr sz="1800" dirty="0">
              <a:latin typeface="Arial MT"/>
              <a:cs typeface="Arial MT"/>
            </a:endParaRP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Less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I/O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needed</a:t>
            </a:r>
            <a:endParaRPr sz="1800" dirty="0">
              <a:latin typeface="Arial MT"/>
              <a:cs typeface="Arial MT"/>
            </a:endParaRPr>
          </a:p>
          <a:p>
            <a:pPr marL="413384" marR="5515610">
              <a:lnSpc>
                <a:spcPct val="135000"/>
              </a:lnSpc>
              <a:spcBef>
                <a:spcPts val="5"/>
              </a:spcBef>
            </a:pPr>
            <a:r>
              <a:rPr sz="1800" spc="-5" dirty="0">
                <a:latin typeface="Arial MT"/>
                <a:cs typeface="Arial MT"/>
              </a:rPr>
              <a:t>Less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memory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needed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Faster</a:t>
            </a:r>
            <a:r>
              <a:rPr sz="1800" spc="5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response </a:t>
            </a:r>
            <a:r>
              <a:rPr sz="1800" dirty="0">
                <a:latin typeface="Arial MT"/>
                <a:cs typeface="Arial MT"/>
              </a:rPr>
              <a:t> More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users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 dirty="0">
              <a:latin typeface="Arial MT"/>
              <a:cs typeface="Arial MT"/>
            </a:endParaRPr>
          </a:p>
          <a:p>
            <a:pPr marL="413384" marR="748665" indent="-401320">
              <a:lnSpc>
                <a:spcPct val="135000"/>
              </a:lnSpc>
              <a:spcBef>
                <a:spcPts val="5"/>
              </a:spcBef>
              <a:tabLst>
                <a:tab pos="4548505" algn="l"/>
                <a:tab pos="6994525" algn="l"/>
              </a:tabLst>
            </a:pPr>
            <a:r>
              <a:rPr sz="1800" dirty="0">
                <a:latin typeface="Arial MT"/>
                <a:cs typeface="Arial MT"/>
              </a:rPr>
              <a:t>P</a:t>
            </a:r>
            <a:r>
              <a:rPr sz="1800" spc="-1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g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5" dirty="0">
                <a:latin typeface="Arial MT"/>
                <a:cs typeface="Arial MT"/>
              </a:rPr>
              <a:t> n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spc="-1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 MT"/>
                <a:cs typeface="Arial MT"/>
              </a:rPr>
              <a:t>ref</a:t>
            </a:r>
            <a:r>
              <a:rPr sz="1800" spc="-1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re</a:t>
            </a:r>
            <a:r>
              <a:rPr sz="1800" spc="-10" dirty="0">
                <a:latin typeface="Arial MT"/>
                <a:cs typeface="Arial MT"/>
              </a:rPr>
              <a:t>n</a:t>
            </a:r>
            <a:r>
              <a:rPr sz="1800" dirty="0">
                <a:latin typeface="Arial MT"/>
                <a:cs typeface="Arial MT"/>
              </a:rPr>
              <a:t>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dirty="0" err="1">
                <a:latin typeface="Microsoft Sans Serif"/>
                <a:cs typeface="Microsoft Sans Serif"/>
              </a:rPr>
              <a:t>หากต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องการใช้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Arial MT"/>
                <a:cs typeface="Arial MT"/>
              </a:rPr>
              <a:t>page </a:t>
            </a:r>
            <a:r>
              <a:rPr sz="1400" dirty="0" err="1">
                <a:latin typeface="Microsoft Sans Serif"/>
                <a:cs typeface="Microsoft Sans Serif"/>
              </a:rPr>
              <a:t>ให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อ้างต</a:t>
            </a:r>
            <a:r>
              <a:rPr lang="th-TH" sz="1400" dirty="0">
                <a:latin typeface="Microsoft Sans Serif"/>
                <a:cs typeface="Microsoft Sans Serif"/>
              </a:rPr>
              <a:t>ำ</a:t>
            </a:r>
            <a:r>
              <a:rPr sz="1400" dirty="0" err="1">
                <a:latin typeface="Microsoft Sans Serif"/>
                <a:cs typeface="Microsoft Sans Serif"/>
              </a:rPr>
              <a:t>แหน่งถ</a:t>
            </a:r>
            <a:r>
              <a:rPr lang="th-TH" sz="1400" dirty="0">
                <a:latin typeface="Microsoft Sans Serif"/>
                <a:cs typeface="Microsoft Sans Serif"/>
              </a:rPr>
              <a:t>ึ</a:t>
            </a:r>
            <a:r>
              <a:rPr sz="1400" dirty="0">
                <a:latin typeface="Microsoft Sans Serif"/>
                <a:cs typeface="Microsoft Sans Serif"/>
              </a:rPr>
              <a:t>ง  </a:t>
            </a:r>
            <a:r>
              <a:rPr sz="1400" dirty="0">
                <a:latin typeface="Arial MT"/>
                <a:cs typeface="Arial MT"/>
              </a:rPr>
              <a:t>page </a:t>
            </a:r>
            <a:r>
              <a:rPr sz="1400" dirty="0">
                <a:latin typeface="Microsoft Sans Serif"/>
                <a:cs typeface="Microsoft Sans Serif"/>
              </a:rPr>
              <a:t>ท</a:t>
            </a:r>
            <a:r>
              <a:rPr lang="th-TH" sz="1400" dirty="0">
                <a:latin typeface="Microsoft Sans Serif"/>
                <a:cs typeface="Microsoft Sans Serif"/>
              </a:rPr>
              <a:t>ี่</a:t>
            </a:r>
            <a:r>
              <a:rPr sz="1400" dirty="0">
                <a:latin typeface="Microsoft Sans Serif"/>
                <a:cs typeface="Microsoft Sans Serif"/>
              </a:rPr>
              <a:t>ต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องการ</a:t>
            </a:r>
            <a:r>
              <a:rPr sz="1400" dirty="0">
                <a:latin typeface="Arial MT"/>
                <a:cs typeface="Arial MT"/>
              </a:rPr>
              <a:t>)  </a:t>
            </a:r>
            <a:r>
              <a:rPr sz="1800" spc="-5" dirty="0">
                <a:latin typeface="Arial MT"/>
                <a:cs typeface="Arial MT"/>
              </a:rPr>
              <a:t>invalid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reference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abort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</a:t>
            </a:r>
            <a:r>
              <a:rPr sz="1400" dirty="0" err="1">
                <a:latin typeface="Microsoft Sans Serif"/>
                <a:cs typeface="Microsoft Sans Serif"/>
              </a:rPr>
              <a:t>หากอ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างต</a:t>
            </a:r>
            <a:r>
              <a:rPr lang="th-TH" sz="1400" dirty="0">
                <a:latin typeface="Microsoft Sans Serif"/>
                <a:cs typeface="Microsoft Sans Serif"/>
              </a:rPr>
              <a:t>ำ</a:t>
            </a:r>
            <a:r>
              <a:rPr sz="1400" dirty="0" err="1">
                <a:latin typeface="Microsoft Sans Serif"/>
                <a:cs typeface="Microsoft Sans Serif"/>
              </a:rPr>
              <a:t>แหน่งไม่ถ</a:t>
            </a:r>
            <a:r>
              <a:rPr lang="th-TH" sz="1400" dirty="0">
                <a:latin typeface="Microsoft Sans Serif"/>
                <a:cs typeface="Microsoft Sans Serif"/>
              </a:rPr>
              <a:t>ู</a:t>
            </a:r>
            <a:r>
              <a:rPr sz="1400" dirty="0" err="1">
                <a:latin typeface="Microsoft Sans Serif"/>
                <a:cs typeface="Microsoft Sans Serif"/>
              </a:rPr>
              <a:t>กต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องให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ยกเล</a:t>
            </a:r>
            <a:r>
              <a:rPr lang="th-TH" sz="1400" dirty="0">
                <a:latin typeface="Microsoft Sans Serif"/>
                <a:cs typeface="Microsoft Sans Serif"/>
              </a:rPr>
              <a:t>ิ</a:t>
            </a:r>
            <a:r>
              <a:rPr sz="1400" dirty="0">
                <a:latin typeface="Microsoft Sans Serif"/>
                <a:cs typeface="Microsoft Sans Serif"/>
              </a:rPr>
              <a:t>ก)</a:t>
            </a:r>
          </a:p>
          <a:p>
            <a:pPr marL="413384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Arial MT"/>
                <a:cs typeface="Arial MT"/>
              </a:rPr>
              <a:t>not-in-memory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Symbol"/>
                <a:cs typeface="Symbol"/>
              </a:rPr>
              <a:t>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Arial MT"/>
                <a:cs typeface="Arial MT"/>
              </a:rPr>
              <a:t>bring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</a:t>
            </a:r>
            <a:r>
              <a:rPr sz="1400" dirty="0" err="1">
                <a:latin typeface="Microsoft Sans Serif"/>
                <a:cs typeface="Microsoft Sans Serif"/>
              </a:rPr>
              <a:t>หากอ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างแล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วไม่มีใน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Arial MT"/>
                <a:cs typeface="Arial MT"/>
              </a:rPr>
              <a:t>memory </a:t>
            </a:r>
            <a:r>
              <a:rPr sz="1400" dirty="0" err="1">
                <a:latin typeface="Microsoft Sans Serif"/>
                <a:cs typeface="Microsoft Sans Serif"/>
              </a:rPr>
              <a:t>ให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>
                <a:latin typeface="Microsoft Sans Serif"/>
                <a:cs typeface="Microsoft Sans Serif"/>
              </a:rPr>
              <a:t>น</a:t>
            </a:r>
            <a:r>
              <a:rPr lang="th-TH" sz="1400" dirty="0">
                <a:latin typeface="Microsoft Sans Serif"/>
                <a:cs typeface="Microsoft Sans Serif"/>
              </a:rPr>
              <a:t>ำ</a:t>
            </a:r>
            <a:r>
              <a:rPr sz="1400" dirty="0" err="1">
                <a:latin typeface="Microsoft Sans Serif"/>
                <a:cs typeface="Microsoft Sans Serif"/>
              </a:rPr>
              <a:t>เข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ามาไว</a:t>
            </a:r>
            <a:r>
              <a:rPr lang="th-TH" sz="1400" dirty="0">
                <a:latin typeface="Microsoft Sans Serif"/>
                <a:cs typeface="Microsoft Sans Serif"/>
              </a:rPr>
              <a:t>้</a:t>
            </a:r>
            <a:r>
              <a:rPr sz="1400" dirty="0" err="1">
                <a:latin typeface="Microsoft Sans Serif"/>
                <a:cs typeface="Microsoft Sans Serif"/>
              </a:rPr>
              <a:t>ใน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Arial MT"/>
                <a:cs typeface="Arial MT"/>
              </a:rPr>
              <a:t>memory)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 dirty="0">
              <a:latin typeface="Arial MT"/>
              <a:cs typeface="Arial MT"/>
            </a:endParaRPr>
          </a:p>
          <a:p>
            <a:pPr marL="413384" marR="177800" indent="-401320">
              <a:lnSpc>
                <a:spcPct val="135000"/>
              </a:lnSpc>
            </a:pP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Lazy</a:t>
            </a:r>
            <a:r>
              <a:rPr sz="1800" b="1" spc="-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swapper</a:t>
            </a:r>
            <a:r>
              <a:rPr sz="18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–</a:t>
            </a:r>
            <a:r>
              <a:rPr sz="1800" spc="-5" dirty="0">
                <a:latin typeface="Arial MT"/>
                <a:cs typeface="Arial MT"/>
              </a:rPr>
              <a:t> never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swaps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into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memory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unless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-10" dirty="0">
                <a:latin typeface="Arial MT"/>
                <a:cs typeface="Arial MT"/>
              </a:rPr>
              <a:t> needed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Swapper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deals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pages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pager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71013" y="228409"/>
            <a:ext cx="111760" cy="98425"/>
            <a:chOff x="8871013" y="228409"/>
            <a:chExt cx="111760" cy="98425"/>
          </a:xfrm>
        </p:grpSpPr>
        <p:sp>
          <p:nvSpPr>
            <p:cNvPr id="15" name="object 15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102107" y="0"/>
                  </a:moveTo>
                  <a:lnTo>
                    <a:pt x="0" y="0"/>
                  </a:lnTo>
                  <a:lnTo>
                    <a:pt x="0" y="88392"/>
                  </a:lnTo>
                  <a:lnTo>
                    <a:pt x="102107" y="88392"/>
                  </a:lnTo>
                  <a:lnTo>
                    <a:pt x="102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75776" y="233172"/>
              <a:ext cx="102235" cy="88900"/>
            </a:xfrm>
            <a:custGeom>
              <a:avLst/>
              <a:gdLst/>
              <a:ahLst/>
              <a:cxnLst/>
              <a:rect l="l" t="t" r="r" b="b"/>
              <a:pathLst>
                <a:path w="102234" h="88900">
                  <a:moveTo>
                    <a:pt x="0" y="88392"/>
                  </a:moveTo>
                  <a:lnTo>
                    <a:pt x="102107" y="88392"/>
                  </a:lnTo>
                  <a:lnTo>
                    <a:pt x="102107" y="0"/>
                  </a:lnTo>
                  <a:lnTo>
                    <a:pt x="0" y="0"/>
                  </a:lnTo>
                  <a:lnTo>
                    <a:pt x="0" y="8839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Silberschatz,</a:t>
            </a:r>
            <a:r>
              <a:rPr spc="-25" dirty="0"/>
              <a:t> </a:t>
            </a:r>
            <a:r>
              <a:rPr spc="-5" dirty="0"/>
              <a:t>Galvin</a:t>
            </a:r>
            <a:r>
              <a:rPr spc="-30" dirty="0"/>
              <a:t> </a:t>
            </a:r>
            <a:r>
              <a:rPr spc="-10" dirty="0"/>
              <a:t>and </a:t>
            </a:r>
            <a:r>
              <a:rPr spc="-5" dirty="0"/>
              <a:t>Gagne</a:t>
            </a:r>
            <a:r>
              <a:rPr spc="-10" dirty="0"/>
              <a:t> ©2018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Operating </a:t>
            </a:r>
            <a:r>
              <a:rPr spc="-10" dirty="0"/>
              <a:t>System</a:t>
            </a:r>
            <a:r>
              <a:rPr spc="-5" dirty="0"/>
              <a:t> Concepts</a:t>
            </a:r>
            <a:r>
              <a:rPr spc="-10" dirty="0"/>
              <a:t> </a:t>
            </a:r>
            <a:r>
              <a:rPr spc="-5" dirty="0"/>
              <a:t>– </a:t>
            </a:r>
            <a:r>
              <a:rPr dirty="0"/>
              <a:t>10</a:t>
            </a:r>
            <a:r>
              <a:rPr sz="975" baseline="25641" dirty="0"/>
              <a:t>th</a:t>
            </a:r>
            <a:r>
              <a:rPr sz="975" spc="127" baseline="25641" dirty="0"/>
              <a:t> </a:t>
            </a:r>
            <a:r>
              <a:rPr sz="1000" spc="-5" dirty="0"/>
              <a:t>Edition</a:t>
            </a:r>
            <a:endParaRPr sz="10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5"/>
              </a:lnSpc>
            </a:pPr>
            <a:r>
              <a:rPr spc="-5" dirty="0"/>
              <a:t>8.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349BF6-4006-24BC-2B59-BCD0840A70E0}"/>
              </a:ext>
            </a:extLst>
          </p:cNvPr>
          <p:cNvSpPr txBox="1"/>
          <p:nvPr/>
        </p:nvSpPr>
        <p:spPr>
          <a:xfrm>
            <a:off x="6120002" y="44304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เพจความต้องการ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DEF3F-5B69-EB79-C368-81529DB39808}"/>
              </a:ext>
            </a:extLst>
          </p:cNvPr>
          <p:cNvSpPr txBox="1"/>
          <p:nvPr/>
        </p:nvSpPr>
        <p:spPr>
          <a:xfrm>
            <a:off x="773880" y="1097906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นำเพจเข้าสู่หน่วยความจำเมื่อจำเป็นเท่านั้น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96DCDB-CEE5-60FB-467F-62F91BF0731D}"/>
              </a:ext>
            </a:extLst>
          </p:cNvPr>
          <p:cNvSpPr txBox="1"/>
          <p:nvPr/>
        </p:nvSpPr>
        <p:spPr>
          <a:xfrm>
            <a:off x="1215237" y="1500580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ต้องการ</a:t>
            </a:r>
            <a:r>
              <a:rPr lang="en-US" dirty="0">
                <a:solidFill>
                  <a:schemeClr val="accent1"/>
                </a:solidFill>
              </a:rPr>
              <a:t> I/O </a:t>
            </a:r>
            <a:r>
              <a:rPr lang="en-US" dirty="0" err="1">
                <a:solidFill>
                  <a:schemeClr val="accent1"/>
                </a:solidFill>
              </a:rPr>
              <a:t>น้อยลง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61DA68-277B-8A1B-A1AF-0BBDE96073BA}"/>
              </a:ext>
            </a:extLst>
          </p:cNvPr>
          <p:cNvSpPr txBox="1"/>
          <p:nvPr/>
        </p:nvSpPr>
        <p:spPr>
          <a:xfrm>
            <a:off x="1215237" y="1836482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ต้องการหน่วยความจำน้อยลง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DAC733-A3AB-DAAA-D154-A5418E16238B}"/>
              </a:ext>
            </a:extLst>
          </p:cNvPr>
          <p:cNvSpPr txBox="1"/>
          <p:nvPr/>
        </p:nvSpPr>
        <p:spPr>
          <a:xfrm>
            <a:off x="1215237" y="2171395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ตอบสนองเร็วขึ้น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F348C-5F04-F77F-88F4-8384F75FB91D}"/>
              </a:ext>
            </a:extLst>
          </p:cNvPr>
          <p:cNvSpPr txBox="1"/>
          <p:nvPr/>
        </p:nvSpPr>
        <p:spPr>
          <a:xfrm>
            <a:off x="1215237" y="2582935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>
                <a:solidFill>
                  <a:schemeClr val="accent1"/>
                </a:solidFill>
              </a:rPr>
              <a:t>ผู้ใช้มากขึ้น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118F6-B37D-5F7F-9A20-CECEB5804B5F}"/>
              </a:ext>
            </a:extLst>
          </p:cNvPr>
          <p:cNvSpPr txBox="1"/>
          <p:nvPr/>
        </p:nvSpPr>
        <p:spPr>
          <a:xfrm>
            <a:off x="1239482" y="3090768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จำเป็นต้องมีหน้า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อ้างอิงถึงหน้านั้น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1AA73D-ACF1-B8D4-3D49-3BBC681DC02B}"/>
              </a:ext>
            </a:extLst>
          </p:cNvPr>
          <p:cNvSpPr txBox="1"/>
          <p:nvPr/>
        </p:nvSpPr>
        <p:spPr>
          <a:xfrm>
            <a:off x="1555161" y="3562419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การอ้างอิงไม่ถูกต้อง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ยกเลิก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BF305E-F60E-7283-7650-7C118B642F72}"/>
              </a:ext>
            </a:extLst>
          </p:cNvPr>
          <p:cNvSpPr txBox="1"/>
          <p:nvPr/>
        </p:nvSpPr>
        <p:spPr>
          <a:xfrm>
            <a:off x="1286288" y="3948188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ไม่อยู่ในหน่วยความจำ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Symbol"/>
                <a:cs typeface="Symbol"/>
              </a:rPr>
              <a:t>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นำมาสู่หน่วยความจำ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C01494-4E62-D86A-9E51-4501AD597A52}"/>
              </a:ext>
            </a:extLst>
          </p:cNvPr>
          <p:cNvSpPr txBox="1"/>
          <p:nvPr/>
        </p:nvSpPr>
        <p:spPr>
          <a:xfrm>
            <a:off x="859567" y="4655015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Lazy swapper – </a:t>
            </a:r>
            <a:r>
              <a:rPr lang="en-US" dirty="0" err="1">
                <a:solidFill>
                  <a:schemeClr val="accent1"/>
                </a:solidFill>
              </a:rPr>
              <a:t>อย่าสลับหน้าลงในหน่วยความจำ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เว้นแต่จำเป็นต้องใช้หน้า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4D9E82-B05E-0C7F-7F42-009061FC8D3F}"/>
              </a:ext>
            </a:extLst>
          </p:cNvPr>
          <p:cNvSpPr txBox="1"/>
          <p:nvPr/>
        </p:nvSpPr>
        <p:spPr>
          <a:xfrm>
            <a:off x="1239482" y="5077168"/>
            <a:ext cx="534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Swapper </a:t>
            </a:r>
            <a:r>
              <a:rPr lang="en-US" dirty="0" err="1">
                <a:solidFill>
                  <a:schemeClr val="accent1"/>
                </a:solidFill>
              </a:rPr>
              <a:t>ที่เกี่ยวข้องกับเพจคือเพจเจอร์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3480</Words>
  <Application>Microsoft Office PowerPoint</Application>
  <PresentationFormat>Custom</PresentationFormat>
  <Paragraphs>509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MT</vt:lpstr>
      <vt:lpstr>Calibri</vt:lpstr>
      <vt:lpstr>Microsoft Sans Serif</vt:lpstr>
      <vt:lpstr>Symbol</vt:lpstr>
      <vt:lpstr>Tahoma</vt:lpstr>
      <vt:lpstr>Times New Roman</vt:lpstr>
      <vt:lpstr>Verdana</vt:lpstr>
      <vt:lpstr>Webdings</vt:lpstr>
      <vt:lpstr>Office Theme</vt:lpstr>
      <vt:lpstr>Chapter 8: Virtual-Memory Management</vt:lpstr>
      <vt:lpstr>Chapter 8: Virtual-Memory Management</vt:lpstr>
      <vt:lpstr>Objectives</vt:lpstr>
      <vt:lpstr>Background</vt:lpstr>
      <vt:lpstr>Background</vt:lpstr>
      <vt:lpstr>Virtual Memory That is Larger Than Physical Memory</vt:lpstr>
      <vt:lpstr>Virtual-address Space</vt:lpstr>
      <vt:lpstr>Shared Library Using Virtual Memory</vt:lpstr>
      <vt:lpstr>Demand Paging</vt:lpstr>
      <vt:lpstr>Transfer of a Paged Memory to Contiguous Disk Space</vt:lpstr>
      <vt:lpstr>Valid-Invalid Bit</vt:lpstr>
      <vt:lpstr>Page Table When Some Pages Are Not in Main Memory</vt:lpstr>
      <vt:lpstr>Page Fault</vt:lpstr>
      <vt:lpstr>Page Fault (Cont.)</vt:lpstr>
      <vt:lpstr>Steps in Handling a Page Fault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Replacement Algorithms</vt:lpstr>
      <vt:lpstr>Graph of Page Faults Versus The Number of Frames</vt:lpstr>
      <vt:lpstr>First-In-First-Out (FIFO) Algorithm</vt:lpstr>
      <vt:lpstr>FIFO Page Replacement</vt:lpstr>
      <vt:lpstr>PowerPoint Presentation</vt:lpstr>
      <vt:lpstr>FIFO Illustrating Belady’s Anomaly</vt:lpstr>
      <vt:lpstr>Optimal Algorithm</vt:lpstr>
      <vt:lpstr>Optimal Page Replacement</vt:lpstr>
      <vt:lpstr>Optimal Page Replacement</vt:lpstr>
      <vt:lpstr>Least Recently Used (LRU) Algorithm</vt:lpstr>
      <vt:lpstr>LRU Page Replacement</vt:lpstr>
      <vt:lpstr>LRU Page Replacement</vt:lpstr>
      <vt:lpstr>Counting Algorithms</vt:lpstr>
      <vt:lpstr>Allocation of Frames</vt:lpstr>
      <vt:lpstr>Fixed Allocation</vt:lpstr>
      <vt:lpstr>Allocation</vt:lpstr>
      <vt:lpstr>Global vs. Local Allocation</vt:lpstr>
      <vt:lpstr>PowerPoint Presentation</vt:lpstr>
      <vt:lpstr>PowerPoint Presentation</vt:lpstr>
      <vt:lpstr>End of Chapter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8: Virtual-Memory Management</dc:title>
  <dc:creator>Name Nakarin</dc:creator>
  <cp:lastModifiedBy>NAKARIN CHOMPHUKA</cp:lastModifiedBy>
  <cp:revision>1</cp:revision>
  <dcterms:created xsi:type="dcterms:W3CDTF">2023-10-26T19:39:15Z</dcterms:created>
  <dcterms:modified xsi:type="dcterms:W3CDTF">2023-10-26T20:55:38Z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LastSaved">
    <vt:filetime>2023-10-26T00:00:00Z</vt:filetime>
  </property>
</Properties>
</file>