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"/>
  </p:notes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141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50243-F1E7-4164-AE40-CE49E87BC50E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2C5156-0122-4735-A052-86269CDE69EA}">
      <dgm:prSet custT="1"/>
      <dgm:spPr>
        <a:solidFill>
          <a:schemeClr val="accent6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0. การใช้งานระบบ </a:t>
          </a:r>
          <a:r>
            <a:rPr lang="en-US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POS </a:t>
          </a:r>
        </a:p>
      </dgm:t>
    </dgm:pt>
    <dgm:pt modelId="{E9BA46C0-42A5-44C0-B537-4825AD50D722}" type="parTrans" cxnId="{FEF885D3-B436-4514-B24D-4A8E7D30830E}">
      <dgm:prSet/>
      <dgm:spPr/>
      <dgm:t>
        <a:bodyPr/>
        <a:lstStyle/>
        <a:p>
          <a:endParaRPr lang="en-US"/>
        </a:p>
      </dgm:t>
    </dgm:pt>
    <dgm:pt modelId="{A02D4DC1-FD21-4261-9E1E-3DA8BEB1B2DC}" type="sibTrans" cxnId="{FEF885D3-B436-4514-B24D-4A8E7D30830E}">
      <dgm:prSet/>
      <dgm:spPr/>
      <dgm:t>
        <a:bodyPr/>
        <a:lstStyle/>
        <a:p>
          <a:endParaRPr lang="en-US"/>
        </a:p>
      </dgm:t>
    </dgm:pt>
    <dgm:pt modelId="{A28F67BA-E910-49D1-8EB8-1D053FC47E20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 เมนู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7BA0181-DF79-456B-B1B7-5BE43A9169D5}" type="parTrans" cxnId="{D9C9E9F8-4040-4641-88BD-884DF7427DEE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2263D37-DD20-45F6-963C-CB8A4D520643}" type="sibTrans" cxnId="{D9C9E9F8-4040-4641-88BD-884DF7427DEE}">
      <dgm:prSet/>
      <dgm:spPr/>
      <dgm:t>
        <a:bodyPr/>
        <a:lstStyle/>
        <a:p>
          <a:endParaRPr lang="en-US"/>
        </a:p>
      </dgm:t>
    </dgm:pt>
    <dgm:pt modelId="{FBFB28C9-A190-4DD3-9672-5A8891F110FE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 เลือกโต๊ะ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FE38B30-698B-456A-BD2B-DB6456071CAF}" type="parTrans" cxnId="{B83D3FCA-8F2E-4F45-8552-F00B7A0FFE2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C082FB2-D31E-4DDD-9F9C-FE29F2CB6F5E}" type="sibTrans" cxnId="{B83D3FCA-8F2E-4F45-8552-F00B7A0FFE2C}">
      <dgm:prSet/>
      <dgm:spPr/>
      <dgm:t>
        <a:bodyPr/>
        <a:lstStyle/>
        <a:p>
          <a:endParaRPr lang="en-US"/>
        </a:p>
      </dgm:t>
    </dgm:pt>
    <dgm:pt modelId="{B0DDF78F-EEEB-43D6-93A8-4B3ACA2D8368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 เลือกประเภทของอาหาร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6C665CF-0D7A-47CB-B6BE-EF7CBDF22741}" type="parTrans" cxnId="{5CF1FCD1-BE23-4FF0-8B5D-AD4D5C30109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1AF920E-BAC3-46A7-B2C4-FD628B4073FD}" type="sibTrans" cxnId="{5CF1FCD1-BE23-4FF0-8B5D-AD4D5C30109B}">
      <dgm:prSet/>
      <dgm:spPr/>
      <dgm:t>
        <a:bodyPr/>
        <a:lstStyle/>
        <a:p>
          <a:endParaRPr lang="en-US"/>
        </a:p>
      </dgm:t>
    </dgm:pt>
    <dgm:pt modelId="{78FD75FA-F7EF-4C79-BFEC-EB88BCA85AB9}">
      <dgm:prSet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1.2.1 เพิ่ม</a:t>
          </a:r>
          <a:b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1C14FED-10F3-46CF-AC55-8C1C62E5BAC1}" type="parTrans" cxnId="{89FF2DF4-BFC7-4133-8E50-6F0ACC87D889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76B72E8-360A-4D0B-9722-323A421FAE48}" type="sibTrans" cxnId="{89FF2DF4-BFC7-4133-8E50-6F0ACC87D889}">
      <dgm:prSet/>
      <dgm:spPr/>
      <dgm:t>
        <a:bodyPr/>
        <a:lstStyle/>
        <a:p>
          <a:endParaRPr lang="en-US"/>
        </a:p>
      </dgm:t>
    </dgm:pt>
    <dgm:pt modelId="{7D6E5714-0D35-47B7-9C68-C27BA0CB8CB8}">
      <dgm:prSet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1.2.2 ลด</a:t>
          </a:r>
          <a:b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BC70B0C-0EF0-472B-ABD5-84A4904FA55A}" type="parTrans" cxnId="{12D6F890-ED16-4C36-AFC8-644CCB390B5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2A523E0-92E9-45AB-9A3D-9D46CDB661CC}" type="sibTrans" cxnId="{12D6F890-ED16-4C36-AFC8-644CCB390B58}">
      <dgm:prSet/>
      <dgm:spPr/>
      <dgm:t>
        <a:bodyPr/>
        <a:lstStyle/>
        <a:p>
          <a:endParaRPr lang="en-US"/>
        </a:p>
      </dgm:t>
    </dgm:pt>
    <dgm:pt modelId="{206AEF90-2093-4CF3-B175-FD8CB711EDF4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1.3 ยืนยัน</a:t>
          </a:r>
          <a:b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79E6B4C-1D49-42F5-B311-D016EBA6B268}" type="parTrans" cxnId="{6DCB858E-D2C7-41B9-8E89-B5A03F50BB4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4F02DF3-C4C0-4E31-A69C-D07B5ECCF6F1}" type="sibTrans" cxnId="{6DCB858E-D2C7-41B9-8E89-B5A03F50BB4F}">
      <dgm:prSet/>
      <dgm:spPr/>
      <dgm:t>
        <a:bodyPr/>
        <a:lstStyle/>
        <a:p>
          <a:endParaRPr lang="en-US"/>
        </a:p>
      </dgm:t>
    </dgm:pt>
    <dgm:pt modelId="{666090EB-BC35-487B-9B5C-6DF5C217A1D9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 คิดเงิน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F563712-0F6E-4E0E-905F-694F9373624B}" type="parTrans" cxnId="{0733D703-5008-4553-AAE5-04FB3B42DA3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FA2665CC-D0B5-4AF7-B713-8A6D6CBAEA0D}" type="sibTrans" cxnId="{0733D703-5008-4553-AAE5-04FB3B42DA3B}">
      <dgm:prSet/>
      <dgm:spPr/>
      <dgm:t>
        <a:bodyPr/>
        <a:lstStyle/>
        <a:p>
          <a:endParaRPr lang="en-US"/>
        </a:p>
      </dgm:t>
    </dgm:pt>
    <dgm:pt modelId="{B96D38D3-C63A-4BBF-A6A6-71FDF3D8613C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2.1 เลือกโต๊ะ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089110A-110D-4935-AD7C-AE32454C865E}" type="parTrans" cxnId="{9EC61CFD-846D-4201-8BDA-3F171E1C1CB3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187C38B-F41F-4604-92B6-1D14DBDE8DC9}" type="sibTrans" cxnId="{9EC61CFD-846D-4201-8BDA-3F171E1C1CB3}">
      <dgm:prSet/>
      <dgm:spPr/>
      <dgm:t>
        <a:bodyPr/>
        <a:lstStyle/>
        <a:p>
          <a:endParaRPr lang="en-US"/>
        </a:p>
      </dgm:t>
    </dgm:pt>
    <dgm:pt modelId="{B3869EED-AD5E-40C7-AD5D-4C91A7AE7E6F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 เลือกช่องทางชําระเงิน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814A9F1-CE5E-47E0-B2D7-76346A4F2DE1}" type="parTrans" cxnId="{53FA9A17-B1F7-408C-BA6C-ED05B360919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BF307F1-60F4-496F-B95A-6DBD20F659DE}" type="sibTrans" cxnId="{53FA9A17-B1F7-408C-BA6C-ED05B3609191}">
      <dgm:prSet/>
      <dgm:spPr/>
      <dgm:t>
        <a:bodyPr/>
        <a:lstStyle/>
        <a:p>
          <a:endParaRPr lang="en-US"/>
        </a:p>
      </dgm:t>
    </dgm:pt>
    <dgm:pt modelId="{2268E344-C701-4887-8EE4-B2C9651ED03F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 ยืนยันการชําระเงิน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A760427-477A-4711-8CF5-950B9F51E3DE}" type="parTrans" cxnId="{F7531581-0E3F-43E0-AE71-5712F60DFA6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7D13A51-FF36-4C60-9078-ECF4D140C1C1}" type="sibTrans" cxnId="{F7531581-0E3F-43E0-AE71-5712F60DFA60}">
      <dgm:prSet/>
      <dgm:spPr/>
      <dgm:t>
        <a:bodyPr/>
        <a:lstStyle/>
        <a:p>
          <a:endParaRPr lang="en-US"/>
        </a:p>
      </dgm:t>
    </dgm:pt>
    <dgm:pt modelId="{79865FC5-7D4F-4536-A6EE-2BF6A7DD2156}">
      <dgm:prSet custT="1"/>
      <dgm:spPr>
        <a:solidFill>
          <a:schemeClr val="accent1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2.3.1 หักส่วนลด(ถ้ามี)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2A69BEE-79B6-45DB-A879-13660EF8868B}" type="parTrans" cxnId="{8AFD1524-CB69-4BEA-A42C-CD2854711404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B8D58A12-C340-4974-BD3A-97BCE55FC390}" type="sibTrans" cxnId="{8AFD1524-CB69-4BEA-A42C-CD2854711404}">
      <dgm:prSet/>
      <dgm:spPr/>
      <dgm:t>
        <a:bodyPr/>
        <a:lstStyle/>
        <a:p>
          <a:endParaRPr lang="en-US"/>
        </a:p>
      </dgm:t>
    </dgm:pt>
    <dgm:pt modelId="{CA9B5ADE-47B5-4AFF-8EF5-1121CE52F6A1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 สรุปยอดรายเดือน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8A787E8-D7F6-4D7A-8C79-D82DD4199625}" type="parTrans" cxnId="{D1D2A021-7981-4E28-8360-857BA3C96AE9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3CEFA04-77A1-4DFA-A29A-973F931D2364}" type="sibTrans" cxnId="{D1D2A021-7981-4E28-8360-857BA3C96AE9}">
      <dgm:prSet/>
      <dgm:spPr/>
      <dgm:t>
        <a:bodyPr/>
        <a:lstStyle/>
        <a:p>
          <a:endParaRPr lang="en-US"/>
        </a:p>
      </dgm:t>
    </dgm:pt>
    <dgm:pt modelId="{01FF79FE-9ADF-428D-A1D7-C39FAE1E946F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 แสดงเป็นแผนภาพ / กราฟ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925896FE-70D8-48FC-A3D0-9FAACF5D55B3}" type="parTrans" cxnId="{9B8DB6EC-4753-42D4-BE7A-E96B927CB63E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CCAA575-BF98-4379-9D82-F9D7757D4E75}" type="sibTrans" cxnId="{9B8DB6EC-4753-42D4-BE7A-E96B927CB63E}">
      <dgm:prSet/>
      <dgm:spPr/>
      <dgm:t>
        <a:bodyPr/>
        <a:lstStyle/>
        <a:p>
          <a:endParaRPr lang="en-US"/>
        </a:p>
      </dgm:t>
    </dgm:pt>
    <dgm:pt modelId="{1BD5B1CF-94AE-4820-BFDB-0FA71DD9BD5B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3.2 แสดงจํานวนสินค้าที่ขายไป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84CFA93-5792-4608-88EE-9CDB7BDEC99F}" type="parTrans" cxnId="{C211FE8A-CFF0-46D4-93B3-0FEDF7F7B0D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C158E64F-6C36-4EB5-AE66-01A07D2080B3}" type="sibTrans" cxnId="{C211FE8A-CFF0-46D4-93B3-0FEDF7F7B0DF}">
      <dgm:prSet/>
      <dgm:spPr/>
      <dgm:t>
        <a:bodyPr/>
        <a:lstStyle/>
        <a:p>
          <a:endParaRPr lang="en-US"/>
        </a:p>
      </dgm:t>
    </dgm:pt>
    <dgm:pt modelId="{6013DCE8-8FD8-4B24-8192-0BA546D1B4E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 แก้ไขเพิ่ม/ลดเมนูของอาหาร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1B85C6A1-0075-4DE6-B755-B93AE3802C62}" type="parTrans" cxnId="{1F3717B8-A62E-408F-8246-78520E192C7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6F307593-5F66-42F1-BD65-3F698670F7D8}" type="sibTrans" cxnId="{1F3717B8-A62E-408F-8246-78520E192C77}">
      <dgm:prSet/>
      <dgm:spPr/>
      <dgm:t>
        <a:bodyPr/>
        <a:lstStyle/>
        <a:p>
          <a:endParaRPr lang="en-US"/>
        </a:p>
      </dgm:t>
    </dgm:pt>
    <dgm:pt modelId="{086C21FC-DD92-46C1-B45D-7B3D569046DD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4.1 เพิ่มเมนูอาหาร 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E7C70CE-E072-45C0-A257-A2B8D9D58530}" type="parTrans" cxnId="{2BBA9156-1176-4645-B1AB-50A53DFB3309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D61B0399-11A7-458A-A440-0A8E10DE8A2C}" type="sibTrans" cxnId="{2BBA9156-1176-4645-B1AB-50A53DFB3309}">
      <dgm:prSet/>
      <dgm:spPr/>
      <dgm:t>
        <a:bodyPr/>
        <a:lstStyle/>
        <a:p>
          <a:endParaRPr lang="en-US"/>
        </a:p>
      </dgm:t>
    </dgm:pt>
    <dgm:pt modelId="{C00754D5-A1D2-4442-88B2-97D0D2FEF342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4.2 ลดเมนูอาหาร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8808FCC-6587-453E-8D41-DE44294710E3}" type="parTrans" cxnId="{F100BEB9-FB5B-43CB-8B45-D7F2471302C5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23C2FDE4-4627-4DB4-B459-0005C14D02E2}" type="sibTrans" cxnId="{F100BEB9-FB5B-43CB-8B45-D7F2471302C5}">
      <dgm:prSet/>
      <dgm:spPr/>
      <dgm:t>
        <a:bodyPr/>
        <a:lstStyle/>
        <a:p>
          <a:endParaRPr lang="en-US"/>
        </a:p>
      </dgm:t>
    </dgm:pt>
    <dgm:pt modelId="{7FE581BE-BBBE-46B2-AC4C-29C21D44B43C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4.3 แก้ไขเมนูอาหาร 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85711FD3-34B8-491A-BED8-1ED121E8509D}" type="parTrans" cxnId="{6EC6E30C-AB01-4E50-A7B5-38FD5C1B961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08608C78-4CC4-4AA4-B234-414D5E510657}" type="sibTrans" cxnId="{6EC6E30C-AB01-4E50-A7B5-38FD5C1B961A}">
      <dgm:prSet/>
      <dgm:spPr/>
      <dgm:t>
        <a:bodyPr/>
        <a:lstStyle/>
        <a:p>
          <a:endParaRPr lang="en-US"/>
        </a:p>
      </dgm:t>
    </dgm:pt>
    <dgm:pt modelId="{2B6DD99F-5C00-4FA2-8816-E277F4AC86AA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4.4 ยืนยันการแก้ไข</a:t>
          </a:r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5EB72EB0-C0A1-4A3A-8949-EC75049393A6}" type="parTrans" cxnId="{9F19D2D1-B23F-4216-B529-3FFA500EF21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7DD6BAAD-011D-4E65-8023-3EA747D3C27C}" type="sibTrans" cxnId="{9F19D2D1-B23F-4216-B529-3FFA500EF211}">
      <dgm:prSet/>
      <dgm:spPr/>
      <dgm:t>
        <a:bodyPr/>
        <a:lstStyle/>
        <a:p>
          <a:endParaRPr lang="en-US"/>
        </a:p>
      </dgm:t>
    </dgm:pt>
    <dgm:pt modelId="{35644E52-224E-4D2B-9A62-8807B74B5016}">
      <dgm:prSet custT="1"/>
      <dgm:spPr>
        <a:solidFill>
          <a:schemeClr val="accent2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th-TH" sz="10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2.4 แสดงใบเสร็จ</a:t>
          </a:r>
          <a:endParaRPr lang="en-US" sz="10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E46B9EDC-CCF7-4D80-A26D-54B6C1D503D0}" type="parTrans" cxnId="{9715CC04-7160-41B4-89BA-D94A15C8C43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 sz="10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gm:t>
    </dgm:pt>
    <dgm:pt modelId="{AD6CD7AE-E085-4AA7-A363-5694B9D36F62}" type="sibTrans" cxnId="{9715CC04-7160-41B4-89BA-D94A15C8C438}">
      <dgm:prSet/>
      <dgm:spPr/>
      <dgm:t>
        <a:bodyPr/>
        <a:lstStyle/>
        <a:p>
          <a:endParaRPr lang="en-US"/>
        </a:p>
      </dgm:t>
    </dgm:pt>
    <dgm:pt modelId="{7E62F64D-9010-4AC9-BD37-92A59090EFC5}" type="pres">
      <dgm:prSet presAssocID="{19550243-F1E7-4164-AE40-CE49E87BC50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F6A8385-0C91-4648-8512-F9CD39FD392C}" type="pres">
      <dgm:prSet presAssocID="{19550243-F1E7-4164-AE40-CE49E87BC50E}" presName="hierFlow" presStyleCnt="0"/>
      <dgm:spPr/>
    </dgm:pt>
    <dgm:pt modelId="{8E7BC50B-1F62-440E-AA83-49F36A0FE60F}" type="pres">
      <dgm:prSet presAssocID="{19550243-F1E7-4164-AE40-CE49E87BC50E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360592C-0BCC-4B11-B6F7-3B5BB4D416D4}" type="pres">
      <dgm:prSet presAssocID="{9E2C5156-0122-4735-A052-86269CDE69EA}" presName="Name14" presStyleCnt="0"/>
      <dgm:spPr/>
    </dgm:pt>
    <dgm:pt modelId="{A21B6840-ED2A-472E-B43A-7D2379D728FD}" type="pres">
      <dgm:prSet presAssocID="{9E2C5156-0122-4735-A052-86269CDE69EA}" presName="level1Shape" presStyleLbl="node0" presStyleIdx="0" presStyleCnt="1" custScaleX="2000000" custScaleY="2000000" custLinFactY="-1774019" custLinFactNeighborX="-10026" custLinFactNeighborY="-1800000">
        <dgm:presLayoutVars>
          <dgm:chPref val="3"/>
        </dgm:presLayoutVars>
      </dgm:prSet>
      <dgm:spPr/>
    </dgm:pt>
    <dgm:pt modelId="{4BCE81D3-1985-4980-A085-7AA04E8D9D94}" type="pres">
      <dgm:prSet presAssocID="{9E2C5156-0122-4735-A052-86269CDE69EA}" presName="hierChild2" presStyleCnt="0"/>
      <dgm:spPr/>
    </dgm:pt>
    <dgm:pt modelId="{3214DA66-BE96-4FCF-A5CF-2DB33FDA0DEA}" type="pres">
      <dgm:prSet presAssocID="{D7BA0181-DF79-456B-B1B7-5BE43A9169D5}" presName="Name19" presStyleLbl="parChTrans1D2" presStyleIdx="0" presStyleCnt="4" custScaleX="2000000" custScaleY="2000000"/>
      <dgm:spPr/>
    </dgm:pt>
    <dgm:pt modelId="{CC435E51-8486-41E3-9D37-220A4D13925D}" type="pres">
      <dgm:prSet presAssocID="{A28F67BA-E910-49D1-8EB8-1D053FC47E20}" presName="Name21" presStyleCnt="0"/>
      <dgm:spPr/>
    </dgm:pt>
    <dgm:pt modelId="{DC7622FC-547E-42E8-AC64-F721B4917BAC}" type="pres">
      <dgm:prSet presAssocID="{A28F67BA-E910-49D1-8EB8-1D053FC47E20}" presName="level2Shape" presStyleLbl="node2" presStyleIdx="0" presStyleCnt="4" custScaleX="2000000" custScaleY="2000000" custLinFactY="600000" custLinFactNeighborY="656912"/>
      <dgm:spPr/>
    </dgm:pt>
    <dgm:pt modelId="{F9A03C84-1152-4DDA-A991-82CF6C0E3FC5}" type="pres">
      <dgm:prSet presAssocID="{A28F67BA-E910-49D1-8EB8-1D053FC47E20}" presName="hierChild3" presStyleCnt="0"/>
      <dgm:spPr/>
    </dgm:pt>
    <dgm:pt modelId="{CA7B29FF-41C9-4BDB-9F0E-BB25A4E210B1}" type="pres">
      <dgm:prSet presAssocID="{8FE38B30-698B-456A-BD2B-DB6456071CAF}" presName="Name19" presStyleLbl="parChTrans1D3" presStyleIdx="0" presStyleCnt="13" custScaleX="2000000" custScaleY="2000000"/>
      <dgm:spPr/>
    </dgm:pt>
    <dgm:pt modelId="{22722D34-C6BD-4FF7-BE5F-8580911072C1}" type="pres">
      <dgm:prSet presAssocID="{FBFB28C9-A190-4DD3-9672-5A8891F110FE}" presName="Name21" presStyleCnt="0"/>
      <dgm:spPr/>
    </dgm:pt>
    <dgm:pt modelId="{C5C5B383-4394-4BAA-AF1D-0919A19F606A}" type="pres">
      <dgm:prSet presAssocID="{FBFB28C9-A190-4DD3-9672-5A8891F110FE}" presName="level2Shape" presStyleLbl="node3" presStyleIdx="0" presStyleCnt="13" custScaleX="2000000" custScaleY="2000000" custLinFactY="1701257" custLinFactNeighborY="1800000"/>
      <dgm:spPr/>
    </dgm:pt>
    <dgm:pt modelId="{AE883F7C-8192-4AAF-AA9C-DE18A2170D0B}" type="pres">
      <dgm:prSet presAssocID="{FBFB28C9-A190-4DD3-9672-5A8891F110FE}" presName="hierChild3" presStyleCnt="0"/>
      <dgm:spPr/>
    </dgm:pt>
    <dgm:pt modelId="{80B0E504-CD01-4077-AAC0-1D84DEB0361D}" type="pres">
      <dgm:prSet presAssocID="{26C665CF-0D7A-47CB-B6BE-EF7CBDF22741}" presName="Name19" presStyleLbl="parChTrans1D3" presStyleIdx="1" presStyleCnt="13" custScaleX="2000000" custScaleY="2000000"/>
      <dgm:spPr/>
    </dgm:pt>
    <dgm:pt modelId="{785FB0DE-B454-4885-BFBD-3BEDC93E61A1}" type="pres">
      <dgm:prSet presAssocID="{B0DDF78F-EEEB-43D6-93A8-4B3ACA2D8368}" presName="Name21" presStyleCnt="0"/>
      <dgm:spPr/>
    </dgm:pt>
    <dgm:pt modelId="{5B8E673B-0EC2-4047-A31F-E3E401BD8C6E}" type="pres">
      <dgm:prSet presAssocID="{B0DDF78F-EEEB-43D6-93A8-4B3ACA2D8368}" presName="level2Shape" presStyleLbl="node3" presStyleIdx="1" presStyleCnt="13" custScaleX="2000000" custScaleY="2000000" custLinFactY="2900000" custLinFactNeighborX="-4983" custLinFactNeighborY="2970480"/>
      <dgm:spPr/>
    </dgm:pt>
    <dgm:pt modelId="{0C904F8A-71D3-4E02-8C04-DE8B2BACE1FC}" type="pres">
      <dgm:prSet presAssocID="{B0DDF78F-EEEB-43D6-93A8-4B3ACA2D8368}" presName="hierChild3" presStyleCnt="0"/>
      <dgm:spPr/>
    </dgm:pt>
    <dgm:pt modelId="{73465305-E316-4000-B887-E1EDFDE5D77D}" type="pres">
      <dgm:prSet presAssocID="{C1C14FED-10F3-46CF-AC55-8C1C62E5BAC1}" presName="Name19" presStyleLbl="parChTrans1D4" presStyleIdx="0" presStyleCnt="3" custScaleX="2000000" custScaleY="2000000"/>
      <dgm:spPr/>
    </dgm:pt>
    <dgm:pt modelId="{7820188C-36DB-414B-A7C5-AA81807AD3B1}" type="pres">
      <dgm:prSet presAssocID="{78FD75FA-F7EF-4C79-BFEC-EB88BCA85AB9}" presName="Name21" presStyleCnt="0"/>
      <dgm:spPr/>
    </dgm:pt>
    <dgm:pt modelId="{397C1F5D-530F-4392-A8D5-DEC03EE33E38}" type="pres">
      <dgm:prSet presAssocID="{78FD75FA-F7EF-4C79-BFEC-EB88BCA85AB9}" presName="level2Shape" presStyleLbl="node4" presStyleIdx="0" presStyleCnt="3" custScaleX="2000000" custScaleY="2000000" custLinFactX="-2624" custLinFactY="4142267" custLinFactNeighborX="-100000" custLinFactNeighborY="4200000"/>
      <dgm:spPr/>
    </dgm:pt>
    <dgm:pt modelId="{7A7A7E08-8C91-49FC-B79C-537DA745E62B}" type="pres">
      <dgm:prSet presAssocID="{78FD75FA-F7EF-4C79-BFEC-EB88BCA85AB9}" presName="hierChild3" presStyleCnt="0"/>
      <dgm:spPr/>
    </dgm:pt>
    <dgm:pt modelId="{A5338466-CC12-4D20-AA27-492270F18ED6}" type="pres">
      <dgm:prSet presAssocID="{DBC70B0C-0EF0-472B-ABD5-84A4904FA55A}" presName="Name19" presStyleLbl="parChTrans1D4" presStyleIdx="1" presStyleCnt="3" custScaleX="2000000" custScaleY="2000000"/>
      <dgm:spPr/>
    </dgm:pt>
    <dgm:pt modelId="{C3F6AABE-188F-46E5-8610-1C30CD4D640E}" type="pres">
      <dgm:prSet presAssocID="{7D6E5714-0D35-47B7-9C68-C27BA0CB8CB8}" presName="Name21" presStyleCnt="0"/>
      <dgm:spPr/>
    </dgm:pt>
    <dgm:pt modelId="{04FC670A-9EB8-4B51-8818-EE7AC08010F2}" type="pres">
      <dgm:prSet presAssocID="{7D6E5714-0D35-47B7-9C68-C27BA0CB8CB8}" presName="level2Shape" presStyleLbl="node4" presStyleIdx="1" presStyleCnt="3" custScaleX="2000000" custScaleY="2000000" custLinFactX="2624" custLinFactY="4142267" custLinFactNeighborX="100000" custLinFactNeighborY="4200000"/>
      <dgm:spPr/>
    </dgm:pt>
    <dgm:pt modelId="{441FCA1B-99E9-4E98-9D18-A3B1C65208B9}" type="pres">
      <dgm:prSet presAssocID="{7D6E5714-0D35-47B7-9C68-C27BA0CB8CB8}" presName="hierChild3" presStyleCnt="0"/>
      <dgm:spPr/>
    </dgm:pt>
    <dgm:pt modelId="{C430BEE5-3E5F-47DD-A9EC-C219D5A84A39}" type="pres">
      <dgm:prSet presAssocID="{679E6B4C-1D49-42F5-B311-D016EBA6B268}" presName="Name19" presStyleLbl="parChTrans1D3" presStyleIdx="2" presStyleCnt="13" custScaleX="2000000" custScaleY="2000000"/>
      <dgm:spPr/>
    </dgm:pt>
    <dgm:pt modelId="{DD817C98-1CB6-428B-86CC-98113FC0629D}" type="pres">
      <dgm:prSet presAssocID="{206AEF90-2093-4CF3-B175-FD8CB711EDF4}" presName="Name21" presStyleCnt="0"/>
      <dgm:spPr/>
    </dgm:pt>
    <dgm:pt modelId="{E28237E7-D340-4264-A0B0-08C4786650BB}" type="pres">
      <dgm:prSet presAssocID="{206AEF90-2093-4CF3-B175-FD8CB711EDF4}" presName="level2Shape" presStyleLbl="node3" presStyleIdx="2" presStyleCnt="13" custScaleX="2000000" custScaleY="2000000" custLinFactY="1701257" custLinFactNeighborY="1800000"/>
      <dgm:spPr/>
    </dgm:pt>
    <dgm:pt modelId="{24D1BB71-911B-4A59-8575-3F0BD5709094}" type="pres">
      <dgm:prSet presAssocID="{206AEF90-2093-4CF3-B175-FD8CB711EDF4}" presName="hierChild3" presStyleCnt="0"/>
      <dgm:spPr/>
    </dgm:pt>
    <dgm:pt modelId="{56791978-81E6-46F4-9C99-43038578A789}" type="pres">
      <dgm:prSet presAssocID="{FF563712-0F6E-4E0E-905F-694F9373624B}" presName="Name19" presStyleLbl="parChTrans1D2" presStyleIdx="1" presStyleCnt="4" custScaleX="2000000" custScaleY="2000000"/>
      <dgm:spPr/>
    </dgm:pt>
    <dgm:pt modelId="{FFF6194F-31B3-4168-9162-905D3C3599FD}" type="pres">
      <dgm:prSet presAssocID="{666090EB-BC35-487B-9B5C-6DF5C217A1D9}" presName="Name21" presStyleCnt="0"/>
      <dgm:spPr/>
    </dgm:pt>
    <dgm:pt modelId="{3D41DE72-97AC-4EA3-9A87-4F3BA892EE2B}" type="pres">
      <dgm:prSet presAssocID="{666090EB-BC35-487B-9B5C-6DF5C217A1D9}" presName="level2Shape" presStyleLbl="node2" presStyleIdx="1" presStyleCnt="4" custScaleX="2000000" custScaleY="2000000" custLinFactY="600000" custLinFactNeighborY="656912"/>
      <dgm:spPr/>
    </dgm:pt>
    <dgm:pt modelId="{8B2CD734-647E-4955-AC4E-22244610B3F2}" type="pres">
      <dgm:prSet presAssocID="{666090EB-BC35-487B-9B5C-6DF5C217A1D9}" presName="hierChild3" presStyleCnt="0"/>
      <dgm:spPr/>
    </dgm:pt>
    <dgm:pt modelId="{DC5C4CBA-F73A-4DBA-9E96-A12D05B36368}" type="pres">
      <dgm:prSet presAssocID="{D089110A-110D-4935-AD7C-AE32454C865E}" presName="Name19" presStyleLbl="parChTrans1D3" presStyleIdx="3" presStyleCnt="13" custScaleX="2000000" custScaleY="2000000"/>
      <dgm:spPr/>
    </dgm:pt>
    <dgm:pt modelId="{8A7FD43B-69F5-45A6-87C9-C9736F34EFFB}" type="pres">
      <dgm:prSet presAssocID="{B96D38D3-C63A-4BBF-A6A6-71FDF3D8613C}" presName="Name21" presStyleCnt="0"/>
      <dgm:spPr/>
    </dgm:pt>
    <dgm:pt modelId="{B0021D08-C771-4EE6-8E3F-CB7B7571A893}" type="pres">
      <dgm:prSet presAssocID="{B96D38D3-C63A-4BBF-A6A6-71FDF3D8613C}" presName="level2Shape" presStyleLbl="node3" presStyleIdx="3" presStyleCnt="13" custScaleX="2000000" custScaleY="2000000" custLinFactY="1701257" custLinFactNeighborY="1800000"/>
      <dgm:spPr/>
    </dgm:pt>
    <dgm:pt modelId="{22FD9741-FF53-4C6E-B4C7-EBD7B9A8155F}" type="pres">
      <dgm:prSet presAssocID="{B96D38D3-C63A-4BBF-A6A6-71FDF3D8613C}" presName="hierChild3" presStyleCnt="0"/>
      <dgm:spPr/>
    </dgm:pt>
    <dgm:pt modelId="{37016CBA-2052-4E15-90F7-4BA692A79CCE}" type="pres">
      <dgm:prSet presAssocID="{6814A9F1-CE5E-47E0-B2D7-76346A4F2DE1}" presName="Name19" presStyleLbl="parChTrans1D3" presStyleIdx="4" presStyleCnt="13" custScaleX="2000000" custScaleY="2000000"/>
      <dgm:spPr/>
    </dgm:pt>
    <dgm:pt modelId="{240DBE9A-3A37-4EAC-9393-8DE5FAB9A743}" type="pres">
      <dgm:prSet presAssocID="{B3869EED-AD5E-40C7-AD5D-4C91A7AE7E6F}" presName="Name21" presStyleCnt="0"/>
      <dgm:spPr/>
    </dgm:pt>
    <dgm:pt modelId="{7FDC7336-DAB3-4B8D-A046-F8FC0E77DBA2}" type="pres">
      <dgm:prSet presAssocID="{B3869EED-AD5E-40C7-AD5D-4C91A7AE7E6F}" presName="level2Shape" presStyleLbl="node3" presStyleIdx="4" presStyleCnt="13" custScaleX="2000000" custScaleY="2000000" custLinFactY="1701257" custLinFactNeighborY="1800000"/>
      <dgm:spPr/>
    </dgm:pt>
    <dgm:pt modelId="{051E26D1-EB6B-47DD-A3A6-411FB05C4C14}" type="pres">
      <dgm:prSet presAssocID="{B3869EED-AD5E-40C7-AD5D-4C91A7AE7E6F}" presName="hierChild3" presStyleCnt="0"/>
      <dgm:spPr/>
    </dgm:pt>
    <dgm:pt modelId="{8A98ECE4-3B5C-4A54-B8E3-CF5BD9328E7F}" type="pres">
      <dgm:prSet presAssocID="{7A760427-477A-4711-8CF5-950B9F51E3DE}" presName="Name19" presStyleLbl="parChTrans1D3" presStyleIdx="5" presStyleCnt="13" custScaleX="2000000" custScaleY="2000000"/>
      <dgm:spPr/>
    </dgm:pt>
    <dgm:pt modelId="{90F6F7C4-7B31-43A8-B6D4-CA7BD0A28003}" type="pres">
      <dgm:prSet presAssocID="{2268E344-C701-4887-8EE4-B2C9651ED03F}" presName="Name21" presStyleCnt="0"/>
      <dgm:spPr/>
    </dgm:pt>
    <dgm:pt modelId="{DAF51783-8086-4180-A7D0-07DFD0515867}" type="pres">
      <dgm:prSet presAssocID="{2268E344-C701-4887-8EE4-B2C9651ED03F}" presName="level2Shape" presStyleLbl="node3" presStyleIdx="5" presStyleCnt="13" custScaleX="2000000" custScaleY="2000000" custLinFactY="1701257" custLinFactNeighborY="1800000"/>
      <dgm:spPr/>
    </dgm:pt>
    <dgm:pt modelId="{4D410163-59C8-44F4-BDDB-3018F3C4D0F8}" type="pres">
      <dgm:prSet presAssocID="{2268E344-C701-4887-8EE4-B2C9651ED03F}" presName="hierChild3" presStyleCnt="0"/>
      <dgm:spPr/>
    </dgm:pt>
    <dgm:pt modelId="{3E7A7C3E-7BE7-49B8-BEE9-4BB3C820D7F3}" type="pres">
      <dgm:prSet presAssocID="{A2A69BEE-79B6-45DB-A879-13660EF8868B}" presName="Name19" presStyleLbl="parChTrans1D4" presStyleIdx="2" presStyleCnt="3" custScaleX="2000000" custScaleY="2000000"/>
      <dgm:spPr/>
    </dgm:pt>
    <dgm:pt modelId="{EEC1C78E-E26A-4076-8949-8E3702E628AE}" type="pres">
      <dgm:prSet presAssocID="{79865FC5-7D4F-4536-A6EE-2BF6A7DD2156}" presName="Name21" presStyleCnt="0"/>
      <dgm:spPr/>
    </dgm:pt>
    <dgm:pt modelId="{32790199-E581-48EB-A04C-A7738F18574C}" type="pres">
      <dgm:prSet presAssocID="{79865FC5-7D4F-4536-A6EE-2BF6A7DD2156}" presName="level2Shape" presStyleLbl="node4" presStyleIdx="2" presStyleCnt="3" custScaleX="2000000" custScaleY="2000000" custLinFactY="2500000" custLinFactNeighborY="2533217"/>
      <dgm:spPr/>
    </dgm:pt>
    <dgm:pt modelId="{628FEA88-DCC1-49AB-A551-A4CF75670383}" type="pres">
      <dgm:prSet presAssocID="{79865FC5-7D4F-4536-A6EE-2BF6A7DD2156}" presName="hierChild3" presStyleCnt="0"/>
      <dgm:spPr/>
    </dgm:pt>
    <dgm:pt modelId="{CF8AFCEB-E38C-4021-8227-5F976E7EEC04}" type="pres">
      <dgm:prSet presAssocID="{E46B9EDC-CCF7-4D80-A26D-54B6C1D503D0}" presName="Name19" presStyleLbl="parChTrans1D3" presStyleIdx="6" presStyleCnt="13" custScaleX="2000000" custScaleY="2000000"/>
      <dgm:spPr/>
    </dgm:pt>
    <dgm:pt modelId="{6BF30427-1CF8-4BBF-9177-C8B77F608D0E}" type="pres">
      <dgm:prSet presAssocID="{35644E52-224E-4D2B-9A62-8807B74B5016}" presName="Name21" presStyleCnt="0"/>
      <dgm:spPr/>
    </dgm:pt>
    <dgm:pt modelId="{2AD9B813-2253-49A3-9383-80A540FD095E}" type="pres">
      <dgm:prSet presAssocID="{35644E52-224E-4D2B-9A62-8807B74B5016}" presName="level2Shape" presStyleLbl="node3" presStyleIdx="6" presStyleCnt="13" custScaleX="2000000" custScaleY="2000000" custLinFactY="1701257" custLinFactNeighborY="1800000"/>
      <dgm:spPr/>
    </dgm:pt>
    <dgm:pt modelId="{BDC8C892-90E8-432D-BD09-9ADB7805ADDB}" type="pres">
      <dgm:prSet presAssocID="{35644E52-224E-4D2B-9A62-8807B74B5016}" presName="hierChild3" presStyleCnt="0"/>
      <dgm:spPr/>
    </dgm:pt>
    <dgm:pt modelId="{56553909-7A2B-4C93-9258-888F384AD427}" type="pres">
      <dgm:prSet presAssocID="{E8A787E8-D7F6-4D7A-8C79-D82DD4199625}" presName="Name19" presStyleLbl="parChTrans1D2" presStyleIdx="2" presStyleCnt="4" custScaleX="2000000" custScaleY="2000000"/>
      <dgm:spPr/>
    </dgm:pt>
    <dgm:pt modelId="{E4DC0175-D19C-4F33-989A-5F72824192FE}" type="pres">
      <dgm:prSet presAssocID="{CA9B5ADE-47B5-4AFF-8EF5-1121CE52F6A1}" presName="Name21" presStyleCnt="0"/>
      <dgm:spPr/>
    </dgm:pt>
    <dgm:pt modelId="{D40A7BF7-82F5-4150-BCBB-030E486E1DF1}" type="pres">
      <dgm:prSet presAssocID="{CA9B5ADE-47B5-4AFF-8EF5-1121CE52F6A1}" presName="level2Shape" presStyleLbl="node2" presStyleIdx="2" presStyleCnt="4" custScaleX="2000000" custScaleY="2000000" custLinFactY="600000" custLinFactNeighborY="656912"/>
      <dgm:spPr/>
    </dgm:pt>
    <dgm:pt modelId="{A6FA8480-DC94-4703-81EF-75DC4CAE1DB1}" type="pres">
      <dgm:prSet presAssocID="{CA9B5ADE-47B5-4AFF-8EF5-1121CE52F6A1}" presName="hierChild3" presStyleCnt="0"/>
      <dgm:spPr/>
    </dgm:pt>
    <dgm:pt modelId="{54420F45-8462-4960-9659-ADA44CB50644}" type="pres">
      <dgm:prSet presAssocID="{925896FE-70D8-48FC-A3D0-9FAACF5D55B3}" presName="Name19" presStyleLbl="parChTrans1D3" presStyleIdx="7" presStyleCnt="13" custScaleX="2000000" custScaleY="2000000"/>
      <dgm:spPr/>
    </dgm:pt>
    <dgm:pt modelId="{EEBA4F5B-5440-44B4-8115-7A6D7D91B20A}" type="pres">
      <dgm:prSet presAssocID="{01FF79FE-9ADF-428D-A1D7-C39FAE1E946F}" presName="Name21" presStyleCnt="0"/>
      <dgm:spPr/>
    </dgm:pt>
    <dgm:pt modelId="{3922F679-3826-476D-9796-48723F6706E4}" type="pres">
      <dgm:prSet presAssocID="{01FF79FE-9ADF-428D-A1D7-C39FAE1E946F}" presName="level2Shape" presStyleLbl="node3" presStyleIdx="7" presStyleCnt="13" custScaleX="2000000" custScaleY="2000000" custLinFactY="2900000" custLinFactNeighborX="51633" custLinFactNeighborY="2973361"/>
      <dgm:spPr/>
    </dgm:pt>
    <dgm:pt modelId="{83CE10C9-7D33-4D26-B6A9-231AE9691D0E}" type="pres">
      <dgm:prSet presAssocID="{01FF79FE-9ADF-428D-A1D7-C39FAE1E946F}" presName="hierChild3" presStyleCnt="0"/>
      <dgm:spPr/>
    </dgm:pt>
    <dgm:pt modelId="{D3CD6A5F-669E-41ED-BE6A-FF2FE936A25A}" type="pres">
      <dgm:prSet presAssocID="{184CFA93-5792-4608-88EE-9CDB7BDEC99F}" presName="Name19" presStyleLbl="parChTrans1D3" presStyleIdx="8" presStyleCnt="13" custScaleX="2000000" custScaleY="2000000"/>
      <dgm:spPr/>
    </dgm:pt>
    <dgm:pt modelId="{5DAE74A5-AF3B-4CAA-8432-FCEDB5174C89}" type="pres">
      <dgm:prSet presAssocID="{1BD5B1CF-94AE-4820-BFDB-0FA71DD9BD5B}" presName="Name21" presStyleCnt="0"/>
      <dgm:spPr/>
    </dgm:pt>
    <dgm:pt modelId="{957F4208-8AD9-4042-927B-AF9CDCC69C7B}" type="pres">
      <dgm:prSet presAssocID="{1BD5B1CF-94AE-4820-BFDB-0FA71DD9BD5B}" presName="level2Shape" presStyleLbl="node3" presStyleIdx="8" presStyleCnt="13" custScaleX="2000000" custScaleY="2000000" custLinFactY="1701257" custLinFactNeighborY="1800000"/>
      <dgm:spPr/>
    </dgm:pt>
    <dgm:pt modelId="{E833F5F6-A68A-44D8-B9E8-93CD31722DF0}" type="pres">
      <dgm:prSet presAssocID="{1BD5B1CF-94AE-4820-BFDB-0FA71DD9BD5B}" presName="hierChild3" presStyleCnt="0"/>
      <dgm:spPr/>
    </dgm:pt>
    <dgm:pt modelId="{253B0735-1CAD-4E95-9E3E-E90A5D8B1A31}" type="pres">
      <dgm:prSet presAssocID="{1B85C6A1-0075-4DE6-B755-B93AE3802C62}" presName="Name19" presStyleLbl="parChTrans1D2" presStyleIdx="3" presStyleCnt="4" custScaleX="2000000" custScaleY="2000000"/>
      <dgm:spPr/>
    </dgm:pt>
    <dgm:pt modelId="{BEC70254-F019-454B-90BB-8A7AFD2A5FBF}" type="pres">
      <dgm:prSet presAssocID="{6013DCE8-8FD8-4B24-8192-0BA546D1B4EF}" presName="Name21" presStyleCnt="0"/>
      <dgm:spPr/>
    </dgm:pt>
    <dgm:pt modelId="{06A337FA-FAF9-4FC4-B115-96F593D2942A}" type="pres">
      <dgm:prSet presAssocID="{6013DCE8-8FD8-4B24-8192-0BA546D1B4EF}" presName="level2Shape" presStyleLbl="node2" presStyleIdx="3" presStyleCnt="4" custScaleX="2000000" custScaleY="2000000" custLinFactY="600000" custLinFactNeighborY="656912"/>
      <dgm:spPr/>
    </dgm:pt>
    <dgm:pt modelId="{30F859AD-ACB2-47DF-9977-77BA5F3FC844}" type="pres">
      <dgm:prSet presAssocID="{6013DCE8-8FD8-4B24-8192-0BA546D1B4EF}" presName="hierChild3" presStyleCnt="0"/>
      <dgm:spPr/>
    </dgm:pt>
    <dgm:pt modelId="{47750352-6443-4FA4-ACE8-ED8176B514EE}" type="pres">
      <dgm:prSet presAssocID="{0E7C70CE-E072-45C0-A257-A2B8D9D58530}" presName="Name19" presStyleLbl="parChTrans1D3" presStyleIdx="9" presStyleCnt="13" custScaleX="2000000" custScaleY="2000000"/>
      <dgm:spPr/>
    </dgm:pt>
    <dgm:pt modelId="{4F01315C-8DF6-4A8D-A6C8-7D3766775C5F}" type="pres">
      <dgm:prSet presAssocID="{086C21FC-DD92-46C1-B45D-7B3D569046DD}" presName="Name21" presStyleCnt="0"/>
      <dgm:spPr/>
    </dgm:pt>
    <dgm:pt modelId="{01E36A33-0B0E-40AE-855E-C8A45BCA46FD}" type="pres">
      <dgm:prSet presAssocID="{086C21FC-DD92-46C1-B45D-7B3D569046DD}" presName="level2Shape" presStyleLbl="node3" presStyleIdx="9" presStyleCnt="13" custScaleX="2000000" custScaleY="2000000" custLinFactY="1701257" custLinFactNeighborY="1800000"/>
      <dgm:spPr/>
    </dgm:pt>
    <dgm:pt modelId="{30B3A924-0153-4A13-A170-0A8B479AE046}" type="pres">
      <dgm:prSet presAssocID="{086C21FC-DD92-46C1-B45D-7B3D569046DD}" presName="hierChild3" presStyleCnt="0"/>
      <dgm:spPr/>
    </dgm:pt>
    <dgm:pt modelId="{2764C06E-2C25-4A49-A3E5-19F4D04BF4DF}" type="pres">
      <dgm:prSet presAssocID="{08808FCC-6587-453E-8D41-DE44294710E3}" presName="Name19" presStyleLbl="parChTrans1D3" presStyleIdx="10" presStyleCnt="13" custScaleX="2000000" custScaleY="2000000"/>
      <dgm:spPr/>
    </dgm:pt>
    <dgm:pt modelId="{EE815332-1874-4455-8E8B-C43F5CFB5692}" type="pres">
      <dgm:prSet presAssocID="{C00754D5-A1D2-4442-88B2-97D0D2FEF342}" presName="Name21" presStyleCnt="0"/>
      <dgm:spPr/>
    </dgm:pt>
    <dgm:pt modelId="{78ED37B3-32C2-4530-BA9B-5683E5765A0A}" type="pres">
      <dgm:prSet presAssocID="{C00754D5-A1D2-4442-88B2-97D0D2FEF342}" presName="level2Shape" presStyleLbl="node3" presStyleIdx="10" presStyleCnt="13" custScaleX="2000000" custScaleY="2000000" custLinFactY="1701257" custLinFactNeighborY="1800000"/>
      <dgm:spPr/>
    </dgm:pt>
    <dgm:pt modelId="{08EBD8E4-FDBC-4FA7-8905-B79F9DB8C64F}" type="pres">
      <dgm:prSet presAssocID="{C00754D5-A1D2-4442-88B2-97D0D2FEF342}" presName="hierChild3" presStyleCnt="0"/>
      <dgm:spPr/>
    </dgm:pt>
    <dgm:pt modelId="{ADAAB1CC-E436-4F28-A926-A86918C19D72}" type="pres">
      <dgm:prSet presAssocID="{85711FD3-34B8-491A-BED8-1ED121E8509D}" presName="Name19" presStyleLbl="parChTrans1D3" presStyleIdx="11" presStyleCnt="13" custScaleX="2000000" custScaleY="2000000"/>
      <dgm:spPr/>
    </dgm:pt>
    <dgm:pt modelId="{7D9B7574-1653-480C-A8DB-5B48AE74E82D}" type="pres">
      <dgm:prSet presAssocID="{7FE581BE-BBBE-46B2-AC4C-29C21D44B43C}" presName="Name21" presStyleCnt="0"/>
      <dgm:spPr/>
    </dgm:pt>
    <dgm:pt modelId="{62CD353B-0D29-4D21-9E96-6F7F8C87BA98}" type="pres">
      <dgm:prSet presAssocID="{7FE581BE-BBBE-46B2-AC4C-29C21D44B43C}" presName="level2Shape" presStyleLbl="node3" presStyleIdx="11" presStyleCnt="13" custScaleX="2000000" custScaleY="2000000" custLinFactY="1701257" custLinFactNeighborY="1800000"/>
      <dgm:spPr/>
    </dgm:pt>
    <dgm:pt modelId="{6AE313AC-49EE-41BB-981A-314AB8FE0AEC}" type="pres">
      <dgm:prSet presAssocID="{7FE581BE-BBBE-46B2-AC4C-29C21D44B43C}" presName="hierChild3" presStyleCnt="0"/>
      <dgm:spPr/>
    </dgm:pt>
    <dgm:pt modelId="{C4D94D15-85A0-48C1-9183-A0A6E10C54A8}" type="pres">
      <dgm:prSet presAssocID="{5EB72EB0-C0A1-4A3A-8949-EC75049393A6}" presName="Name19" presStyleLbl="parChTrans1D3" presStyleIdx="12" presStyleCnt="13" custScaleX="2000000" custScaleY="2000000"/>
      <dgm:spPr/>
    </dgm:pt>
    <dgm:pt modelId="{D25E8929-6E22-4632-A4AA-11C9EF4965E9}" type="pres">
      <dgm:prSet presAssocID="{2B6DD99F-5C00-4FA2-8816-E277F4AC86AA}" presName="Name21" presStyleCnt="0"/>
      <dgm:spPr/>
    </dgm:pt>
    <dgm:pt modelId="{DDF028B2-A275-402A-A649-10FD41614C78}" type="pres">
      <dgm:prSet presAssocID="{2B6DD99F-5C00-4FA2-8816-E277F4AC86AA}" presName="level2Shape" presStyleLbl="node3" presStyleIdx="12" presStyleCnt="13" custScaleX="2000000" custScaleY="2000000" custLinFactY="1701257" custLinFactNeighborY="1800000"/>
      <dgm:spPr/>
    </dgm:pt>
    <dgm:pt modelId="{188A227F-7A33-4C1B-82FC-25B487CE0354}" type="pres">
      <dgm:prSet presAssocID="{2B6DD99F-5C00-4FA2-8816-E277F4AC86AA}" presName="hierChild3" presStyleCnt="0"/>
      <dgm:spPr/>
    </dgm:pt>
    <dgm:pt modelId="{336579FE-DD40-4851-AFC3-87E9FEEFD813}" type="pres">
      <dgm:prSet presAssocID="{19550243-F1E7-4164-AE40-CE49E87BC50E}" presName="bgShapesFlow" presStyleCnt="0"/>
      <dgm:spPr/>
    </dgm:pt>
  </dgm:ptLst>
  <dgm:cxnLst>
    <dgm:cxn modelId="{A54B9500-93CC-45C9-8528-39E92F501C92}" type="presOf" srcId="{CA9B5ADE-47B5-4AFF-8EF5-1121CE52F6A1}" destId="{D40A7BF7-82F5-4150-BCBB-030E486E1DF1}" srcOrd="0" destOrd="0" presId="urn:microsoft.com/office/officeart/2005/8/layout/hierarchy6"/>
    <dgm:cxn modelId="{0733D703-5008-4553-AAE5-04FB3B42DA3B}" srcId="{9E2C5156-0122-4735-A052-86269CDE69EA}" destId="{666090EB-BC35-487B-9B5C-6DF5C217A1D9}" srcOrd="1" destOrd="0" parTransId="{FF563712-0F6E-4E0E-905F-694F9373624B}" sibTransId="{FA2665CC-D0B5-4AF7-B713-8A6D6CBAEA0D}"/>
    <dgm:cxn modelId="{9715CC04-7160-41B4-89BA-D94A15C8C438}" srcId="{666090EB-BC35-487B-9B5C-6DF5C217A1D9}" destId="{35644E52-224E-4D2B-9A62-8807B74B5016}" srcOrd="3" destOrd="0" parTransId="{E46B9EDC-CCF7-4D80-A26D-54B6C1D503D0}" sibTransId="{AD6CD7AE-E085-4AA7-A363-5694B9D36F62}"/>
    <dgm:cxn modelId="{02BB7F0C-E619-4C32-A373-8D316D00204B}" type="presOf" srcId="{B3869EED-AD5E-40C7-AD5D-4C91A7AE7E6F}" destId="{7FDC7336-DAB3-4B8D-A046-F8FC0E77DBA2}" srcOrd="0" destOrd="0" presId="urn:microsoft.com/office/officeart/2005/8/layout/hierarchy6"/>
    <dgm:cxn modelId="{6EC6E30C-AB01-4E50-A7B5-38FD5C1B961A}" srcId="{6013DCE8-8FD8-4B24-8192-0BA546D1B4EF}" destId="{7FE581BE-BBBE-46B2-AC4C-29C21D44B43C}" srcOrd="2" destOrd="0" parTransId="{85711FD3-34B8-491A-BED8-1ED121E8509D}" sibTransId="{08608C78-4CC4-4AA4-B234-414D5E510657}"/>
    <dgm:cxn modelId="{E631760D-8562-4ABA-8083-89A008267CEE}" type="presOf" srcId="{2268E344-C701-4887-8EE4-B2C9651ED03F}" destId="{DAF51783-8086-4180-A7D0-07DFD0515867}" srcOrd="0" destOrd="0" presId="urn:microsoft.com/office/officeart/2005/8/layout/hierarchy6"/>
    <dgm:cxn modelId="{28413915-D78E-4A4D-A244-AF760EBC8569}" type="presOf" srcId="{35644E52-224E-4D2B-9A62-8807B74B5016}" destId="{2AD9B813-2253-49A3-9383-80A540FD095E}" srcOrd="0" destOrd="0" presId="urn:microsoft.com/office/officeart/2005/8/layout/hierarchy6"/>
    <dgm:cxn modelId="{53FA9A17-B1F7-408C-BA6C-ED05B3609191}" srcId="{666090EB-BC35-487B-9B5C-6DF5C217A1D9}" destId="{B3869EED-AD5E-40C7-AD5D-4C91A7AE7E6F}" srcOrd="1" destOrd="0" parTransId="{6814A9F1-CE5E-47E0-B2D7-76346A4F2DE1}" sibTransId="{7BF307F1-60F4-496F-B95A-6DBD20F659DE}"/>
    <dgm:cxn modelId="{49FB8C18-4C5D-454B-8401-CF8C16D4360A}" type="presOf" srcId="{925896FE-70D8-48FC-A3D0-9FAACF5D55B3}" destId="{54420F45-8462-4960-9659-ADA44CB50644}" srcOrd="0" destOrd="0" presId="urn:microsoft.com/office/officeart/2005/8/layout/hierarchy6"/>
    <dgm:cxn modelId="{D1D2A021-7981-4E28-8360-857BA3C96AE9}" srcId="{9E2C5156-0122-4735-A052-86269CDE69EA}" destId="{CA9B5ADE-47B5-4AFF-8EF5-1121CE52F6A1}" srcOrd="2" destOrd="0" parTransId="{E8A787E8-D7F6-4D7A-8C79-D82DD4199625}" sibTransId="{A3CEFA04-77A1-4DFA-A29A-973F931D2364}"/>
    <dgm:cxn modelId="{8AFD1524-CB69-4BEA-A42C-CD2854711404}" srcId="{2268E344-C701-4887-8EE4-B2C9651ED03F}" destId="{79865FC5-7D4F-4536-A6EE-2BF6A7DD2156}" srcOrd="0" destOrd="0" parTransId="{A2A69BEE-79B6-45DB-A879-13660EF8868B}" sibTransId="{B8D58A12-C340-4974-BD3A-97BCE55FC390}"/>
    <dgm:cxn modelId="{E08ACA3F-CAAE-469A-B150-93CB9BDD5558}" type="presOf" srcId="{2B6DD99F-5C00-4FA2-8816-E277F4AC86AA}" destId="{DDF028B2-A275-402A-A649-10FD41614C78}" srcOrd="0" destOrd="0" presId="urn:microsoft.com/office/officeart/2005/8/layout/hierarchy6"/>
    <dgm:cxn modelId="{037EB15B-1059-4D2F-B81C-9A12ED45FED2}" type="presOf" srcId="{6814A9F1-CE5E-47E0-B2D7-76346A4F2DE1}" destId="{37016CBA-2052-4E15-90F7-4BA692A79CCE}" srcOrd="0" destOrd="0" presId="urn:microsoft.com/office/officeart/2005/8/layout/hierarchy6"/>
    <dgm:cxn modelId="{032D3163-5849-48B2-AA0F-95F658A8FBD5}" type="presOf" srcId="{FF563712-0F6E-4E0E-905F-694F9373624B}" destId="{56791978-81E6-46F4-9C99-43038578A789}" srcOrd="0" destOrd="0" presId="urn:microsoft.com/office/officeart/2005/8/layout/hierarchy6"/>
    <dgm:cxn modelId="{88B58245-F498-4035-879F-D92F471DCE76}" type="presOf" srcId="{666090EB-BC35-487B-9B5C-6DF5C217A1D9}" destId="{3D41DE72-97AC-4EA3-9A87-4F3BA892EE2B}" srcOrd="0" destOrd="0" presId="urn:microsoft.com/office/officeart/2005/8/layout/hierarchy6"/>
    <dgm:cxn modelId="{5EFB8E4B-914B-4B9C-951E-D0CDD24C1256}" type="presOf" srcId="{DBC70B0C-0EF0-472B-ABD5-84A4904FA55A}" destId="{A5338466-CC12-4D20-AA27-492270F18ED6}" srcOrd="0" destOrd="0" presId="urn:microsoft.com/office/officeart/2005/8/layout/hierarchy6"/>
    <dgm:cxn modelId="{A430254D-3645-4C44-A004-19129590B572}" type="presOf" srcId="{A2A69BEE-79B6-45DB-A879-13660EF8868B}" destId="{3E7A7C3E-7BE7-49B8-BEE9-4BB3C820D7F3}" srcOrd="0" destOrd="0" presId="urn:microsoft.com/office/officeart/2005/8/layout/hierarchy6"/>
    <dgm:cxn modelId="{5A29576F-BF54-4FDD-923D-DC20500C5725}" type="presOf" srcId="{B0DDF78F-EEEB-43D6-93A8-4B3ACA2D8368}" destId="{5B8E673B-0EC2-4047-A31F-E3E401BD8C6E}" srcOrd="0" destOrd="0" presId="urn:microsoft.com/office/officeart/2005/8/layout/hierarchy6"/>
    <dgm:cxn modelId="{B0E7B055-AF40-4D25-9F2C-603F0FA94F23}" type="presOf" srcId="{E46B9EDC-CCF7-4D80-A26D-54B6C1D503D0}" destId="{CF8AFCEB-E38C-4021-8227-5F976E7EEC04}" srcOrd="0" destOrd="0" presId="urn:microsoft.com/office/officeart/2005/8/layout/hierarchy6"/>
    <dgm:cxn modelId="{2BBA9156-1176-4645-B1AB-50A53DFB3309}" srcId="{6013DCE8-8FD8-4B24-8192-0BA546D1B4EF}" destId="{086C21FC-DD92-46C1-B45D-7B3D569046DD}" srcOrd="0" destOrd="0" parTransId="{0E7C70CE-E072-45C0-A257-A2B8D9D58530}" sibTransId="{D61B0399-11A7-458A-A440-0A8E10DE8A2C}"/>
    <dgm:cxn modelId="{D23CFA7A-E398-4F77-95C2-29B66D00D52E}" type="presOf" srcId="{206AEF90-2093-4CF3-B175-FD8CB711EDF4}" destId="{E28237E7-D340-4264-A0B0-08C4786650BB}" srcOrd="0" destOrd="0" presId="urn:microsoft.com/office/officeart/2005/8/layout/hierarchy6"/>
    <dgm:cxn modelId="{642C9B7D-41A5-4FE3-A55A-DC5099899F8D}" type="presOf" srcId="{9E2C5156-0122-4735-A052-86269CDE69EA}" destId="{A21B6840-ED2A-472E-B43A-7D2379D728FD}" srcOrd="0" destOrd="0" presId="urn:microsoft.com/office/officeart/2005/8/layout/hierarchy6"/>
    <dgm:cxn modelId="{F7531581-0E3F-43E0-AE71-5712F60DFA60}" srcId="{666090EB-BC35-487B-9B5C-6DF5C217A1D9}" destId="{2268E344-C701-4887-8EE4-B2C9651ED03F}" srcOrd="2" destOrd="0" parTransId="{7A760427-477A-4711-8CF5-950B9F51E3DE}" sibTransId="{87D13A51-FF36-4C60-9078-ECF4D140C1C1}"/>
    <dgm:cxn modelId="{612DC985-5058-42FB-9646-E1BA7828A7C0}" type="presOf" srcId="{78FD75FA-F7EF-4C79-BFEC-EB88BCA85AB9}" destId="{397C1F5D-530F-4392-A8D5-DEC03EE33E38}" srcOrd="0" destOrd="0" presId="urn:microsoft.com/office/officeart/2005/8/layout/hierarchy6"/>
    <dgm:cxn modelId="{C211FE8A-CFF0-46D4-93B3-0FEDF7F7B0DF}" srcId="{CA9B5ADE-47B5-4AFF-8EF5-1121CE52F6A1}" destId="{1BD5B1CF-94AE-4820-BFDB-0FA71DD9BD5B}" srcOrd="1" destOrd="0" parTransId="{184CFA93-5792-4608-88EE-9CDB7BDEC99F}" sibTransId="{C158E64F-6C36-4EB5-AE66-01A07D2080B3}"/>
    <dgm:cxn modelId="{6DCB858E-D2C7-41B9-8E89-B5A03F50BB4F}" srcId="{A28F67BA-E910-49D1-8EB8-1D053FC47E20}" destId="{206AEF90-2093-4CF3-B175-FD8CB711EDF4}" srcOrd="2" destOrd="0" parTransId="{679E6B4C-1D49-42F5-B311-D016EBA6B268}" sibTransId="{74F02DF3-C4C0-4E31-A69C-D07B5ECCF6F1}"/>
    <dgm:cxn modelId="{ADC2618F-93F7-42A0-A90A-D928796CF171}" type="presOf" srcId="{184CFA93-5792-4608-88EE-9CDB7BDEC99F}" destId="{D3CD6A5F-669E-41ED-BE6A-FF2FE936A25A}" srcOrd="0" destOrd="0" presId="urn:microsoft.com/office/officeart/2005/8/layout/hierarchy6"/>
    <dgm:cxn modelId="{12D6F890-ED16-4C36-AFC8-644CCB390B58}" srcId="{B0DDF78F-EEEB-43D6-93A8-4B3ACA2D8368}" destId="{7D6E5714-0D35-47B7-9C68-C27BA0CB8CB8}" srcOrd="1" destOrd="0" parTransId="{DBC70B0C-0EF0-472B-ABD5-84A4904FA55A}" sibTransId="{12A523E0-92E9-45AB-9A3D-9D46CDB661CC}"/>
    <dgm:cxn modelId="{70070692-AAD0-4CC0-8ACD-3A0B84FBDC95}" type="presOf" srcId="{7D6E5714-0D35-47B7-9C68-C27BA0CB8CB8}" destId="{04FC670A-9EB8-4B51-8818-EE7AC08010F2}" srcOrd="0" destOrd="0" presId="urn:microsoft.com/office/officeart/2005/8/layout/hierarchy6"/>
    <dgm:cxn modelId="{B7E254AA-0A84-4328-B941-BF802C2B3E1E}" type="presOf" srcId="{0E7C70CE-E072-45C0-A257-A2B8D9D58530}" destId="{47750352-6443-4FA4-ACE8-ED8176B514EE}" srcOrd="0" destOrd="0" presId="urn:microsoft.com/office/officeart/2005/8/layout/hierarchy6"/>
    <dgm:cxn modelId="{3F56C9AC-2306-432B-831C-C84F012B6790}" type="presOf" srcId="{C00754D5-A1D2-4442-88B2-97D0D2FEF342}" destId="{78ED37B3-32C2-4530-BA9B-5683E5765A0A}" srcOrd="0" destOrd="0" presId="urn:microsoft.com/office/officeart/2005/8/layout/hierarchy6"/>
    <dgm:cxn modelId="{6CE15CB6-32CF-4D7A-B79A-0685FC258298}" type="presOf" srcId="{79865FC5-7D4F-4536-A6EE-2BF6A7DD2156}" destId="{32790199-E581-48EB-A04C-A7738F18574C}" srcOrd="0" destOrd="0" presId="urn:microsoft.com/office/officeart/2005/8/layout/hierarchy6"/>
    <dgm:cxn modelId="{1F3717B8-A62E-408F-8246-78520E192C77}" srcId="{9E2C5156-0122-4735-A052-86269CDE69EA}" destId="{6013DCE8-8FD8-4B24-8192-0BA546D1B4EF}" srcOrd="3" destOrd="0" parTransId="{1B85C6A1-0075-4DE6-B755-B93AE3802C62}" sibTransId="{6F307593-5F66-42F1-BD65-3F698670F7D8}"/>
    <dgm:cxn modelId="{F100BEB9-FB5B-43CB-8B45-D7F2471302C5}" srcId="{6013DCE8-8FD8-4B24-8192-0BA546D1B4EF}" destId="{C00754D5-A1D2-4442-88B2-97D0D2FEF342}" srcOrd="1" destOrd="0" parTransId="{08808FCC-6587-453E-8D41-DE44294710E3}" sibTransId="{23C2FDE4-4627-4DB4-B459-0005C14D02E2}"/>
    <dgm:cxn modelId="{E55BF6BB-F136-4338-A659-885977404A88}" type="presOf" srcId="{679E6B4C-1D49-42F5-B311-D016EBA6B268}" destId="{C430BEE5-3E5F-47DD-A9EC-C219D5A84A39}" srcOrd="0" destOrd="0" presId="urn:microsoft.com/office/officeart/2005/8/layout/hierarchy6"/>
    <dgm:cxn modelId="{FCAE52BC-5F8A-46C1-AF70-164955D37D85}" type="presOf" srcId="{FBFB28C9-A190-4DD3-9672-5A8891F110FE}" destId="{C5C5B383-4394-4BAA-AF1D-0919A19F606A}" srcOrd="0" destOrd="0" presId="urn:microsoft.com/office/officeart/2005/8/layout/hierarchy6"/>
    <dgm:cxn modelId="{C02E7BBE-B661-4575-90F2-C5F2A3674E57}" type="presOf" srcId="{086C21FC-DD92-46C1-B45D-7B3D569046DD}" destId="{01E36A33-0B0E-40AE-855E-C8A45BCA46FD}" srcOrd="0" destOrd="0" presId="urn:microsoft.com/office/officeart/2005/8/layout/hierarchy6"/>
    <dgm:cxn modelId="{2D089DC2-F4F1-44A2-83A8-7DECDF2E74FB}" type="presOf" srcId="{6013DCE8-8FD8-4B24-8192-0BA546D1B4EF}" destId="{06A337FA-FAF9-4FC4-B115-96F593D2942A}" srcOrd="0" destOrd="0" presId="urn:microsoft.com/office/officeart/2005/8/layout/hierarchy6"/>
    <dgm:cxn modelId="{1D457FC3-4842-4FD8-A153-0AFED335871F}" type="presOf" srcId="{1B85C6A1-0075-4DE6-B755-B93AE3802C62}" destId="{253B0735-1CAD-4E95-9E3E-E90A5D8B1A31}" srcOrd="0" destOrd="0" presId="urn:microsoft.com/office/officeart/2005/8/layout/hierarchy6"/>
    <dgm:cxn modelId="{96EC6DC9-9687-44BD-9D0A-3E0365C1A236}" type="presOf" srcId="{08808FCC-6587-453E-8D41-DE44294710E3}" destId="{2764C06E-2C25-4A49-A3E5-19F4D04BF4DF}" srcOrd="0" destOrd="0" presId="urn:microsoft.com/office/officeart/2005/8/layout/hierarchy6"/>
    <dgm:cxn modelId="{B83D3FCA-8F2E-4F45-8552-F00B7A0FFE2C}" srcId="{A28F67BA-E910-49D1-8EB8-1D053FC47E20}" destId="{FBFB28C9-A190-4DD3-9672-5A8891F110FE}" srcOrd="0" destOrd="0" parTransId="{8FE38B30-698B-456A-BD2B-DB6456071CAF}" sibTransId="{0C082FB2-D31E-4DDD-9F9C-FE29F2CB6F5E}"/>
    <dgm:cxn modelId="{25DC8DCD-CEAF-45C1-8CC9-50237A158027}" type="presOf" srcId="{B96D38D3-C63A-4BBF-A6A6-71FDF3D8613C}" destId="{B0021D08-C771-4EE6-8E3F-CB7B7571A893}" srcOrd="0" destOrd="0" presId="urn:microsoft.com/office/officeart/2005/8/layout/hierarchy6"/>
    <dgm:cxn modelId="{9F19D2D1-B23F-4216-B529-3FFA500EF211}" srcId="{6013DCE8-8FD8-4B24-8192-0BA546D1B4EF}" destId="{2B6DD99F-5C00-4FA2-8816-E277F4AC86AA}" srcOrd="3" destOrd="0" parTransId="{5EB72EB0-C0A1-4A3A-8949-EC75049393A6}" sibTransId="{7DD6BAAD-011D-4E65-8023-3EA747D3C27C}"/>
    <dgm:cxn modelId="{5CF1FCD1-BE23-4FF0-8B5D-AD4D5C30109B}" srcId="{A28F67BA-E910-49D1-8EB8-1D053FC47E20}" destId="{B0DDF78F-EEEB-43D6-93A8-4B3ACA2D8368}" srcOrd="1" destOrd="0" parTransId="{26C665CF-0D7A-47CB-B6BE-EF7CBDF22741}" sibTransId="{61AF920E-BAC3-46A7-B2C4-FD628B4073FD}"/>
    <dgm:cxn modelId="{FEF885D3-B436-4514-B24D-4A8E7D30830E}" srcId="{19550243-F1E7-4164-AE40-CE49E87BC50E}" destId="{9E2C5156-0122-4735-A052-86269CDE69EA}" srcOrd="0" destOrd="0" parTransId="{E9BA46C0-42A5-44C0-B537-4825AD50D722}" sibTransId="{A02D4DC1-FD21-4261-9E1E-3DA8BEB1B2DC}"/>
    <dgm:cxn modelId="{8990D0D5-5133-484C-8D4E-E7008CDDDF08}" type="presOf" srcId="{8FE38B30-698B-456A-BD2B-DB6456071CAF}" destId="{CA7B29FF-41C9-4BDB-9F0E-BB25A4E210B1}" srcOrd="0" destOrd="0" presId="urn:microsoft.com/office/officeart/2005/8/layout/hierarchy6"/>
    <dgm:cxn modelId="{D79224D9-4F37-484B-BFBD-09871F0FE7A1}" type="presOf" srcId="{E8A787E8-D7F6-4D7A-8C79-D82DD4199625}" destId="{56553909-7A2B-4C93-9258-888F384AD427}" srcOrd="0" destOrd="0" presId="urn:microsoft.com/office/officeart/2005/8/layout/hierarchy6"/>
    <dgm:cxn modelId="{23C63EDF-261E-42BB-8925-39923E363A28}" type="presOf" srcId="{85711FD3-34B8-491A-BED8-1ED121E8509D}" destId="{ADAAB1CC-E436-4F28-A926-A86918C19D72}" srcOrd="0" destOrd="0" presId="urn:microsoft.com/office/officeart/2005/8/layout/hierarchy6"/>
    <dgm:cxn modelId="{52A86FE1-1D16-476A-A06A-E354BE3DFE11}" type="presOf" srcId="{19550243-F1E7-4164-AE40-CE49E87BC50E}" destId="{7E62F64D-9010-4AC9-BD37-92A59090EFC5}" srcOrd="0" destOrd="0" presId="urn:microsoft.com/office/officeart/2005/8/layout/hierarchy6"/>
    <dgm:cxn modelId="{275739E7-1601-4CFB-B34C-9B20718C9AD4}" type="presOf" srcId="{01FF79FE-9ADF-428D-A1D7-C39FAE1E946F}" destId="{3922F679-3826-476D-9796-48723F6706E4}" srcOrd="0" destOrd="0" presId="urn:microsoft.com/office/officeart/2005/8/layout/hierarchy6"/>
    <dgm:cxn modelId="{9B8DB6EC-4753-42D4-BE7A-E96B927CB63E}" srcId="{CA9B5ADE-47B5-4AFF-8EF5-1121CE52F6A1}" destId="{01FF79FE-9ADF-428D-A1D7-C39FAE1E946F}" srcOrd="0" destOrd="0" parTransId="{925896FE-70D8-48FC-A3D0-9FAACF5D55B3}" sibTransId="{5CCAA575-BF98-4379-9D82-F9D7757D4E75}"/>
    <dgm:cxn modelId="{34904AEE-9145-4508-A51F-0E0E6CA1445B}" type="presOf" srcId="{D089110A-110D-4935-AD7C-AE32454C865E}" destId="{DC5C4CBA-F73A-4DBA-9E96-A12D05B36368}" srcOrd="0" destOrd="0" presId="urn:microsoft.com/office/officeart/2005/8/layout/hierarchy6"/>
    <dgm:cxn modelId="{E74AC1EE-B5D7-4F83-9F6F-E93774725E4A}" type="presOf" srcId="{C1C14FED-10F3-46CF-AC55-8C1C62E5BAC1}" destId="{73465305-E316-4000-B887-E1EDFDE5D77D}" srcOrd="0" destOrd="0" presId="urn:microsoft.com/office/officeart/2005/8/layout/hierarchy6"/>
    <dgm:cxn modelId="{D76E55EF-7D1A-4A36-9F84-0B6284A9652D}" type="presOf" srcId="{7A760427-477A-4711-8CF5-950B9F51E3DE}" destId="{8A98ECE4-3B5C-4A54-B8E3-CF5BD9328E7F}" srcOrd="0" destOrd="0" presId="urn:microsoft.com/office/officeart/2005/8/layout/hierarchy6"/>
    <dgm:cxn modelId="{444335F1-604F-493F-81C8-B7121EC34D04}" type="presOf" srcId="{1BD5B1CF-94AE-4820-BFDB-0FA71DD9BD5B}" destId="{957F4208-8AD9-4042-927B-AF9CDCC69C7B}" srcOrd="0" destOrd="0" presId="urn:microsoft.com/office/officeart/2005/8/layout/hierarchy6"/>
    <dgm:cxn modelId="{89FF2DF4-BFC7-4133-8E50-6F0ACC87D889}" srcId="{B0DDF78F-EEEB-43D6-93A8-4B3ACA2D8368}" destId="{78FD75FA-F7EF-4C79-BFEC-EB88BCA85AB9}" srcOrd="0" destOrd="0" parTransId="{C1C14FED-10F3-46CF-AC55-8C1C62E5BAC1}" sibTransId="{D76B72E8-360A-4D0B-9722-323A421FAE48}"/>
    <dgm:cxn modelId="{17FB87F5-0402-4315-9555-5254AF9C24D5}" type="presOf" srcId="{D7BA0181-DF79-456B-B1B7-5BE43A9169D5}" destId="{3214DA66-BE96-4FCF-A5CF-2DB33FDA0DEA}" srcOrd="0" destOrd="0" presId="urn:microsoft.com/office/officeart/2005/8/layout/hierarchy6"/>
    <dgm:cxn modelId="{D9C9E9F8-4040-4641-88BD-884DF7427DEE}" srcId="{9E2C5156-0122-4735-A052-86269CDE69EA}" destId="{A28F67BA-E910-49D1-8EB8-1D053FC47E20}" srcOrd="0" destOrd="0" parTransId="{D7BA0181-DF79-456B-B1B7-5BE43A9169D5}" sibTransId="{92263D37-DD20-45F6-963C-CB8A4D520643}"/>
    <dgm:cxn modelId="{CD78A9FA-6EC6-4FE4-AA8E-CF9229F6083D}" type="presOf" srcId="{26C665CF-0D7A-47CB-B6BE-EF7CBDF22741}" destId="{80B0E504-CD01-4077-AAC0-1D84DEB0361D}" srcOrd="0" destOrd="0" presId="urn:microsoft.com/office/officeart/2005/8/layout/hierarchy6"/>
    <dgm:cxn modelId="{1A34F2FB-E904-4D01-8CA9-0601AAB1ADD1}" type="presOf" srcId="{A28F67BA-E910-49D1-8EB8-1D053FC47E20}" destId="{DC7622FC-547E-42E8-AC64-F721B4917BAC}" srcOrd="0" destOrd="0" presId="urn:microsoft.com/office/officeart/2005/8/layout/hierarchy6"/>
    <dgm:cxn modelId="{2007B9FC-99C2-4EE6-BA1B-0FD1E2B5FFFD}" type="presOf" srcId="{7FE581BE-BBBE-46B2-AC4C-29C21D44B43C}" destId="{62CD353B-0D29-4D21-9E96-6F7F8C87BA98}" srcOrd="0" destOrd="0" presId="urn:microsoft.com/office/officeart/2005/8/layout/hierarchy6"/>
    <dgm:cxn modelId="{9EC61CFD-846D-4201-8BDA-3F171E1C1CB3}" srcId="{666090EB-BC35-487B-9B5C-6DF5C217A1D9}" destId="{B96D38D3-C63A-4BBF-A6A6-71FDF3D8613C}" srcOrd="0" destOrd="0" parTransId="{D089110A-110D-4935-AD7C-AE32454C865E}" sibTransId="{1187C38B-F41F-4604-92B6-1D14DBDE8DC9}"/>
    <dgm:cxn modelId="{590097FF-32B0-4A4A-9590-3CB8076C3B29}" type="presOf" srcId="{5EB72EB0-C0A1-4A3A-8949-EC75049393A6}" destId="{C4D94D15-85A0-48C1-9183-A0A6E10C54A8}" srcOrd="0" destOrd="0" presId="urn:microsoft.com/office/officeart/2005/8/layout/hierarchy6"/>
    <dgm:cxn modelId="{145066CC-A2DC-46E8-A13E-4DA148D958BB}" type="presParOf" srcId="{7E62F64D-9010-4AC9-BD37-92A59090EFC5}" destId="{CF6A8385-0C91-4648-8512-F9CD39FD392C}" srcOrd="0" destOrd="0" presId="urn:microsoft.com/office/officeart/2005/8/layout/hierarchy6"/>
    <dgm:cxn modelId="{2DF38F22-BA85-4550-B123-AD0DE27A2B20}" type="presParOf" srcId="{CF6A8385-0C91-4648-8512-F9CD39FD392C}" destId="{8E7BC50B-1F62-440E-AA83-49F36A0FE60F}" srcOrd="0" destOrd="0" presId="urn:microsoft.com/office/officeart/2005/8/layout/hierarchy6"/>
    <dgm:cxn modelId="{4443DF9E-5E11-45C2-8638-710322136777}" type="presParOf" srcId="{8E7BC50B-1F62-440E-AA83-49F36A0FE60F}" destId="{2360592C-0BCC-4B11-B6F7-3B5BB4D416D4}" srcOrd="0" destOrd="0" presId="urn:microsoft.com/office/officeart/2005/8/layout/hierarchy6"/>
    <dgm:cxn modelId="{91F693EA-8140-4B2B-96E1-29D0345D2C80}" type="presParOf" srcId="{2360592C-0BCC-4B11-B6F7-3B5BB4D416D4}" destId="{A21B6840-ED2A-472E-B43A-7D2379D728FD}" srcOrd="0" destOrd="0" presId="urn:microsoft.com/office/officeart/2005/8/layout/hierarchy6"/>
    <dgm:cxn modelId="{81B11989-EB54-4B22-BD63-308DB93D13FD}" type="presParOf" srcId="{2360592C-0BCC-4B11-B6F7-3B5BB4D416D4}" destId="{4BCE81D3-1985-4980-A085-7AA04E8D9D94}" srcOrd="1" destOrd="0" presId="urn:microsoft.com/office/officeart/2005/8/layout/hierarchy6"/>
    <dgm:cxn modelId="{5DDF1664-0D9E-47B8-B784-DB5E1D99BC12}" type="presParOf" srcId="{4BCE81D3-1985-4980-A085-7AA04E8D9D94}" destId="{3214DA66-BE96-4FCF-A5CF-2DB33FDA0DEA}" srcOrd="0" destOrd="0" presId="urn:microsoft.com/office/officeart/2005/8/layout/hierarchy6"/>
    <dgm:cxn modelId="{C7D95062-E7D7-4AE6-AC01-B9D925DDED70}" type="presParOf" srcId="{4BCE81D3-1985-4980-A085-7AA04E8D9D94}" destId="{CC435E51-8486-41E3-9D37-220A4D13925D}" srcOrd="1" destOrd="0" presId="urn:microsoft.com/office/officeart/2005/8/layout/hierarchy6"/>
    <dgm:cxn modelId="{FA44DF62-6416-4D64-A2C7-9AC609200BCD}" type="presParOf" srcId="{CC435E51-8486-41E3-9D37-220A4D13925D}" destId="{DC7622FC-547E-42E8-AC64-F721B4917BAC}" srcOrd="0" destOrd="0" presId="urn:microsoft.com/office/officeart/2005/8/layout/hierarchy6"/>
    <dgm:cxn modelId="{D852D53D-0E22-413E-ABD6-DC691289503D}" type="presParOf" srcId="{CC435E51-8486-41E3-9D37-220A4D13925D}" destId="{F9A03C84-1152-4DDA-A991-82CF6C0E3FC5}" srcOrd="1" destOrd="0" presId="urn:microsoft.com/office/officeart/2005/8/layout/hierarchy6"/>
    <dgm:cxn modelId="{5804B7BD-3CD7-4C1B-BD29-7F94F97A613B}" type="presParOf" srcId="{F9A03C84-1152-4DDA-A991-82CF6C0E3FC5}" destId="{CA7B29FF-41C9-4BDB-9F0E-BB25A4E210B1}" srcOrd="0" destOrd="0" presId="urn:microsoft.com/office/officeart/2005/8/layout/hierarchy6"/>
    <dgm:cxn modelId="{9C1F0385-1545-470A-9AF0-10F333D15E72}" type="presParOf" srcId="{F9A03C84-1152-4DDA-A991-82CF6C0E3FC5}" destId="{22722D34-C6BD-4FF7-BE5F-8580911072C1}" srcOrd="1" destOrd="0" presId="urn:microsoft.com/office/officeart/2005/8/layout/hierarchy6"/>
    <dgm:cxn modelId="{C77FFBCD-C1F5-4FE3-8730-3BAC655EBC74}" type="presParOf" srcId="{22722D34-C6BD-4FF7-BE5F-8580911072C1}" destId="{C5C5B383-4394-4BAA-AF1D-0919A19F606A}" srcOrd="0" destOrd="0" presId="urn:microsoft.com/office/officeart/2005/8/layout/hierarchy6"/>
    <dgm:cxn modelId="{F16BD120-7CFF-4916-8F7B-9657CA2DDF41}" type="presParOf" srcId="{22722D34-C6BD-4FF7-BE5F-8580911072C1}" destId="{AE883F7C-8192-4AAF-AA9C-DE18A2170D0B}" srcOrd="1" destOrd="0" presId="urn:microsoft.com/office/officeart/2005/8/layout/hierarchy6"/>
    <dgm:cxn modelId="{69E3814C-4378-46E9-8E5E-1D604CC50B82}" type="presParOf" srcId="{F9A03C84-1152-4DDA-A991-82CF6C0E3FC5}" destId="{80B0E504-CD01-4077-AAC0-1D84DEB0361D}" srcOrd="2" destOrd="0" presId="urn:microsoft.com/office/officeart/2005/8/layout/hierarchy6"/>
    <dgm:cxn modelId="{43F3C015-FE68-4F79-A6F6-37AD80ED3180}" type="presParOf" srcId="{F9A03C84-1152-4DDA-A991-82CF6C0E3FC5}" destId="{785FB0DE-B454-4885-BFBD-3BEDC93E61A1}" srcOrd="3" destOrd="0" presId="urn:microsoft.com/office/officeart/2005/8/layout/hierarchy6"/>
    <dgm:cxn modelId="{69B5A71B-EEE4-486A-B3BE-6457BBB8D288}" type="presParOf" srcId="{785FB0DE-B454-4885-BFBD-3BEDC93E61A1}" destId="{5B8E673B-0EC2-4047-A31F-E3E401BD8C6E}" srcOrd="0" destOrd="0" presId="urn:microsoft.com/office/officeart/2005/8/layout/hierarchy6"/>
    <dgm:cxn modelId="{78403110-DF78-465C-BA7E-99464538D713}" type="presParOf" srcId="{785FB0DE-B454-4885-BFBD-3BEDC93E61A1}" destId="{0C904F8A-71D3-4E02-8C04-DE8B2BACE1FC}" srcOrd="1" destOrd="0" presId="urn:microsoft.com/office/officeart/2005/8/layout/hierarchy6"/>
    <dgm:cxn modelId="{9196864C-3D32-40C4-94D5-B7B6F8973250}" type="presParOf" srcId="{0C904F8A-71D3-4E02-8C04-DE8B2BACE1FC}" destId="{73465305-E316-4000-B887-E1EDFDE5D77D}" srcOrd="0" destOrd="0" presId="urn:microsoft.com/office/officeart/2005/8/layout/hierarchy6"/>
    <dgm:cxn modelId="{3B9BE656-1A1C-4654-8976-E0B8C1FB180E}" type="presParOf" srcId="{0C904F8A-71D3-4E02-8C04-DE8B2BACE1FC}" destId="{7820188C-36DB-414B-A7C5-AA81807AD3B1}" srcOrd="1" destOrd="0" presId="urn:microsoft.com/office/officeart/2005/8/layout/hierarchy6"/>
    <dgm:cxn modelId="{944D3118-61FE-4187-B52E-41CD46C2759A}" type="presParOf" srcId="{7820188C-36DB-414B-A7C5-AA81807AD3B1}" destId="{397C1F5D-530F-4392-A8D5-DEC03EE33E38}" srcOrd="0" destOrd="0" presId="urn:microsoft.com/office/officeart/2005/8/layout/hierarchy6"/>
    <dgm:cxn modelId="{A382F4AC-CBDC-44B8-9DFD-0A6BEEAFCAEA}" type="presParOf" srcId="{7820188C-36DB-414B-A7C5-AA81807AD3B1}" destId="{7A7A7E08-8C91-49FC-B79C-537DA745E62B}" srcOrd="1" destOrd="0" presId="urn:microsoft.com/office/officeart/2005/8/layout/hierarchy6"/>
    <dgm:cxn modelId="{E6805C42-35C2-46B5-ADBE-34C194597759}" type="presParOf" srcId="{0C904F8A-71D3-4E02-8C04-DE8B2BACE1FC}" destId="{A5338466-CC12-4D20-AA27-492270F18ED6}" srcOrd="2" destOrd="0" presId="urn:microsoft.com/office/officeart/2005/8/layout/hierarchy6"/>
    <dgm:cxn modelId="{C769C204-8460-4FB1-9622-596DC16F858E}" type="presParOf" srcId="{0C904F8A-71D3-4E02-8C04-DE8B2BACE1FC}" destId="{C3F6AABE-188F-46E5-8610-1C30CD4D640E}" srcOrd="3" destOrd="0" presId="urn:microsoft.com/office/officeart/2005/8/layout/hierarchy6"/>
    <dgm:cxn modelId="{5CD45BAC-646C-486D-8B3E-DCBBA4EFFF60}" type="presParOf" srcId="{C3F6AABE-188F-46E5-8610-1C30CD4D640E}" destId="{04FC670A-9EB8-4B51-8818-EE7AC08010F2}" srcOrd="0" destOrd="0" presId="urn:microsoft.com/office/officeart/2005/8/layout/hierarchy6"/>
    <dgm:cxn modelId="{92796F7C-A4F8-44E3-8161-1F0EC8DADBC8}" type="presParOf" srcId="{C3F6AABE-188F-46E5-8610-1C30CD4D640E}" destId="{441FCA1B-99E9-4E98-9D18-A3B1C65208B9}" srcOrd="1" destOrd="0" presId="urn:microsoft.com/office/officeart/2005/8/layout/hierarchy6"/>
    <dgm:cxn modelId="{162D4F94-CA7F-4AEC-886F-C867C706CB6A}" type="presParOf" srcId="{F9A03C84-1152-4DDA-A991-82CF6C0E3FC5}" destId="{C430BEE5-3E5F-47DD-A9EC-C219D5A84A39}" srcOrd="4" destOrd="0" presId="urn:microsoft.com/office/officeart/2005/8/layout/hierarchy6"/>
    <dgm:cxn modelId="{A19EB06D-74A9-4603-80D7-77E81BC0D2F7}" type="presParOf" srcId="{F9A03C84-1152-4DDA-A991-82CF6C0E3FC5}" destId="{DD817C98-1CB6-428B-86CC-98113FC0629D}" srcOrd="5" destOrd="0" presId="urn:microsoft.com/office/officeart/2005/8/layout/hierarchy6"/>
    <dgm:cxn modelId="{124E40AD-7E21-42F0-9722-6715A5AF06D1}" type="presParOf" srcId="{DD817C98-1CB6-428B-86CC-98113FC0629D}" destId="{E28237E7-D340-4264-A0B0-08C4786650BB}" srcOrd="0" destOrd="0" presId="urn:microsoft.com/office/officeart/2005/8/layout/hierarchy6"/>
    <dgm:cxn modelId="{2DE4C30A-B78B-4229-ADBD-081130329882}" type="presParOf" srcId="{DD817C98-1CB6-428B-86CC-98113FC0629D}" destId="{24D1BB71-911B-4A59-8575-3F0BD5709094}" srcOrd="1" destOrd="0" presId="urn:microsoft.com/office/officeart/2005/8/layout/hierarchy6"/>
    <dgm:cxn modelId="{FF6C2099-7B64-4248-8865-1B8C0B6BE893}" type="presParOf" srcId="{4BCE81D3-1985-4980-A085-7AA04E8D9D94}" destId="{56791978-81E6-46F4-9C99-43038578A789}" srcOrd="2" destOrd="0" presId="urn:microsoft.com/office/officeart/2005/8/layout/hierarchy6"/>
    <dgm:cxn modelId="{7971F01A-4AC6-4236-B534-4FB7C9D3DD51}" type="presParOf" srcId="{4BCE81D3-1985-4980-A085-7AA04E8D9D94}" destId="{FFF6194F-31B3-4168-9162-905D3C3599FD}" srcOrd="3" destOrd="0" presId="urn:microsoft.com/office/officeart/2005/8/layout/hierarchy6"/>
    <dgm:cxn modelId="{9720B72D-E87A-431A-B9E8-7A77051ACF17}" type="presParOf" srcId="{FFF6194F-31B3-4168-9162-905D3C3599FD}" destId="{3D41DE72-97AC-4EA3-9A87-4F3BA892EE2B}" srcOrd="0" destOrd="0" presId="urn:microsoft.com/office/officeart/2005/8/layout/hierarchy6"/>
    <dgm:cxn modelId="{A81BEBE2-9E4A-47BE-90CB-C17271B33E00}" type="presParOf" srcId="{FFF6194F-31B3-4168-9162-905D3C3599FD}" destId="{8B2CD734-647E-4955-AC4E-22244610B3F2}" srcOrd="1" destOrd="0" presId="urn:microsoft.com/office/officeart/2005/8/layout/hierarchy6"/>
    <dgm:cxn modelId="{6045864E-C5D5-4BD1-934B-4A4BF5A6958C}" type="presParOf" srcId="{8B2CD734-647E-4955-AC4E-22244610B3F2}" destId="{DC5C4CBA-F73A-4DBA-9E96-A12D05B36368}" srcOrd="0" destOrd="0" presId="urn:microsoft.com/office/officeart/2005/8/layout/hierarchy6"/>
    <dgm:cxn modelId="{CD8E81C4-0C1B-4771-99A9-44E974045933}" type="presParOf" srcId="{8B2CD734-647E-4955-AC4E-22244610B3F2}" destId="{8A7FD43B-69F5-45A6-87C9-C9736F34EFFB}" srcOrd="1" destOrd="0" presId="urn:microsoft.com/office/officeart/2005/8/layout/hierarchy6"/>
    <dgm:cxn modelId="{E8BF8D45-54EA-4B40-9252-0E213F001FDC}" type="presParOf" srcId="{8A7FD43B-69F5-45A6-87C9-C9736F34EFFB}" destId="{B0021D08-C771-4EE6-8E3F-CB7B7571A893}" srcOrd="0" destOrd="0" presId="urn:microsoft.com/office/officeart/2005/8/layout/hierarchy6"/>
    <dgm:cxn modelId="{5A3E3FED-21C2-48F1-BCEC-5D0E7B43E5F9}" type="presParOf" srcId="{8A7FD43B-69F5-45A6-87C9-C9736F34EFFB}" destId="{22FD9741-FF53-4C6E-B4C7-EBD7B9A8155F}" srcOrd="1" destOrd="0" presId="urn:microsoft.com/office/officeart/2005/8/layout/hierarchy6"/>
    <dgm:cxn modelId="{9C88F990-0B3D-4EC8-8FAE-F2772D582569}" type="presParOf" srcId="{8B2CD734-647E-4955-AC4E-22244610B3F2}" destId="{37016CBA-2052-4E15-90F7-4BA692A79CCE}" srcOrd="2" destOrd="0" presId="urn:microsoft.com/office/officeart/2005/8/layout/hierarchy6"/>
    <dgm:cxn modelId="{62E8C8DC-D54B-4F73-A5CB-6AC9F0C362BE}" type="presParOf" srcId="{8B2CD734-647E-4955-AC4E-22244610B3F2}" destId="{240DBE9A-3A37-4EAC-9393-8DE5FAB9A743}" srcOrd="3" destOrd="0" presId="urn:microsoft.com/office/officeart/2005/8/layout/hierarchy6"/>
    <dgm:cxn modelId="{D55122F6-8CC7-4A01-915D-FB3AE783D977}" type="presParOf" srcId="{240DBE9A-3A37-4EAC-9393-8DE5FAB9A743}" destId="{7FDC7336-DAB3-4B8D-A046-F8FC0E77DBA2}" srcOrd="0" destOrd="0" presId="urn:microsoft.com/office/officeart/2005/8/layout/hierarchy6"/>
    <dgm:cxn modelId="{912CE7D7-7C12-4C08-8302-00732532421A}" type="presParOf" srcId="{240DBE9A-3A37-4EAC-9393-8DE5FAB9A743}" destId="{051E26D1-EB6B-47DD-A3A6-411FB05C4C14}" srcOrd="1" destOrd="0" presId="urn:microsoft.com/office/officeart/2005/8/layout/hierarchy6"/>
    <dgm:cxn modelId="{E9737FAB-456B-427A-8366-9CAA2F57E489}" type="presParOf" srcId="{8B2CD734-647E-4955-AC4E-22244610B3F2}" destId="{8A98ECE4-3B5C-4A54-B8E3-CF5BD9328E7F}" srcOrd="4" destOrd="0" presId="urn:microsoft.com/office/officeart/2005/8/layout/hierarchy6"/>
    <dgm:cxn modelId="{F3F22863-C4BB-4F45-9B52-1AD8979789FF}" type="presParOf" srcId="{8B2CD734-647E-4955-AC4E-22244610B3F2}" destId="{90F6F7C4-7B31-43A8-B6D4-CA7BD0A28003}" srcOrd="5" destOrd="0" presId="urn:microsoft.com/office/officeart/2005/8/layout/hierarchy6"/>
    <dgm:cxn modelId="{9CD6F6F7-91A2-4EDC-9326-7F8EA4609254}" type="presParOf" srcId="{90F6F7C4-7B31-43A8-B6D4-CA7BD0A28003}" destId="{DAF51783-8086-4180-A7D0-07DFD0515867}" srcOrd="0" destOrd="0" presId="urn:microsoft.com/office/officeart/2005/8/layout/hierarchy6"/>
    <dgm:cxn modelId="{677800A4-BF3E-4E1F-9B35-ECF52294157D}" type="presParOf" srcId="{90F6F7C4-7B31-43A8-B6D4-CA7BD0A28003}" destId="{4D410163-59C8-44F4-BDDB-3018F3C4D0F8}" srcOrd="1" destOrd="0" presId="urn:microsoft.com/office/officeart/2005/8/layout/hierarchy6"/>
    <dgm:cxn modelId="{FE843490-E5AC-43C4-A154-4C6FE3FA72E9}" type="presParOf" srcId="{4D410163-59C8-44F4-BDDB-3018F3C4D0F8}" destId="{3E7A7C3E-7BE7-49B8-BEE9-4BB3C820D7F3}" srcOrd="0" destOrd="0" presId="urn:microsoft.com/office/officeart/2005/8/layout/hierarchy6"/>
    <dgm:cxn modelId="{8E7DBCD0-E768-4ED0-B946-3F714C72C551}" type="presParOf" srcId="{4D410163-59C8-44F4-BDDB-3018F3C4D0F8}" destId="{EEC1C78E-E26A-4076-8949-8E3702E628AE}" srcOrd="1" destOrd="0" presId="urn:microsoft.com/office/officeart/2005/8/layout/hierarchy6"/>
    <dgm:cxn modelId="{9898A11D-DA50-4944-915A-8426A54C4EBF}" type="presParOf" srcId="{EEC1C78E-E26A-4076-8949-8E3702E628AE}" destId="{32790199-E581-48EB-A04C-A7738F18574C}" srcOrd="0" destOrd="0" presId="urn:microsoft.com/office/officeart/2005/8/layout/hierarchy6"/>
    <dgm:cxn modelId="{436D6A99-DB90-471D-A6BC-FF4F06C1ABCC}" type="presParOf" srcId="{EEC1C78E-E26A-4076-8949-8E3702E628AE}" destId="{628FEA88-DCC1-49AB-A551-A4CF75670383}" srcOrd="1" destOrd="0" presId="urn:microsoft.com/office/officeart/2005/8/layout/hierarchy6"/>
    <dgm:cxn modelId="{B51197B1-F329-4CDF-802C-189326376A84}" type="presParOf" srcId="{8B2CD734-647E-4955-AC4E-22244610B3F2}" destId="{CF8AFCEB-E38C-4021-8227-5F976E7EEC04}" srcOrd="6" destOrd="0" presId="urn:microsoft.com/office/officeart/2005/8/layout/hierarchy6"/>
    <dgm:cxn modelId="{21E9B73A-D3AC-46C3-8A46-6681F8E21C40}" type="presParOf" srcId="{8B2CD734-647E-4955-AC4E-22244610B3F2}" destId="{6BF30427-1CF8-4BBF-9177-C8B77F608D0E}" srcOrd="7" destOrd="0" presId="urn:microsoft.com/office/officeart/2005/8/layout/hierarchy6"/>
    <dgm:cxn modelId="{9BCCB25D-D584-4A31-A236-2DF170FB1513}" type="presParOf" srcId="{6BF30427-1CF8-4BBF-9177-C8B77F608D0E}" destId="{2AD9B813-2253-49A3-9383-80A540FD095E}" srcOrd="0" destOrd="0" presId="urn:microsoft.com/office/officeart/2005/8/layout/hierarchy6"/>
    <dgm:cxn modelId="{3DEDD7FC-0730-4107-9888-8AC436F289A7}" type="presParOf" srcId="{6BF30427-1CF8-4BBF-9177-C8B77F608D0E}" destId="{BDC8C892-90E8-432D-BD09-9ADB7805ADDB}" srcOrd="1" destOrd="0" presId="urn:microsoft.com/office/officeart/2005/8/layout/hierarchy6"/>
    <dgm:cxn modelId="{958598AF-5A5B-4F58-B3C0-66C27C575FC3}" type="presParOf" srcId="{4BCE81D3-1985-4980-A085-7AA04E8D9D94}" destId="{56553909-7A2B-4C93-9258-888F384AD427}" srcOrd="4" destOrd="0" presId="urn:microsoft.com/office/officeart/2005/8/layout/hierarchy6"/>
    <dgm:cxn modelId="{15A661CC-B039-4962-9313-8503A8381813}" type="presParOf" srcId="{4BCE81D3-1985-4980-A085-7AA04E8D9D94}" destId="{E4DC0175-D19C-4F33-989A-5F72824192FE}" srcOrd="5" destOrd="0" presId="urn:microsoft.com/office/officeart/2005/8/layout/hierarchy6"/>
    <dgm:cxn modelId="{4D247DC5-9078-4837-B24D-D6229B0625FD}" type="presParOf" srcId="{E4DC0175-D19C-4F33-989A-5F72824192FE}" destId="{D40A7BF7-82F5-4150-BCBB-030E486E1DF1}" srcOrd="0" destOrd="0" presId="urn:microsoft.com/office/officeart/2005/8/layout/hierarchy6"/>
    <dgm:cxn modelId="{D26598FE-0B23-4039-B5A0-1BF8562A5DBA}" type="presParOf" srcId="{E4DC0175-D19C-4F33-989A-5F72824192FE}" destId="{A6FA8480-DC94-4703-81EF-75DC4CAE1DB1}" srcOrd="1" destOrd="0" presId="urn:microsoft.com/office/officeart/2005/8/layout/hierarchy6"/>
    <dgm:cxn modelId="{4F1D14AE-2556-44B1-9728-5E2A76F5BF19}" type="presParOf" srcId="{A6FA8480-DC94-4703-81EF-75DC4CAE1DB1}" destId="{54420F45-8462-4960-9659-ADA44CB50644}" srcOrd="0" destOrd="0" presId="urn:microsoft.com/office/officeart/2005/8/layout/hierarchy6"/>
    <dgm:cxn modelId="{7CB0ADF8-EEB2-4188-A331-F3E0457BD806}" type="presParOf" srcId="{A6FA8480-DC94-4703-81EF-75DC4CAE1DB1}" destId="{EEBA4F5B-5440-44B4-8115-7A6D7D91B20A}" srcOrd="1" destOrd="0" presId="urn:microsoft.com/office/officeart/2005/8/layout/hierarchy6"/>
    <dgm:cxn modelId="{B5DF10BA-D405-4A0F-877A-BB28031D9ECC}" type="presParOf" srcId="{EEBA4F5B-5440-44B4-8115-7A6D7D91B20A}" destId="{3922F679-3826-476D-9796-48723F6706E4}" srcOrd="0" destOrd="0" presId="urn:microsoft.com/office/officeart/2005/8/layout/hierarchy6"/>
    <dgm:cxn modelId="{1664C354-CF8C-480F-A599-C6D0A78E9B60}" type="presParOf" srcId="{EEBA4F5B-5440-44B4-8115-7A6D7D91B20A}" destId="{83CE10C9-7D33-4D26-B6A9-231AE9691D0E}" srcOrd="1" destOrd="0" presId="urn:microsoft.com/office/officeart/2005/8/layout/hierarchy6"/>
    <dgm:cxn modelId="{81A907A2-36F6-4EEA-B6E7-7AFDDBD6E51A}" type="presParOf" srcId="{A6FA8480-DC94-4703-81EF-75DC4CAE1DB1}" destId="{D3CD6A5F-669E-41ED-BE6A-FF2FE936A25A}" srcOrd="2" destOrd="0" presId="urn:microsoft.com/office/officeart/2005/8/layout/hierarchy6"/>
    <dgm:cxn modelId="{CC54D614-5332-4251-83DF-7CC6792B4306}" type="presParOf" srcId="{A6FA8480-DC94-4703-81EF-75DC4CAE1DB1}" destId="{5DAE74A5-AF3B-4CAA-8432-FCEDB5174C89}" srcOrd="3" destOrd="0" presId="urn:microsoft.com/office/officeart/2005/8/layout/hierarchy6"/>
    <dgm:cxn modelId="{13392D0C-E789-4EA6-8DFC-68D1412B0E39}" type="presParOf" srcId="{5DAE74A5-AF3B-4CAA-8432-FCEDB5174C89}" destId="{957F4208-8AD9-4042-927B-AF9CDCC69C7B}" srcOrd="0" destOrd="0" presId="urn:microsoft.com/office/officeart/2005/8/layout/hierarchy6"/>
    <dgm:cxn modelId="{9687C84B-9992-4E02-9E4E-42C93D7BC904}" type="presParOf" srcId="{5DAE74A5-AF3B-4CAA-8432-FCEDB5174C89}" destId="{E833F5F6-A68A-44D8-B9E8-93CD31722DF0}" srcOrd="1" destOrd="0" presId="urn:microsoft.com/office/officeart/2005/8/layout/hierarchy6"/>
    <dgm:cxn modelId="{22C117E0-E964-41D3-9F35-C5A45778AFCF}" type="presParOf" srcId="{4BCE81D3-1985-4980-A085-7AA04E8D9D94}" destId="{253B0735-1CAD-4E95-9E3E-E90A5D8B1A31}" srcOrd="6" destOrd="0" presId="urn:microsoft.com/office/officeart/2005/8/layout/hierarchy6"/>
    <dgm:cxn modelId="{48428507-4EB8-4154-9AE2-EB4635DDBA1E}" type="presParOf" srcId="{4BCE81D3-1985-4980-A085-7AA04E8D9D94}" destId="{BEC70254-F019-454B-90BB-8A7AFD2A5FBF}" srcOrd="7" destOrd="0" presId="urn:microsoft.com/office/officeart/2005/8/layout/hierarchy6"/>
    <dgm:cxn modelId="{4437FEA8-A88B-4008-BA1B-51F6D5F54C08}" type="presParOf" srcId="{BEC70254-F019-454B-90BB-8A7AFD2A5FBF}" destId="{06A337FA-FAF9-4FC4-B115-96F593D2942A}" srcOrd="0" destOrd="0" presId="urn:microsoft.com/office/officeart/2005/8/layout/hierarchy6"/>
    <dgm:cxn modelId="{0AF03B88-4AAD-4A1B-A5DC-3FE5FD2F2E42}" type="presParOf" srcId="{BEC70254-F019-454B-90BB-8A7AFD2A5FBF}" destId="{30F859AD-ACB2-47DF-9977-77BA5F3FC844}" srcOrd="1" destOrd="0" presId="urn:microsoft.com/office/officeart/2005/8/layout/hierarchy6"/>
    <dgm:cxn modelId="{1AEFDF9E-598D-4530-BC3F-FDD285B50777}" type="presParOf" srcId="{30F859AD-ACB2-47DF-9977-77BA5F3FC844}" destId="{47750352-6443-4FA4-ACE8-ED8176B514EE}" srcOrd="0" destOrd="0" presId="urn:microsoft.com/office/officeart/2005/8/layout/hierarchy6"/>
    <dgm:cxn modelId="{9995BD87-8E8C-41FF-8860-89E8EA7399F8}" type="presParOf" srcId="{30F859AD-ACB2-47DF-9977-77BA5F3FC844}" destId="{4F01315C-8DF6-4A8D-A6C8-7D3766775C5F}" srcOrd="1" destOrd="0" presId="urn:microsoft.com/office/officeart/2005/8/layout/hierarchy6"/>
    <dgm:cxn modelId="{4165F156-5AB0-412D-8EB3-743A365500FA}" type="presParOf" srcId="{4F01315C-8DF6-4A8D-A6C8-7D3766775C5F}" destId="{01E36A33-0B0E-40AE-855E-C8A45BCA46FD}" srcOrd="0" destOrd="0" presId="urn:microsoft.com/office/officeart/2005/8/layout/hierarchy6"/>
    <dgm:cxn modelId="{E092AB03-BDAA-4634-93B3-C41B86EBE6C2}" type="presParOf" srcId="{4F01315C-8DF6-4A8D-A6C8-7D3766775C5F}" destId="{30B3A924-0153-4A13-A170-0A8B479AE046}" srcOrd="1" destOrd="0" presId="urn:microsoft.com/office/officeart/2005/8/layout/hierarchy6"/>
    <dgm:cxn modelId="{8E8ECDA4-2403-4A49-84DA-72B1249DDA1C}" type="presParOf" srcId="{30F859AD-ACB2-47DF-9977-77BA5F3FC844}" destId="{2764C06E-2C25-4A49-A3E5-19F4D04BF4DF}" srcOrd="2" destOrd="0" presId="urn:microsoft.com/office/officeart/2005/8/layout/hierarchy6"/>
    <dgm:cxn modelId="{6882D801-8458-43E5-96D7-5A78A68545DD}" type="presParOf" srcId="{30F859AD-ACB2-47DF-9977-77BA5F3FC844}" destId="{EE815332-1874-4455-8E8B-C43F5CFB5692}" srcOrd="3" destOrd="0" presId="urn:microsoft.com/office/officeart/2005/8/layout/hierarchy6"/>
    <dgm:cxn modelId="{CD18EDC3-E303-4E56-A365-B7EF7586A67B}" type="presParOf" srcId="{EE815332-1874-4455-8E8B-C43F5CFB5692}" destId="{78ED37B3-32C2-4530-BA9B-5683E5765A0A}" srcOrd="0" destOrd="0" presId="urn:microsoft.com/office/officeart/2005/8/layout/hierarchy6"/>
    <dgm:cxn modelId="{127019E4-BBB5-49B1-A062-ECDBBCE3B0CB}" type="presParOf" srcId="{EE815332-1874-4455-8E8B-C43F5CFB5692}" destId="{08EBD8E4-FDBC-4FA7-8905-B79F9DB8C64F}" srcOrd="1" destOrd="0" presId="urn:microsoft.com/office/officeart/2005/8/layout/hierarchy6"/>
    <dgm:cxn modelId="{8CAE66F8-C5D7-446A-B813-BA9BEB48A0D1}" type="presParOf" srcId="{30F859AD-ACB2-47DF-9977-77BA5F3FC844}" destId="{ADAAB1CC-E436-4F28-A926-A86918C19D72}" srcOrd="4" destOrd="0" presId="urn:microsoft.com/office/officeart/2005/8/layout/hierarchy6"/>
    <dgm:cxn modelId="{89386C23-0C80-40EB-812A-5DDD873B1E3B}" type="presParOf" srcId="{30F859AD-ACB2-47DF-9977-77BA5F3FC844}" destId="{7D9B7574-1653-480C-A8DB-5B48AE74E82D}" srcOrd="5" destOrd="0" presId="urn:microsoft.com/office/officeart/2005/8/layout/hierarchy6"/>
    <dgm:cxn modelId="{3F3D88A8-460E-486F-929A-56F24518067C}" type="presParOf" srcId="{7D9B7574-1653-480C-A8DB-5B48AE74E82D}" destId="{62CD353B-0D29-4D21-9E96-6F7F8C87BA98}" srcOrd="0" destOrd="0" presId="urn:microsoft.com/office/officeart/2005/8/layout/hierarchy6"/>
    <dgm:cxn modelId="{0E9E5C1F-84CF-4850-8698-0E1C2F4C353D}" type="presParOf" srcId="{7D9B7574-1653-480C-A8DB-5B48AE74E82D}" destId="{6AE313AC-49EE-41BB-981A-314AB8FE0AEC}" srcOrd="1" destOrd="0" presId="urn:microsoft.com/office/officeart/2005/8/layout/hierarchy6"/>
    <dgm:cxn modelId="{3FD4D6BA-31F0-4167-9D74-FE8F10CF2085}" type="presParOf" srcId="{30F859AD-ACB2-47DF-9977-77BA5F3FC844}" destId="{C4D94D15-85A0-48C1-9183-A0A6E10C54A8}" srcOrd="6" destOrd="0" presId="urn:microsoft.com/office/officeart/2005/8/layout/hierarchy6"/>
    <dgm:cxn modelId="{F4DA78C1-EB55-453D-9218-510474C889E9}" type="presParOf" srcId="{30F859AD-ACB2-47DF-9977-77BA5F3FC844}" destId="{D25E8929-6E22-4632-A4AA-11C9EF4965E9}" srcOrd="7" destOrd="0" presId="urn:microsoft.com/office/officeart/2005/8/layout/hierarchy6"/>
    <dgm:cxn modelId="{12631AA4-A047-4410-96A4-1B0FD89A5245}" type="presParOf" srcId="{D25E8929-6E22-4632-A4AA-11C9EF4965E9}" destId="{DDF028B2-A275-402A-A649-10FD41614C78}" srcOrd="0" destOrd="0" presId="urn:microsoft.com/office/officeart/2005/8/layout/hierarchy6"/>
    <dgm:cxn modelId="{5CC37E85-57A0-4533-B241-7E8563D575A6}" type="presParOf" srcId="{D25E8929-6E22-4632-A4AA-11C9EF4965E9}" destId="{188A227F-7A33-4C1B-82FC-25B487CE0354}" srcOrd="1" destOrd="0" presId="urn:microsoft.com/office/officeart/2005/8/layout/hierarchy6"/>
    <dgm:cxn modelId="{9F927A9F-E255-42DB-B498-FD88D006A207}" type="presParOf" srcId="{7E62F64D-9010-4AC9-BD37-92A59090EFC5}" destId="{336579FE-DD40-4851-AFC3-87E9FEEFD8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B6840-ED2A-472E-B43A-7D2379D728FD}">
      <dsp:nvSpPr>
        <dsp:cNvPr id="0" name=""/>
        <dsp:cNvSpPr/>
      </dsp:nvSpPr>
      <dsp:spPr>
        <a:xfrm>
          <a:off x="3760325" y="1270028"/>
          <a:ext cx="644574" cy="429716"/>
        </a:xfrm>
        <a:prstGeom prst="roundRect">
          <a:avLst>
            <a:gd name="adj" fmla="val 10000"/>
          </a:avLst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0. การใช้งานระบบ </a:t>
          </a:r>
          <a:r>
            <a:rPr lang="en-US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POS </a:t>
          </a:r>
        </a:p>
      </dsp:txBody>
      <dsp:txXfrm>
        <a:off x="3772911" y="1282614"/>
        <a:ext cx="619402" cy="404544"/>
      </dsp:txXfrm>
    </dsp:sp>
    <dsp:sp modelId="{3214DA66-BE96-4FCF-A5CF-2DB33FDA0DEA}">
      <dsp:nvSpPr>
        <dsp:cNvPr id="0" name=""/>
        <dsp:cNvSpPr/>
      </dsp:nvSpPr>
      <dsp:spPr>
        <a:xfrm>
          <a:off x="978566" y="1699744"/>
          <a:ext cx="3104046" cy="1747729"/>
        </a:xfrm>
        <a:custGeom>
          <a:avLst/>
          <a:gdLst/>
          <a:ahLst/>
          <a:cxnLst/>
          <a:rect l="0" t="0" r="0" b="0"/>
          <a:pathLst>
            <a:path>
              <a:moveTo>
                <a:pt x="3104046" y="0"/>
              </a:moveTo>
              <a:lnTo>
                <a:pt x="3104046" y="873864"/>
              </a:lnTo>
              <a:lnTo>
                <a:pt x="0" y="873864"/>
              </a:lnTo>
              <a:lnTo>
                <a:pt x="0" y="1747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622FC-547E-42E8-AC64-F721B4917BAC}">
      <dsp:nvSpPr>
        <dsp:cNvPr id="0" name=""/>
        <dsp:cNvSpPr/>
      </dsp:nvSpPr>
      <dsp:spPr>
        <a:xfrm>
          <a:off x="656279" y="3447474"/>
          <a:ext cx="644574" cy="42971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 เมนู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68865" y="3460060"/>
        <a:ext cx="619402" cy="404544"/>
      </dsp:txXfrm>
    </dsp:sp>
    <dsp:sp modelId="{CA7B29FF-41C9-4BDB-9F0E-BB25A4E210B1}">
      <dsp:nvSpPr>
        <dsp:cNvPr id="0" name=""/>
        <dsp:cNvSpPr/>
      </dsp:nvSpPr>
      <dsp:spPr>
        <a:xfrm>
          <a:off x="324323" y="3877190"/>
          <a:ext cx="654243" cy="816558"/>
        </a:xfrm>
        <a:custGeom>
          <a:avLst/>
          <a:gdLst/>
          <a:ahLst/>
          <a:cxnLst/>
          <a:rect l="0" t="0" r="0" b="0"/>
          <a:pathLst>
            <a:path>
              <a:moveTo>
                <a:pt x="654243" y="0"/>
              </a:moveTo>
              <a:lnTo>
                <a:pt x="654243" y="408279"/>
              </a:lnTo>
              <a:lnTo>
                <a:pt x="0" y="408279"/>
              </a:lnTo>
              <a:lnTo>
                <a:pt x="0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5B383-4394-4BAA-AF1D-0919A19F606A}">
      <dsp:nvSpPr>
        <dsp:cNvPr id="0" name=""/>
        <dsp:cNvSpPr/>
      </dsp:nvSpPr>
      <dsp:spPr>
        <a:xfrm>
          <a:off x="2036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1.1 เลือกโต๊ะ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4622" y="4706335"/>
        <a:ext cx="619402" cy="404544"/>
      </dsp:txXfrm>
    </dsp:sp>
    <dsp:sp modelId="{80B0E504-CD01-4077-AAC0-1D84DEB0361D}">
      <dsp:nvSpPr>
        <dsp:cNvPr id="0" name=""/>
        <dsp:cNvSpPr/>
      </dsp:nvSpPr>
      <dsp:spPr>
        <a:xfrm>
          <a:off x="931052" y="3877190"/>
          <a:ext cx="91440" cy="817426"/>
        </a:xfrm>
        <a:custGeom>
          <a:avLst/>
          <a:gdLst/>
          <a:ahLst/>
          <a:cxnLst/>
          <a:rect l="0" t="0" r="0" b="0"/>
          <a:pathLst>
            <a:path>
              <a:moveTo>
                <a:pt x="47513" y="0"/>
              </a:moveTo>
              <a:lnTo>
                <a:pt x="47513" y="408713"/>
              </a:lnTo>
              <a:lnTo>
                <a:pt x="45720" y="408713"/>
              </a:lnTo>
              <a:lnTo>
                <a:pt x="45720" y="81742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8E673B-0EC2-4047-A31F-E3E401BD8C6E}">
      <dsp:nvSpPr>
        <dsp:cNvPr id="0" name=""/>
        <dsp:cNvSpPr/>
      </dsp:nvSpPr>
      <dsp:spPr>
        <a:xfrm>
          <a:off x="654485" y="4694617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 เลือกประเภทของอาหาร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67071" y="4707203"/>
        <a:ext cx="619402" cy="404544"/>
      </dsp:txXfrm>
    </dsp:sp>
    <dsp:sp modelId="{73465305-E316-4000-B887-E1EDFDE5D77D}">
      <dsp:nvSpPr>
        <dsp:cNvPr id="0" name=""/>
        <dsp:cNvSpPr/>
      </dsp:nvSpPr>
      <dsp:spPr>
        <a:xfrm>
          <a:off x="618370" y="5124333"/>
          <a:ext cx="358402" cy="539678"/>
        </a:xfrm>
        <a:custGeom>
          <a:avLst/>
          <a:gdLst/>
          <a:ahLst/>
          <a:cxnLst/>
          <a:rect l="0" t="0" r="0" b="0"/>
          <a:pathLst>
            <a:path>
              <a:moveTo>
                <a:pt x="358402" y="0"/>
              </a:moveTo>
              <a:lnTo>
                <a:pt x="358402" y="269839"/>
              </a:lnTo>
              <a:lnTo>
                <a:pt x="0" y="269839"/>
              </a:lnTo>
              <a:lnTo>
                <a:pt x="0" y="53967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1F5D-530F-4392-A8D5-DEC03EE33E38}">
      <dsp:nvSpPr>
        <dsp:cNvPr id="0" name=""/>
        <dsp:cNvSpPr/>
      </dsp:nvSpPr>
      <dsp:spPr>
        <a:xfrm>
          <a:off x="296083" y="5664011"/>
          <a:ext cx="644574" cy="42971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1.2.1 เพิ่ม</a:t>
          </a:r>
          <a:b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08669" y="5676597"/>
        <a:ext cx="619402" cy="404544"/>
      </dsp:txXfrm>
    </dsp:sp>
    <dsp:sp modelId="{A5338466-CC12-4D20-AA27-492270F18ED6}">
      <dsp:nvSpPr>
        <dsp:cNvPr id="0" name=""/>
        <dsp:cNvSpPr/>
      </dsp:nvSpPr>
      <dsp:spPr>
        <a:xfrm>
          <a:off x="976772" y="5124333"/>
          <a:ext cx="361989" cy="5396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9839"/>
              </a:lnTo>
              <a:lnTo>
                <a:pt x="361989" y="269839"/>
              </a:lnTo>
              <a:lnTo>
                <a:pt x="361989" y="53967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C670A-9EB8-4B51-8818-EE7AC08010F2}">
      <dsp:nvSpPr>
        <dsp:cNvPr id="0" name=""/>
        <dsp:cNvSpPr/>
      </dsp:nvSpPr>
      <dsp:spPr>
        <a:xfrm>
          <a:off x="1016475" y="5664011"/>
          <a:ext cx="644574" cy="42971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1.2.2 ลด</a:t>
          </a:r>
          <a:b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029061" y="5676597"/>
        <a:ext cx="619402" cy="404544"/>
      </dsp:txXfrm>
    </dsp:sp>
    <dsp:sp modelId="{C430BEE5-3E5F-47DD-A9EC-C219D5A84A39}">
      <dsp:nvSpPr>
        <dsp:cNvPr id="0" name=""/>
        <dsp:cNvSpPr/>
      </dsp:nvSpPr>
      <dsp:spPr>
        <a:xfrm>
          <a:off x="978566" y="3877190"/>
          <a:ext cx="654243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654243" y="408279"/>
              </a:lnTo>
              <a:lnTo>
                <a:pt x="654243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8237E7-D340-4264-A0B0-08C4786650BB}">
      <dsp:nvSpPr>
        <dsp:cNvPr id="0" name=""/>
        <dsp:cNvSpPr/>
      </dsp:nvSpPr>
      <dsp:spPr>
        <a:xfrm>
          <a:off x="1310522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1.3 ยืนยัน</a:t>
          </a:r>
          <a:b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</a:b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ออเดอร์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323108" y="4706335"/>
        <a:ext cx="619402" cy="404544"/>
      </dsp:txXfrm>
    </dsp:sp>
    <dsp:sp modelId="{56791978-81E6-46F4-9C99-43038578A789}">
      <dsp:nvSpPr>
        <dsp:cNvPr id="0" name=""/>
        <dsp:cNvSpPr/>
      </dsp:nvSpPr>
      <dsp:spPr>
        <a:xfrm>
          <a:off x="3268418" y="1699744"/>
          <a:ext cx="814194" cy="1747729"/>
        </a:xfrm>
        <a:custGeom>
          <a:avLst/>
          <a:gdLst/>
          <a:ahLst/>
          <a:cxnLst/>
          <a:rect l="0" t="0" r="0" b="0"/>
          <a:pathLst>
            <a:path>
              <a:moveTo>
                <a:pt x="814194" y="0"/>
              </a:moveTo>
              <a:lnTo>
                <a:pt x="814194" y="873864"/>
              </a:lnTo>
              <a:lnTo>
                <a:pt x="0" y="873864"/>
              </a:lnTo>
              <a:lnTo>
                <a:pt x="0" y="1747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41DE72-97AC-4EA3-9A87-4F3BA892EE2B}">
      <dsp:nvSpPr>
        <dsp:cNvPr id="0" name=""/>
        <dsp:cNvSpPr/>
      </dsp:nvSpPr>
      <dsp:spPr>
        <a:xfrm>
          <a:off x="2946130" y="3447474"/>
          <a:ext cx="644574" cy="42971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 คิดเงิน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958716" y="3460060"/>
        <a:ext cx="619402" cy="404544"/>
      </dsp:txXfrm>
    </dsp:sp>
    <dsp:sp modelId="{DC5C4CBA-F73A-4DBA-9E96-A12D05B36368}">
      <dsp:nvSpPr>
        <dsp:cNvPr id="0" name=""/>
        <dsp:cNvSpPr/>
      </dsp:nvSpPr>
      <dsp:spPr>
        <a:xfrm>
          <a:off x="2287053" y="3877190"/>
          <a:ext cx="981364" cy="816558"/>
        </a:xfrm>
        <a:custGeom>
          <a:avLst/>
          <a:gdLst/>
          <a:ahLst/>
          <a:cxnLst/>
          <a:rect l="0" t="0" r="0" b="0"/>
          <a:pathLst>
            <a:path>
              <a:moveTo>
                <a:pt x="981364" y="0"/>
              </a:moveTo>
              <a:lnTo>
                <a:pt x="981364" y="408279"/>
              </a:lnTo>
              <a:lnTo>
                <a:pt x="0" y="408279"/>
              </a:lnTo>
              <a:lnTo>
                <a:pt x="0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021D08-C771-4EE6-8E3F-CB7B7571A893}">
      <dsp:nvSpPr>
        <dsp:cNvPr id="0" name=""/>
        <dsp:cNvSpPr/>
      </dsp:nvSpPr>
      <dsp:spPr>
        <a:xfrm>
          <a:off x="1964765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2.1 เลือกโต๊ะ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1977351" y="4706335"/>
        <a:ext cx="619402" cy="404544"/>
      </dsp:txXfrm>
    </dsp:sp>
    <dsp:sp modelId="{37016CBA-2052-4E15-90F7-4BA692A79CCE}">
      <dsp:nvSpPr>
        <dsp:cNvPr id="0" name=""/>
        <dsp:cNvSpPr/>
      </dsp:nvSpPr>
      <dsp:spPr>
        <a:xfrm>
          <a:off x="2941296" y="3877190"/>
          <a:ext cx="327121" cy="816558"/>
        </a:xfrm>
        <a:custGeom>
          <a:avLst/>
          <a:gdLst/>
          <a:ahLst/>
          <a:cxnLst/>
          <a:rect l="0" t="0" r="0" b="0"/>
          <a:pathLst>
            <a:path>
              <a:moveTo>
                <a:pt x="327121" y="0"/>
              </a:moveTo>
              <a:lnTo>
                <a:pt x="327121" y="408279"/>
              </a:lnTo>
              <a:lnTo>
                <a:pt x="0" y="408279"/>
              </a:lnTo>
              <a:lnTo>
                <a:pt x="0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C7336-DAB3-4B8D-A046-F8FC0E77DBA2}">
      <dsp:nvSpPr>
        <dsp:cNvPr id="0" name=""/>
        <dsp:cNvSpPr/>
      </dsp:nvSpPr>
      <dsp:spPr>
        <a:xfrm>
          <a:off x="2619009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2.2 เลือกช่องทางชําระเงิน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2631595" y="4706335"/>
        <a:ext cx="619402" cy="404544"/>
      </dsp:txXfrm>
    </dsp:sp>
    <dsp:sp modelId="{8A98ECE4-3B5C-4A54-B8E3-CF5BD9328E7F}">
      <dsp:nvSpPr>
        <dsp:cNvPr id="0" name=""/>
        <dsp:cNvSpPr/>
      </dsp:nvSpPr>
      <dsp:spPr>
        <a:xfrm>
          <a:off x="3268418" y="3877190"/>
          <a:ext cx="327121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327121" y="408279"/>
              </a:lnTo>
              <a:lnTo>
                <a:pt x="327121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51783-8086-4180-A7D0-07DFD0515867}">
      <dsp:nvSpPr>
        <dsp:cNvPr id="0" name=""/>
        <dsp:cNvSpPr/>
      </dsp:nvSpPr>
      <dsp:spPr>
        <a:xfrm>
          <a:off x="3273252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 ยืนยันการชําระเงิน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285838" y="4706335"/>
        <a:ext cx="619402" cy="404544"/>
      </dsp:txXfrm>
    </dsp:sp>
    <dsp:sp modelId="{3E7A7C3E-7BE7-49B8-BEE9-4BB3C820D7F3}">
      <dsp:nvSpPr>
        <dsp:cNvPr id="0" name=""/>
        <dsp:cNvSpPr/>
      </dsp:nvSpPr>
      <dsp:spPr>
        <a:xfrm>
          <a:off x="3549819" y="5123465"/>
          <a:ext cx="91440" cy="5600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9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790199-E581-48EB-A04C-A7738F18574C}">
      <dsp:nvSpPr>
        <dsp:cNvPr id="0" name=""/>
        <dsp:cNvSpPr/>
      </dsp:nvSpPr>
      <dsp:spPr>
        <a:xfrm>
          <a:off x="3273252" y="5683565"/>
          <a:ext cx="644574" cy="42971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2.3.1 หักส่วนลด(ถ้ามี)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285838" y="5696151"/>
        <a:ext cx="619402" cy="404544"/>
      </dsp:txXfrm>
    </dsp:sp>
    <dsp:sp modelId="{CF8AFCEB-E38C-4021-8227-5F976E7EEC04}">
      <dsp:nvSpPr>
        <dsp:cNvPr id="0" name=""/>
        <dsp:cNvSpPr/>
      </dsp:nvSpPr>
      <dsp:spPr>
        <a:xfrm>
          <a:off x="3268418" y="3877190"/>
          <a:ext cx="981364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981364" y="408279"/>
              </a:lnTo>
              <a:lnTo>
                <a:pt x="981364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D9B813-2253-49A3-9383-80A540FD095E}">
      <dsp:nvSpPr>
        <dsp:cNvPr id="0" name=""/>
        <dsp:cNvSpPr/>
      </dsp:nvSpPr>
      <dsp:spPr>
        <a:xfrm>
          <a:off x="3927495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2.4 แสดงใบเสร็จ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3940081" y="4706335"/>
        <a:ext cx="619402" cy="404544"/>
      </dsp:txXfrm>
    </dsp:sp>
    <dsp:sp modelId="{56553909-7A2B-4C93-9258-888F384AD427}">
      <dsp:nvSpPr>
        <dsp:cNvPr id="0" name=""/>
        <dsp:cNvSpPr/>
      </dsp:nvSpPr>
      <dsp:spPr>
        <a:xfrm>
          <a:off x="4082612" y="1699744"/>
          <a:ext cx="1148535" cy="174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864"/>
              </a:lnTo>
              <a:lnTo>
                <a:pt x="1148535" y="873864"/>
              </a:lnTo>
              <a:lnTo>
                <a:pt x="1148535" y="1747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A7BF7-82F5-4150-BCBB-030E486E1DF1}">
      <dsp:nvSpPr>
        <dsp:cNvPr id="0" name=""/>
        <dsp:cNvSpPr/>
      </dsp:nvSpPr>
      <dsp:spPr>
        <a:xfrm>
          <a:off x="4908860" y="3447474"/>
          <a:ext cx="644574" cy="42971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 สรุปยอดรายเดือน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921446" y="3460060"/>
        <a:ext cx="619402" cy="404544"/>
      </dsp:txXfrm>
    </dsp:sp>
    <dsp:sp modelId="{54420F45-8462-4960-9659-ADA44CB50644}">
      <dsp:nvSpPr>
        <dsp:cNvPr id="0" name=""/>
        <dsp:cNvSpPr/>
      </dsp:nvSpPr>
      <dsp:spPr>
        <a:xfrm>
          <a:off x="4920666" y="3877190"/>
          <a:ext cx="310480" cy="818045"/>
        </a:xfrm>
        <a:custGeom>
          <a:avLst/>
          <a:gdLst/>
          <a:ahLst/>
          <a:cxnLst/>
          <a:rect l="0" t="0" r="0" b="0"/>
          <a:pathLst>
            <a:path>
              <a:moveTo>
                <a:pt x="310480" y="0"/>
              </a:moveTo>
              <a:lnTo>
                <a:pt x="310480" y="409022"/>
              </a:lnTo>
              <a:lnTo>
                <a:pt x="0" y="409022"/>
              </a:lnTo>
              <a:lnTo>
                <a:pt x="0" y="81804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22F679-3826-476D-9796-48723F6706E4}">
      <dsp:nvSpPr>
        <dsp:cNvPr id="0" name=""/>
        <dsp:cNvSpPr/>
      </dsp:nvSpPr>
      <dsp:spPr>
        <a:xfrm>
          <a:off x="4598379" y="4695236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3.1 แสดงเป็นแผนภาพ / กราฟ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4610965" y="4707822"/>
        <a:ext cx="619402" cy="404544"/>
      </dsp:txXfrm>
    </dsp:sp>
    <dsp:sp modelId="{D3CD6A5F-669E-41ED-BE6A-FF2FE936A25A}">
      <dsp:nvSpPr>
        <dsp:cNvPr id="0" name=""/>
        <dsp:cNvSpPr/>
      </dsp:nvSpPr>
      <dsp:spPr>
        <a:xfrm>
          <a:off x="5231147" y="3877190"/>
          <a:ext cx="327121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327121" y="408279"/>
              </a:lnTo>
              <a:lnTo>
                <a:pt x="327121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7F4208-8AD9-4042-927B-AF9CDCC69C7B}">
      <dsp:nvSpPr>
        <dsp:cNvPr id="0" name=""/>
        <dsp:cNvSpPr/>
      </dsp:nvSpPr>
      <dsp:spPr>
        <a:xfrm>
          <a:off x="5235982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3.2 แสดงจํานวนสินค้าที่ขายไป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248568" y="4706335"/>
        <a:ext cx="619402" cy="404544"/>
      </dsp:txXfrm>
    </dsp:sp>
    <dsp:sp modelId="{253B0735-1CAD-4E95-9E3E-E90A5D8B1A31}">
      <dsp:nvSpPr>
        <dsp:cNvPr id="0" name=""/>
        <dsp:cNvSpPr/>
      </dsp:nvSpPr>
      <dsp:spPr>
        <a:xfrm>
          <a:off x="4082612" y="1699744"/>
          <a:ext cx="3111264" cy="1747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3864"/>
              </a:lnTo>
              <a:lnTo>
                <a:pt x="3111264" y="873864"/>
              </a:lnTo>
              <a:lnTo>
                <a:pt x="3111264" y="1747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337FA-FAF9-4FC4-B115-96F593D2942A}">
      <dsp:nvSpPr>
        <dsp:cNvPr id="0" name=""/>
        <dsp:cNvSpPr/>
      </dsp:nvSpPr>
      <dsp:spPr>
        <a:xfrm>
          <a:off x="6871590" y="3447474"/>
          <a:ext cx="644574" cy="429716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 แก้ไขเพิ่ม/ลดเมนูของอาหาร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884176" y="3460060"/>
        <a:ext cx="619402" cy="404544"/>
      </dsp:txXfrm>
    </dsp:sp>
    <dsp:sp modelId="{47750352-6443-4FA4-ACE8-ED8176B514EE}">
      <dsp:nvSpPr>
        <dsp:cNvPr id="0" name=""/>
        <dsp:cNvSpPr/>
      </dsp:nvSpPr>
      <dsp:spPr>
        <a:xfrm>
          <a:off x="6212512" y="3877190"/>
          <a:ext cx="981364" cy="816558"/>
        </a:xfrm>
        <a:custGeom>
          <a:avLst/>
          <a:gdLst/>
          <a:ahLst/>
          <a:cxnLst/>
          <a:rect l="0" t="0" r="0" b="0"/>
          <a:pathLst>
            <a:path>
              <a:moveTo>
                <a:pt x="981364" y="0"/>
              </a:moveTo>
              <a:lnTo>
                <a:pt x="981364" y="408279"/>
              </a:lnTo>
              <a:lnTo>
                <a:pt x="0" y="408279"/>
              </a:lnTo>
              <a:lnTo>
                <a:pt x="0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E36A33-0B0E-40AE-855E-C8A45BCA46FD}">
      <dsp:nvSpPr>
        <dsp:cNvPr id="0" name=""/>
        <dsp:cNvSpPr/>
      </dsp:nvSpPr>
      <dsp:spPr>
        <a:xfrm>
          <a:off x="5890225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 dirty="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4.1 เพิ่มเมนูอาหาร </a:t>
          </a:r>
          <a:endParaRPr lang="en-US" sz="1000" kern="1200" dirty="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5902811" y="4706335"/>
        <a:ext cx="619402" cy="404544"/>
      </dsp:txXfrm>
    </dsp:sp>
    <dsp:sp modelId="{2764C06E-2C25-4A49-A3E5-19F4D04BF4DF}">
      <dsp:nvSpPr>
        <dsp:cNvPr id="0" name=""/>
        <dsp:cNvSpPr/>
      </dsp:nvSpPr>
      <dsp:spPr>
        <a:xfrm>
          <a:off x="6866756" y="3877190"/>
          <a:ext cx="327121" cy="816558"/>
        </a:xfrm>
        <a:custGeom>
          <a:avLst/>
          <a:gdLst/>
          <a:ahLst/>
          <a:cxnLst/>
          <a:rect l="0" t="0" r="0" b="0"/>
          <a:pathLst>
            <a:path>
              <a:moveTo>
                <a:pt x="327121" y="0"/>
              </a:moveTo>
              <a:lnTo>
                <a:pt x="327121" y="408279"/>
              </a:lnTo>
              <a:lnTo>
                <a:pt x="0" y="408279"/>
              </a:lnTo>
              <a:lnTo>
                <a:pt x="0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D37B3-32C2-4530-BA9B-5683E5765A0A}">
      <dsp:nvSpPr>
        <dsp:cNvPr id="0" name=""/>
        <dsp:cNvSpPr/>
      </dsp:nvSpPr>
      <dsp:spPr>
        <a:xfrm>
          <a:off x="6544468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4.2 ลดเมนูอาหาร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6557054" y="4706335"/>
        <a:ext cx="619402" cy="404544"/>
      </dsp:txXfrm>
    </dsp:sp>
    <dsp:sp modelId="{ADAAB1CC-E436-4F28-A926-A86918C19D72}">
      <dsp:nvSpPr>
        <dsp:cNvPr id="0" name=""/>
        <dsp:cNvSpPr/>
      </dsp:nvSpPr>
      <dsp:spPr>
        <a:xfrm>
          <a:off x="7193877" y="3877190"/>
          <a:ext cx="327121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327121" y="408279"/>
              </a:lnTo>
              <a:lnTo>
                <a:pt x="327121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D353B-0D29-4D21-9E96-6F7F8C87BA98}">
      <dsp:nvSpPr>
        <dsp:cNvPr id="0" name=""/>
        <dsp:cNvSpPr/>
      </dsp:nvSpPr>
      <dsp:spPr>
        <a:xfrm>
          <a:off x="7198711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4.3 แก้ไขเมนูอาหาร 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211297" y="4706335"/>
        <a:ext cx="619402" cy="404544"/>
      </dsp:txXfrm>
    </dsp:sp>
    <dsp:sp modelId="{C4D94D15-85A0-48C1-9183-A0A6E10C54A8}">
      <dsp:nvSpPr>
        <dsp:cNvPr id="0" name=""/>
        <dsp:cNvSpPr/>
      </dsp:nvSpPr>
      <dsp:spPr>
        <a:xfrm>
          <a:off x="7193877" y="3877190"/>
          <a:ext cx="981364" cy="816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279"/>
              </a:lnTo>
              <a:lnTo>
                <a:pt x="981364" y="408279"/>
              </a:lnTo>
              <a:lnTo>
                <a:pt x="981364" y="81655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028B2-A275-402A-A649-10FD41614C78}">
      <dsp:nvSpPr>
        <dsp:cNvPr id="0" name=""/>
        <dsp:cNvSpPr/>
      </dsp:nvSpPr>
      <dsp:spPr>
        <a:xfrm>
          <a:off x="7852955" y="4693749"/>
          <a:ext cx="644574" cy="42971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1000" kern="1200">
              <a:solidFill>
                <a:schemeClr val="tx1"/>
              </a:solidFill>
              <a:latin typeface="Angsana New" panose="02020603050405020304" pitchFamily="18" charset="-34"/>
              <a:cs typeface="Angsana New" panose="02020603050405020304" pitchFamily="18" charset="-34"/>
            </a:rPr>
            <a:t>4.4 ยืนยันการแก้ไข</a:t>
          </a:r>
          <a:endParaRPr lang="en-US" sz="1000" kern="1200">
            <a:solidFill>
              <a:schemeClr val="tx1"/>
            </a:solidFill>
            <a:latin typeface="Angsana New" panose="02020603050405020304" pitchFamily="18" charset="-34"/>
            <a:cs typeface="Angsana New" panose="02020603050405020304" pitchFamily="18" charset="-34"/>
          </a:endParaRPr>
        </a:p>
      </dsp:txBody>
      <dsp:txXfrm>
        <a:off x="7865541" y="4706335"/>
        <a:ext cx="619402" cy="404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4D261-ADB8-452D-89FA-34F07D535304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807B8-2E72-4E65-AAA1-127280DD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2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9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6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3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2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4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298EB-566A-4DFD-8D50-11058BA14FB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16-9D33-46AC-BC8E-C6F1F02E3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37E4D7E-D211-BF5D-22E2-08EB22DBB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069510"/>
              </p:ext>
            </p:extLst>
          </p:nvPr>
        </p:nvGraphicFramePr>
        <p:xfrm>
          <a:off x="644434" y="214006"/>
          <a:ext cx="8499566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8F60FD3-9974-DCD6-7CB7-65D8B964F578}"/>
              </a:ext>
            </a:extLst>
          </p:cNvPr>
          <p:cNvSpPr txBox="1"/>
          <p:nvPr/>
        </p:nvSpPr>
        <p:spPr>
          <a:xfrm>
            <a:off x="7914319" y="2879610"/>
            <a:ext cx="183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4: 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 4.1 – 4.2 – 4.3 ไม่จําเป็นต้องเรียงตามลําดับ หลังจากนั้นทํา 4.4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77538-CA56-0D3A-0BAD-8AB634655FB0}"/>
              </a:ext>
            </a:extLst>
          </p:cNvPr>
          <p:cNvSpPr txBox="1"/>
          <p:nvPr/>
        </p:nvSpPr>
        <p:spPr>
          <a:xfrm>
            <a:off x="1753705" y="2879610"/>
            <a:ext cx="2031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1: </a:t>
            </a:r>
          </a:p>
          <a:p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1.1 - 1.2 - 1.3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ตามลําดับ</a:t>
            </a: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(1.2.1 – 1.2.2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ทําข้อไหนก่อนก็ได้ไม่จําเป็นต้องเรียงตามลําดับ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E360D3-6F17-E249-5E36-3A714BFD4506}"/>
              </a:ext>
            </a:extLst>
          </p:cNvPr>
          <p:cNvSpPr txBox="1"/>
          <p:nvPr/>
        </p:nvSpPr>
        <p:spPr>
          <a:xfrm>
            <a:off x="3937344" y="2831467"/>
            <a:ext cx="20313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2 :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 2.1 – 2.2 – 2.3 – 2.4 ตามลําดับ</a:t>
            </a:r>
          </a:p>
          <a:p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 (2.3.1 ขึ้นอยู่กับส่วนลดที่ทางร้านมีในช่วงนั้นๆ)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7BC536-0AC8-95AE-A4CC-D476E7420896}"/>
              </a:ext>
            </a:extLst>
          </p:cNvPr>
          <p:cNvSpPr txBox="1"/>
          <p:nvPr/>
        </p:nvSpPr>
        <p:spPr>
          <a:xfrm>
            <a:off x="4894217" y="2012679"/>
            <a:ext cx="2031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Plan 0: </a:t>
            </a:r>
            <a:b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th-TH" sz="1200" dirty="0">
                <a:solidFill>
                  <a:schemeClr val="accent1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ทําข้อ 1 – 2 ตามลําดับ ถ้าต้องการจะดูผลสรุปยอดรายเดือน ทําข้อ 3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Angsana New" panose="02020603050405020304" pitchFamily="18" charset="-34"/>
              <a:cs typeface="Angsana New" panose="02020603050405020304" pitchFamily="18" charset="-3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4A0FBD-2E9D-64DA-981F-3F417509A542}"/>
              </a:ext>
            </a:extLst>
          </p:cNvPr>
          <p:cNvSpPr txBox="1"/>
          <p:nvPr/>
        </p:nvSpPr>
        <p:spPr>
          <a:xfrm>
            <a:off x="711960" y="642026"/>
            <a:ext cx="452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Diagrammatic Hierarchical Task Analysis (HTA) </a:t>
            </a:r>
          </a:p>
        </p:txBody>
      </p:sp>
    </p:spTree>
    <p:extLst>
      <p:ext uri="{BB962C8B-B14F-4D97-AF65-F5344CB8AC3E}">
        <p14:creationId xmlns:p14="http://schemas.microsoft.com/office/powerpoint/2010/main" val="349243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</TotalTime>
  <Words>198</Words>
  <Application>Microsoft Office PowerPoint</Application>
  <PresentationFormat>A4 Paper (210x297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Name Nakarin</dc:creator>
  <cp:lastModifiedBy>Name Nakarin</cp:lastModifiedBy>
  <cp:revision>2</cp:revision>
  <dcterms:created xsi:type="dcterms:W3CDTF">2024-01-25T16:01:00Z</dcterms:created>
  <dcterms:modified xsi:type="dcterms:W3CDTF">2024-01-25T16:55:02Z</dcterms:modified>
</cp:coreProperties>
</file>