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3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43A54-F7E9-44F7-B668-C40EAB8D5A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EC0D1-75AC-4B61-9B4E-34EE93C457B2}">
      <dgm:prSet custT="1"/>
      <dgm:spPr>
        <a:solidFill>
          <a:schemeClr val="accent6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0 การใช้งานระบบ </a:t>
          </a:r>
          <a:r>
            <a:rPr lang="en-US" sz="1100" b="1" i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POS</a:t>
          </a:r>
          <a:endParaRPr lang="en-US" sz="11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55A19FA-8684-4985-9C1A-D7383E25CCF1}" type="parTrans" cxnId="{52DB9D19-BB5A-4EEB-BAAE-64084A90CFE1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9B4BE8F-C3E1-4359-BF0C-7E254A8CEBF1}" type="sibTrans" cxnId="{52DB9D19-BB5A-4EEB-BAAE-64084A90CFE1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C4E1399-6D83-4E21-BFE7-06EEAAD53D45}">
      <dgm:prSet custT="1"/>
      <dgm:spPr>
        <a:solidFill>
          <a:schemeClr val="accent4">
            <a:lumMod val="60000"/>
            <a:lumOff val="40000"/>
          </a:schemeClr>
        </a:solidFill>
        <a:ln w="19050"/>
      </dgm:spPr>
      <dgm:t>
        <a:bodyPr/>
        <a:lstStyle/>
        <a:p>
          <a:r>
            <a:rPr lang="en-US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 </a:t>
          </a:r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เมนู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A8A042C-4176-46D5-A7AF-49AC5498055F}" type="parTrans" cxnId="{FDF17015-3171-4718-965E-A23C49D8A17F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894543C-3B59-4416-924D-ADD08967914F}" type="sibTrans" cxnId="{FDF17015-3171-4718-965E-A23C49D8A17F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652F99-F511-497B-8124-EBEF01F34514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 เลือกโต๊ะ</a:t>
          </a:r>
          <a:endParaRPr lang="en-US" sz="11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5707B78-2B85-4D33-80AA-4CB9D8D9E835}" type="parTrans" cxnId="{BF1E181F-79DD-4C0F-B87F-8A6DA8DAD941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270DC61-7C6D-4236-98AC-EB5746350346}" type="sibTrans" cxnId="{BF1E181F-79DD-4C0F-B87F-8A6DA8DAD941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956E886-2D1F-450F-8073-B90C44CC93DF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 เลือกประเภทของอาหาร</a:t>
          </a:r>
          <a:endParaRPr lang="en-US" sz="11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A1B274D-4FB8-4A5E-839A-4317DA12FFE4}" type="parTrans" cxnId="{9A17A547-7D62-48B8-90B5-3C7BFC2C1161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14D2962-3440-4B2E-9F60-7D805E11BCD4}" type="sibTrans" cxnId="{9A17A547-7D62-48B8-90B5-3C7BFC2C1161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2CA114F-80FD-4F00-AA94-7C9394FBB19C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1.1.2 เพิ่มออเดอร์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CD9689B-2BCD-460D-B5FB-EF3F453E825E}" type="parTrans" cxnId="{1DE37D90-E3E0-4E4E-BBCF-F4D4F1796B4E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BA620C-5360-4B1D-8BDA-F66DA1FBF3AA}" type="sibTrans" cxnId="{1DE37D90-E3E0-4E4E-BBCF-F4D4F1796B4E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0920C4B-74F9-49AC-BFD0-C50CACBEEC23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1.1.3 ลดออเดอร์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7CF2AA3-03D6-4C30-9262-C00EB628B0B8}" type="parTrans" cxnId="{027548DF-1F51-46E4-A272-37F4AC8D22C4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A03BAE5-EB98-46F5-B6AB-C9CC927842C0}" type="sibTrans" cxnId="{027548DF-1F51-46E4-A272-37F4AC8D22C4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52A4551-3B7C-4375-9E7A-2E2C57692A0F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1.3 ยืนยันออเดอร์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2E48A7D-93A9-4888-844D-1699C85D09EC}" type="parTrans" cxnId="{C5BB3C49-093B-4637-B432-7EB3CAD9DF32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43F49C6-D14F-4145-B979-32F8090030C9}" type="sibTrans" cxnId="{C5BB3C49-093B-4637-B432-7EB3CAD9DF32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DD4E8A3-4403-4D98-9CCB-95F5ABBD4AFD}">
      <dgm:prSet custT="1"/>
      <dgm:spPr>
        <a:solidFill>
          <a:schemeClr val="accent4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 ชำระเงิน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93DCDAD-226A-483C-A938-2C3D50786E3A}" type="parTrans" cxnId="{42F04F1A-E9CA-4B3A-AB36-76FF0068FF67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0D555DF-1FC7-4DBD-B053-BA8C461081B0}" type="sibTrans" cxnId="{42F04F1A-E9CA-4B3A-AB36-76FF0068FF67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01FEBCF-AB98-4ABF-8C19-890E9866D936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2.1 เลือกโต๊ะ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009D175-39EC-44BE-907F-6BCBDB93D0BF}" type="parTrans" cxnId="{5F12F818-842B-4F70-86A5-2595C31116C0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C5EA857-7CE3-4010-8D7C-2DB66D4269C2}" type="sibTrans" cxnId="{5F12F818-842B-4F70-86A5-2595C31116C0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FE263DE-841F-44AE-852E-972F6410B235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 เลือกชำระเงิน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7F37C00-76A2-4C05-A421-4DA1E22D9196}" type="parTrans" cxnId="{B9AA7595-4BB3-4503-B8B2-6323BCDF705D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4E5778A-5A69-41C9-9431-E6525E151BBE}" type="sibTrans" cxnId="{B9AA7595-4BB3-4503-B8B2-6323BCDF705D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3CF2A96-6D98-4421-9FC5-E857C7CC5177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2.2.1 หักส่วนลด(ถ้ามี)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99D0032-D71D-459B-A631-0C4AA4484EC1}" type="parTrans" cxnId="{93C722F6-82F3-42CD-9127-3B51AD02AFC5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B39ECAE-8A95-40CA-83B3-C1482D6A4B2E}" type="sibTrans" cxnId="{93C722F6-82F3-42CD-9127-3B51AD02AFC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4732D31-09C0-4558-BD64-51C5259C4795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 เลือกช่องทางการชำระเงิน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7AF1078-0897-494A-81EB-BEC7A4C4B331}" type="parTrans" cxnId="{7A460D44-47CC-42A8-A225-F8375EB00245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AFEB37A-E36F-4160-A6C4-780ABF306909}" type="sibTrans" cxnId="{7A460D44-47CC-42A8-A225-F8375EB0024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2CB7883-94E4-414D-BB31-2B7F262188F1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2.3.1 เงินสด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5ECA905-6CD3-4DB5-9DD0-F9DF008C6D17}" type="parTrans" cxnId="{BE2CDF56-F08B-427A-80A8-9CB8F952250F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29B9BC5-E3D6-4236-BFB4-C49A52F41A99}" type="sibTrans" cxnId="{BE2CDF56-F08B-427A-80A8-9CB8F952250F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8A94335-3B63-4F19-81B6-63E1B38BBA61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2.3.2 </a:t>
          </a:r>
          <a:r>
            <a:rPr lang="en-US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QR Code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51F4466-3F0A-47C8-A0FB-ACE57BA6E582}" type="parTrans" cxnId="{FF8CCFF2-AFA6-4D0C-9583-BDCE6D23EF5C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F458D45-2E28-402C-9473-D9FAF194E68E}" type="sibTrans" cxnId="{FF8CCFF2-AFA6-4D0C-9583-BDCE6D23EF5C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32752D7-01BD-48D6-ADB4-7C8147921A18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en-US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2.4 </a:t>
          </a:r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ยืนยันการชำระเงิน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FAF9E32-F085-4508-8A2D-253EA31B7CB2}" type="parTrans" cxnId="{A9126406-7B9E-45A3-9E7A-19F19B44B94A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B5FCADA-BC84-45A1-A074-C8DDF3AAA4F7}" type="sibTrans" cxnId="{A9126406-7B9E-45A3-9E7A-19F19B44B94A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B7CBF84-B0CF-43D2-B1EE-332C39B2A939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2.5 แสดงใบเสร็จ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B2540BA-4CBA-4381-BA50-CB2502418501}" type="parTrans" cxnId="{0EDE47DB-619A-4C32-A85A-FF822BEEC501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B41127B-F703-4DDC-8F2D-550E9F4BA6D0}" type="sibTrans" cxnId="{0EDE47DB-619A-4C32-A85A-FF822BEEC501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DDFAB0C-E397-4410-8DC4-9B5A96D86488}">
      <dgm:prSet custT="1"/>
      <dgm:spPr>
        <a:solidFill>
          <a:schemeClr val="accent4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 สรุปยอดขาย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9BF1FAD-816A-49C0-BA8D-33D3EBCDFDCB}" type="parTrans" cxnId="{1CFD0855-D912-4117-B594-45F886DD42B5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93EA12E-AAC7-4C38-BB89-679E98281478}" type="sibTrans" cxnId="{1CFD0855-D912-4117-B594-45F886DD42B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CD6DFC5-F735-49A7-B7E4-D6D97DDCB1FB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 เลือกระยะเวลาที่ต้องการแสดง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7B23D67-8678-4ED5-8E70-56D0545A3FE3}" type="parTrans" cxnId="{8F6504A7-1932-40A7-ADD3-895E42425315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F4FE726-36E4-4C93-8D6C-AC77864E2475}" type="sibTrans" cxnId="{8F6504A7-1932-40A7-ADD3-895E4242531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1938987-A21C-48DD-B27F-85955E7E7C88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3.1.1 รายวัน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117164C-40CF-4F25-9820-C4AE8CBF71C3}" type="parTrans" cxnId="{29931FB3-E729-474B-A6EF-325F24BF8CEF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4A0C7A6-2F86-4C94-805C-73CDAE93508B}" type="sibTrans" cxnId="{29931FB3-E729-474B-A6EF-325F24BF8CEF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1B748B5-AF7A-4E51-8C75-8643897C2549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3.1.2 รายสัปดาห์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39DB0B9-6FFA-4DCF-9698-048744CAC6D6}" type="parTrans" cxnId="{03177FA2-F854-43B9-90C1-E91091B41E17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6342072-93C1-464D-9F21-05537647795E}" type="sibTrans" cxnId="{03177FA2-F854-43B9-90C1-E91091B41E17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3AE37E0-03DC-4D73-B53D-F6B82B86D4C3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3.1.3 รายเดือน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26AE3D1-1189-41CD-A074-5713392FD8B6}" type="parTrans" cxnId="{33036CBC-C5DA-427E-A24C-2BEE8329252C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3A33488-BC6E-41F1-9CA9-C328E1737260}" type="sibTrans" cxnId="{33036CBC-C5DA-427E-A24C-2BEE8329252C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711B055-59F2-4653-90B3-8A7FDC39B6AE}">
      <dgm:prSet custT="1"/>
      <dgm:spPr>
        <a:solidFill>
          <a:schemeClr val="accent1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3.1.4 รายปี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9CB485F-32C4-42FE-8681-DAE7AFD0A93A}" type="parTrans" cxnId="{04ADCB75-EB9C-4EAA-8C39-0B94F9D76135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46F62DB-F334-4699-8D7C-90329835B36D}" type="sibTrans" cxnId="{04ADCB75-EB9C-4EAA-8C39-0B94F9D7613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A9C9890-3F1E-456C-B8FE-C3A0349B80F7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3.2 ยืนยันการแสดงเป็น กราฟและจำนวนสินค้าที่ขายไป</a:t>
          </a:r>
          <a:endParaRPr lang="en-US" sz="11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8AA44F1-6C43-4776-A574-ED7B3133965F}" type="parTrans" cxnId="{125B576C-6023-439F-8C89-2BF22BCFB69A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C7D1AFB-F00F-4C89-877E-D5BFAA6E2434}" type="sibTrans" cxnId="{125B576C-6023-439F-8C89-2BF22BCFB69A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7AE47FB-7781-4419-9054-2A3D67FA4CEE}">
      <dgm:prSet custT="1"/>
      <dgm:spPr>
        <a:solidFill>
          <a:schemeClr val="accent4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 แก้ไขเพิ่ม/ลดเมนูอาหาร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ECC6C8B-3FD0-4088-A786-6708E7E04B49}" type="parTrans" cxnId="{D519B697-D902-4481-8D69-A7523001D3B0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0503B00-511B-4B58-A116-A8F12A16B117}" type="sibTrans" cxnId="{D519B697-D902-4481-8D69-A7523001D3B0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000F3BC-6C93-4B87-8D2F-14A4F9B7365C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4.1 เพิ่มเมนูอาหาร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37185502-825C-4DA8-B4F6-75334C291C3E}" type="parTrans" cxnId="{A7C0DDAD-4C46-4501-BF98-41914340BB29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753734A-A40C-41BB-9708-88A1F1442C30}" type="sibTrans" cxnId="{A7C0DDAD-4C46-4501-BF98-41914340BB29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6AA567A-1F5E-4596-9FA8-86EA0EFC88E1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4.2 ลดเมนูอาหาร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0C85414-6D84-499C-BBF9-2BC78ECC79E7}" type="parTrans" cxnId="{6F98748B-4691-4609-B8CB-46F84FC7921D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FA5CC1F-51A7-462B-AA08-5F70A09D90D7}" type="sibTrans" cxnId="{6F98748B-4691-4609-B8CB-46F84FC7921D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FA4F237-136F-400D-BDCA-63FCB2D14533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4.3 แก้ไขเมนูอาหาร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4EF25292-9FC7-4AAD-8D6E-DAB260A715A4}" type="parTrans" cxnId="{F5BA1F78-C2B4-4CBA-A6B2-618C90BE2CEB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F78D551-AFA2-4396-9CCB-EDA17ADB5D90}" type="sibTrans" cxnId="{F5BA1F78-C2B4-4CBA-A6B2-618C90BE2CEB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2E6F855-A08B-4602-BEF9-278DC8FBCC67}">
      <dgm:prSet custT="1"/>
      <dgm:spPr>
        <a:solidFill>
          <a:schemeClr val="accent2">
            <a:lumMod val="60000"/>
            <a:lumOff val="40000"/>
          </a:schemeClr>
        </a:solidFill>
        <a:ln w="19050"/>
      </dgm:spPr>
      <dgm:t>
        <a:bodyPr/>
        <a:lstStyle/>
        <a:p>
          <a:r>
            <a:rPr lang="th-TH" sz="1100" b="1" i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4.4 ยืนยันการแก้ไข</a:t>
          </a:r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FA33E30-4A9B-40AD-86E7-47CD6925B813}" type="parTrans" cxnId="{6ABE56C1-8C6C-49E6-AF21-7EE26C61E10B}">
      <dgm:prSet/>
      <dgm:spPr>
        <a:ln w="19050"/>
      </dgm:spPr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D5732CD-3582-402A-98FA-BD460A20A39D}" type="sibTrans" cxnId="{6ABE56C1-8C6C-49E6-AF21-7EE26C61E10B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DD9E2C2-DBF6-45F5-8D8B-8F7992B9006D}" type="pres">
      <dgm:prSet presAssocID="{4CD43A54-F7E9-44F7-B668-C40EAB8D5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26A490-7FEE-4AEC-B7F7-7A191EC522E5}" type="pres">
      <dgm:prSet presAssocID="{61AEC0D1-75AC-4B61-9B4E-34EE93C457B2}" presName="hierRoot1" presStyleCnt="0">
        <dgm:presLayoutVars>
          <dgm:hierBranch val="init"/>
        </dgm:presLayoutVars>
      </dgm:prSet>
      <dgm:spPr/>
    </dgm:pt>
    <dgm:pt modelId="{A72FC05A-A393-4888-A187-2F0BCEAA2662}" type="pres">
      <dgm:prSet presAssocID="{61AEC0D1-75AC-4B61-9B4E-34EE93C457B2}" presName="rootComposite1" presStyleCnt="0"/>
      <dgm:spPr/>
    </dgm:pt>
    <dgm:pt modelId="{AEA97591-78F9-413A-97A3-09634DFA416A}" type="pres">
      <dgm:prSet presAssocID="{61AEC0D1-75AC-4B61-9B4E-34EE93C457B2}" presName="rootText1" presStyleLbl="node0" presStyleIdx="0" presStyleCnt="1" custLinFactY="-100000" custLinFactNeighborY="-156681">
        <dgm:presLayoutVars>
          <dgm:chPref val="3"/>
        </dgm:presLayoutVars>
      </dgm:prSet>
      <dgm:spPr/>
    </dgm:pt>
    <dgm:pt modelId="{E7FAEA04-E2DA-4C0F-9517-4AB065DE3567}" type="pres">
      <dgm:prSet presAssocID="{61AEC0D1-75AC-4B61-9B4E-34EE93C457B2}" presName="rootConnector1" presStyleLbl="node1" presStyleIdx="0" presStyleCnt="0"/>
      <dgm:spPr/>
    </dgm:pt>
    <dgm:pt modelId="{FB0C4A07-16B4-4B4F-9DB9-96EBC14F1690}" type="pres">
      <dgm:prSet presAssocID="{61AEC0D1-75AC-4B61-9B4E-34EE93C457B2}" presName="hierChild2" presStyleCnt="0"/>
      <dgm:spPr/>
    </dgm:pt>
    <dgm:pt modelId="{5EA89D52-7A6D-4F7C-80FE-5A6D6D822057}" type="pres">
      <dgm:prSet presAssocID="{0A8A042C-4176-46D5-A7AF-49AC5498055F}" presName="Name37" presStyleLbl="parChTrans1D2" presStyleIdx="0" presStyleCnt="4"/>
      <dgm:spPr/>
    </dgm:pt>
    <dgm:pt modelId="{147D737A-2EC9-4FC5-8269-B6CB7AFD9EC8}" type="pres">
      <dgm:prSet presAssocID="{9C4E1399-6D83-4E21-BFE7-06EEAAD53D45}" presName="hierRoot2" presStyleCnt="0">
        <dgm:presLayoutVars>
          <dgm:hierBranch val="init"/>
        </dgm:presLayoutVars>
      </dgm:prSet>
      <dgm:spPr/>
    </dgm:pt>
    <dgm:pt modelId="{7EFD1353-2A2D-426F-A1E2-DD335DACB4BF}" type="pres">
      <dgm:prSet presAssocID="{9C4E1399-6D83-4E21-BFE7-06EEAAD53D45}" presName="rootComposite" presStyleCnt="0"/>
      <dgm:spPr/>
    </dgm:pt>
    <dgm:pt modelId="{BF7E7FB9-323E-47FF-92AC-53BF82D39B1C}" type="pres">
      <dgm:prSet presAssocID="{9C4E1399-6D83-4E21-BFE7-06EEAAD53D45}" presName="rootText" presStyleLbl="node2" presStyleIdx="0" presStyleCnt="4">
        <dgm:presLayoutVars>
          <dgm:chPref val="3"/>
        </dgm:presLayoutVars>
      </dgm:prSet>
      <dgm:spPr/>
    </dgm:pt>
    <dgm:pt modelId="{6E5156BA-A083-4D1C-A356-1B4D89C0B932}" type="pres">
      <dgm:prSet presAssocID="{9C4E1399-6D83-4E21-BFE7-06EEAAD53D45}" presName="rootConnector" presStyleLbl="node2" presStyleIdx="0" presStyleCnt="4"/>
      <dgm:spPr/>
    </dgm:pt>
    <dgm:pt modelId="{A782E4F3-1953-406E-9DD6-D61A83C01BD6}" type="pres">
      <dgm:prSet presAssocID="{9C4E1399-6D83-4E21-BFE7-06EEAAD53D45}" presName="hierChild4" presStyleCnt="0"/>
      <dgm:spPr/>
    </dgm:pt>
    <dgm:pt modelId="{9786D6D3-9BA6-413E-B086-27DAE341F76F}" type="pres">
      <dgm:prSet presAssocID="{65707B78-2B85-4D33-80AA-4CB9D8D9E835}" presName="Name37" presStyleLbl="parChTrans1D3" presStyleIdx="0" presStyleCnt="14"/>
      <dgm:spPr/>
    </dgm:pt>
    <dgm:pt modelId="{15E80825-D791-4039-8679-E03A557D25EC}" type="pres">
      <dgm:prSet presAssocID="{88652F99-F511-497B-8124-EBEF01F34514}" presName="hierRoot2" presStyleCnt="0">
        <dgm:presLayoutVars>
          <dgm:hierBranch val="init"/>
        </dgm:presLayoutVars>
      </dgm:prSet>
      <dgm:spPr/>
    </dgm:pt>
    <dgm:pt modelId="{24543EE4-93B4-4F74-BAB5-84D71E38FF20}" type="pres">
      <dgm:prSet presAssocID="{88652F99-F511-497B-8124-EBEF01F34514}" presName="rootComposite" presStyleCnt="0"/>
      <dgm:spPr/>
    </dgm:pt>
    <dgm:pt modelId="{2E225FD0-EAE4-4EDE-B8E5-87C7BB9D1A38}" type="pres">
      <dgm:prSet presAssocID="{88652F99-F511-497B-8124-EBEF01F34514}" presName="rootText" presStyleLbl="node3" presStyleIdx="0" presStyleCnt="14" custLinFactY="100000" custLinFactNeighborY="189599">
        <dgm:presLayoutVars>
          <dgm:chPref val="3"/>
        </dgm:presLayoutVars>
      </dgm:prSet>
      <dgm:spPr/>
    </dgm:pt>
    <dgm:pt modelId="{50839A16-F1F6-4D77-8774-AAE96F88350E}" type="pres">
      <dgm:prSet presAssocID="{88652F99-F511-497B-8124-EBEF01F34514}" presName="rootConnector" presStyleLbl="node3" presStyleIdx="0" presStyleCnt="14"/>
      <dgm:spPr/>
    </dgm:pt>
    <dgm:pt modelId="{467752EA-5217-42E0-90C4-BB8014DA20C9}" type="pres">
      <dgm:prSet presAssocID="{88652F99-F511-497B-8124-EBEF01F34514}" presName="hierChild4" presStyleCnt="0"/>
      <dgm:spPr/>
    </dgm:pt>
    <dgm:pt modelId="{51B44450-A0D9-4C76-9490-3994B28B67F4}" type="pres">
      <dgm:prSet presAssocID="{88652F99-F511-497B-8124-EBEF01F34514}" presName="hierChild5" presStyleCnt="0"/>
      <dgm:spPr/>
    </dgm:pt>
    <dgm:pt modelId="{DB48A7D9-C044-4D30-8FB5-45EE0C33A149}" type="pres">
      <dgm:prSet presAssocID="{7A1B274D-4FB8-4A5E-839A-4317DA12FFE4}" presName="Name37" presStyleLbl="parChTrans1D3" presStyleIdx="1" presStyleCnt="14"/>
      <dgm:spPr/>
    </dgm:pt>
    <dgm:pt modelId="{0BD1C0C7-C7D1-4B58-9002-F74EBAFC42D6}" type="pres">
      <dgm:prSet presAssocID="{F956E886-2D1F-450F-8073-B90C44CC93DF}" presName="hierRoot2" presStyleCnt="0">
        <dgm:presLayoutVars>
          <dgm:hierBranch val="init"/>
        </dgm:presLayoutVars>
      </dgm:prSet>
      <dgm:spPr/>
    </dgm:pt>
    <dgm:pt modelId="{C83FA440-6C7E-4BB0-BD6B-25C1FA9B31CD}" type="pres">
      <dgm:prSet presAssocID="{F956E886-2D1F-450F-8073-B90C44CC93DF}" presName="rootComposite" presStyleCnt="0"/>
      <dgm:spPr/>
    </dgm:pt>
    <dgm:pt modelId="{59D62881-EFA2-4BBA-9D0F-CD7C0A349D78}" type="pres">
      <dgm:prSet presAssocID="{F956E886-2D1F-450F-8073-B90C44CC93DF}" presName="rootText" presStyleLbl="node3" presStyleIdx="1" presStyleCnt="14" custLinFactY="100000" custLinFactNeighborY="189599">
        <dgm:presLayoutVars>
          <dgm:chPref val="3"/>
        </dgm:presLayoutVars>
      </dgm:prSet>
      <dgm:spPr/>
    </dgm:pt>
    <dgm:pt modelId="{50F3EF40-429E-4F1F-AFE6-25B90AD7CDE6}" type="pres">
      <dgm:prSet presAssocID="{F956E886-2D1F-450F-8073-B90C44CC93DF}" presName="rootConnector" presStyleLbl="node3" presStyleIdx="1" presStyleCnt="14"/>
      <dgm:spPr/>
    </dgm:pt>
    <dgm:pt modelId="{3C837D9C-5166-40FC-BC05-FEA260701868}" type="pres">
      <dgm:prSet presAssocID="{F956E886-2D1F-450F-8073-B90C44CC93DF}" presName="hierChild4" presStyleCnt="0"/>
      <dgm:spPr/>
    </dgm:pt>
    <dgm:pt modelId="{104064EA-7C9F-4F0A-BF2B-6C9E2C85D67E}" type="pres">
      <dgm:prSet presAssocID="{ACD9689B-2BCD-460D-B5FB-EF3F453E825E}" presName="Name37" presStyleLbl="parChTrans1D4" presStyleIdx="0" presStyleCnt="9"/>
      <dgm:spPr/>
    </dgm:pt>
    <dgm:pt modelId="{A12C25E3-11FE-4A31-BE1E-8531ADAFDDBD}" type="pres">
      <dgm:prSet presAssocID="{42CA114F-80FD-4F00-AA94-7C9394FBB19C}" presName="hierRoot2" presStyleCnt="0">
        <dgm:presLayoutVars>
          <dgm:hierBranch val="init"/>
        </dgm:presLayoutVars>
      </dgm:prSet>
      <dgm:spPr/>
    </dgm:pt>
    <dgm:pt modelId="{72BC0036-1EDE-4BB3-B3A8-BFCDD92E3A49}" type="pres">
      <dgm:prSet presAssocID="{42CA114F-80FD-4F00-AA94-7C9394FBB19C}" presName="rootComposite" presStyleCnt="0"/>
      <dgm:spPr/>
    </dgm:pt>
    <dgm:pt modelId="{3315C749-8BC3-418F-B892-072D97BEFD23}" type="pres">
      <dgm:prSet presAssocID="{42CA114F-80FD-4F00-AA94-7C9394FBB19C}" presName="rootText" presStyleLbl="node4" presStyleIdx="0" presStyleCnt="9" custLinFactY="100000" custLinFactNeighborY="189599">
        <dgm:presLayoutVars>
          <dgm:chPref val="3"/>
        </dgm:presLayoutVars>
      </dgm:prSet>
      <dgm:spPr/>
    </dgm:pt>
    <dgm:pt modelId="{FD8B4945-E281-46B3-8922-E436FE58C555}" type="pres">
      <dgm:prSet presAssocID="{42CA114F-80FD-4F00-AA94-7C9394FBB19C}" presName="rootConnector" presStyleLbl="node4" presStyleIdx="0" presStyleCnt="9"/>
      <dgm:spPr/>
    </dgm:pt>
    <dgm:pt modelId="{03059D5B-1743-496E-A6EF-F8AC20B6512D}" type="pres">
      <dgm:prSet presAssocID="{42CA114F-80FD-4F00-AA94-7C9394FBB19C}" presName="hierChild4" presStyleCnt="0"/>
      <dgm:spPr/>
    </dgm:pt>
    <dgm:pt modelId="{6CFC3E02-9DD0-4972-A2FE-D3335B137926}" type="pres">
      <dgm:prSet presAssocID="{42CA114F-80FD-4F00-AA94-7C9394FBB19C}" presName="hierChild5" presStyleCnt="0"/>
      <dgm:spPr/>
    </dgm:pt>
    <dgm:pt modelId="{22245F61-246A-4C03-BA80-D8EA99B26DBD}" type="pres">
      <dgm:prSet presAssocID="{A7CF2AA3-03D6-4C30-9262-C00EB628B0B8}" presName="Name37" presStyleLbl="parChTrans1D4" presStyleIdx="1" presStyleCnt="9"/>
      <dgm:spPr/>
    </dgm:pt>
    <dgm:pt modelId="{69CEB3C8-CB15-428B-91FB-E987B52C8B7E}" type="pres">
      <dgm:prSet presAssocID="{A0920C4B-74F9-49AC-BFD0-C50CACBEEC23}" presName="hierRoot2" presStyleCnt="0">
        <dgm:presLayoutVars>
          <dgm:hierBranch val="init"/>
        </dgm:presLayoutVars>
      </dgm:prSet>
      <dgm:spPr/>
    </dgm:pt>
    <dgm:pt modelId="{26770C50-A5CD-443F-AC7C-958D885A1980}" type="pres">
      <dgm:prSet presAssocID="{A0920C4B-74F9-49AC-BFD0-C50CACBEEC23}" presName="rootComposite" presStyleCnt="0"/>
      <dgm:spPr/>
    </dgm:pt>
    <dgm:pt modelId="{408DE639-88F5-4533-8D65-EDA96955A10A}" type="pres">
      <dgm:prSet presAssocID="{A0920C4B-74F9-49AC-BFD0-C50CACBEEC23}" presName="rootText" presStyleLbl="node4" presStyleIdx="1" presStyleCnt="9" custLinFactY="100000" custLinFactNeighborY="189599">
        <dgm:presLayoutVars>
          <dgm:chPref val="3"/>
        </dgm:presLayoutVars>
      </dgm:prSet>
      <dgm:spPr/>
    </dgm:pt>
    <dgm:pt modelId="{2D13EE41-8C21-44AF-AA4C-E78316D89E80}" type="pres">
      <dgm:prSet presAssocID="{A0920C4B-74F9-49AC-BFD0-C50CACBEEC23}" presName="rootConnector" presStyleLbl="node4" presStyleIdx="1" presStyleCnt="9"/>
      <dgm:spPr/>
    </dgm:pt>
    <dgm:pt modelId="{73B5C99C-42D9-476E-B9C5-03C445650345}" type="pres">
      <dgm:prSet presAssocID="{A0920C4B-74F9-49AC-BFD0-C50CACBEEC23}" presName="hierChild4" presStyleCnt="0"/>
      <dgm:spPr/>
    </dgm:pt>
    <dgm:pt modelId="{A4B83669-07ED-4ECA-B088-935E528D43FF}" type="pres">
      <dgm:prSet presAssocID="{A0920C4B-74F9-49AC-BFD0-C50CACBEEC23}" presName="hierChild5" presStyleCnt="0"/>
      <dgm:spPr/>
    </dgm:pt>
    <dgm:pt modelId="{3701168B-6C46-4494-9BFC-00CDBFB7EFB2}" type="pres">
      <dgm:prSet presAssocID="{F956E886-2D1F-450F-8073-B90C44CC93DF}" presName="hierChild5" presStyleCnt="0"/>
      <dgm:spPr/>
    </dgm:pt>
    <dgm:pt modelId="{EB702260-06B2-4D26-9B94-FB35F84F12A9}" type="pres">
      <dgm:prSet presAssocID="{C2E48A7D-93A9-4888-844D-1699C85D09EC}" presName="Name37" presStyleLbl="parChTrans1D3" presStyleIdx="2" presStyleCnt="14"/>
      <dgm:spPr/>
    </dgm:pt>
    <dgm:pt modelId="{EE1623BD-4B50-4EDE-9A39-16F658AE5330}" type="pres">
      <dgm:prSet presAssocID="{952A4551-3B7C-4375-9E7A-2E2C57692A0F}" presName="hierRoot2" presStyleCnt="0">
        <dgm:presLayoutVars>
          <dgm:hierBranch val="init"/>
        </dgm:presLayoutVars>
      </dgm:prSet>
      <dgm:spPr/>
    </dgm:pt>
    <dgm:pt modelId="{D5CEA67F-220E-45AD-94C5-AB9657F531A4}" type="pres">
      <dgm:prSet presAssocID="{952A4551-3B7C-4375-9E7A-2E2C57692A0F}" presName="rootComposite" presStyleCnt="0"/>
      <dgm:spPr/>
    </dgm:pt>
    <dgm:pt modelId="{FACEAF1E-AB2D-44D5-BDC9-CE6E92D26271}" type="pres">
      <dgm:prSet presAssocID="{952A4551-3B7C-4375-9E7A-2E2C57692A0F}" presName="rootText" presStyleLbl="node3" presStyleIdx="2" presStyleCnt="14" custLinFactY="100000" custLinFactNeighborY="189599">
        <dgm:presLayoutVars>
          <dgm:chPref val="3"/>
        </dgm:presLayoutVars>
      </dgm:prSet>
      <dgm:spPr/>
    </dgm:pt>
    <dgm:pt modelId="{AE73D324-3EE5-4F64-84F3-1E9C1B3A83D8}" type="pres">
      <dgm:prSet presAssocID="{952A4551-3B7C-4375-9E7A-2E2C57692A0F}" presName="rootConnector" presStyleLbl="node3" presStyleIdx="2" presStyleCnt="14"/>
      <dgm:spPr/>
    </dgm:pt>
    <dgm:pt modelId="{FDD22B2A-7A15-4763-AB05-2F1D2922877B}" type="pres">
      <dgm:prSet presAssocID="{952A4551-3B7C-4375-9E7A-2E2C57692A0F}" presName="hierChild4" presStyleCnt="0"/>
      <dgm:spPr/>
    </dgm:pt>
    <dgm:pt modelId="{88FA26DF-4236-4BD9-9B82-C43D8B91A15E}" type="pres">
      <dgm:prSet presAssocID="{952A4551-3B7C-4375-9E7A-2E2C57692A0F}" presName="hierChild5" presStyleCnt="0"/>
      <dgm:spPr/>
    </dgm:pt>
    <dgm:pt modelId="{3454C980-9AB8-4F66-989F-2BF30367EC21}" type="pres">
      <dgm:prSet presAssocID="{9C4E1399-6D83-4E21-BFE7-06EEAAD53D45}" presName="hierChild5" presStyleCnt="0"/>
      <dgm:spPr/>
    </dgm:pt>
    <dgm:pt modelId="{3C47D59E-EEEB-4131-B777-C6DD526752A7}" type="pres">
      <dgm:prSet presAssocID="{793DCDAD-226A-483C-A938-2C3D50786E3A}" presName="Name37" presStyleLbl="parChTrans1D2" presStyleIdx="1" presStyleCnt="4"/>
      <dgm:spPr/>
    </dgm:pt>
    <dgm:pt modelId="{8BBFFA12-924F-4AF8-AD5E-51EE17A0A471}" type="pres">
      <dgm:prSet presAssocID="{3DD4E8A3-4403-4D98-9CCB-95F5ABBD4AFD}" presName="hierRoot2" presStyleCnt="0">
        <dgm:presLayoutVars>
          <dgm:hierBranch val="init"/>
        </dgm:presLayoutVars>
      </dgm:prSet>
      <dgm:spPr/>
    </dgm:pt>
    <dgm:pt modelId="{99BA7D6E-58F8-4E15-9F64-3C1B9328D54E}" type="pres">
      <dgm:prSet presAssocID="{3DD4E8A3-4403-4D98-9CCB-95F5ABBD4AFD}" presName="rootComposite" presStyleCnt="0"/>
      <dgm:spPr/>
    </dgm:pt>
    <dgm:pt modelId="{7E6B801B-C089-4AA6-A4DB-3E4535D8A2A5}" type="pres">
      <dgm:prSet presAssocID="{3DD4E8A3-4403-4D98-9CCB-95F5ABBD4AFD}" presName="rootText" presStyleLbl="node2" presStyleIdx="1" presStyleCnt="4">
        <dgm:presLayoutVars>
          <dgm:chPref val="3"/>
        </dgm:presLayoutVars>
      </dgm:prSet>
      <dgm:spPr/>
    </dgm:pt>
    <dgm:pt modelId="{D7879D43-6E65-4A7B-89E4-AFF1DDF712C0}" type="pres">
      <dgm:prSet presAssocID="{3DD4E8A3-4403-4D98-9CCB-95F5ABBD4AFD}" presName="rootConnector" presStyleLbl="node2" presStyleIdx="1" presStyleCnt="4"/>
      <dgm:spPr/>
    </dgm:pt>
    <dgm:pt modelId="{1F435FC6-1929-4D9D-9525-E54E5CC44C65}" type="pres">
      <dgm:prSet presAssocID="{3DD4E8A3-4403-4D98-9CCB-95F5ABBD4AFD}" presName="hierChild4" presStyleCnt="0"/>
      <dgm:spPr/>
    </dgm:pt>
    <dgm:pt modelId="{EE7AB308-BFF8-4B08-9B55-C40CC7FD3EA8}" type="pres">
      <dgm:prSet presAssocID="{1009D175-39EC-44BE-907F-6BCBDB93D0BF}" presName="Name37" presStyleLbl="parChTrans1D3" presStyleIdx="3" presStyleCnt="14"/>
      <dgm:spPr/>
    </dgm:pt>
    <dgm:pt modelId="{897D73C6-CBD3-444B-B234-A3B89D81AD5C}" type="pres">
      <dgm:prSet presAssocID="{D01FEBCF-AB98-4ABF-8C19-890E9866D936}" presName="hierRoot2" presStyleCnt="0">
        <dgm:presLayoutVars>
          <dgm:hierBranch val="init"/>
        </dgm:presLayoutVars>
      </dgm:prSet>
      <dgm:spPr/>
    </dgm:pt>
    <dgm:pt modelId="{8476B69A-237C-49BD-81DC-977A93ED0A3D}" type="pres">
      <dgm:prSet presAssocID="{D01FEBCF-AB98-4ABF-8C19-890E9866D936}" presName="rootComposite" presStyleCnt="0"/>
      <dgm:spPr/>
    </dgm:pt>
    <dgm:pt modelId="{E91A5161-46F2-4E52-90F1-DFCAB1583394}" type="pres">
      <dgm:prSet presAssocID="{D01FEBCF-AB98-4ABF-8C19-890E9866D936}" presName="rootText" presStyleLbl="node3" presStyleIdx="3" presStyleCnt="14" custLinFactY="100000" custLinFactNeighborY="189599">
        <dgm:presLayoutVars>
          <dgm:chPref val="3"/>
        </dgm:presLayoutVars>
      </dgm:prSet>
      <dgm:spPr/>
    </dgm:pt>
    <dgm:pt modelId="{D0B9FC80-5B46-4C69-A7AF-7D7CACD96B5A}" type="pres">
      <dgm:prSet presAssocID="{D01FEBCF-AB98-4ABF-8C19-890E9866D936}" presName="rootConnector" presStyleLbl="node3" presStyleIdx="3" presStyleCnt="14"/>
      <dgm:spPr/>
    </dgm:pt>
    <dgm:pt modelId="{F879E848-B49B-48BD-B37D-342AFB97C328}" type="pres">
      <dgm:prSet presAssocID="{D01FEBCF-AB98-4ABF-8C19-890E9866D936}" presName="hierChild4" presStyleCnt="0"/>
      <dgm:spPr/>
    </dgm:pt>
    <dgm:pt modelId="{C4C8B94C-7827-4A2F-8D2C-77B0D221159F}" type="pres">
      <dgm:prSet presAssocID="{D01FEBCF-AB98-4ABF-8C19-890E9866D936}" presName="hierChild5" presStyleCnt="0"/>
      <dgm:spPr/>
    </dgm:pt>
    <dgm:pt modelId="{594B204D-630F-42C6-9D30-B2BD984A6875}" type="pres">
      <dgm:prSet presAssocID="{27F37C00-76A2-4C05-A421-4DA1E22D9196}" presName="Name37" presStyleLbl="parChTrans1D3" presStyleIdx="4" presStyleCnt="14"/>
      <dgm:spPr/>
    </dgm:pt>
    <dgm:pt modelId="{C523BC6C-3594-4804-AA3B-2E25BECDCBC4}" type="pres">
      <dgm:prSet presAssocID="{7FE263DE-841F-44AE-852E-972F6410B235}" presName="hierRoot2" presStyleCnt="0">
        <dgm:presLayoutVars>
          <dgm:hierBranch val="init"/>
        </dgm:presLayoutVars>
      </dgm:prSet>
      <dgm:spPr/>
    </dgm:pt>
    <dgm:pt modelId="{D714DD8A-D19D-4D48-9172-E5F02D3D7CA1}" type="pres">
      <dgm:prSet presAssocID="{7FE263DE-841F-44AE-852E-972F6410B235}" presName="rootComposite" presStyleCnt="0"/>
      <dgm:spPr/>
    </dgm:pt>
    <dgm:pt modelId="{B42CD3FD-C064-4FE3-A172-5D6D5D003344}" type="pres">
      <dgm:prSet presAssocID="{7FE263DE-841F-44AE-852E-972F6410B235}" presName="rootText" presStyleLbl="node3" presStyleIdx="4" presStyleCnt="14" custLinFactY="100000" custLinFactNeighborY="189599">
        <dgm:presLayoutVars>
          <dgm:chPref val="3"/>
        </dgm:presLayoutVars>
      </dgm:prSet>
      <dgm:spPr/>
    </dgm:pt>
    <dgm:pt modelId="{7E44F39B-7949-4BF2-9E42-06911C52BF59}" type="pres">
      <dgm:prSet presAssocID="{7FE263DE-841F-44AE-852E-972F6410B235}" presName="rootConnector" presStyleLbl="node3" presStyleIdx="4" presStyleCnt="14"/>
      <dgm:spPr/>
    </dgm:pt>
    <dgm:pt modelId="{F7081972-8884-46A4-BF78-F586785FCFEB}" type="pres">
      <dgm:prSet presAssocID="{7FE263DE-841F-44AE-852E-972F6410B235}" presName="hierChild4" presStyleCnt="0"/>
      <dgm:spPr/>
    </dgm:pt>
    <dgm:pt modelId="{99AEF247-B732-4F1C-AD3A-96888A950ABD}" type="pres">
      <dgm:prSet presAssocID="{E99D0032-D71D-459B-A631-0C4AA4484EC1}" presName="Name37" presStyleLbl="parChTrans1D4" presStyleIdx="2" presStyleCnt="9"/>
      <dgm:spPr/>
    </dgm:pt>
    <dgm:pt modelId="{4AF89A20-6C10-4DFC-821D-3786762BD80F}" type="pres">
      <dgm:prSet presAssocID="{E3CF2A96-6D98-4421-9FC5-E857C7CC5177}" presName="hierRoot2" presStyleCnt="0">
        <dgm:presLayoutVars>
          <dgm:hierBranch val="init"/>
        </dgm:presLayoutVars>
      </dgm:prSet>
      <dgm:spPr/>
    </dgm:pt>
    <dgm:pt modelId="{158C2B8E-7660-44BD-99C6-1D5386901683}" type="pres">
      <dgm:prSet presAssocID="{E3CF2A96-6D98-4421-9FC5-E857C7CC5177}" presName="rootComposite" presStyleCnt="0"/>
      <dgm:spPr/>
    </dgm:pt>
    <dgm:pt modelId="{E5453F52-45F2-4E15-B6A8-82C57DB751E2}" type="pres">
      <dgm:prSet presAssocID="{E3CF2A96-6D98-4421-9FC5-E857C7CC5177}" presName="rootText" presStyleLbl="node4" presStyleIdx="2" presStyleCnt="9" custLinFactY="100000" custLinFactNeighborY="189599">
        <dgm:presLayoutVars>
          <dgm:chPref val="3"/>
        </dgm:presLayoutVars>
      </dgm:prSet>
      <dgm:spPr/>
    </dgm:pt>
    <dgm:pt modelId="{302E32CC-6736-40B2-8635-69D7F022F00A}" type="pres">
      <dgm:prSet presAssocID="{E3CF2A96-6D98-4421-9FC5-E857C7CC5177}" presName="rootConnector" presStyleLbl="node4" presStyleIdx="2" presStyleCnt="9"/>
      <dgm:spPr/>
    </dgm:pt>
    <dgm:pt modelId="{F7CEECD4-E20A-4599-A012-249475474678}" type="pres">
      <dgm:prSet presAssocID="{E3CF2A96-6D98-4421-9FC5-E857C7CC5177}" presName="hierChild4" presStyleCnt="0"/>
      <dgm:spPr/>
    </dgm:pt>
    <dgm:pt modelId="{6DCBC942-E0C4-4C0E-AA8E-7ECF9AB96D9B}" type="pres">
      <dgm:prSet presAssocID="{E3CF2A96-6D98-4421-9FC5-E857C7CC5177}" presName="hierChild5" presStyleCnt="0"/>
      <dgm:spPr/>
    </dgm:pt>
    <dgm:pt modelId="{D1A923D0-6896-4693-8E3D-141BD25B41AA}" type="pres">
      <dgm:prSet presAssocID="{7FE263DE-841F-44AE-852E-972F6410B235}" presName="hierChild5" presStyleCnt="0"/>
      <dgm:spPr/>
    </dgm:pt>
    <dgm:pt modelId="{0702B524-80A2-444A-A631-AEECCD21CE9B}" type="pres">
      <dgm:prSet presAssocID="{07AF1078-0897-494A-81EB-BEC7A4C4B331}" presName="Name37" presStyleLbl="parChTrans1D3" presStyleIdx="5" presStyleCnt="14"/>
      <dgm:spPr/>
    </dgm:pt>
    <dgm:pt modelId="{143873AA-7DFB-49A7-B824-8382DB35A34A}" type="pres">
      <dgm:prSet presAssocID="{64732D31-09C0-4558-BD64-51C5259C4795}" presName="hierRoot2" presStyleCnt="0">
        <dgm:presLayoutVars>
          <dgm:hierBranch val="init"/>
        </dgm:presLayoutVars>
      </dgm:prSet>
      <dgm:spPr/>
    </dgm:pt>
    <dgm:pt modelId="{B6F7AF96-7F7B-4D82-A068-85E113DBB467}" type="pres">
      <dgm:prSet presAssocID="{64732D31-09C0-4558-BD64-51C5259C4795}" presName="rootComposite" presStyleCnt="0"/>
      <dgm:spPr/>
    </dgm:pt>
    <dgm:pt modelId="{EE1C7216-B37A-4515-B53A-0B7FEBB6DA23}" type="pres">
      <dgm:prSet presAssocID="{64732D31-09C0-4558-BD64-51C5259C4795}" presName="rootText" presStyleLbl="node3" presStyleIdx="5" presStyleCnt="14" custLinFactY="100000" custLinFactNeighborY="189599">
        <dgm:presLayoutVars>
          <dgm:chPref val="3"/>
        </dgm:presLayoutVars>
      </dgm:prSet>
      <dgm:spPr/>
    </dgm:pt>
    <dgm:pt modelId="{720F53BB-6C7F-4FF1-9A2A-1C2943D66F50}" type="pres">
      <dgm:prSet presAssocID="{64732D31-09C0-4558-BD64-51C5259C4795}" presName="rootConnector" presStyleLbl="node3" presStyleIdx="5" presStyleCnt="14"/>
      <dgm:spPr/>
    </dgm:pt>
    <dgm:pt modelId="{6DEA7F32-3B76-4FB2-8591-1559DD5302E3}" type="pres">
      <dgm:prSet presAssocID="{64732D31-09C0-4558-BD64-51C5259C4795}" presName="hierChild4" presStyleCnt="0"/>
      <dgm:spPr/>
    </dgm:pt>
    <dgm:pt modelId="{0A32E3E4-0FB8-497C-8D8A-5458D0B53892}" type="pres">
      <dgm:prSet presAssocID="{65ECA905-6CD3-4DB5-9DD0-F9DF008C6D17}" presName="Name37" presStyleLbl="parChTrans1D4" presStyleIdx="3" presStyleCnt="9"/>
      <dgm:spPr/>
    </dgm:pt>
    <dgm:pt modelId="{78B98EF2-2203-4AA5-B059-E49D915FD619}" type="pres">
      <dgm:prSet presAssocID="{52CB7883-94E4-414D-BB31-2B7F262188F1}" presName="hierRoot2" presStyleCnt="0">
        <dgm:presLayoutVars>
          <dgm:hierBranch val="init"/>
        </dgm:presLayoutVars>
      </dgm:prSet>
      <dgm:spPr/>
    </dgm:pt>
    <dgm:pt modelId="{74FDC942-A4E4-4292-A215-1AB5393F7527}" type="pres">
      <dgm:prSet presAssocID="{52CB7883-94E4-414D-BB31-2B7F262188F1}" presName="rootComposite" presStyleCnt="0"/>
      <dgm:spPr/>
    </dgm:pt>
    <dgm:pt modelId="{823AA581-ECFF-4429-9DAA-765D1568042A}" type="pres">
      <dgm:prSet presAssocID="{52CB7883-94E4-414D-BB31-2B7F262188F1}" presName="rootText" presStyleLbl="node4" presStyleIdx="3" presStyleCnt="9" custLinFactY="100000" custLinFactNeighborY="189599">
        <dgm:presLayoutVars>
          <dgm:chPref val="3"/>
        </dgm:presLayoutVars>
      </dgm:prSet>
      <dgm:spPr/>
    </dgm:pt>
    <dgm:pt modelId="{BC3802A7-F54A-4D90-A880-C7D4CCE4DFDF}" type="pres">
      <dgm:prSet presAssocID="{52CB7883-94E4-414D-BB31-2B7F262188F1}" presName="rootConnector" presStyleLbl="node4" presStyleIdx="3" presStyleCnt="9"/>
      <dgm:spPr/>
    </dgm:pt>
    <dgm:pt modelId="{2697463E-6A86-466C-B314-1AFDCA9C25CC}" type="pres">
      <dgm:prSet presAssocID="{52CB7883-94E4-414D-BB31-2B7F262188F1}" presName="hierChild4" presStyleCnt="0"/>
      <dgm:spPr/>
    </dgm:pt>
    <dgm:pt modelId="{C01E47EA-25F7-4CE5-A5FE-F6B589370AFF}" type="pres">
      <dgm:prSet presAssocID="{52CB7883-94E4-414D-BB31-2B7F262188F1}" presName="hierChild5" presStyleCnt="0"/>
      <dgm:spPr/>
    </dgm:pt>
    <dgm:pt modelId="{90F07EEB-FC55-466F-B916-937656BBA2B5}" type="pres">
      <dgm:prSet presAssocID="{D51F4466-3F0A-47C8-A0FB-ACE57BA6E582}" presName="Name37" presStyleLbl="parChTrans1D4" presStyleIdx="4" presStyleCnt="9"/>
      <dgm:spPr/>
    </dgm:pt>
    <dgm:pt modelId="{0AB19C83-347D-491C-A295-DF616B33D2B6}" type="pres">
      <dgm:prSet presAssocID="{F8A94335-3B63-4F19-81B6-63E1B38BBA61}" presName="hierRoot2" presStyleCnt="0">
        <dgm:presLayoutVars>
          <dgm:hierBranch val="init"/>
        </dgm:presLayoutVars>
      </dgm:prSet>
      <dgm:spPr/>
    </dgm:pt>
    <dgm:pt modelId="{A3D3EA23-AC8A-454E-81F9-3513E957B499}" type="pres">
      <dgm:prSet presAssocID="{F8A94335-3B63-4F19-81B6-63E1B38BBA61}" presName="rootComposite" presStyleCnt="0"/>
      <dgm:spPr/>
    </dgm:pt>
    <dgm:pt modelId="{E38C66FC-AB34-41DD-83F9-B02B6FFB46B4}" type="pres">
      <dgm:prSet presAssocID="{F8A94335-3B63-4F19-81B6-63E1B38BBA61}" presName="rootText" presStyleLbl="node4" presStyleIdx="4" presStyleCnt="9" custLinFactY="100000" custLinFactNeighborY="189599">
        <dgm:presLayoutVars>
          <dgm:chPref val="3"/>
        </dgm:presLayoutVars>
      </dgm:prSet>
      <dgm:spPr/>
    </dgm:pt>
    <dgm:pt modelId="{F8D0664E-460C-404B-BAAC-3FCE91522EC0}" type="pres">
      <dgm:prSet presAssocID="{F8A94335-3B63-4F19-81B6-63E1B38BBA61}" presName="rootConnector" presStyleLbl="node4" presStyleIdx="4" presStyleCnt="9"/>
      <dgm:spPr/>
    </dgm:pt>
    <dgm:pt modelId="{D3BBBF0F-0F1E-4FAA-92FF-056293EE9F35}" type="pres">
      <dgm:prSet presAssocID="{F8A94335-3B63-4F19-81B6-63E1B38BBA61}" presName="hierChild4" presStyleCnt="0"/>
      <dgm:spPr/>
    </dgm:pt>
    <dgm:pt modelId="{D70D054B-0B23-421E-B00C-E60B607DB448}" type="pres">
      <dgm:prSet presAssocID="{F8A94335-3B63-4F19-81B6-63E1B38BBA61}" presName="hierChild5" presStyleCnt="0"/>
      <dgm:spPr/>
    </dgm:pt>
    <dgm:pt modelId="{E07FBF85-0A98-4E7D-A15A-47535A9DCFC1}" type="pres">
      <dgm:prSet presAssocID="{64732D31-09C0-4558-BD64-51C5259C4795}" presName="hierChild5" presStyleCnt="0"/>
      <dgm:spPr/>
    </dgm:pt>
    <dgm:pt modelId="{5F685141-1C29-4973-95F5-B7DD0E9E2F43}" type="pres">
      <dgm:prSet presAssocID="{CFAF9E32-F085-4508-8A2D-253EA31B7CB2}" presName="Name37" presStyleLbl="parChTrans1D3" presStyleIdx="6" presStyleCnt="14"/>
      <dgm:spPr/>
    </dgm:pt>
    <dgm:pt modelId="{EF3C7359-F0AA-49DB-BD70-02269CA5DFBF}" type="pres">
      <dgm:prSet presAssocID="{A32752D7-01BD-48D6-ADB4-7C8147921A18}" presName="hierRoot2" presStyleCnt="0">
        <dgm:presLayoutVars>
          <dgm:hierBranch val="init"/>
        </dgm:presLayoutVars>
      </dgm:prSet>
      <dgm:spPr/>
    </dgm:pt>
    <dgm:pt modelId="{3B60548F-126C-4D33-B230-C6AEBE4AC369}" type="pres">
      <dgm:prSet presAssocID="{A32752D7-01BD-48D6-ADB4-7C8147921A18}" presName="rootComposite" presStyleCnt="0"/>
      <dgm:spPr/>
    </dgm:pt>
    <dgm:pt modelId="{3EB299B8-BCF2-4389-AD88-BE998FFD3F50}" type="pres">
      <dgm:prSet presAssocID="{A32752D7-01BD-48D6-ADB4-7C8147921A18}" presName="rootText" presStyleLbl="node3" presStyleIdx="6" presStyleCnt="14" custLinFactY="100000" custLinFactNeighborY="189599">
        <dgm:presLayoutVars>
          <dgm:chPref val="3"/>
        </dgm:presLayoutVars>
      </dgm:prSet>
      <dgm:spPr/>
    </dgm:pt>
    <dgm:pt modelId="{58F4A82F-C713-4439-8A00-92D3E3637406}" type="pres">
      <dgm:prSet presAssocID="{A32752D7-01BD-48D6-ADB4-7C8147921A18}" presName="rootConnector" presStyleLbl="node3" presStyleIdx="6" presStyleCnt="14"/>
      <dgm:spPr/>
    </dgm:pt>
    <dgm:pt modelId="{E43D66BD-F2AE-4A80-92EE-1ADB43865CE3}" type="pres">
      <dgm:prSet presAssocID="{A32752D7-01BD-48D6-ADB4-7C8147921A18}" presName="hierChild4" presStyleCnt="0"/>
      <dgm:spPr/>
    </dgm:pt>
    <dgm:pt modelId="{D6017946-DB3F-4591-B233-387F2CF059C5}" type="pres">
      <dgm:prSet presAssocID="{A32752D7-01BD-48D6-ADB4-7C8147921A18}" presName="hierChild5" presStyleCnt="0"/>
      <dgm:spPr/>
    </dgm:pt>
    <dgm:pt modelId="{5246A6AF-1976-49C0-A00A-3639B693D06C}" type="pres">
      <dgm:prSet presAssocID="{9B2540BA-4CBA-4381-BA50-CB2502418501}" presName="Name37" presStyleLbl="parChTrans1D3" presStyleIdx="7" presStyleCnt="14"/>
      <dgm:spPr/>
    </dgm:pt>
    <dgm:pt modelId="{95BE9F58-EE6F-494C-8C2C-476A020A4353}" type="pres">
      <dgm:prSet presAssocID="{0B7CBF84-B0CF-43D2-B1EE-332C39B2A939}" presName="hierRoot2" presStyleCnt="0">
        <dgm:presLayoutVars>
          <dgm:hierBranch val="init"/>
        </dgm:presLayoutVars>
      </dgm:prSet>
      <dgm:spPr/>
    </dgm:pt>
    <dgm:pt modelId="{C0D7C1F9-AC7B-40F1-BB11-DBD9D2015BF3}" type="pres">
      <dgm:prSet presAssocID="{0B7CBF84-B0CF-43D2-B1EE-332C39B2A939}" presName="rootComposite" presStyleCnt="0"/>
      <dgm:spPr/>
    </dgm:pt>
    <dgm:pt modelId="{24C84A52-A697-4720-95C9-4FACD703AEFB}" type="pres">
      <dgm:prSet presAssocID="{0B7CBF84-B0CF-43D2-B1EE-332C39B2A939}" presName="rootText" presStyleLbl="node3" presStyleIdx="7" presStyleCnt="14" custLinFactY="100000" custLinFactNeighborY="189599">
        <dgm:presLayoutVars>
          <dgm:chPref val="3"/>
        </dgm:presLayoutVars>
      </dgm:prSet>
      <dgm:spPr/>
    </dgm:pt>
    <dgm:pt modelId="{97675178-CA8B-4D6D-A015-DFDD972BB1B5}" type="pres">
      <dgm:prSet presAssocID="{0B7CBF84-B0CF-43D2-B1EE-332C39B2A939}" presName="rootConnector" presStyleLbl="node3" presStyleIdx="7" presStyleCnt="14"/>
      <dgm:spPr/>
    </dgm:pt>
    <dgm:pt modelId="{12AF34D4-6058-4133-8882-4D8D7F9169B7}" type="pres">
      <dgm:prSet presAssocID="{0B7CBF84-B0CF-43D2-B1EE-332C39B2A939}" presName="hierChild4" presStyleCnt="0"/>
      <dgm:spPr/>
    </dgm:pt>
    <dgm:pt modelId="{A44DDE53-9F07-446C-8BA7-B5EDB17914AF}" type="pres">
      <dgm:prSet presAssocID="{0B7CBF84-B0CF-43D2-B1EE-332C39B2A939}" presName="hierChild5" presStyleCnt="0"/>
      <dgm:spPr/>
    </dgm:pt>
    <dgm:pt modelId="{C00B76BD-C11A-4B82-ACEF-97205B71461A}" type="pres">
      <dgm:prSet presAssocID="{3DD4E8A3-4403-4D98-9CCB-95F5ABBD4AFD}" presName="hierChild5" presStyleCnt="0"/>
      <dgm:spPr/>
    </dgm:pt>
    <dgm:pt modelId="{E5A28C19-523E-471C-86B3-744FD474FC9C}" type="pres">
      <dgm:prSet presAssocID="{59BF1FAD-816A-49C0-BA8D-33D3EBCDFDCB}" presName="Name37" presStyleLbl="parChTrans1D2" presStyleIdx="2" presStyleCnt="4"/>
      <dgm:spPr/>
    </dgm:pt>
    <dgm:pt modelId="{C98DA9AE-BA53-4108-97EB-ED72E81B1233}" type="pres">
      <dgm:prSet presAssocID="{1DDFAB0C-E397-4410-8DC4-9B5A96D86488}" presName="hierRoot2" presStyleCnt="0">
        <dgm:presLayoutVars>
          <dgm:hierBranch val="init"/>
        </dgm:presLayoutVars>
      </dgm:prSet>
      <dgm:spPr/>
    </dgm:pt>
    <dgm:pt modelId="{5179B1F4-C205-4C4C-9243-A845849A3EF3}" type="pres">
      <dgm:prSet presAssocID="{1DDFAB0C-E397-4410-8DC4-9B5A96D86488}" presName="rootComposite" presStyleCnt="0"/>
      <dgm:spPr/>
    </dgm:pt>
    <dgm:pt modelId="{03CB91E5-5BD8-4BDC-96AB-875052AD4343}" type="pres">
      <dgm:prSet presAssocID="{1DDFAB0C-E397-4410-8DC4-9B5A96D86488}" presName="rootText" presStyleLbl="node2" presStyleIdx="2" presStyleCnt="4">
        <dgm:presLayoutVars>
          <dgm:chPref val="3"/>
        </dgm:presLayoutVars>
      </dgm:prSet>
      <dgm:spPr/>
    </dgm:pt>
    <dgm:pt modelId="{E7DB3F72-EF60-43D8-AFBB-17851FED13B1}" type="pres">
      <dgm:prSet presAssocID="{1DDFAB0C-E397-4410-8DC4-9B5A96D86488}" presName="rootConnector" presStyleLbl="node2" presStyleIdx="2" presStyleCnt="4"/>
      <dgm:spPr/>
    </dgm:pt>
    <dgm:pt modelId="{FCA2A957-8BD3-49F2-B3D0-16A2B9E99F08}" type="pres">
      <dgm:prSet presAssocID="{1DDFAB0C-E397-4410-8DC4-9B5A96D86488}" presName="hierChild4" presStyleCnt="0"/>
      <dgm:spPr/>
    </dgm:pt>
    <dgm:pt modelId="{39E31BD0-9997-4B37-9417-76723852938A}" type="pres">
      <dgm:prSet presAssocID="{67B23D67-8678-4ED5-8E70-56D0545A3FE3}" presName="Name37" presStyleLbl="parChTrans1D3" presStyleIdx="8" presStyleCnt="14"/>
      <dgm:spPr/>
    </dgm:pt>
    <dgm:pt modelId="{2B12EA51-2ACF-484F-B035-60E9CFC4B958}" type="pres">
      <dgm:prSet presAssocID="{1CD6DFC5-F735-49A7-B7E4-D6D97DDCB1FB}" presName="hierRoot2" presStyleCnt="0">
        <dgm:presLayoutVars>
          <dgm:hierBranch val="init"/>
        </dgm:presLayoutVars>
      </dgm:prSet>
      <dgm:spPr/>
    </dgm:pt>
    <dgm:pt modelId="{A3940028-5417-42FD-B453-F64CDC4F956A}" type="pres">
      <dgm:prSet presAssocID="{1CD6DFC5-F735-49A7-B7E4-D6D97DDCB1FB}" presName="rootComposite" presStyleCnt="0"/>
      <dgm:spPr/>
    </dgm:pt>
    <dgm:pt modelId="{720510C7-0E29-47C6-9037-116F1A242183}" type="pres">
      <dgm:prSet presAssocID="{1CD6DFC5-F735-49A7-B7E4-D6D97DDCB1FB}" presName="rootText" presStyleLbl="node3" presStyleIdx="8" presStyleCnt="14" custLinFactY="100000" custLinFactNeighborY="189599">
        <dgm:presLayoutVars>
          <dgm:chPref val="3"/>
        </dgm:presLayoutVars>
      </dgm:prSet>
      <dgm:spPr/>
    </dgm:pt>
    <dgm:pt modelId="{D79FD17C-0FD3-4ECA-8F1C-9A07F565FE97}" type="pres">
      <dgm:prSet presAssocID="{1CD6DFC5-F735-49A7-B7E4-D6D97DDCB1FB}" presName="rootConnector" presStyleLbl="node3" presStyleIdx="8" presStyleCnt="14"/>
      <dgm:spPr/>
    </dgm:pt>
    <dgm:pt modelId="{0B2F835E-C725-408A-8386-BB0121C29DD8}" type="pres">
      <dgm:prSet presAssocID="{1CD6DFC5-F735-49A7-B7E4-D6D97DDCB1FB}" presName="hierChild4" presStyleCnt="0"/>
      <dgm:spPr/>
    </dgm:pt>
    <dgm:pt modelId="{668671AB-40BA-40DF-8559-7B4502A1BE10}" type="pres">
      <dgm:prSet presAssocID="{D117164C-40CF-4F25-9820-C4AE8CBF71C3}" presName="Name37" presStyleLbl="parChTrans1D4" presStyleIdx="5" presStyleCnt="9"/>
      <dgm:spPr/>
    </dgm:pt>
    <dgm:pt modelId="{1542B8E5-A762-489A-82D5-A54FBF9ABA38}" type="pres">
      <dgm:prSet presAssocID="{41938987-A21C-48DD-B27F-85955E7E7C88}" presName="hierRoot2" presStyleCnt="0">
        <dgm:presLayoutVars>
          <dgm:hierBranch val="init"/>
        </dgm:presLayoutVars>
      </dgm:prSet>
      <dgm:spPr/>
    </dgm:pt>
    <dgm:pt modelId="{CDF656FE-AC31-4AF1-8D00-10D68B5157F3}" type="pres">
      <dgm:prSet presAssocID="{41938987-A21C-48DD-B27F-85955E7E7C88}" presName="rootComposite" presStyleCnt="0"/>
      <dgm:spPr/>
    </dgm:pt>
    <dgm:pt modelId="{9640D944-396D-4E93-A1FF-23CC27F75E3C}" type="pres">
      <dgm:prSet presAssocID="{41938987-A21C-48DD-B27F-85955E7E7C88}" presName="rootText" presStyleLbl="node4" presStyleIdx="5" presStyleCnt="9" custLinFactY="100000" custLinFactNeighborY="189599">
        <dgm:presLayoutVars>
          <dgm:chPref val="3"/>
        </dgm:presLayoutVars>
      </dgm:prSet>
      <dgm:spPr/>
    </dgm:pt>
    <dgm:pt modelId="{45C110F7-1DB9-4CFA-BEF3-E7C748DDA0B0}" type="pres">
      <dgm:prSet presAssocID="{41938987-A21C-48DD-B27F-85955E7E7C88}" presName="rootConnector" presStyleLbl="node4" presStyleIdx="5" presStyleCnt="9"/>
      <dgm:spPr/>
    </dgm:pt>
    <dgm:pt modelId="{7025529F-5C6F-4894-BAA7-B64B346F1E44}" type="pres">
      <dgm:prSet presAssocID="{41938987-A21C-48DD-B27F-85955E7E7C88}" presName="hierChild4" presStyleCnt="0"/>
      <dgm:spPr/>
    </dgm:pt>
    <dgm:pt modelId="{967E8B06-46A8-4FCE-A1D2-4C3E80BC1ACE}" type="pres">
      <dgm:prSet presAssocID="{41938987-A21C-48DD-B27F-85955E7E7C88}" presName="hierChild5" presStyleCnt="0"/>
      <dgm:spPr/>
    </dgm:pt>
    <dgm:pt modelId="{589C079B-F9FE-42D1-B863-52F5632C3799}" type="pres">
      <dgm:prSet presAssocID="{139DB0B9-6FFA-4DCF-9698-048744CAC6D6}" presName="Name37" presStyleLbl="parChTrans1D4" presStyleIdx="6" presStyleCnt="9"/>
      <dgm:spPr/>
    </dgm:pt>
    <dgm:pt modelId="{659480C2-E09E-4A2D-8A5E-EA7CDBA916D0}" type="pres">
      <dgm:prSet presAssocID="{71B748B5-AF7A-4E51-8C75-8643897C2549}" presName="hierRoot2" presStyleCnt="0">
        <dgm:presLayoutVars>
          <dgm:hierBranch val="init"/>
        </dgm:presLayoutVars>
      </dgm:prSet>
      <dgm:spPr/>
    </dgm:pt>
    <dgm:pt modelId="{5AF73A6E-F6BC-4919-92B6-47858B40BDD2}" type="pres">
      <dgm:prSet presAssocID="{71B748B5-AF7A-4E51-8C75-8643897C2549}" presName="rootComposite" presStyleCnt="0"/>
      <dgm:spPr/>
    </dgm:pt>
    <dgm:pt modelId="{8B492C81-3F4B-4FE2-B401-88C90BBDA350}" type="pres">
      <dgm:prSet presAssocID="{71B748B5-AF7A-4E51-8C75-8643897C2549}" presName="rootText" presStyleLbl="node4" presStyleIdx="6" presStyleCnt="9" custLinFactY="100000" custLinFactNeighborY="189599">
        <dgm:presLayoutVars>
          <dgm:chPref val="3"/>
        </dgm:presLayoutVars>
      </dgm:prSet>
      <dgm:spPr/>
    </dgm:pt>
    <dgm:pt modelId="{6E60C62C-C1F6-4240-BF13-45B6256AA815}" type="pres">
      <dgm:prSet presAssocID="{71B748B5-AF7A-4E51-8C75-8643897C2549}" presName="rootConnector" presStyleLbl="node4" presStyleIdx="6" presStyleCnt="9"/>
      <dgm:spPr/>
    </dgm:pt>
    <dgm:pt modelId="{F695B422-C29C-4D40-A29A-72574596BB58}" type="pres">
      <dgm:prSet presAssocID="{71B748B5-AF7A-4E51-8C75-8643897C2549}" presName="hierChild4" presStyleCnt="0"/>
      <dgm:spPr/>
    </dgm:pt>
    <dgm:pt modelId="{C5F33C4A-2075-419C-AEB6-06ADB13D86A0}" type="pres">
      <dgm:prSet presAssocID="{71B748B5-AF7A-4E51-8C75-8643897C2549}" presName="hierChild5" presStyleCnt="0"/>
      <dgm:spPr/>
    </dgm:pt>
    <dgm:pt modelId="{4049E0AB-7F0F-4BD6-9BB2-691E94DAAB7D}" type="pres">
      <dgm:prSet presAssocID="{226AE3D1-1189-41CD-A074-5713392FD8B6}" presName="Name37" presStyleLbl="parChTrans1D4" presStyleIdx="7" presStyleCnt="9"/>
      <dgm:spPr/>
    </dgm:pt>
    <dgm:pt modelId="{88C95B18-A19E-49EA-AE85-7F612BCB8EF2}" type="pres">
      <dgm:prSet presAssocID="{F3AE37E0-03DC-4D73-B53D-F6B82B86D4C3}" presName="hierRoot2" presStyleCnt="0">
        <dgm:presLayoutVars>
          <dgm:hierBranch val="init"/>
        </dgm:presLayoutVars>
      </dgm:prSet>
      <dgm:spPr/>
    </dgm:pt>
    <dgm:pt modelId="{92A85691-7EEE-42FB-941C-DF7054E38824}" type="pres">
      <dgm:prSet presAssocID="{F3AE37E0-03DC-4D73-B53D-F6B82B86D4C3}" presName="rootComposite" presStyleCnt="0"/>
      <dgm:spPr/>
    </dgm:pt>
    <dgm:pt modelId="{1212E5C9-CE4C-412F-920A-C6FC6BDDE94A}" type="pres">
      <dgm:prSet presAssocID="{F3AE37E0-03DC-4D73-B53D-F6B82B86D4C3}" presName="rootText" presStyleLbl="node4" presStyleIdx="7" presStyleCnt="9" custLinFactY="100000" custLinFactNeighborY="189599">
        <dgm:presLayoutVars>
          <dgm:chPref val="3"/>
        </dgm:presLayoutVars>
      </dgm:prSet>
      <dgm:spPr/>
    </dgm:pt>
    <dgm:pt modelId="{C99E208F-65E9-4D50-8FF8-98453CA26F14}" type="pres">
      <dgm:prSet presAssocID="{F3AE37E0-03DC-4D73-B53D-F6B82B86D4C3}" presName="rootConnector" presStyleLbl="node4" presStyleIdx="7" presStyleCnt="9"/>
      <dgm:spPr/>
    </dgm:pt>
    <dgm:pt modelId="{B7135F3A-1231-479F-96A1-1A263AB05317}" type="pres">
      <dgm:prSet presAssocID="{F3AE37E0-03DC-4D73-B53D-F6B82B86D4C3}" presName="hierChild4" presStyleCnt="0"/>
      <dgm:spPr/>
    </dgm:pt>
    <dgm:pt modelId="{B4913681-E976-4352-A042-0F9737108431}" type="pres">
      <dgm:prSet presAssocID="{F3AE37E0-03DC-4D73-B53D-F6B82B86D4C3}" presName="hierChild5" presStyleCnt="0"/>
      <dgm:spPr/>
    </dgm:pt>
    <dgm:pt modelId="{062905D9-1C0E-4C79-B7E4-DFCF8CD0CF29}" type="pres">
      <dgm:prSet presAssocID="{29CB485F-32C4-42FE-8681-DAE7AFD0A93A}" presName="Name37" presStyleLbl="parChTrans1D4" presStyleIdx="8" presStyleCnt="9"/>
      <dgm:spPr/>
    </dgm:pt>
    <dgm:pt modelId="{D2F6685E-98D1-4C17-97CF-56F024527212}" type="pres">
      <dgm:prSet presAssocID="{9711B055-59F2-4653-90B3-8A7FDC39B6AE}" presName="hierRoot2" presStyleCnt="0">
        <dgm:presLayoutVars>
          <dgm:hierBranch val="init"/>
        </dgm:presLayoutVars>
      </dgm:prSet>
      <dgm:spPr/>
    </dgm:pt>
    <dgm:pt modelId="{11FA9021-CCA1-4A66-8F37-74E409E59F24}" type="pres">
      <dgm:prSet presAssocID="{9711B055-59F2-4653-90B3-8A7FDC39B6AE}" presName="rootComposite" presStyleCnt="0"/>
      <dgm:spPr/>
    </dgm:pt>
    <dgm:pt modelId="{1BCDB097-463C-46E0-AF02-0AE56CE0C17A}" type="pres">
      <dgm:prSet presAssocID="{9711B055-59F2-4653-90B3-8A7FDC39B6AE}" presName="rootText" presStyleLbl="node4" presStyleIdx="8" presStyleCnt="9" custLinFactY="100000" custLinFactNeighborY="177553">
        <dgm:presLayoutVars>
          <dgm:chPref val="3"/>
        </dgm:presLayoutVars>
      </dgm:prSet>
      <dgm:spPr/>
    </dgm:pt>
    <dgm:pt modelId="{A3FE23AB-42EE-429D-B77E-92E2F2FC777D}" type="pres">
      <dgm:prSet presAssocID="{9711B055-59F2-4653-90B3-8A7FDC39B6AE}" presName="rootConnector" presStyleLbl="node4" presStyleIdx="8" presStyleCnt="9"/>
      <dgm:spPr/>
    </dgm:pt>
    <dgm:pt modelId="{5DF10685-C06E-4933-81AA-72870E46A42B}" type="pres">
      <dgm:prSet presAssocID="{9711B055-59F2-4653-90B3-8A7FDC39B6AE}" presName="hierChild4" presStyleCnt="0"/>
      <dgm:spPr/>
    </dgm:pt>
    <dgm:pt modelId="{93E0E3E2-A61A-4E57-93C0-514D1E65072B}" type="pres">
      <dgm:prSet presAssocID="{9711B055-59F2-4653-90B3-8A7FDC39B6AE}" presName="hierChild5" presStyleCnt="0"/>
      <dgm:spPr/>
    </dgm:pt>
    <dgm:pt modelId="{8EA88424-D327-42BE-974B-EF15347C9FDE}" type="pres">
      <dgm:prSet presAssocID="{1CD6DFC5-F735-49A7-B7E4-D6D97DDCB1FB}" presName="hierChild5" presStyleCnt="0"/>
      <dgm:spPr/>
    </dgm:pt>
    <dgm:pt modelId="{9A1E71A2-5208-4310-966F-962B58EC687B}" type="pres">
      <dgm:prSet presAssocID="{68AA44F1-6C43-4776-A574-ED7B3133965F}" presName="Name37" presStyleLbl="parChTrans1D3" presStyleIdx="9" presStyleCnt="14"/>
      <dgm:spPr/>
    </dgm:pt>
    <dgm:pt modelId="{F6EC86C9-5680-4BDD-AB40-3D4FD1DFCED7}" type="pres">
      <dgm:prSet presAssocID="{4A9C9890-3F1E-456C-B8FE-C3A0349B80F7}" presName="hierRoot2" presStyleCnt="0">
        <dgm:presLayoutVars>
          <dgm:hierBranch val="init"/>
        </dgm:presLayoutVars>
      </dgm:prSet>
      <dgm:spPr/>
    </dgm:pt>
    <dgm:pt modelId="{BE0CE93D-98F5-450E-A803-F5AB30D5B635}" type="pres">
      <dgm:prSet presAssocID="{4A9C9890-3F1E-456C-B8FE-C3A0349B80F7}" presName="rootComposite" presStyleCnt="0"/>
      <dgm:spPr/>
    </dgm:pt>
    <dgm:pt modelId="{79BC7489-13A0-4344-852E-58DFCDD0F349}" type="pres">
      <dgm:prSet presAssocID="{4A9C9890-3F1E-456C-B8FE-C3A0349B80F7}" presName="rootText" presStyleLbl="node3" presStyleIdx="9" presStyleCnt="14" custScaleY="210912" custLinFactY="100000" custLinFactNeighborX="-9133" custLinFactNeighborY="189599">
        <dgm:presLayoutVars>
          <dgm:chPref val="3"/>
        </dgm:presLayoutVars>
      </dgm:prSet>
      <dgm:spPr/>
    </dgm:pt>
    <dgm:pt modelId="{867760B8-09BE-42F2-A518-E3541132C696}" type="pres">
      <dgm:prSet presAssocID="{4A9C9890-3F1E-456C-B8FE-C3A0349B80F7}" presName="rootConnector" presStyleLbl="node3" presStyleIdx="9" presStyleCnt="14"/>
      <dgm:spPr/>
    </dgm:pt>
    <dgm:pt modelId="{4616B5A6-0516-499B-B893-F9CFA36CBCBC}" type="pres">
      <dgm:prSet presAssocID="{4A9C9890-3F1E-456C-B8FE-C3A0349B80F7}" presName="hierChild4" presStyleCnt="0"/>
      <dgm:spPr/>
    </dgm:pt>
    <dgm:pt modelId="{29D695E0-7D79-4B18-98B7-348ABE65732B}" type="pres">
      <dgm:prSet presAssocID="{4A9C9890-3F1E-456C-B8FE-C3A0349B80F7}" presName="hierChild5" presStyleCnt="0"/>
      <dgm:spPr/>
    </dgm:pt>
    <dgm:pt modelId="{A2479C5A-E4B6-428E-B75E-F0CFAC5D9E05}" type="pres">
      <dgm:prSet presAssocID="{1DDFAB0C-E397-4410-8DC4-9B5A96D86488}" presName="hierChild5" presStyleCnt="0"/>
      <dgm:spPr/>
    </dgm:pt>
    <dgm:pt modelId="{6159516C-8D71-421E-A82C-2BA1E4F0BD1F}" type="pres">
      <dgm:prSet presAssocID="{DECC6C8B-3FD0-4088-A786-6708E7E04B49}" presName="Name37" presStyleLbl="parChTrans1D2" presStyleIdx="3" presStyleCnt="4"/>
      <dgm:spPr/>
    </dgm:pt>
    <dgm:pt modelId="{B9E8B05C-8AC2-46AE-B695-155D61CE5FAA}" type="pres">
      <dgm:prSet presAssocID="{E7AE47FB-7781-4419-9054-2A3D67FA4CEE}" presName="hierRoot2" presStyleCnt="0">
        <dgm:presLayoutVars>
          <dgm:hierBranch val="init"/>
        </dgm:presLayoutVars>
      </dgm:prSet>
      <dgm:spPr/>
    </dgm:pt>
    <dgm:pt modelId="{4403A120-B253-41DD-93B9-BBEDC7022DE7}" type="pres">
      <dgm:prSet presAssocID="{E7AE47FB-7781-4419-9054-2A3D67FA4CEE}" presName="rootComposite" presStyleCnt="0"/>
      <dgm:spPr/>
    </dgm:pt>
    <dgm:pt modelId="{A880B84B-7DD9-4C4B-9E93-C8E88592D8A8}" type="pres">
      <dgm:prSet presAssocID="{E7AE47FB-7781-4419-9054-2A3D67FA4CEE}" presName="rootText" presStyleLbl="node2" presStyleIdx="3" presStyleCnt="4">
        <dgm:presLayoutVars>
          <dgm:chPref val="3"/>
        </dgm:presLayoutVars>
      </dgm:prSet>
      <dgm:spPr/>
    </dgm:pt>
    <dgm:pt modelId="{D72ECB12-5E0C-4621-B042-27E5DFFD2277}" type="pres">
      <dgm:prSet presAssocID="{E7AE47FB-7781-4419-9054-2A3D67FA4CEE}" presName="rootConnector" presStyleLbl="node2" presStyleIdx="3" presStyleCnt="4"/>
      <dgm:spPr/>
    </dgm:pt>
    <dgm:pt modelId="{21D5BB25-C12B-410C-8833-18DF2B942CBC}" type="pres">
      <dgm:prSet presAssocID="{E7AE47FB-7781-4419-9054-2A3D67FA4CEE}" presName="hierChild4" presStyleCnt="0"/>
      <dgm:spPr/>
    </dgm:pt>
    <dgm:pt modelId="{F5165A15-9D6A-4623-828E-0B69558A0CD4}" type="pres">
      <dgm:prSet presAssocID="{37185502-825C-4DA8-B4F6-75334C291C3E}" presName="Name37" presStyleLbl="parChTrans1D3" presStyleIdx="10" presStyleCnt="14"/>
      <dgm:spPr/>
    </dgm:pt>
    <dgm:pt modelId="{2FCA4416-0B76-448F-9D4D-83491A5C66CA}" type="pres">
      <dgm:prSet presAssocID="{2000F3BC-6C93-4B87-8D2F-14A4F9B7365C}" presName="hierRoot2" presStyleCnt="0">
        <dgm:presLayoutVars>
          <dgm:hierBranch val="init"/>
        </dgm:presLayoutVars>
      </dgm:prSet>
      <dgm:spPr/>
    </dgm:pt>
    <dgm:pt modelId="{F949BEC3-EA09-4154-86FC-E63241794059}" type="pres">
      <dgm:prSet presAssocID="{2000F3BC-6C93-4B87-8D2F-14A4F9B7365C}" presName="rootComposite" presStyleCnt="0"/>
      <dgm:spPr/>
    </dgm:pt>
    <dgm:pt modelId="{044D242F-D382-45E6-AE31-EE691E8D8765}" type="pres">
      <dgm:prSet presAssocID="{2000F3BC-6C93-4B87-8D2F-14A4F9B7365C}" presName="rootText" presStyleLbl="node3" presStyleIdx="10" presStyleCnt="14" custLinFactY="100000" custLinFactNeighborY="155683">
        <dgm:presLayoutVars>
          <dgm:chPref val="3"/>
        </dgm:presLayoutVars>
      </dgm:prSet>
      <dgm:spPr/>
    </dgm:pt>
    <dgm:pt modelId="{977EF7C3-5FE2-46C0-B4BE-889446FCF0E1}" type="pres">
      <dgm:prSet presAssocID="{2000F3BC-6C93-4B87-8D2F-14A4F9B7365C}" presName="rootConnector" presStyleLbl="node3" presStyleIdx="10" presStyleCnt="14"/>
      <dgm:spPr/>
    </dgm:pt>
    <dgm:pt modelId="{6E218BA3-98E6-4D3A-813D-CC5B443F492D}" type="pres">
      <dgm:prSet presAssocID="{2000F3BC-6C93-4B87-8D2F-14A4F9B7365C}" presName="hierChild4" presStyleCnt="0"/>
      <dgm:spPr/>
    </dgm:pt>
    <dgm:pt modelId="{8509BC37-B66A-44A2-BE5D-3BCECE512565}" type="pres">
      <dgm:prSet presAssocID="{2000F3BC-6C93-4B87-8D2F-14A4F9B7365C}" presName="hierChild5" presStyleCnt="0"/>
      <dgm:spPr/>
    </dgm:pt>
    <dgm:pt modelId="{66D2EA3D-7DB7-4A0D-91AF-F59F47DFD2D2}" type="pres">
      <dgm:prSet presAssocID="{E0C85414-6D84-499C-BBF9-2BC78ECC79E7}" presName="Name37" presStyleLbl="parChTrans1D3" presStyleIdx="11" presStyleCnt="14"/>
      <dgm:spPr/>
    </dgm:pt>
    <dgm:pt modelId="{01288DF5-4D96-4FDD-8915-0F1374FC9E7C}" type="pres">
      <dgm:prSet presAssocID="{26AA567A-1F5E-4596-9FA8-86EA0EFC88E1}" presName="hierRoot2" presStyleCnt="0">
        <dgm:presLayoutVars>
          <dgm:hierBranch val="init"/>
        </dgm:presLayoutVars>
      </dgm:prSet>
      <dgm:spPr/>
    </dgm:pt>
    <dgm:pt modelId="{1DB54F2E-0B15-4F2A-B697-EAAB3E415C1F}" type="pres">
      <dgm:prSet presAssocID="{26AA567A-1F5E-4596-9FA8-86EA0EFC88E1}" presName="rootComposite" presStyleCnt="0"/>
      <dgm:spPr/>
    </dgm:pt>
    <dgm:pt modelId="{1BDB69E5-515E-4F65-B5D5-C5E2145A9493}" type="pres">
      <dgm:prSet presAssocID="{26AA567A-1F5E-4596-9FA8-86EA0EFC88E1}" presName="rootText" presStyleLbl="node3" presStyleIdx="11" presStyleCnt="14" custLinFactY="100000" custLinFactNeighborY="155683">
        <dgm:presLayoutVars>
          <dgm:chPref val="3"/>
        </dgm:presLayoutVars>
      </dgm:prSet>
      <dgm:spPr/>
    </dgm:pt>
    <dgm:pt modelId="{DBCE45D3-78C9-4822-B2C4-2F5E12937712}" type="pres">
      <dgm:prSet presAssocID="{26AA567A-1F5E-4596-9FA8-86EA0EFC88E1}" presName="rootConnector" presStyleLbl="node3" presStyleIdx="11" presStyleCnt="14"/>
      <dgm:spPr/>
    </dgm:pt>
    <dgm:pt modelId="{232EA0E4-76C9-4E9B-829A-D88AFE088E2E}" type="pres">
      <dgm:prSet presAssocID="{26AA567A-1F5E-4596-9FA8-86EA0EFC88E1}" presName="hierChild4" presStyleCnt="0"/>
      <dgm:spPr/>
    </dgm:pt>
    <dgm:pt modelId="{DC2E93A4-88FC-4193-802C-866B2C5C712C}" type="pres">
      <dgm:prSet presAssocID="{26AA567A-1F5E-4596-9FA8-86EA0EFC88E1}" presName="hierChild5" presStyleCnt="0"/>
      <dgm:spPr/>
    </dgm:pt>
    <dgm:pt modelId="{52C25DD5-2871-4E82-8D64-C8400697D23C}" type="pres">
      <dgm:prSet presAssocID="{4EF25292-9FC7-4AAD-8D6E-DAB260A715A4}" presName="Name37" presStyleLbl="parChTrans1D3" presStyleIdx="12" presStyleCnt="14"/>
      <dgm:spPr/>
    </dgm:pt>
    <dgm:pt modelId="{F170CE69-AB7F-4C70-AF5F-DE8F31ED3C64}" type="pres">
      <dgm:prSet presAssocID="{AFA4F237-136F-400D-BDCA-63FCB2D14533}" presName="hierRoot2" presStyleCnt="0">
        <dgm:presLayoutVars>
          <dgm:hierBranch val="init"/>
        </dgm:presLayoutVars>
      </dgm:prSet>
      <dgm:spPr/>
    </dgm:pt>
    <dgm:pt modelId="{6A8EBDC3-8E8B-4EB9-90C1-2CFBE8DBEA4F}" type="pres">
      <dgm:prSet presAssocID="{AFA4F237-136F-400D-BDCA-63FCB2D14533}" presName="rootComposite" presStyleCnt="0"/>
      <dgm:spPr/>
    </dgm:pt>
    <dgm:pt modelId="{513A916C-18E2-4567-B388-8F88FE0705F0}" type="pres">
      <dgm:prSet presAssocID="{AFA4F237-136F-400D-BDCA-63FCB2D14533}" presName="rootText" presStyleLbl="node3" presStyleIdx="12" presStyleCnt="14" custLinFactY="100000" custLinFactNeighborY="155683">
        <dgm:presLayoutVars>
          <dgm:chPref val="3"/>
        </dgm:presLayoutVars>
      </dgm:prSet>
      <dgm:spPr/>
    </dgm:pt>
    <dgm:pt modelId="{1D465334-33D9-445C-B491-49AFA4612E19}" type="pres">
      <dgm:prSet presAssocID="{AFA4F237-136F-400D-BDCA-63FCB2D14533}" presName="rootConnector" presStyleLbl="node3" presStyleIdx="12" presStyleCnt="14"/>
      <dgm:spPr/>
    </dgm:pt>
    <dgm:pt modelId="{3314AA29-0B05-4F05-A1E3-76AF69C047C1}" type="pres">
      <dgm:prSet presAssocID="{AFA4F237-136F-400D-BDCA-63FCB2D14533}" presName="hierChild4" presStyleCnt="0"/>
      <dgm:spPr/>
    </dgm:pt>
    <dgm:pt modelId="{7161F2A3-4027-4630-9263-06F03F449359}" type="pres">
      <dgm:prSet presAssocID="{AFA4F237-136F-400D-BDCA-63FCB2D14533}" presName="hierChild5" presStyleCnt="0"/>
      <dgm:spPr/>
    </dgm:pt>
    <dgm:pt modelId="{CEDE2956-B791-4506-9600-5A3061A6276A}" type="pres">
      <dgm:prSet presAssocID="{0FA33E30-4A9B-40AD-86E7-47CD6925B813}" presName="Name37" presStyleLbl="parChTrans1D3" presStyleIdx="13" presStyleCnt="14"/>
      <dgm:spPr/>
    </dgm:pt>
    <dgm:pt modelId="{52633E2D-97FA-450E-A497-31C36E7DC694}" type="pres">
      <dgm:prSet presAssocID="{22E6F855-A08B-4602-BEF9-278DC8FBCC67}" presName="hierRoot2" presStyleCnt="0">
        <dgm:presLayoutVars>
          <dgm:hierBranch val="init"/>
        </dgm:presLayoutVars>
      </dgm:prSet>
      <dgm:spPr/>
    </dgm:pt>
    <dgm:pt modelId="{B8C2E4B0-41B5-4A69-98AB-B3C8DB8043C5}" type="pres">
      <dgm:prSet presAssocID="{22E6F855-A08B-4602-BEF9-278DC8FBCC67}" presName="rootComposite" presStyleCnt="0"/>
      <dgm:spPr/>
    </dgm:pt>
    <dgm:pt modelId="{F46B1C1F-831E-4F0B-AEFB-7867074AEC02}" type="pres">
      <dgm:prSet presAssocID="{22E6F855-A08B-4602-BEF9-278DC8FBCC67}" presName="rootText" presStyleLbl="node3" presStyleIdx="13" presStyleCnt="14" custLinFactY="100000" custLinFactNeighborY="144748">
        <dgm:presLayoutVars>
          <dgm:chPref val="3"/>
        </dgm:presLayoutVars>
      </dgm:prSet>
      <dgm:spPr/>
    </dgm:pt>
    <dgm:pt modelId="{87D63F24-6814-4C4D-9F15-CBA040C3692D}" type="pres">
      <dgm:prSet presAssocID="{22E6F855-A08B-4602-BEF9-278DC8FBCC67}" presName="rootConnector" presStyleLbl="node3" presStyleIdx="13" presStyleCnt="14"/>
      <dgm:spPr/>
    </dgm:pt>
    <dgm:pt modelId="{EFF56114-DC9A-44F3-A402-B8858A266C07}" type="pres">
      <dgm:prSet presAssocID="{22E6F855-A08B-4602-BEF9-278DC8FBCC67}" presName="hierChild4" presStyleCnt="0"/>
      <dgm:spPr/>
    </dgm:pt>
    <dgm:pt modelId="{636332D3-12F4-4517-9743-AD7C2C065520}" type="pres">
      <dgm:prSet presAssocID="{22E6F855-A08B-4602-BEF9-278DC8FBCC67}" presName="hierChild5" presStyleCnt="0"/>
      <dgm:spPr/>
    </dgm:pt>
    <dgm:pt modelId="{6EF3D21E-B713-42CB-AFEA-E9C606C20209}" type="pres">
      <dgm:prSet presAssocID="{E7AE47FB-7781-4419-9054-2A3D67FA4CEE}" presName="hierChild5" presStyleCnt="0"/>
      <dgm:spPr/>
    </dgm:pt>
    <dgm:pt modelId="{3B9E1EAD-D0C9-4CEA-90E3-B7837BBD96C5}" type="pres">
      <dgm:prSet presAssocID="{61AEC0D1-75AC-4B61-9B4E-34EE93C457B2}" presName="hierChild3" presStyleCnt="0"/>
      <dgm:spPr/>
    </dgm:pt>
  </dgm:ptLst>
  <dgm:cxnLst>
    <dgm:cxn modelId="{465B1A00-7E70-4DB5-A10B-026EB205B0BD}" type="presOf" srcId="{F3AE37E0-03DC-4D73-B53D-F6B82B86D4C3}" destId="{1212E5C9-CE4C-412F-920A-C6FC6BDDE94A}" srcOrd="0" destOrd="0" presId="urn:microsoft.com/office/officeart/2005/8/layout/orgChart1"/>
    <dgm:cxn modelId="{C2465604-8DFF-4E22-8BC8-1A3929533DA9}" type="presOf" srcId="{9711B055-59F2-4653-90B3-8A7FDC39B6AE}" destId="{1BCDB097-463C-46E0-AF02-0AE56CE0C17A}" srcOrd="0" destOrd="0" presId="urn:microsoft.com/office/officeart/2005/8/layout/orgChart1"/>
    <dgm:cxn modelId="{F4967D04-4189-429E-9E3C-9235645E1F77}" type="presOf" srcId="{4EF25292-9FC7-4AAD-8D6E-DAB260A715A4}" destId="{52C25DD5-2871-4E82-8D64-C8400697D23C}" srcOrd="0" destOrd="0" presId="urn:microsoft.com/office/officeart/2005/8/layout/orgChart1"/>
    <dgm:cxn modelId="{29BE4205-82AE-4022-93B2-03FDE4AEC6D3}" type="presOf" srcId="{AFA4F237-136F-400D-BDCA-63FCB2D14533}" destId="{513A916C-18E2-4567-B388-8F88FE0705F0}" srcOrd="0" destOrd="0" presId="urn:microsoft.com/office/officeart/2005/8/layout/orgChart1"/>
    <dgm:cxn modelId="{A9126406-7B9E-45A3-9E7A-19F19B44B94A}" srcId="{3DD4E8A3-4403-4D98-9CCB-95F5ABBD4AFD}" destId="{A32752D7-01BD-48D6-ADB4-7C8147921A18}" srcOrd="3" destOrd="0" parTransId="{CFAF9E32-F085-4508-8A2D-253EA31B7CB2}" sibTransId="{FB5FCADA-BC84-45A1-A074-C8DDF3AAA4F7}"/>
    <dgm:cxn modelId="{ACEEEA0B-5AE0-4585-93F1-9C8EEE0F10D0}" type="presOf" srcId="{22E6F855-A08B-4602-BEF9-278DC8FBCC67}" destId="{F46B1C1F-831E-4F0B-AEFB-7867074AEC02}" srcOrd="0" destOrd="0" presId="urn:microsoft.com/office/officeart/2005/8/layout/orgChart1"/>
    <dgm:cxn modelId="{08444A0C-E30A-4A94-8CB4-0B3368FDC5A4}" type="presOf" srcId="{2000F3BC-6C93-4B87-8D2F-14A4F9B7365C}" destId="{044D242F-D382-45E6-AE31-EE691E8D8765}" srcOrd="0" destOrd="0" presId="urn:microsoft.com/office/officeart/2005/8/layout/orgChart1"/>
    <dgm:cxn modelId="{C8211312-59FC-42A6-BCB8-981BD251A414}" type="presOf" srcId="{D01FEBCF-AB98-4ABF-8C19-890E9866D936}" destId="{D0B9FC80-5B46-4C69-A7AF-7D7CACD96B5A}" srcOrd="1" destOrd="0" presId="urn:microsoft.com/office/officeart/2005/8/layout/orgChart1"/>
    <dgm:cxn modelId="{B2E57213-BFDC-4F1B-BAB8-E22081377DC6}" type="presOf" srcId="{E99D0032-D71D-459B-A631-0C4AA4484EC1}" destId="{99AEF247-B732-4F1C-AD3A-96888A950ABD}" srcOrd="0" destOrd="0" presId="urn:microsoft.com/office/officeart/2005/8/layout/orgChart1"/>
    <dgm:cxn modelId="{19A63115-478B-4FF2-8DE3-C6699B9C4201}" type="presOf" srcId="{CFAF9E32-F085-4508-8A2D-253EA31B7CB2}" destId="{5F685141-1C29-4973-95F5-B7DD0E9E2F43}" srcOrd="0" destOrd="0" presId="urn:microsoft.com/office/officeart/2005/8/layout/orgChart1"/>
    <dgm:cxn modelId="{FDF17015-3171-4718-965E-A23C49D8A17F}" srcId="{61AEC0D1-75AC-4B61-9B4E-34EE93C457B2}" destId="{9C4E1399-6D83-4E21-BFE7-06EEAAD53D45}" srcOrd="0" destOrd="0" parTransId="{0A8A042C-4176-46D5-A7AF-49AC5498055F}" sibTransId="{C894543C-3B59-4416-924D-ADD08967914F}"/>
    <dgm:cxn modelId="{6541F816-991C-42E0-94EA-70B70BDE606C}" type="presOf" srcId="{07AF1078-0897-494A-81EB-BEC7A4C4B331}" destId="{0702B524-80A2-444A-A631-AEECCD21CE9B}" srcOrd="0" destOrd="0" presId="urn:microsoft.com/office/officeart/2005/8/layout/orgChart1"/>
    <dgm:cxn modelId="{5F12F818-842B-4F70-86A5-2595C31116C0}" srcId="{3DD4E8A3-4403-4D98-9CCB-95F5ABBD4AFD}" destId="{D01FEBCF-AB98-4ABF-8C19-890E9866D936}" srcOrd="0" destOrd="0" parTransId="{1009D175-39EC-44BE-907F-6BCBDB93D0BF}" sibTransId="{9C5EA857-7CE3-4010-8D7C-2DB66D4269C2}"/>
    <dgm:cxn modelId="{31C71919-D4D8-4FA2-B6FB-76AF519C74A4}" type="presOf" srcId="{A7CF2AA3-03D6-4C30-9262-C00EB628B0B8}" destId="{22245F61-246A-4C03-BA80-D8EA99B26DBD}" srcOrd="0" destOrd="0" presId="urn:microsoft.com/office/officeart/2005/8/layout/orgChart1"/>
    <dgm:cxn modelId="{52DB9D19-BB5A-4EEB-BAAE-64084A90CFE1}" srcId="{4CD43A54-F7E9-44F7-B668-C40EAB8D5AF5}" destId="{61AEC0D1-75AC-4B61-9B4E-34EE93C457B2}" srcOrd="0" destOrd="0" parTransId="{B55A19FA-8684-4985-9C1A-D7383E25CCF1}" sibTransId="{39B4BE8F-C3E1-4359-BF0C-7E254A8CEBF1}"/>
    <dgm:cxn modelId="{42F04F1A-E9CA-4B3A-AB36-76FF0068FF67}" srcId="{61AEC0D1-75AC-4B61-9B4E-34EE93C457B2}" destId="{3DD4E8A3-4403-4D98-9CCB-95F5ABBD4AFD}" srcOrd="1" destOrd="0" parTransId="{793DCDAD-226A-483C-A938-2C3D50786E3A}" sibTransId="{40D555DF-1FC7-4DBD-B053-BA8C461081B0}"/>
    <dgm:cxn modelId="{BF1E181F-79DD-4C0F-B87F-8A6DA8DAD941}" srcId="{9C4E1399-6D83-4E21-BFE7-06EEAAD53D45}" destId="{88652F99-F511-497B-8124-EBEF01F34514}" srcOrd="0" destOrd="0" parTransId="{65707B78-2B85-4D33-80AA-4CB9D8D9E835}" sibTransId="{0270DC61-7C6D-4236-98AC-EB5746350346}"/>
    <dgm:cxn modelId="{CE1AD427-0D13-4529-A157-E9F54F4C0433}" type="presOf" srcId="{1DDFAB0C-E397-4410-8DC4-9B5A96D86488}" destId="{03CB91E5-5BD8-4BDC-96AB-875052AD4343}" srcOrd="0" destOrd="0" presId="urn:microsoft.com/office/officeart/2005/8/layout/orgChart1"/>
    <dgm:cxn modelId="{85C3652D-E3E6-4B79-B513-F94A82DB37DB}" type="presOf" srcId="{7A1B274D-4FB8-4A5E-839A-4317DA12FFE4}" destId="{DB48A7D9-C044-4D30-8FB5-45EE0C33A149}" srcOrd="0" destOrd="0" presId="urn:microsoft.com/office/officeart/2005/8/layout/orgChart1"/>
    <dgm:cxn modelId="{FF18182F-0A8D-4D83-82E3-21C05463B32A}" type="presOf" srcId="{E3CF2A96-6D98-4421-9FC5-E857C7CC5177}" destId="{E5453F52-45F2-4E15-B6A8-82C57DB751E2}" srcOrd="0" destOrd="0" presId="urn:microsoft.com/office/officeart/2005/8/layout/orgChart1"/>
    <dgm:cxn modelId="{ED7C0532-23FC-4F63-893E-4A2AEC6E4A4C}" type="presOf" srcId="{26AA567A-1F5E-4596-9FA8-86EA0EFC88E1}" destId="{1BDB69E5-515E-4F65-B5D5-C5E2145A9493}" srcOrd="0" destOrd="0" presId="urn:microsoft.com/office/officeart/2005/8/layout/orgChart1"/>
    <dgm:cxn modelId="{F7F6AA35-D547-478D-A83D-C9D8761777A7}" type="presOf" srcId="{37185502-825C-4DA8-B4F6-75334C291C3E}" destId="{F5165A15-9D6A-4623-828E-0B69558A0CD4}" srcOrd="0" destOrd="0" presId="urn:microsoft.com/office/officeart/2005/8/layout/orgChart1"/>
    <dgm:cxn modelId="{876C073B-E266-4DB1-B44E-02764D665931}" type="presOf" srcId="{9B2540BA-4CBA-4381-BA50-CB2502418501}" destId="{5246A6AF-1976-49C0-A00A-3639B693D06C}" srcOrd="0" destOrd="0" presId="urn:microsoft.com/office/officeart/2005/8/layout/orgChart1"/>
    <dgm:cxn modelId="{A209063E-D05A-4993-A640-5897ABB311BE}" type="presOf" srcId="{9C4E1399-6D83-4E21-BFE7-06EEAAD53D45}" destId="{BF7E7FB9-323E-47FF-92AC-53BF82D39B1C}" srcOrd="0" destOrd="0" presId="urn:microsoft.com/office/officeart/2005/8/layout/orgChart1"/>
    <dgm:cxn modelId="{90382440-1A0F-4FC5-B08B-F7224D6F3393}" type="presOf" srcId="{C2E48A7D-93A9-4888-844D-1699C85D09EC}" destId="{EB702260-06B2-4D26-9B94-FB35F84F12A9}" srcOrd="0" destOrd="0" presId="urn:microsoft.com/office/officeart/2005/8/layout/orgChart1"/>
    <dgm:cxn modelId="{43B1EE5D-65ED-49E2-863A-3190955471F2}" type="presOf" srcId="{952A4551-3B7C-4375-9E7A-2E2C57692A0F}" destId="{AE73D324-3EE5-4F64-84F3-1E9C1B3A83D8}" srcOrd="1" destOrd="0" presId="urn:microsoft.com/office/officeart/2005/8/layout/orgChart1"/>
    <dgm:cxn modelId="{D1656D61-D217-41A0-B9FA-0A39DC07C936}" type="presOf" srcId="{59BF1FAD-816A-49C0-BA8D-33D3EBCDFDCB}" destId="{E5A28C19-523E-471C-86B3-744FD474FC9C}" srcOrd="0" destOrd="0" presId="urn:microsoft.com/office/officeart/2005/8/layout/orgChart1"/>
    <dgm:cxn modelId="{7A460D44-47CC-42A8-A225-F8375EB00245}" srcId="{3DD4E8A3-4403-4D98-9CCB-95F5ABBD4AFD}" destId="{64732D31-09C0-4558-BD64-51C5259C4795}" srcOrd="2" destOrd="0" parTransId="{07AF1078-0897-494A-81EB-BEC7A4C4B331}" sibTransId="{7AFEB37A-E36F-4160-A6C4-780ABF306909}"/>
    <dgm:cxn modelId="{E338F264-854C-48BC-AE51-51D7949A784C}" type="presOf" srcId="{7FE263DE-841F-44AE-852E-972F6410B235}" destId="{B42CD3FD-C064-4FE3-A172-5D6D5D003344}" srcOrd="0" destOrd="0" presId="urn:microsoft.com/office/officeart/2005/8/layout/orgChart1"/>
    <dgm:cxn modelId="{9A17A547-7D62-48B8-90B5-3C7BFC2C1161}" srcId="{9C4E1399-6D83-4E21-BFE7-06EEAAD53D45}" destId="{F956E886-2D1F-450F-8073-B90C44CC93DF}" srcOrd="1" destOrd="0" parTransId="{7A1B274D-4FB8-4A5E-839A-4317DA12FFE4}" sibTransId="{314D2962-3440-4B2E-9F60-7D805E11BCD4}"/>
    <dgm:cxn modelId="{A034A468-2223-4EBF-B651-640AAF55811C}" type="presOf" srcId="{E3CF2A96-6D98-4421-9FC5-E857C7CC5177}" destId="{302E32CC-6736-40B2-8635-69D7F022F00A}" srcOrd="1" destOrd="0" presId="urn:microsoft.com/office/officeart/2005/8/layout/orgChart1"/>
    <dgm:cxn modelId="{C5BB3C49-093B-4637-B432-7EB3CAD9DF32}" srcId="{9C4E1399-6D83-4E21-BFE7-06EEAAD53D45}" destId="{952A4551-3B7C-4375-9E7A-2E2C57692A0F}" srcOrd="2" destOrd="0" parTransId="{C2E48A7D-93A9-4888-844D-1699C85D09EC}" sibTransId="{443F49C6-D14F-4145-B979-32F8090030C9}"/>
    <dgm:cxn modelId="{D9506F4C-FA0F-4656-B836-C9FC238629AF}" type="presOf" srcId="{E7AE47FB-7781-4419-9054-2A3D67FA4CEE}" destId="{D72ECB12-5E0C-4621-B042-27E5DFFD2277}" srcOrd="1" destOrd="0" presId="urn:microsoft.com/office/officeart/2005/8/layout/orgChart1"/>
    <dgm:cxn modelId="{125B576C-6023-439F-8C89-2BF22BCFB69A}" srcId="{1DDFAB0C-E397-4410-8DC4-9B5A96D86488}" destId="{4A9C9890-3F1E-456C-B8FE-C3A0349B80F7}" srcOrd="1" destOrd="0" parTransId="{68AA44F1-6C43-4776-A574-ED7B3133965F}" sibTransId="{3C7D1AFB-F00F-4C89-877E-D5BFAA6E2434}"/>
    <dgm:cxn modelId="{9245DF6D-6E76-4090-8741-90F5E4214AE9}" type="presOf" srcId="{9711B055-59F2-4653-90B3-8A7FDC39B6AE}" destId="{A3FE23AB-42EE-429D-B77E-92E2F2FC777D}" srcOrd="1" destOrd="0" presId="urn:microsoft.com/office/officeart/2005/8/layout/orgChart1"/>
    <dgm:cxn modelId="{5882314E-E5F9-44C4-AEEE-1AE64FDADE44}" type="presOf" srcId="{71B748B5-AF7A-4E51-8C75-8643897C2549}" destId="{8B492C81-3F4B-4FE2-B401-88C90BBDA350}" srcOrd="0" destOrd="0" presId="urn:microsoft.com/office/officeart/2005/8/layout/orgChart1"/>
    <dgm:cxn modelId="{CCE1414E-8669-4AC7-8B25-2712F5EC862F}" type="presOf" srcId="{E0C85414-6D84-499C-BBF9-2BC78ECC79E7}" destId="{66D2EA3D-7DB7-4A0D-91AF-F59F47DFD2D2}" srcOrd="0" destOrd="0" presId="urn:microsoft.com/office/officeart/2005/8/layout/orgChart1"/>
    <dgm:cxn modelId="{80D70350-26DA-423B-A3D7-FE81C1C271B1}" type="presOf" srcId="{0A8A042C-4176-46D5-A7AF-49AC5498055F}" destId="{5EA89D52-7A6D-4F7C-80FE-5A6D6D822057}" srcOrd="0" destOrd="0" presId="urn:microsoft.com/office/officeart/2005/8/layout/orgChart1"/>
    <dgm:cxn modelId="{00292770-7585-439A-BC76-4CFD63D43A1C}" type="presOf" srcId="{793DCDAD-226A-483C-A938-2C3D50786E3A}" destId="{3C47D59E-EEEB-4131-B777-C6DD526752A7}" srcOrd="0" destOrd="0" presId="urn:microsoft.com/office/officeart/2005/8/layout/orgChart1"/>
    <dgm:cxn modelId="{259B2E50-9AD0-421E-A4C3-56164001F25E}" type="presOf" srcId="{0B7CBF84-B0CF-43D2-B1EE-332C39B2A939}" destId="{97675178-CA8B-4D6D-A015-DFDD972BB1B5}" srcOrd="1" destOrd="0" presId="urn:microsoft.com/office/officeart/2005/8/layout/orgChart1"/>
    <dgm:cxn modelId="{4ED05570-4C31-4331-87B2-C86037A3FBF6}" type="presOf" srcId="{3DD4E8A3-4403-4D98-9CCB-95F5ABBD4AFD}" destId="{D7879D43-6E65-4A7B-89E4-AFF1DDF712C0}" srcOrd="1" destOrd="0" presId="urn:microsoft.com/office/officeart/2005/8/layout/orgChart1"/>
    <dgm:cxn modelId="{5980C072-60B5-48A1-AFE0-BECCFE61A856}" type="presOf" srcId="{4CD43A54-F7E9-44F7-B668-C40EAB8D5AF5}" destId="{CDD9E2C2-DBF6-45F5-8D8B-8F7992B9006D}" srcOrd="0" destOrd="0" presId="urn:microsoft.com/office/officeart/2005/8/layout/orgChart1"/>
    <dgm:cxn modelId="{1CFD0855-D912-4117-B594-45F886DD42B5}" srcId="{61AEC0D1-75AC-4B61-9B4E-34EE93C457B2}" destId="{1DDFAB0C-E397-4410-8DC4-9B5A96D86488}" srcOrd="2" destOrd="0" parTransId="{59BF1FAD-816A-49C0-BA8D-33D3EBCDFDCB}" sibTransId="{B93EA12E-AAC7-4C38-BB89-679E98281478}"/>
    <dgm:cxn modelId="{04ADCB75-EB9C-4EAA-8C39-0B94F9D76135}" srcId="{1CD6DFC5-F735-49A7-B7E4-D6D97DDCB1FB}" destId="{9711B055-59F2-4653-90B3-8A7FDC39B6AE}" srcOrd="3" destOrd="0" parTransId="{29CB485F-32C4-42FE-8681-DAE7AFD0A93A}" sibTransId="{946F62DB-F334-4699-8D7C-90329835B36D}"/>
    <dgm:cxn modelId="{BE2CDF56-F08B-427A-80A8-9CB8F952250F}" srcId="{64732D31-09C0-4558-BD64-51C5259C4795}" destId="{52CB7883-94E4-414D-BB31-2B7F262188F1}" srcOrd="0" destOrd="0" parTransId="{65ECA905-6CD3-4DB5-9DD0-F9DF008C6D17}" sibTransId="{229B9BC5-E3D6-4236-BFB4-C49A52F41A99}"/>
    <dgm:cxn modelId="{AC944977-5DAF-44C8-9083-AF4D0FBB0509}" type="presOf" srcId="{D117164C-40CF-4F25-9820-C4AE8CBF71C3}" destId="{668671AB-40BA-40DF-8559-7B4502A1BE10}" srcOrd="0" destOrd="0" presId="urn:microsoft.com/office/officeart/2005/8/layout/orgChart1"/>
    <dgm:cxn modelId="{F5BA1F78-C2B4-4CBA-A6B2-618C90BE2CEB}" srcId="{E7AE47FB-7781-4419-9054-2A3D67FA4CEE}" destId="{AFA4F237-136F-400D-BDCA-63FCB2D14533}" srcOrd="2" destOrd="0" parTransId="{4EF25292-9FC7-4AAD-8D6E-DAB260A715A4}" sibTransId="{8F78D551-AFA2-4396-9CCB-EDA17ADB5D90}"/>
    <dgm:cxn modelId="{4EF38878-7BE2-4E7B-AD2F-3E003F9A82D2}" type="presOf" srcId="{3DD4E8A3-4403-4D98-9CCB-95F5ABBD4AFD}" destId="{7E6B801B-C089-4AA6-A4DB-3E4535D8A2A5}" srcOrd="0" destOrd="0" presId="urn:microsoft.com/office/officeart/2005/8/layout/orgChart1"/>
    <dgm:cxn modelId="{72C8AB78-0852-4BAC-AE56-38FEE40BCCF8}" type="presOf" srcId="{F956E886-2D1F-450F-8073-B90C44CC93DF}" destId="{50F3EF40-429E-4F1F-AFE6-25B90AD7CDE6}" srcOrd="1" destOrd="0" presId="urn:microsoft.com/office/officeart/2005/8/layout/orgChart1"/>
    <dgm:cxn modelId="{5ACCE97A-D7B3-4CC1-A289-F9108F93F2B0}" type="presOf" srcId="{27F37C00-76A2-4C05-A421-4DA1E22D9196}" destId="{594B204D-630F-42C6-9D30-B2BD984A6875}" srcOrd="0" destOrd="0" presId="urn:microsoft.com/office/officeart/2005/8/layout/orgChart1"/>
    <dgm:cxn modelId="{3132557C-1B49-471C-B385-7319FC91F2D0}" type="presOf" srcId="{42CA114F-80FD-4F00-AA94-7C9394FBB19C}" destId="{FD8B4945-E281-46B3-8922-E436FE58C555}" srcOrd="1" destOrd="0" presId="urn:microsoft.com/office/officeart/2005/8/layout/orgChart1"/>
    <dgm:cxn modelId="{E3A2E77F-8F18-4348-B27F-69C6000830D6}" type="presOf" srcId="{A0920C4B-74F9-49AC-BFD0-C50CACBEEC23}" destId="{2D13EE41-8C21-44AF-AA4C-E78316D89E80}" srcOrd="1" destOrd="0" presId="urn:microsoft.com/office/officeart/2005/8/layout/orgChart1"/>
    <dgm:cxn modelId="{3B971283-E521-44BF-8A27-92A4F5FF5CDB}" type="presOf" srcId="{9C4E1399-6D83-4E21-BFE7-06EEAAD53D45}" destId="{6E5156BA-A083-4D1C-A356-1B4D89C0B932}" srcOrd="1" destOrd="0" presId="urn:microsoft.com/office/officeart/2005/8/layout/orgChart1"/>
    <dgm:cxn modelId="{3E911F83-18BA-4A6B-AFC8-462D2240BC65}" type="presOf" srcId="{41938987-A21C-48DD-B27F-85955E7E7C88}" destId="{9640D944-396D-4E93-A1FF-23CC27F75E3C}" srcOrd="0" destOrd="0" presId="urn:microsoft.com/office/officeart/2005/8/layout/orgChart1"/>
    <dgm:cxn modelId="{AC654183-9F54-4019-A22C-F859EC9A8944}" type="presOf" srcId="{88652F99-F511-497B-8124-EBEF01F34514}" destId="{2E225FD0-EAE4-4EDE-B8E5-87C7BB9D1A38}" srcOrd="0" destOrd="0" presId="urn:microsoft.com/office/officeart/2005/8/layout/orgChart1"/>
    <dgm:cxn modelId="{A7BC8987-9111-4E43-A523-ED11DF44836F}" type="presOf" srcId="{1CD6DFC5-F735-49A7-B7E4-D6D97DDCB1FB}" destId="{D79FD17C-0FD3-4ECA-8F1C-9A07F565FE97}" srcOrd="1" destOrd="0" presId="urn:microsoft.com/office/officeart/2005/8/layout/orgChart1"/>
    <dgm:cxn modelId="{154B1D89-9923-4E98-9E3B-7A6190985B38}" type="presOf" srcId="{41938987-A21C-48DD-B27F-85955E7E7C88}" destId="{45C110F7-1DB9-4CFA-BEF3-E7C748DDA0B0}" srcOrd="1" destOrd="0" presId="urn:microsoft.com/office/officeart/2005/8/layout/orgChart1"/>
    <dgm:cxn modelId="{7D9D2C8A-ED3E-4768-9A0C-34CEA94FD8D3}" type="presOf" srcId="{AFA4F237-136F-400D-BDCA-63FCB2D14533}" destId="{1D465334-33D9-445C-B491-49AFA4612E19}" srcOrd="1" destOrd="0" presId="urn:microsoft.com/office/officeart/2005/8/layout/orgChart1"/>
    <dgm:cxn modelId="{6F98748B-4691-4609-B8CB-46F84FC7921D}" srcId="{E7AE47FB-7781-4419-9054-2A3D67FA4CEE}" destId="{26AA567A-1F5E-4596-9FA8-86EA0EFC88E1}" srcOrd="1" destOrd="0" parTransId="{E0C85414-6D84-499C-BBF9-2BC78ECC79E7}" sibTransId="{EFA5CC1F-51A7-462B-AA08-5F70A09D90D7}"/>
    <dgm:cxn modelId="{7B62988C-1ACC-46DB-92F3-F1F63D9850F2}" type="presOf" srcId="{7FE263DE-841F-44AE-852E-972F6410B235}" destId="{7E44F39B-7949-4BF2-9E42-06911C52BF59}" srcOrd="1" destOrd="0" presId="urn:microsoft.com/office/officeart/2005/8/layout/orgChart1"/>
    <dgm:cxn modelId="{4AE50A8D-3E9E-4D85-96C8-B3405EED39CE}" type="presOf" srcId="{52CB7883-94E4-414D-BB31-2B7F262188F1}" destId="{BC3802A7-F54A-4D90-A880-C7D4CCE4DFDF}" srcOrd="1" destOrd="0" presId="urn:microsoft.com/office/officeart/2005/8/layout/orgChart1"/>
    <dgm:cxn modelId="{1DE37D90-E3E0-4E4E-BBCF-F4D4F1796B4E}" srcId="{F956E886-2D1F-450F-8073-B90C44CC93DF}" destId="{42CA114F-80FD-4F00-AA94-7C9394FBB19C}" srcOrd="0" destOrd="0" parTransId="{ACD9689B-2BCD-460D-B5FB-EF3F453E825E}" sibTransId="{5EBA620C-5360-4B1D-8BDA-F66DA1FBF3AA}"/>
    <dgm:cxn modelId="{0F527F90-D7F9-4D67-825A-0A1DEF884033}" type="presOf" srcId="{29CB485F-32C4-42FE-8681-DAE7AFD0A93A}" destId="{062905D9-1C0E-4C79-B7E4-DFCF8CD0CF29}" srcOrd="0" destOrd="0" presId="urn:microsoft.com/office/officeart/2005/8/layout/orgChart1"/>
    <dgm:cxn modelId="{CE1F9F90-1CF0-400A-B91C-7B0F8D0E6390}" type="presOf" srcId="{DECC6C8B-3FD0-4088-A786-6708E7E04B49}" destId="{6159516C-8D71-421E-A82C-2BA1E4F0BD1F}" srcOrd="0" destOrd="0" presId="urn:microsoft.com/office/officeart/2005/8/layout/orgChart1"/>
    <dgm:cxn modelId="{A3B7AF93-C4DE-4D79-AB43-283B5EFE9933}" type="presOf" srcId="{952A4551-3B7C-4375-9E7A-2E2C57692A0F}" destId="{FACEAF1E-AB2D-44D5-BDC9-CE6E92D26271}" srcOrd="0" destOrd="0" presId="urn:microsoft.com/office/officeart/2005/8/layout/orgChart1"/>
    <dgm:cxn modelId="{B44EE494-6FCB-444F-9EDD-835934588ADC}" type="presOf" srcId="{71B748B5-AF7A-4E51-8C75-8643897C2549}" destId="{6E60C62C-C1F6-4240-BF13-45B6256AA815}" srcOrd="1" destOrd="0" presId="urn:microsoft.com/office/officeart/2005/8/layout/orgChart1"/>
    <dgm:cxn modelId="{B9AA7595-4BB3-4503-B8B2-6323BCDF705D}" srcId="{3DD4E8A3-4403-4D98-9CCB-95F5ABBD4AFD}" destId="{7FE263DE-841F-44AE-852E-972F6410B235}" srcOrd="1" destOrd="0" parTransId="{27F37C00-76A2-4C05-A421-4DA1E22D9196}" sibTransId="{74E5778A-5A69-41C9-9431-E6525E151BBE}"/>
    <dgm:cxn modelId="{F235A695-47FC-4267-A241-91E63B911E5E}" type="presOf" srcId="{1DDFAB0C-E397-4410-8DC4-9B5A96D86488}" destId="{E7DB3F72-EF60-43D8-AFBB-17851FED13B1}" srcOrd="1" destOrd="0" presId="urn:microsoft.com/office/officeart/2005/8/layout/orgChart1"/>
    <dgm:cxn modelId="{1B0E5A96-9C97-4340-9549-DC47A3197F53}" type="presOf" srcId="{61AEC0D1-75AC-4B61-9B4E-34EE93C457B2}" destId="{AEA97591-78F9-413A-97A3-09634DFA416A}" srcOrd="0" destOrd="0" presId="urn:microsoft.com/office/officeart/2005/8/layout/orgChart1"/>
    <dgm:cxn modelId="{D519B697-D902-4481-8D69-A7523001D3B0}" srcId="{61AEC0D1-75AC-4B61-9B4E-34EE93C457B2}" destId="{E7AE47FB-7781-4419-9054-2A3D67FA4CEE}" srcOrd="3" destOrd="0" parTransId="{DECC6C8B-3FD0-4088-A786-6708E7E04B49}" sibTransId="{C0503B00-511B-4B58-A116-A8F12A16B117}"/>
    <dgm:cxn modelId="{C5C6229A-0158-488A-99F9-0480FB55BD9B}" type="presOf" srcId="{65707B78-2B85-4D33-80AA-4CB9D8D9E835}" destId="{9786D6D3-9BA6-413E-B086-27DAE341F76F}" srcOrd="0" destOrd="0" presId="urn:microsoft.com/office/officeart/2005/8/layout/orgChart1"/>
    <dgm:cxn modelId="{794E3F9A-F4BF-40E9-8CF9-3254398247F7}" type="presOf" srcId="{A32752D7-01BD-48D6-ADB4-7C8147921A18}" destId="{3EB299B8-BCF2-4389-AD88-BE998FFD3F50}" srcOrd="0" destOrd="0" presId="urn:microsoft.com/office/officeart/2005/8/layout/orgChart1"/>
    <dgm:cxn modelId="{9899429A-5BD6-4071-B6D2-054F2F5E430B}" type="presOf" srcId="{68AA44F1-6C43-4776-A574-ED7B3133965F}" destId="{9A1E71A2-5208-4310-966F-962B58EC687B}" srcOrd="0" destOrd="0" presId="urn:microsoft.com/office/officeart/2005/8/layout/orgChart1"/>
    <dgm:cxn modelId="{559F149E-AC3A-4E14-B4DB-0C590C82EE7D}" type="presOf" srcId="{D51F4466-3F0A-47C8-A0FB-ACE57BA6E582}" destId="{90F07EEB-FC55-466F-B916-937656BBA2B5}" srcOrd="0" destOrd="0" presId="urn:microsoft.com/office/officeart/2005/8/layout/orgChart1"/>
    <dgm:cxn modelId="{163BB79F-EF7E-4948-B9A6-DFEFD4C475DA}" type="presOf" srcId="{226AE3D1-1189-41CD-A074-5713392FD8B6}" destId="{4049E0AB-7F0F-4BD6-9BB2-691E94DAAB7D}" srcOrd="0" destOrd="0" presId="urn:microsoft.com/office/officeart/2005/8/layout/orgChart1"/>
    <dgm:cxn modelId="{81EE15A0-DAF9-42E7-8B06-7D7117974304}" type="presOf" srcId="{0FA33E30-4A9B-40AD-86E7-47CD6925B813}" destId="{CEDE2956-B791-4506-9600-5A3061A6276A}" srcOrd="0" destOrd="0" presId="urn:microsoft.com/office/officeart/2005/8/layout/orgChart1"/>
    <dgm:cxn modelId="{BDDD4CA0-800F-4CB9-B47D-2A29C64D3FBB}" type="presOf" srcId="{D01FEBCF-AB98-4ABF-8C19-890E9866D936}" destId="{E91A5161-46F2-4E52-90F1-DFCAB1583394}" srcOrd="0" destOrd="0" presId="urn:microsoft.com/office/officeart/2005/8/layout/orgChart1"/>
    <dgm:cxn modelId="{03177FA2-F854-43B9-90C1-E91091B41E17}" srcId="{1CD6DFC5-F735-49A7-B7E4-D6D97DDCB1FB}" destId="{71B748B5-AF7A-4E51-8C75-8643897C2549}" srcOrd="1" destOrd="0" parTransId="{139DB0B9-6FFA-4DCF-9698-048744CAC6D6}" sibTransId="{06342072-93C1-464D-9F21-05537647795E}"/>
    <dgm:cxn modelId="{2F17DCA4-9C71-4A55-BED5-F575536B0F61}" type="presOf" srcId="{61AEC0D1-75AC-4B61-9B4E-34EE93C457B2}" destId="{E7FAEA04-E2DA-4C0F-9517-4AB065DE3567}" srcOrd="1" destOrd="0" presId="urn:microsoft.com/office/officeart/2005/8/layout/orgChart1"/>
    <dgm:cxn modelId="{42576BA6-7995-4DC4-B11D-647E3E152C81}" type="presOf" srcId="{65ECA905-6CD3-4DB5-9DD0-F9DF008C6D17}" destId="{0A32E3E4-0FB8-497C-8D8A-5458D0B53892}" srcOrd="0" destOrd="0" presId="urn:microsoft.com/office/officeart/2005/8/layout/orgChart1"/>
    <dgm:cxn modelId="{8F6504A7-1932-40A7-ADD3-895E42425315}" srcId="{1DDFAB0C-E397-4410-8DC4-9B5A96D86488}" destId="{1CD6DFC5-F735-49A7-B7E4-D6D97DDCB1FB}" srcOrd="0" destOrd="0" parTransId="{67B23D67-8678-4ED5-8E70-56D0545A3FE3}" sibTransId="{AF4FE726-36E4-4C93-8D6C-AC77864E2475}"/>
    <dgm:cxn modelId="{0639C9AA-705B-4F06-8E24-40E5B6F6A13B}" type="presOf" srcId="{2000F3BC-6C93-4B87-8D2F-14A4F9B7365C}" destId="{977EF7C3-5FE2-46C0-B4BE-889446FCF0E1}" srcOrd="1" destOrd="0" presId="urn:microsoft.com/office/officeart/2005/8/layout/orgChart1"/>
    <dgm:cxn modelId="{A7C0DDAD-4C46-4501-BF98-41914340BB29}" srcId="{E7AE47FB-7781-4419-9054-2A3D67FA4CEE}" destId="{2000F3BC-6C93-4B87-8D2F-14A4F9B7365C}" srcOrd="0" destOrd="0" parTransId="{37185502-825C-4DA8-B4F6-75334C291C3E}" sibTransId="{1753734A-A40C-41BB-9708-88A1F1442C30}"/>
    <dgm:cxn modelId="{D60A0BAF-2638-4E7A-BABA-2D79DB669B84}" type="presOf" srcId="{22E6F855-A08B-4602-BEF9-278DC8FBCC67}" destId="{87D63F24-6814-4C4D-9F15-CBA040C3692D}" srcOrd="1" destOrd="0" presId="urn:microsoft.com/office/officeart/2005/8/layout/orgChart1"/>
    <dgm:cxn modelId="{997028B2-EB44-45F1-9FE0-4B9CB855B7A2}" type="presOf" srcId="{F956E886-2D1F-450F-8073-B90C44CC93DF}" destId="{59D62881-EFA2-4BBA-9D0F-CD7C0A349D78}" srcOrd="0" destOrd="0" presId="urn:microsoft.com/office/officeart/2005/8/layout/orgChart1"/>
    <dgm:cxn modelId="{70347AB2-3F4C-44E2-BB3B-B7F89243ED26}" type="presOf" srcId="{F8A94335-3B63-4F19-81B6-63E1B38BBA61}" destId="{F8D0664E-460C-404B-BAAC-3FCE91522EC0}" srcOrd="1" destOrd="0" presId="urn:microsoft.com/office/officeart/2005/8/layout/orgChart1"/>
    <dgm:cxn modelId="{2BDE9CB2-4B6C-4D71-946C-F247CBF9F234}" type="presOf" srcId="{4A9C9890-3F1E-456C-B8FE-C3A0349B80F7}" destId="{79BC7489-13A0-4344-852E-58DFCDD0F349}" srcOrd="0" destOrd="0" presId="urn:microsoft.com/office/officeart/2005/8/layout/orgChart1"/>
    <dgm:cxn modelId="{F0AB9FB2-3F98-48CB-80B4-1C4D7B232E40}" type="presOf" srcId="{ACD9689B-2BCD-460D-B5FB-EF3F453E825E}" destId="{104064EA-7C9F-4F0A-BF2B-6C9E2C85D67E}" srcOrd="0" destOrd="0" presId="urn:microsoft.com/office/officeart/2005/8/layout/orgChart1"/>
    <dgm:cxn modelId="{29931FB3-E729-474B-A6EF-325F24BF8CEF}" srcId="{1CD6DFC5-F735-49A7-B7E4-D6D97DDCB1FB}" destId="{41938987-A21C-48DD-B27F-85955E7E7C88}" srcOrd="0" destOrd="0" parTransId="{D117164C-40CF-4F25-9820-C4AE8CBF71C3}" sibTransId="{64A0C7A6-2F86-4C94-805C-73CDAE93508B}"/>
    <dgm:cxn modelId="{D59C43B9-8ED7-41E8-8EC6-18C33CE5CA97}" type="presOf" srcId="{88652F99-F511-497B-8124-EBEF01F34514}" destId="{50839A16-F1F6-4D77-8774-AAE96F88350E}" srcOrd="1" destOrd="0" presId="urn:microsoft.com/office/officeart/2005/8/layout/orgChart1"/>
    <dgm:cxn modelId="{33036CBC-C5DA-427E-A24C-2BEE8329252C}" srcId="{1CD6DFC5-F735-49A7-B7E4-D6D97DDCB1FB}" destId="{F3AE37E0-03DC-4D73-B53D-F6B82B86D4C3}" srcOrd="2" destOrd="0" parTransId="{226AE3D1-1189-41CD-A074-5713392FD8B6}" sibTransId="{23A33488-BC6E-41F1-9CA9-C328E1737260}"/>
    <dgm:cxn modelId="{6ABE56C1-8C6C-49E6-AF21-7EE26C61E10B}" srcId="{E7AE47FB-7781-4419-9054-2A3D67FA4CEE}" destId="{22E6F855-A08B-4602-BEF9-278DC8FBCC67}" srcOrd="3" destOrd="0" parTransId="{0FA33E30-4A9B-40AD-86E7-47CD6925B813}" sibTransId="{2D5732CD-3582-402A-98FA-BD460A20A39D}"/>
    <dgm:cxn modelId="{CE3420C2-B83C-4D23-AB25-5D3322F3686A}" type="presOf" srcId="{67B23D67-8678-4ED5-8E70-56D0545A3FE3}" destId="{39E31BD0-9997-4B37-9417-76723852938A}" srcOrd="0" destOrd="0" presId="urn:microsoft.com/office/officeart/2005/8/layout/orgChart1"/>
    <dgm:cxn modelId="{A035EDC3-2559-4F48-81B1-AB0DB3A6F56F}" type="presOf" srcId="{E7AE47FB-7781-4419-9054-2A3D67FA4CEE}" destId="{A880B84B-7DD9-4C4B-9E93-C8E88592D8A8}" srcOrd="0" destOrd="0" presId="urn:microsoft.com/office/officeart/2005/8/layout/orgChart1"/>
    <dgm:cxn modelId="{167257C6-2D3D-476C-8641-D247727E0B12}" type="presOf" srcId="{A0920C4B-74F9-49AC-BFD0-C50CACBEEC23}" destId="{408DE639-88F5-4533-8D65-EDA96955A10A}" srcOrd="0" destOrd="0" presId="urn:microsoft.com/office/officeart/2005/8/layout/orgChart1"/>
    <dgm:cxn modelId="{0BBDF5C8-2BBF-4455-8A87-208936A89821}" type="presOf" srcId="{4A9C9890-3F1E-456C-B8FE-C3A0349B80F7}" destId="{867760B8-09BE-42F2-A518-E3541132C696}" srcOrd="1" destOrd="0" presId="urn:microsoft.com/office/officeart/2005/8/layout/orgChart1"/>
    <dgm:cxn modelId="{30C2ECCB-9CCF-4302-96B9-B30BCDE60C30}" type="presOf" srcId="{42CA114F-80FD-4F00-AA94-7C9394FBB19C}" destId="{3315C749-8BC3-418F-B892-072D97BEFD23}" srcOrd="0" destOrd="0" presId="urn:microsoft.com/office/officeart/2005/8/layout/orgChart1"/>
    <dgm:cxn modelId="{16EA5ACC-6455-4446-AC1E-20381336B9F0}" type="presOf" srcId="{139DB0B9-6FFA-4DCF-9698-048744CAC6D6}" destId="{589C079B-F9FE-42D1-B863-52F5632C3799}" srcOrd="0" destOrd="0" presId="urn:microsoft.com/office/officeart/2005/8/layout/orgChart1"/>
    <dgm:cxn modelId="{9A040AD1-3357-4519-BBCD-5BB9547D1D11}" type="presOf" srcId="{64732D31-09C0-4558-BD64-51C5259C4795}" destId="{720F53BB-6C7F-4FF1-9A2A-1C2943D66F50}" srcOrd="1" destOrd="0" presId="urn:microsoft.com/office/officeart/2005/8/layout/orgChart1"/>
    <dgm:cxn modelId="{CE71B6D4-2354-4B71-9E90-797444BA88B9}" type="presOf" srcId="{1CD6DFC5-F735-49A7-B7E4-D6D97DDCB1FB}" destId="{720510C7-0E29-47C6-9037-116F1A242183}" srcOrd="0" destOrd="0" presId="urn:microsoft.com/office/officeart/2005/8/layout/orgChart1"/>
    <dgm:cxn modelId="{D2361ED6-8FB7-49DD-B91F-C4BF1782D07C}" type="presOf" srcId="{0B7CBF84-B0CF-43D2-B1EE-332C39B2A939}" destId="{24C84A52-A697-4720-95C9-4FACD703AEFB}" srcOrd="0" destOrd="0" presId="urn:microsoft.com/office/officeart/2005/8/layout/orgChart1"/>
    <dgm:cxn modelId="{0EDE47DB-619A-4C32-A85A-FF822BEEC501}" srcId="{3DD4E8A3-4403-4D98-9CCB-95F5ABBD4AFD}" destId="{0B7CBF84-B0CF-43D2-B1EE-332C39B2A939}" srcOrd="4" destOrd="0" parTransId="{9B2540BA-4CBA-4381-BA50-CB2502418501}" sibTransId="{3B41127B-F703-4DDC-8F2D-550E9F4BA6D0}"/>
    <dgm:cxn modelId="{027548DF-1F51-46E4-A272-37F4AC8D22C4}" srcId="{F956E886-2D1F-450F-8073-B90C44CC93DF}" destId="{A0920C4B-74F9-49AC-BFD0-C50CACBEEC23}" srcOrd="1" destOrd="0" parTransId="{A7CF2AA3-03D6-4C30-9262-C00EB628B0B8}" sibTransId="{0A03BAE5-EB98-46F5-B6AB-C9CC927842C0}"/>
    <dgm:cxn modelId="{A509D6E4-9E67-4A2D-879E-8CFBD9BE1F0D}" type="presOf" srcId="{A32752D7-01BD-48D6-ADB4-7C8147921A18}" destId="{58F4A82F-C713-4439-8A00-92D3E3637406}" srcOrd="1" destOrd="0" presId="urn:microsoft.com/office/officeart/2005/8/layout/orgChart1"/>
    <dgm:cxn modelId="{FEA347E6-1FF7-4643-8809-BA9DDB5B0576}" type="presOf" srcId="{1009D175-39EC-44BE-907F-6BCBDB93D0BF}" destId="{EE7AB308-BFF8-4B08-9B55-C40CC7FD3EA8}" srcOrd="0" destOrd="0" presId="urn:microsoft.com/office/officeart/2005/8/layout/orgChart1"/>
    <dgm:cxn modelId="{EB4764E8-4A37-47A4-89A9-A181C1FC20CA}" type="presOf" srcId="{F3AE37E0-03DC-4D73-B53D-F6B82B86D4C3}" destId="{C99E208F-65E9-4D50-8FF8-98453CA26F14}" srcOrd="1" destOrd="0" presId="urn:microsoft.com/office/officeart/2005/8/layout/orgChart1"/>
    <dgm:cxn modelId="{85AA0BED-F8A9-46CE-BC20-066E03D96ABC}" type="presOf" srcId="{F8A94335-3B63-4F19-81B6-63E1B38BBA61}" destId="{E38C66FC-AB34-41DD-83F9-B02B6FFB46B4}" srcOrd="0" destOrd="0" presId="urn:microsoft.com/office/officeart/2005/8/layout/orgChart1"/>
    <dgm:cxn modelId="{FF8CCFF2-AFA6-4D0C-9583-BDCE6D23EF5C}" srcId="{64732D31-09C0-4558-BD64-51C5259C4795}" destId="{F8A94335-3B63-4F19-81B6-63E1B38BBA61}" srcOrd="1" destOrd="0" parTransId="{D51F4466-3F0A-47C8-A0FB-ACE57BA6E582}" sibTransId="{7F458D45-2E28-402C-9473-D9FAF194E68E}"/>
    <dgm:cxn modelId="{93C722F6-82F3-42CD-9127-3B51AD02AFC5}" srcId="{7FE263DE-841F-44AE-852E-972F6410B235}" destId="{E3CF2A96-6D98-4421-9FC5-E857C7CC5177}" srcOrd="0" destOrd="0" parTransId="{E99D0032-D71D-459B-A631-0C4AA4484EC1}" sibTransId="{6B39ECAE-8A95-40CA-83B3-C1482D6A4B2E}"/>
    <dgm:cxn modelId="{540FEEF6-C9A5-45E9-B3F4-45462C6215AB}" type="presOf" srcId="{52CB7883-94E4-414D-BB31-2B7F262188F1}" destId="{823AA581-ECFF-4429-9DAA-765D1568042A}" srcOrd="0" destOrd="0" presId="urn:microsoft.com/office/officeart/2005/8/layout/orgChart1"/>
    <dgm:cxn modelId="{8FE60EFC-FE20-4957-9408-E46D075BEF0A}" type="presOf" srcId="{26AA567A-1F5E-4596-9FA8-86EA0EFC88E1}" destId="{DBCE45D3-78C9-4822-B2C4-2F5E12937712}" srcOrd="1" destOrd="0" presId="urn:microsoft.com/office/officeart/2005/8/layout/orgChart1"/>
    <dgm:cxn modelId="{534934FC-AA59-423B-BAAD-2357A443C18E}" type="presOf" srcId="{64732D31-09C0-4558-BD64-51C5259C4795}" destId="{EE1C7216-B37A-4515-B53A-0B7FEBB6DA23}" srcOrd="0" destOrd="0" presId="urn:microsoft.com/office/officeart/2005/8/layout/orgChart1"/>
    <dgm:cxn modelId="{4DFBF9CC-713B-44E4-8DED-27DB74F0881D}" type="presParOf" srcId="{CDD9E2C2-DBF6-45F5-8D8B-8F7992B9006D}" destId="{EE26A490-7FEE-4AEC-B7F7-7A191EC522E5}" srcOrd="0" destOrd="0" presId="urn:microsoft.com/office/officeart/2005/8/layout/orgChart1"/>
    <dgm:cxn modelId="{3A56BB14-F285-48FA-87B4-D779C0272B22}" type="presParOf" srcId="{EE26A490-7FEE-4AEC-B7F7-7A191EC522E5}" destId="{A72FC05A-A393-4888-A187-2F0BCEAA2662}" srcOrd="0" destOrd="0" presId="urn:microsoft.com/office/officeart/2005/8/layout/orgChart1"/>
    <dgm:cxn modelId="{DD4EA265-4AC8-4BF6-8B07-8BAFE3F54B52}" type="presParOf" srcId="{A72FC05A-A393-4888-A187-2F0BCEAA2662}" destId="{AEA97591-78F9-413A-97A3-09634DFA416A}" srcOrd="0" destOrd="0" presId="urn:microsoft.com/office/officeart/2005/8/layout/orgChart1"/>
    <dgm:cxn modelId="{44453332-7A93-44DC-8D13-2C7B6FC402E0}" type="presParOf" srcId="{A72FC05A-A393-4888-A187-2F0BCEAA2662}" destId="{E7FAEA04-E2DA-4C0F-9517-4AB065DE3567}" srcOrd="1" destOrd="0" presId="urn:microsoft.com/office/officeart/2005/8/layout/orgChart1"/>
    <dgm:cxn modelId="{2EB307AD-B581-4803-9FB2-55153B5EA980}" type="presParOf" srcId="{EE26A490-7FEE-4AEC-B7F7-7A191EC522E5}" destId="{FB0C4A07-16B4-4B4F-9DB9-96EBC14F1690}" srcOrd="1" destOrd="0" presId="urn:microsoft.com/office/officeart/2005/8/layout/orgChart1"/>
    <dgm:cxn modelId="{B950F603-38BD-4C17-AA92-0488A0DA384E}" type="presParOf" srcId="{FB0C4A07-16B4-4B4F-9DB9-96EBC14F1690}" destId="{5EA89D52-7A6D-4F7C-80FE-5A6D6D822057}" srcOrd="0" destOrd="0" presId="urn:microsoft.com/office/officeart/2005/8/layout/orgChart1"/>
    <dgm:cxn modelId="{EAD47E22-F9FF-45ED-A2B2-608824C825CE}" type="presParOf" srcId="{FB0C4A07-16B4-4B4F-9DB9-96EBC14F1690}" destId="{147D737A-2EC9-4FC5-8269-B6CB7AFD9EC8}" srcOrd="1" destOrd="0" presId="urn:microsoft.com/office/officeart/2005/8/layout/orgChart1"/>
    <dgm:cxn modelId="{C59E4459-D0F7-4CF2-AB70-613BD460BFF4}" type="presParOf" srcId="{147D737A-2EC9-4FC5-8269-B6CB7AFD9EC8}" destId="{7EFD1353-2A2D-426F-A1E2-DD335DACB4BF}" srcOrd="0" destOrd="0" presId="urn:microsoft.com/office/officeart/2005/8/layout/orgChart1"/>
    <dgm:cxn modelId="{F0A3680E-A385-4931-891D-97105557710F}" type="presParOf" srcId="{7EFD1353-2A2D-426F-A1E2-DD335DACB4BF}" destId="{BF7E7FB9-323E-47FF-92AC-53BF82D39B1C}" srcOrd="0" destOrd="0" presId="urn:microsoft.com/office/officeart/2005/8/layout/orgChart1"/>
    <dgm:cxn modelId="{8D594CF6-0A11-4684-A83B-89381B5D3A43}" type="presParOf" srcId="{7EFD1353-2A2D-426F-A1E2-DD335DACB4BF}" destId="{6E5156BA-A083-4D1C-A356-1B4D89C0B932}" srcOrd="1" destOrd="0" presId="urn:microsoft.com/office/officeart/2005/8/layout/orgChart1"/>
    <dgm:cxn modelId="{D5565EED-4A2F-4F9F-88CC-67355B9F0651}" type="presParOf" srcId="{147D737A-2EC9-4FC5-8269-B6CB7AFD9EC8}" destId="{A782E4F3-1953-406E-9DD6-D61A83C01BD6}" srcOrd="1" destOrd="0" presId="urn:microsoft.com/office/officeart/2005/8/layout/orgChart1"/>
    <dgm:cxn modelId="{B2486B38-4720-49E3-A267-53039F983901}" type="presParOf" srcId="{A782E4F3-1953-406E-9DD6-D61A83C01BD6}" destId="{9786D6D3-9BA6-413E-B086-27DAE341F76F}" srcOrd="0" destOrd="0" presId="urn:microsoft.com/office/officeart/2005/8/layout/orgChart1"/>
    <dgm:cxn modelId="{6C90B340-92F4-4BAA-91CD-4CF2B24D502C}" type="presParOf" srcId="{A782E4F3-1953-406E-9DD6-D61A83C01BD6}" destId="{15E80825-D791-4039-8679-E03A557D25EC}" srcOrd="1" destOrd="0" presId="urn:microsoft.com/office/officeart/2005/8/layout/orgChart1"/>
    <dgm:cxn modelId="{EA774B58-4D08-4B64-B306-50DD7DF814DD}" type="presParOf" srcId="{15E80825-D791-4039-8679-E03A557D25EC}" destId="{24543EE4-93B4-4F74-BAB5-84D71E38FF20}" srcOrd="0" destOrd="0" presId="urn:microsoft.com/office/officeart/2005/8/layout/orgChart1"/>
    <dgm:cxn modelId="{7876FDF6-E209-4837-A699-FFC4610FB7B1}" type="presParOf" srcId="{24543EE4-93B4-4F74-BAB5-84D71E38FF20}" destId="{2E225FD0-EAE4-4EDE-B8E5-87C7BB9D1A38}" srcOrd="0" destOrd="0" presId="urn:microsoft.com/office/officeart/2005/8/layout/orgChart1"/>
    <dgm:cxn modelId="{873A7F58-FDED-4AEB-932F-3B1049A98C50}" type="presParOf" srcId="{24543EE4-93B4-4F74-BAB5-84D71E38FF20}" destId="{50839A16-F1F6-4D77-8774-AAE96F88350E}" srcOrd="1" destOrd="0" presId="urn:microsoft.com/office/officeart/2005/8/layout/orgChart1"/>
    <dgm:cxn modelId="{1EC36795-CED5-4BC8-9026-E283FDD4F252}" type="presParOf" srcId="{15E80825-D791-4039-8679-E03A557D25EC}" destId="{467752EA-5217-42E0-90C4-BB8014DA20C9}" srcOrd="1" destOrd="0" presId="urn:microsoft.com/office/officeart/2005/8/layout/orgChart1"/>
    <dgm:cxn modelId="{A6327198-4671-41E0-83C7-733C532C0A8C}" type="presParOf" srcId="{15E80825-D791-4039-8679-E03A557D25EC}" destId="{51B44450-A0D9-4C76-9490-3994B28B67F4}" srcOrd="2" destOrd="0" presId="urn:microsoft.com/office/officeart/2005/8/layout/orgChart1"/>
    <dgm:cxn modelId="{72E5224A-FC78-4D6E-AEEE-61B2DD481972}" type="presParOf" srcId="{A782E4F3-1953-406E-9DD6-D61A83C01BD6}" destId="{DB48A7D9-C044-4D30-8FB5-45EE0C33A149}" srcOrd="2" destOrd="0" presId="urn:microsoft.com/office/officeart/2005/8/layout/orgChart1"/>
    <dgm:cxn modelId="{8DD595AC-BAC1-498F-A113-98F4196FEDF9}" type="presParOf" srcId="{A782E4F3-1953-406E-9DD6-D61A83C01BD6}" destId="{0BD1C0C7-C7D1-4B58-9002-F74EBAFC42D6}" srcOrd="3" destOrd="0" presId="urn:microsoft.com/office/officeart/2005/8/layout/orgChart1"/>
    <dgm:cxn modelId="{A4CEA6DA-3C7C-4F32-B6FE-9E96FB0985E5}" type="presParOf" srcId="{0BD1C0C7-C7D1-4B58-9002-F74EBAFC42D6}" destId="{C83FA440-6C7E-4BB0-BD6B-25C1FA9B31CD}" srcOrd="0" destOrd="0" presId="urn:microsoft.com/office/officeart/2005/8/layout/orgChart1"/>
    <dgm:cxn modelId="{B572F0EA-AF24-4661-B3A2-8BDBD2ECCC61}" type="presParOf" srcId="{C83FA440-6C7E-4BB0-BD6B-25C1FA9B31CD}" destId="{59D62881-EFA2-4BBA-9D0F-CD7C0A349D78}" srcOrd="0" destOrd="0" presId="urn:microsoft.com/office/officeart/2005/8/layout/orgChart1"/>
    <dgm:cxn modelId="{72D5E570-8FBD-4ADF-8F0C-4815316BB389}" type="presParOf" srcId="{C83FA440-6C7E-4BB0-BD6B-25C1FA9B31CD}" destId="{50F3EF40-429E-4F1F-AFE6-25B90AD7CDE6}" srcOrd="1" destOrd="0" presId="urn:microsoft.com/office/officeart/2005/8/layout/orgChart1"/>
    <dgm:cxn modelId="{5DF444EA-A22D-4A73-9AA5-B390E4BE5EE8}" type="presParOf" srcId="{0BD1C0C7-C7D1-4B58-9002-F74EBAFC42D6}" destId="{3C837D9C-5166-40FC-BC05-FEA260701868}" srcOrd="1" destOrd="0" presId="urn:microsoft.com/office/officeart/2005/8/layout/orgChart1"/>
    <dgm:cxn modelId="{4B392B5A-E622-4D02-ACD4-3CCAAB009863}" type="presParOf" srcId="{3C837D9C-5166-40FC-BC05-FEA260701868}" destId="{104064EA-7C9F-4F0A-BF2B-6C9E2C85D67E}" srcOrd="0" destOrd="0" presId="urn:microsoft.com/office/officeart/2005/8/layout/orgChart1"/>
    <dgm:cxn modelId="{0868ACFE-1236-453C-921C-810C25ADA517}" type="presParOf" srcId="{3C837D9C-5166-40FC-BC05-FEA260701868}" destId="{A12C25E3-11FE-4A31-BE1E-8531ADAFDDBD}" srcOrd="1" destOrd="0" presId="urn:microsoft.com/office/officeart/2005/8/layout/orgChart1"/>
    <dgm:cxn modelId="{21F569F5-24F5-41A1-B3C9-D5D3A25A8E6D}" type="presParOf" srcId="{A12C25E3-11FE-4A31-BE1E-8531ADAFDDBD}" destId="{72BC0036-1EDE-4BB3-B3A8-BFCDD92E3A49}" srcOrd="0" destOrd="0" presId="urn:microsoft.com/office/officeart/2005/8/layout/orgChart1"/>
    <dgm:cxn modelId="{3633E633-D7EA-4D1D-8489-BE09AFDF851E}" type="presParOf" srcId="{72BC0036-1EDE-4BB3-B3A8-BFCDD92E3A49}" destId="{3315C749-8BC3-418F-B892-072D97BEFD23}" srcOrd="0" destOrd="0" presId="urn:microsoft.com/office/officeart/2005/8/layout/orgChart1"/>
    <dgm:cxn modelId="{6DF1C0AB-DF0F-41B4-9238-4015775F5721}" type="presParOf" srcId="{72BC0036-1EDE-4BB3-B3A8-BFCDD92E3A49}" destId="{FD8B4945-E281-46B3-8922-E436FE58C555}" srcOrd="1" destOrd="0" presId="urn:microsoft.com/office/officeart/2005/8/layout/orgChart1"/>
    <dgm:cxn modelId="{D50FD41A-8CB7-4BA5-B633-D71904EC2237}" type="presParOf" srcId="{A12C25E3-11FE-4A31-BE1E-8531ADAFDDBD}" destId="{03059D5B-1743-496E-A6EF-F8AC20B6512D}" srcOrd="1" destOrd="0" presId="urn:microsoft.com/office/officeart/2005/8/layout/orgChart1"/>
    <dgm:cxn modelId="{327CAB10-1331-4EDE-A610-5ECB19E83353}" type="presParOf" srcId="{A12C25E3-11FE-4A31-BE1E-8531ADAFDDBD}" destId="{6CFC3E02-9DD0-4972-A2FE-D3335B137926}" srcOrd="2" destOrd="0" presId="urn:microsoft.com/office/officeart/2005/8/layout/orgChart1"/>
    <dgm:cxn modelId="{3DE3DBCE-9C37-4E03-97DD-86EAB8BB1B6C}" type="presParOf" srcId="{3C837D9C-5166-40FC-BC05-FEA260701868}" destId="{22245F61-246A-4C03-BA80-D8EA99B26DBD}" srcOrd="2" destOrd="0" presId="urn:microsoft.com/office/officeart/2005/8/layout/orgChart1"/>
    <dgm:cxn modelId="{AF4FB639-BE81-4EA8-92D6-78E9669CF83B}" type="presParOf" srcId="{3C837D9C-5166-40FC-BC05-FEA260701868}" destId="{69CEB3C8-CB15-428B-91FB-E987B52C8B7E}" srcOrd="3" destOrd="0" presId="urn:microsoft.com/office/officeart/2005/8/layout/orgChart1"/>
    <dgm:cxn modelId="{62533E76-80FF-483B-A5A2-E2322BBF4116}" type="presParOf" srcId="{69CEB3C8-CB15-428B-91FB-E987B52C8B7E}" destId="{26770C50-A5CD-443F-AC7C-958D885A1980}" srcOrd="0" destOrd="0" presId="urn:microsoft.com/office/officeart/2005/8/layout/orgChart1"/>
    <dgm:cxn modelId="{B1A2D5A0-A540-4FAB-BC05-B0126C4C7BEB}" type="presParOf" srcId="{26770C50-A5CD-443F-AC7C-958D885A1980}" destId="{408DE639-88F5-4533-8D65-EDA96955A10A}" srcOrd="0" destOrd="0" presId="urn:microsoft.com/office/officeart/2005/8/layout/orgChart1"/>
    <dgm:cxn modelId="{A07E0C84-6FFC-4657-98EF-424546084AC8}" type="presParOf" srcId="{26770C50-A5CD-443F-AC7C-958D885A1980}" destId="{2D13EE41-8C21-44AF-AA4C-E78316D89E80}" srcOrd="1" destOrd="0" presId="urn:microsoft.com/office/officeart/2005/8/layout/orgChart1"/>
    <dgm:cxn modelId="{C580C894-402E-4CA2-9BB6-37D7673A02F5}" type="presParOf" srcId="{69CEB3C8-CB15-428B-91FB-E987B52C8B7E}" destId="{73B5C99C-42D9-476E-B9C5-03C445650345}" srcOrd="1" destOrd="0" presId="urn:microsoft.com/office/officeart/2005/8/layout/orgChart1"/>
    <dgm:cxn modelId="{41F6470A-4545-4D45-AF8F-4CAB1D3C3E0A}" type="presParOf" srcId="{69CEB3C8-CB15-428B-91FB-E987B52C8B7E}" destId="{A4B83669-07ED-4ECA-B088-935E528D43FF}" srcOrd="2" destOrd="0" presId="urn:microsoft.com/office/officeart/2005/8/layout/orgChart1"/>
    <dgm:cxn modelId="{C8883122-80D3-4A2E-8AC4-F14C507B2739}" type="presParOf" srcId="{0BD1C0C7-C7D1-4B58-9002-F74EBAFC42D6}" destId="{3701168B-6C46-4494-9BFC-00CDBFB7EFB2}" srcOrd="2" destOrd="0" presId="urn:microsoft.com/office/officeart/2005/8/layout/orgChart1"/>
    <dgm:cxn modelId="{0B4CA713-2ADD-4EFC-AC86-BB2C7FB0AB26}" type="presParOf" srcId="{A782E4F3-1953-406E-9DD6-D61A83C01BD6}" destId="{EB702260-06B2-4D26-9B94-FB35F84F12A9}" srcOrd="4" destOrd="0" presId="urn:microsoft.com/office/officeart/2005/8/layout/orgChart1"/>
    <dgm:cxn modelId="{787EEA67-D528-4E0D-802E-2A7B9B736D05}" type="presParOf" srcId="{A782E4F3-1953-406E-9DD6-D61A83C01BD6}" destId="{EE1623BD-4B50-4EDE-9A39-16F658AE5330}" srcOrd="5" destOrd="0" presId="urn:microsoft.com/office/officeart/2005/8/layout/orgChart1"/>
    <dgm:cxn modelId="{1A2CB9A4-F9EB-41F7-A8E7-EBA065A11158}" type="presParOf" srcId="{EE1623BD-4B50-4EDE-9A39-16F658AE5330}" destId="{D5CEA67F-220E-45AD-94C5-AB9657F531A4}" srcOrd="0" destOrd="0" presId="urn:microsoft.com/office/officeart/2005/8/layout/orgChart1"/>
    <dgm:cxn modelId="{04B02DEB-77E9-41FA-ADDD-B64708B71AD6}" type="presParOf" srcId="{D5CEA67F-220E-45AD-94C5-AB9657F531A4}" destId="{FACEAF1E-AB2D-44D5-BDC9-CE6E92D26271}" srcOrd="0" destOrd="0" presId="urn:microsoft.com/office/officeart/2005/8/layout/orgChart1"/>
    <dgm:cxn modelId="{15DEC2FC-484A-494A-A2F2-9F9AFF29A3D7}" type="presParOf" srcId="{D5CEA67F-220E-45AD-94C5-AB9657F531A4}" destId="{AE73D324-3EE5-4F64-84F3-1E9C1B3A83D8}" srcOrd="1" destOrd="0" presId="urn:microsoft.com/office/officeart/2005/8/layout/orgChart1"/>
    <dgm:cxn modelId="{5020CCDC-4B94-4C42-B6B2-4F5FA85896C6}" type="presParOf" srcId="{EE1623BD-4B50-4EDE-9A39-16F658AE5330}" destId="{FDD22B2A-7A15-4763-AB05-2F1D2922877B}" srcOrd="1" destOrd="0" presId="urn:microsoft.com/office/officeart/2005/8/layout/orgChart1"/>
    <dgm:cxn modelId="{502D14CD-B9B2-477C-855B-5233A26C1CC4}" type="presParOf" srcId="{EE1623BD-4B50-4EDE-9A39-16F658AE5330}" destId="{88FA26DF-4236-4BD9-9B82-C43D8B91A15E}" srcOrd="2" destOrd="0" presId="urn:microsoft.com/office/officeart/2005/8/layout/orgChart1"/>
    <dgm:cxn modelId="{A68D4E0D-B640-4007-9256-5C5A3DEC93B6}" type="presParOf" srcId="{147D737A-2EC9-4FC5-8269-B6CB7AFD9EC8}" destId="{3454C980-9AB8-4F66-989F-2BF30367EC21}" srcOrd="2" destOrd="0" presId="urn:microsoft.com/office/officeart/2005/8/layout/orgChart1"/>
    <dgm:cxn modelId="{7054D4C9-844F-4C84-9106-7E26E76CD357}" type="presParOf" srcId="{FB0C4A07-16B4-4B4F-9DB9-96EBC14F1690}" destId="{3C47D59E-EEEB-4131-B777-C6DD526752A7}" srcOrd="2" destOrd="0" presId="urn:microsoft.com/office/officeart/2005/8/layout/orgChart1"/>
    <dgm:cxn modelId="{A5914561-A4ED-41C9-825E-1D54DC231DAF}" type="presParOf" srcId="{FB0C4A07-16B4-4B4F-9DB9-96EBC14F1690}" destId="{8BBFFA12-924F-4AF8-AD5E-51EE17A0A471}" srcOrd="3" destOrd="0" presId="urn:microsoft.com/office/officeart/2005/8/layout/orgChart1"/>
    <dgm:cxn modelId="{C2618CC6-20CD-4AA0-8945-4318E264678A}" type="presParOf" srcId="{8BBFFA12-924F-4AF8-AD5E-51EE17A0A471}" destId="{99BA7D6E-58F8-4E15-9F64-3C1B9328D54E}" srcOrd="0" destOrd="0" presId="urn:microsoft.com/office/officeart/2005/8/layout/orgChart1"/>
    <dgm:cxn modelId="{9AC37A28-5660-47E4-912F-3B742A98C6F9}" type="presParOf" srcId="{99BA7D6E-58F8-4E15-9F64-3C1B9328D54E}" destId="{7E6B801B-C089-4AA6-A4DB-3E4535D8A2A5}" srcOrd="0" destOrd="0" presId="urn:microsoft.com/office/officeart/2005/8/layout/orgChart1"/>
    <dgm:cxn modelId="{77816CB6-BA01-4DD4-948B-26BD499F7D73}" type="presParOf" srcId="{99BA7D6E-58F8-4E15-9F64-3C1B9328D54E}" destId="{D7879D43-6E65-4A7B-89E4-AFF1DDF712C0}" srcOrd="1" destOrd="0" presId="urn:microsoft.com/office/officeart/2005/8/layout/orgChart1"/>
    <dgm:cxn modelId="{82927683-B82F-4CBC-85B4-58C89B446F97}" type="presParOf" srcId="{8BBFFA12-924F-4AF8-AD5E-51EE17A0A471}" destId="{1F435FC6-1929-4D9D-9525-E54E5CC44C65}" srcOrd="1" destOrd="0" presId="urn:microsoft.com/office/officeart/2005/8/layout/orgChart1"/>
    <dgm:cxn modelId="{68FE5C7E-5078-430D-AFF5-7A8BB58CE863}" type="presParOf" srcId="{1F435FC6-1929-4D9D-9525-E54E5CC44C65}" destId="{EE7AB308-BFF8-4B08-9B55-C40CC7FD3EA8}" srcOrd="0" destOrd="0" presId="urn:microsoft.com/office/officeart/2005/8/layout/orgChart1"/>
    <dgm:cxn modelId="{463A7919-547E-4744-BC72-904284061DD6}" type="presParOf" srcId="{1F435FC6-1929-4D9D-9525-E54E5CC44C65}" destId="{897D73C6-CBD3-444B-B234-A3B89D81AD5C}" srcOrd="1" destOrd="0" presId="urn:microsoft.com/office/officeart/2005/8/layout/orgChart1"/>
    <dgm:cxn modelId="{CFA1C125-6892-4A26-B794-8CF896220086}" type="presParOf" srcId="{897D73C6-CBD3-444B-B234-A3B89D81AD5C}" destId="{8476B69A-237C-49BD-81DC-977A93ED0A3D}" srcOrd="0" destOrd="0" presId="urn:microsoft.com/office/officeart/2005/8/layout/orgChart1"/>
    <dgm:cxn modelId="{7E7934C4-4D40-40FA-BA44-22CB58529F45}" type="presParOf" srcId="{8476B69A-237C-49BD-81DC-977A93ED0A3D}" destId="{E91A5161-46F2-4E52-90F1-DFCAB1583394}" srcOrd="0" destOrd="0" presId="urn:microsoft.com/office/officeart/2005/8/layout/orgChart1"/>
    <dgm:cxn modelId="{EDD7E065-2C37-4544-B1D4-F5312F5322A6}" type="presParOf" srcId="{8476B69A-237C-49BD-81DC-977A93ED0A3D}" destId="{D0B9FC80-5B46-4C69-A7AF-7D7CACD96B5A}" srcOrd="1" destOrd="0" presId="urn:microsoft.com/office/officeart/2005/8/layout/orgChart1"/>
    <dgm:cxn modelId="{BC007F48-3CA0-4354-8E1C-D49B2AD9CC4B}" type="presParOf" srcId="{897D73C6-CBD3-444B-B234-A3B89D81AD5C}" destId="{F879E848-B49B-48BD-B37D-342AFB97C328}" srcOrd="1" destOrd="0" presId="urn:microsoft.com/office/officeart/2005/8/layout/orgChart1"/>
    <dgm:cxn modelId="{21010A02-06AB-4E69-8BF5-398B6673E8C7}" type="presParOf" srcId="{897D73C6-CBD3-444B-B234-A3B89D81AD5C}" destId="{C4C8B94C-7827-4A2F-8D2C-77B0D221159F}" srcOrd="2" destOrd="0" presId="urn:microsoft.com/office/officeart/2005/8/layout/orgChart1"/>
    <dgm:cxn modelId="{53DB8D90-262D-4CDD-8B69-1C967282DB3D}" type="presParOf" srcId="{1F435FC6-1929-4D9D-9525-E54E5CC44C65}" destId="{594B204D-630F-42C6-9D30-B2BD984A6875}" srcOrd="2" destOrd="0" presId="urn:microsoft.com/office/officeart/2005/8/layout/orgChart1"/>
    <dgm:cxn modelId="{1F6E2DE8-7BE5-4090-B7EC-95FA1798351D}" type="presParOf" srcId="{1F435FC6-1929-4D9D-9525-E54E5CC44C65}" destId="{C523BC6C-3594-4804-AA3B-2E25BECDCBC4}" srcOrd="3" destOrd="0" presId="urn:microsoft.com/office/officeart/2005/8/layout/orgChart1"/>
    <dgm:cxn modelId="{926D230F-9EDE-4C72-9B6B-814FBE700257}" type="presParOf" srcId="{C523BC6C-3594-4804-AA3B-2E25BECDCBC4}" destId="{D714DD8A-D19D-4D48-9172-E5F02D3D7CA1}" srcOrd="0" destOrd="0" presId="urn:microsoft.com/office/officeart/2005/8/layout/orgChart1"/>
    <dgm:cxn modelId="{74A8F54F-43B2-4ABB-BAA0-387C76CADFE2}" type="presParOf" srcId="{D714DD8A-D19D-4D48-9172-E5F02D3D7CA1}" destId="{B42CD3FD-C064-4FE3-A172-5D6D5D003344}" srcOrd="0" destOrd="0" presId="urn:microsoft.com/office/officeart/2005/8/layout/orgChart1"/>
    <dgm:cxn modelId="{0DB4EAF7-D5C0-4ED7-8CFC-F9CA86A96F00}" type="presParOf" srcId="{D714DD8A-D19D-4D48-9172-E5F02D3D7CA1}" destId="{7E44F39B-7949-4BF2-9E42-06911C52BF59}" srcOrd="1" destOrd="0" presId="urn:microsoft.com/office/officeart/2005/8/layout/orgChart1"/>
    <dgm:cxn modelId="{9FC04E83-6518-4E4A-AC96-CA39D2A245DA}" type="presParOf" srcId="{C523BC6C-3594-4804-AA3B-2E25BECDCBC4}" destId="{F7081972-8884-46A4-BF78-F586785FCFEB}" srcOrd="1" destOrd="0" presId="urn:microsoft.com/office/officeart/2005/8/layout/orgChart1"/>
    <dgm:cxn modelId="{5F1E17DF-EC69-4226-9876-559F47C4A564}" type="presParOf" srcId="{F7081972-8884-46A4-BF78-F586785FCFEB}" destId="{99AEF247-B732-4F1C-AD3A-96888A950ABD}" srcOrd="0" destOrd="0" presId="urn:microsoft.com/office/officeart/2005/8/layout/orgChart1"/>
    <dgm:cxn modelId="{2FFB08B0-1B49-43C5-B80C-74DFF2B84CED}" type="presParOf" srcId="{F7081972-8884-46A4-BF78-F586785FCFEB}" destId="{4AF89A20-6C10-4DFC-821D-3786762BD80F}" srcOrd="1" destOrd="0" presId="urn:microsoft.com/office/officeart/2005/8/layout/orgChart1"/>
    <dgm:cxn modelId="{3B33FD58-70C5-4166-8D03-2054B2331BAE}" type="presParOf" srcId="{4AF89A20-6C10-4DFC-821D-3786762BD80F}" destId="{158C2B8E-7660-44BD-99C6-1D5386901683}" srcOrd="0" destOrd="0" presId="urn:microsoft.com/office/officeart/2005/8/layout/orgChart1"/>
    <dgm:cxn modelId="{082E0BE6-9549-4ED6-8A82-BD114829745C}" type="presParOf" srcId="{158C2B8E-7660-44BD-99C6-1D5386901683}" destId="{E5453F52-45F2-4E15-B6A8-82C57DB751E2}" srcOrd="0" destOrd="0" presId="urn:microsoft.com/office/officeart/2005/8/layout/orgChart1"/>
    <dgm:cxn modelId="{21041B9E-B3B3-4F86-89D2-E0C0CC86875B}" type="presParOf" srcId="{158C2B8E-7660-44BD-99C6-1D5386901683}" destId="{302E32CC-6736-40B2-8635-69D7F022F00A}" srcOrd="1" destOrd="0" presId="urn:microsoft.com/office/officeart/2005/8/layout/orgChart1"/>
    <dgm:cxn modelId="{41BE3160-B532-4A69-B69F-642C2CC89A64}" type="presParOf" srcId="{4AF89A20-6C10-4DFC-821D-3786762BD80F}" destId="{F7CEECD4-E20A-4599-A012-249475474678}" srcOrd="1" destOrd="0" presId="urn:microsoft.com/office/officeart/2005/8/layout/orgChart1"/>
    <dgm:cxn modelId="{182F4FF5-67BC-43DE-B7D8-5A4D00AD96AF}" type="presParOf" srcId="{4AF89A20-6C10-4DFC-821D-3786762BD80F}" destId="{6DCBC942-E0C4-4C0E-AA8E-7ECF9AB96D9B}" srcOrd="2" destOrd="0" presId="urn:microsoft.com/office/officeart/2005/8/layout/orgChart1"/>
    <dgm:cxn modelId="{6D346E13-80DB-4F4E-899B-8FC1EBD29A86}" type="presParOf" srcId="{C523BC6C-3594-4804-AA3B-2E25BECDCBC4}" destId="{D1A923D0-6896-4693-8E3D-141BD25B41AA}" srcOrd="2" destOrd="0" presId="urn:microsoft.com/office/officeart/2005/8/layout/orgChart1"/>
    <dgm:cxn modelId="{787BAB71-D63B-4490-950B-4A4D1DF009BE}" type="presParOf" srcId="{1F435FC6-1929-4D9D-9525-E54E5CC44C65}" destId="{0702B524-80A2-444A-A631-AEECCD21CE9B}" srcOrd="4" destOrd="0" presId="urn:microsoft.com/office/officeart/2005/8/layout/orgChart1"/>
    <dgm:cxn modelId="{5C4A9A42-3A28-4781-A63B-7CA8D6A9D1EC}" type="presParOf" srcId="{1F435FC6-1929-4D9D-9525-E54E5CC44C65}" destId="{143873AA-7DFB-49A7-B824-8382DB35A34A}" srcOrd="5" destOrd="0" presId="urn:microsoft.com/office/officeart/2005/8/layout/orgChart1"/>
    <dgm:cxn modelId="{DECB3B9D-AFE2-44CC-A154-5F51ECD5E3CF}" type="presParOf" srcId="{143873AA-7DFB-49A7-B824-8382DB35A34A}" destId="{B6F7AF96-7F7B-4D82-A068-85E113DBB467}" srcOrd="0" destOrd="0" presId="urn:microsoft.com/office/officeart/2005/8/layout/orgChart1"/>
    <dgm:cxn modelId="{40129590-B5AD-4FE9-BCBA-45103855828C}" type="presParOf" srcId="{B6F7AF96-7F7B-4D82-A068-85E113DBB467}" destId="{EE1C7216-B37A-4515-B53A-0B7FEBB6DA23}" srcOrd="0" destOrd="0" presId="urn:microsoft.com/office/officeart/2005/8/layout/orgChart1"/>
    <dgm:cxn modelId="{C437DB20-01A6-43EC-A073-146F536E5F16}" type="presParOf" srcId="{B6F7AF96-7F7B-4D82-A068-85E113DBB467}" destId="{720F53BB-6C7F-4FF1-9A2A-1C2943D66F50}" srcOrd="1" destOrd="0" presId="urn:microsoft.com/office/officeart/2005/8/layout/orgChart1"/>
    <dgm:cxn modelId="{0EB58E84-78F2-4FEF-8F2B-A29CEA4FD4E0}" type="presParOf" srcId="{143873AA-7DFB-49A7-B824-8382DB35A34A}" destId="{6DEA7F32-3B76-4FB2-8591-1559DD5302E3}" srcOrd="1" destOrd="0" presId="urn:microsoft.com/office/officeart/2005/8/layout/orgChart1"/>
    <dgm:cxn modelId="{CC24D770-4787-4865-AC6A-AE00EF5D028A}" type="presParOf" srcId="{6DEA7F32-3B76-4FB2-8591-1559DD5302E3}" destId="{0A32E3E4-0FB8-497C-8D8A-5458D0B53892}" srcOrd="0" destOrd="0" presId="urn:microsoft.com/office/officeart/2005/8/layout/orgChart1"/>
    <dgm:cxn modelId="{63B1AB8A-8DA0-44F4-87C2-E7CC56DFB1AC}" type="presParOf" srcId="{6DEA7F32-3B76-4FB2-8591-1559DD5302E3}" destId="{78B98EF2-2203-4AA5-B059-E49D915FD619}" srcOrd="1" destOrd="0" presId="urn:microsoft.com/office/officeart/2005/8/layout/orgChart1"/>
    <dgm:cxn modelId="{2AD2E22D-803C-4E52-9065-DAE26A6C0E40}" type="presParOf" srcId="{78B98EF2-2203-4AA5-B059-E49D915FD619}" destId="{74FDC942-A4E4-4292-A215-1AB5393F7527}" srcOrd="0" destOrd="0" presId="urn:microsoft.com/office/officeart/2005/8/layout/orgChart1"/>
    <dgm:cxn modelId="{7AA05A73-729A-4E64-8FE9-755051CA916C}" type="presParOf" srcId="{74FDC942-A4E4-4292-A215-1AB5393F7527}" destId="{823AA581-ECFF-4429-9DAA-765D1568042A}" srcOrd="0" destOrd="0" presId="urn:microsoft.com/office/officeart/2005/8/layout/orgChart1"/>
    <dgm:cxn modelId="{22ACB1A4-C8CD-4BE0-BD4E-106650D5447A}" type="presParOf" srcId="{74FDC942-A4E4-4292-A215-1AB5393F7527}" destId="{BC3802A7-F54A-4D90-A880-C7D4CCE4DFDF}" srcOrd="1" destOrd="0" presId="urn:microsoft.com/office/officeart/2005/8/layout/orgChart1"/>
    <dgm:cxn modelId="{7571C5F2-658D-4CA5-9911-F37C0ACDF4A3}" type="presParOf" srcId="{78B98EF2-2203-4AA5-B059-E49D915FD619}" destId="{2697463E-6A86-466C-B314-1AFDCA9C25CC}" srcOrd="1" destOrd="0" presId="urn:microsoft.com/office/officeart/2005/8/layout/orgChart1"/>
    <dgm:cxn modelId="{8DBA6EFC-855A-492C-864C-7733B4C05240}" type="presParOf" srcId="{78B98EF2-2203-4AA5-B059-E49D915FD619}" destId="{C01E47EA-25F7-4CE5-A5FE-F6B589370AFF}" srcOrd="2" destOrd="0" presId="urn:microsoft.com/office/officeart/2005/8/layout/orgChart1"/>
    <dgm:cxn modelId="{3578B1AB-04F7-439B-BBA3-3CE28EA2862F}" type="presParOf" srcId="{6DEA7F32-3B76-4FB2-8591-1559DD5302E3}" destId="{90F07EEB-FC55-466F-B916-937656BBA2B5}" srcOrd="2" destOrd="0" presId="urn:microsoft.com/office/officeart/2005/8/layout/orgChart1"/>
    <dgm:cxn modelId="{8B4700F4-E7F8-4892-8CF3-BA711F894A81}" type="presParOf" srcId="{6DEA7F32-3B76-4FB2-8591-1559DD5302E3}" destId="{0AB19C83-347D-491C-A295-DF616B33D2B6}" srcOrd="3" destOrd="0" presId="urn:microsoft.com/office/officeart/2005/8/layout/orgChart1"/>
    <dgm:cxn modelId="{8F3B2D95-09C8-4B50-89C5-346635E9334B}" type="presParOf" srcId="{0AB19C83-347D-491C-A295-DF616B33D2B6}" destId="{A3D3EA23-AC8A-454E-81F9-3513E957B499}" srcOrd="0" destOrd="0" presId="urn:microsoft.com/office/officeart/2005/8/layout/orgChart1"/>
    <dgm:cxn modelId="{8957A65F-4052-4C74-9B69-89F7AFBEA2AE}" type="presParOf" srcId="{A3D3EA23-AC8A-454E-81F9-3513E957B499}" destId="{E38C66FC-AB34-41DD-83F9-B02B6FFB46B4}" srcOrd="0" destOrd="0" presId="urn:microsoft.com/office/officeart/2005/8/layout/orgChart1"/>
    <dgm:cxn modelId="{556395D3-AE66-4EC9-8053-84FAFDFB4D78}" type="presParOf" srcId="{A3D3EA23-AC8A-454E-81F9-3513E957B499}" destId="{F8D0664E-460C-404B-BAAC-3FCE91522EC0}" srcOrd="1" destOrd="0" presId="urn:microsoft.com/office/officeart/2005/8/layout/orgChart1"/>
    <dgm:cxn modelId="{37F6B135-EFF1-49E4-B9A5-380D6D4DDFC4}" type="presParOf" srcId="{0AB19C83-347D-491C-A295-DF616B33D2B6}" destId="{D3BBBF0F-0F1E-4FAA-92FF-056293EE9F35}" srcOrd="1" destOrd="0" presId="urn:microsoft.com/office/officeart/2005/8/layout/orgChart1"/>
    <dgm:cxn modelId="{9BADF94B-0E5D-4EA7-BF90-A2E0D804DB85}" type="presParOf" srcId="{0AB19C83-347D-491C-A295-DF616B33D2B6}" destId="{D70D054B-0B23-421E-B00C-E60B607DB448}" srcOrd="2" destOrd="0" presId="urn:microsoft.com/office/officeart/2005/8/layout/orgChart1"/>
    <dgm:cxn modelId="{5E37B8BC-4119-41AA-AA25-7A6E14EE387E}" type="presParOf" srcId="{143873AA-7DFB-49A7-B824-8382DB35A34A}" destId="{E07FBF85-0A98-4E7D-A15A-47535A9DCFC1}" srcOrd="2" destOrd="0" presId="urn:microsoft.com/office/officeart/2005/8/layout/orgChart1"/>
    <dgm:cxn modelId="{E4F3CB52-84A4-4CAB-9F28-0C9102EE15AC}" type="presParOf" srcId="{1F435FC6-1929-4D9D-9525-E54E5CC44C65}" destId="{5F685141-1C29-4973-95F5-B7DD0E9E2F43}" srcOrd="6" destOrd="0" presId="urn:microsoft.com/office/officeart/2005/8/layout/orgChart1"/>
    <dgm:cxn modelId="{17F98322-64D6-4C74-8378-F48A53486997}" type="presParOf" srcId="{1F435FC6-1929-4D9D-9525-E54E5CC44C65}" destId="{EF3C7359-F0AA-49DB-BD70-02269CA5DFBF}" srcOrd="7" destOrd="0" presId="urn:microsoft.com/office/officeart/2005/8/layout/orgChart1"/>
    <dgm:cxn modelId="{C573BCBC-EA70-4552-9241-F4FCE00AF6F3}" type="presParOf" srcId="{EF3C7359-F0AA-49DB-BD70-02269CA5DFBF}" destId="{3B60548F-126C-4D33-B230-C6AEBE4AC369}" srcOrd="0" destOrd="0" presId="urn:microsoft.com/office/officeart/2005/8/layout/orgChart1"/>
    <dgm:cxn modelId="{C981DF25-635B-44F3-B43F-FD01A9F447E8}" type="presParOf" srcId="{3B60548F-126C-4D33-B230-C6AEBE4AC369}" destId="{3EB299B8-BCF2-4389-AD88-BE998FFD3F50}" srcOrd="0" destOrd="0" presId="urn:microsoft.com/office/officeart/2005/8/layout/orgChart1"/>
    <dgm:cxn modelId="{8AD22767-F223-4CCE-9998-843D7DC8B752}" type="presParOf" srcId="{3B60548F-126C-4D33-B230-C6AEBE4AC369}" destId="{58F4A82F-C713-4439-8A00-92D3E3637406}" srcOrd="1" destOrd="0" presId="urn:microsoft.com/office/officeart/2005/8/layout/orgChart1"/>
    <dgm:cxn modelId="{3DBFF8CF-6E84-4773-BAF5-F67C54C8FD1C}" type="presParOf" srcId="{EF3C7359-F0AA-49DB-BD70-02269CA5DFBF}" destId="{E43D66BD-F2AE-4A80-92EE-1ADB43865CE3}" srcOrd="1" destOrd="0" presId="urn:microsoft.com/office/officeart/2005/8/layout/orgChart1"/>
    <dgm:cxn modelId="{EAEB77B9-6D88-453F-A106-FD3E6D3705A0}" type="presParOf" srcId="{EF3C7359-F0AA-49DB-BD70-02269CA5DFBF}" destId="{D6017946-DB3F-4591-B233-387F2CF059C5}" srcOrd="2" destOrd="0" presId="urn:microsoft.com/office/officeart/2005/8/layout/orgChart1"/>
    <dgm:cxn modelId="{EFFC1B04-0FCB-4009-91A6-468142B574C1}" type="presParOf" srcId="{1F435FC6-1929-4D9D-9525-E54E5CC44C65}" destId="{5246A6AF-1976-49C0-A00A-3639B693D06C}" srcOrd="8" destOrd="0" presId="urn:microsoft.com/office/officeart/2005/8/layout/orgChart1"/>
    <dgm:cxn modelId="{7ADCAB38-409B-4FFD-BF78-B36C6FE2F787}" type="presParOf" srcId="{1F435FC6-1929-4D9D-9525-E54E5CC44C65}" destId="{95BE9F58-EE6F-494C-8C2C-476A020A4353}" srcOrd="9" destOrd="0" presId="urn:microsoft.com/office/officeart/2005/8/layout/orgChart1"/>
    <dgm:cxn modelId="{F7B9BC78-13FF-4467-8500-BAE7D885E379}" type="presParOf" srcId="{95BE9F58-EE6F-494C-8C2C-476A020A4353}" destId="{C0D7C1F9-AC7B-40F1-BB11-DBD9D2015BF3}" srcOrd="0" destOrd="0" presId="urn:microsoft.com/office/officeart/2005/8/layout/orgChart1"/>
    <dgm:cxn modelId="{83133662-C0C0-47B2-98B3-FDD206B36291}" type="presParOf" srcId="{C0D7C1F9-AC7B-40F1-BB11-DBD9D2015BF3}" destId="{24C84A52-A697-4720-95C9-4FACD703AEFB}" srcOrd="0" destOrd="0" presId="urn:microsoft.com/office/officeart/2005/8/layout/orgChart1"/>
    <dgm:cxn modelId="{4C236F3F-2F54-4AC8-B0F9-1166CBE43C42}" type="presParOf" srcId="{C0D7C1F9-AC7B-40F1-BB11-DBD9D2015BF3}" destId="{97675178-CA8B-4D6D-A015-DFDD972BB1B5}" srcOrd="1" destOrd="0" presId="urn:microsoft.com/office/officeart/2005/8/layout/orgChart1"/>
    <dgm:cxn modelId="{2083375C-D84F-4F13-979B-FE2B8F17BCAB}" type="presParOf" srcId="{95BE9F58-EE6F-494C-8C2C-476A020A4353}" destId="{12AF34D4-6058-4133-8882-4D8D7F9169B7}" srcOrd="1" destOrd="0" presId="urn:microsoft.com/office/officeart/2005/8/layout/orgChart1"/>
    <dgm:cxn modelId="{165D612B-5BDA-4D7D-A59F-ED38B6C5B4F1}" type="presParOf" srcId="{95BE9F58-EE6F-494C-8C2C-476A020A4353}" destId="{A44DDE53-9F07-446C-8BA7-B5EDB17914AF}" srcOrd="2" destOrd="0" presId="urn:microsoft.com/office/officeart/2005/8/layout/orgChart1"/>
    <dgm:cxn modelId="{AE38DFD1-0FD0-44AD-96C8-1842D49F8A1A}" type="presParOf" srcId="{8BBFFA12-924F-4AF8-AD5E-51EE17A0A471}" destId="{C00B76BD-C11A-4B82-ACEF-97205B71461A}" srcOrd="2" destOrd="0" presId="urn:microsoft.com/office/officeart/2005/8/layout/orgChart1"/>
    <dgm:cxn modelId="{F2963C06-767C-4147-A1ED-9B310DFA86B2}" type="presParOf" srcId="{FB0C4A07-16B4-4B4F-9DB9-96EBC14F1690}" destId="{E5A28C19-523E-471C-86B3-744FD474FC9C}" srcOrd="4" destOrd="0" presId="urn:microsoft.com/office/officeart/2005/8/layout/orgChart1"/>
    <dgm:cxn modelId="{A79B4C8E-C906-49A6-9AA5-FE0E17D557AB}" type="presParOf" srcId="{FB0C4A07-16B4-4B4F-9DB9-96EBC14F1690}" destId="{C98DA9AE-BA53-4108-97EB-ED72E81B1233}" srcOrd="5" destOrd="0" presId="urn:microsoft.com/office/officeart/2005/8/layout/orgChart1"/>
    <dgm:cxn modelId="{2086F100-927B-4377-975F-B9ACA4DCF699}" type="presParOf" srcId="{C98DA9AE-BA53-4108-97EB-ED72E81B1233}" destId="{5179B1F4-C205-4C4C-9243-A845849A3EF3}" srcOrd="0" destOrd="0" presId="urn:microsoft.com/office/officeart/2005/8/layout/orgChart1"/>
    <dgm:cxn modelId="{031B0559-33D4-4602-A5FD-D139AA585D6D}" type="presParOf" srcId="{5179B1F4-C205-4C4C-9243-A845849A3EF3}" destId="{03CB91E5-5BD8-4BDC-96AB-875052AD4343}" srcOrd="0" destOrd="0" presId="urn:microsoft.com/office/officeart/2005/8/layout/orgChart1"/>
    <dgm:cxn modelId="{0EA8506D-CDEC-4C9A-8BCD-C95A1E54C068}" type="presParOf" srcId="{5179B1F4-C205-4C4C-9243-A845849A3EF3}" destId="{E7DB3F72-EF60-43D8-AFBB-17851FED13B1}" srcOrd="1" destOrd="0" presId="urn:microsoft.com/office/officeart/2005/8/layout/orgChart1"/>
    <dgm:cxn modelId="{8A6555A4-9E12-411C-B11E-0DD44C26E63E}" type="presParOf" srcId="{C98DA9AE-BA53-4108-97EB-ED72E81B1233}" destId="{FCA2A957-8BD3-49F2-B3D0-16A2B9E99F08}" srcOrd="1" destOrd="0" presId="urn:microsoft.com/office/officeart/2005/8/layout/orgChart1"/>
    <dgm:cxn modelId="{27222458-ED20-43B7-BF90-79F059848CC9}" type="presParOf" srcId="{FCA2A957-8BD3-49F2-B3D0-16A2B9E99F08}" destId="{39E31BD0-9997-4B37-9417-76723852938A}" srcOrd="0" destOrd="0" presId="urn:microsoft.com/office/officeart/2005/8/layout/orgChart1"/>
    <dgm:cxn modelId="{D48E3331-6B7F-44D8-AF51-95D3FEA1AB00}" type="presParOf" srcId="{FCA2A957-8BD3-49F2-B3D0-16A2B9E99F08}" destId="{2B12EA51-2ACF-484F-B035-60E9CFC4B958}" srcOrd="1" destOrd="0" presId="urn:microsoft.com/office/officeart/2005/8/layout/orgChart1"/>
    <dgm:cxn modelId="{D9D70713-7DB7-4931-98B7-F250C44F9999}" type="presParOf" srcId="{2B12EA51-2ACF-484F-B035-60E9CFC4B958}" destId="{A3940028-5417-42FD-B453-F64CDC4F956A}" srcOrd="0" destOrd="0" presId="urn:microsoft.com/office/officeart/2005/8/layout/orgChart1"/>
    <dgm:cxn modelId="{AD54297F-F3D0-42DE-BB8E-D8FC46483EB1}" type="presParOf" srcId="{A3940028-5417-42FD-B453-F64CDC4F956A}" destId="{720510C7-0E29-47C6-9037-116F1A242183}" srcOrd="0" destOrd="0" presId="urn:microsoft.com/office/officeart/2005/8/layout/orgChart1"/>
    <dgm:cxn modelId="{1D93ED80-147C-4D20-AD7E-9EBA0F8D5595}" type="presParOf" srcId="{A3940028-5417-42FD-B453-F64CDC4F956A}" destId="{D79FD17C-0FD3-4ECA-8F1C-9A07F565FE97}" srcOrd="1" destOrd="0" presId="urn:microsoft.com/office/officeart/2005/8/layout/orgChart1"/>
    <dgm:cxn modelId="{8CDEFB8B-C952-41D5-92ED-F827ACF36E66}" type="presParOf" srcId="{2B12EA51-2ACF-484F-B035-60E9CFC4B958}" destId="{0B2F835E-C725-408A-8386-BB0121C29DD8}" srcOrd="1" destOrd="0" presId="urn:microsoft.com/office/officeart/2005/8/layout/orgChart1"/>
    <dgm:cxn modelId="{B151CFAC-A6F3-4B9C-9C5B-30198F557CB9}" type="presParOf" srcId="{0B2F835E-C725-408A-8386-BB0121C29DD8}" destId="{668671AB-40BA-40DF-8559-7B4502A1BE10}" srcOrd="0" destOrd="0" presId="urn:microsoft.com/office/officeart/2005/8/layout/orgChart1"/>
    <dgm:cxn modelId="{FE06E0D3-5F2E-4A5B-91F1-C84D6C21171F}" type="presParOf" srcId="{0B2F835E-C725-408A-8386-BB0121C29DD8}" destId="{1542B8E5-A762-489A-82D5-A54FBF9ABA38}" srcOrd="1" destOrd="0" presId="urn:microsoft.com/office/officeart/2005/8/layout/orgChart1"/>
    <dgm:cxn modelId="{04487C8B-2EE1-420F-A90D-1FA1FB022E91}" type="presParOf" srcId="{1542B8E5-A762-489A-82D5-A54FBF9ABA38}" destId="{CDF656FE-AC31-4AF1-8D00-10D68B5157F3}" srcOrd="0" destOrd="0" presId="urn:microsoft.com/office/officeart/2005/8/layout/orgChart1"/>
    <dgm:cxn modelId="{C6223F07-9463-45BE-B911-39CBCE9AE2F0}" type="presParOf" srcId="{CDF656FE-AC31-4AF1-8D00-10D68B5157F3}" destId="{9640D944-396D-4E93-A1FF-23CC27F75E3C}" srcOrd="0" destOrd="0" presId="urn:microsoft.com/office/officeart/2005/8/layout/orgChart1"/>
    <dgm:cxn modelId="{63285DE2-A87B-4060-AB24-09E1B6BA78CA}" type="presParOf" srcId="{CDF656FE-AC31-4AF1-8D00-10D68B5157F3}" destId="{45C110F7-1DB9-4CFA-BEF3-E7C748DDA0B0}" srcOrd="1" destOrd="0" presId="urn:microsoft.com/office/officeart/2005/8/layout/orgChart1"/>
    <dgm:cxn modelId="{D786FBF2-274F-4B57-82BD-ECBE23D2DE61}" type="presParOf" srcId="{1542B8E5-A762-489A-82D5-A54FBF9ABA38}" destId="{7025529F-5C6F-4894-BAA7-B64B346F1E44}" srcOrd="1" destOrd="0" presId="urn:microsoft.com/office/officeart/2005/8/layout/orgChart1"/>
    <dgm:cxn modelId="{207695A1-8135-438A-B48C-DDFDF2C3DF7E}" type="presParOf" srcId="{1542B8E5-A762-489A-82D5-A54FBF9ABA38}" destId="{967E8B06-46A8-4FCE-A1D2-4C3E80BC1ACE}" srcOrd="2" destOrd="0" presId="urn:microsoft.com/office/officeart/2005/8/layout/orgChart1"/>
    <dgm:cxn modelId="{21067F4F-7FD3-4B0B-81E5-B9CFC97C45A4}" type="presParOf" srcId="{0B2F835E-C725-408A-8386-BB0121C29DD8}" destId="{589C079B-F9FE-42D1-B863-52F5632C3799}" srcOrd="2" destOrd="0" presId="urn:microsoft.com/office/officeart/2005/8/layout/orgChart1"/>
    <dgm:cxn modelId="{EE36FEED-A044-427B-9613-1CD67521A35E}" type="presParOf" srcId="{0B2F835E-C725-408A-8386-BB0121C29DD8}" destId="{659480C2-E09E-4A2D-8A5E-EA7CDBA916D0}" srcOrd="3" destOrd="0" presId="urn:microsoft.com/office/officeart/2005/8/layout/orgChart1"/>
    <dgm:cxn modelId="{79392C08-2101-4964-A26D-AAD332B6000A}" type="presParOf" srcId="{659480C2-E09E-4A2D-8A5E-EA7CDBA916D0}" destId="{5AF73A6E-F6BC-4919-92B6-47858B40BDD2}" srcOrd="0" destOrd="0" presId="urn:microsoft.com/office/officeart/2005/8/layout/orgChart1"/>
    <dgm:cxn modelId="{ADF94D19-04BF-4828-838C-D632219BEF59}" type="presParOf" srcId="{5AF73A6E-F6BC-4919-92B6-47858B40BDD2}" destId="{8B492C81-3F4B-4FE2-B401-88C90BBDA350}" srcOrd="0" destOrd="0" presId="urn:microsoft.com/office/officeart/2005/8/layout/orgChart1"/>
    <dgm:cxn modelId="{34AC0F2C-153C-452A-9C80-AC1AAADF2297}" type="presParOf" srcId="{5AF73A6E-F6BC-4919-92B6-47858B40BDD2}" destId="{6E60C62C-C1F6-4240-BF13-45B6256AA815}" srcOrd="1" destOrd="0" presId="urn:microsoft.com/office/officeart/2005/8/layout/orgChart1"/>
    <dgm:cxn modelId="{E55EE151-C3C4-445F-8DD8-1B1E6D0E5790}" type="presParOf" srcId="{659480C2-E09E-4A2D-8A5E-EA7CDBA916D0}" destId="{F695B422-C29C-4D40-A29A-72574596BB58}" srcOrd="1" destOrd="0" presId="urn:microsoft.com/office/officeart/2005/8/layout/orgChart1"/>
    <dgm:cxn modelId="{B40161C0-6BA9-4CE1-9EE4-3963624C14FF}" type="presParOf" srcId="{659480C2-E09E-4A2D-8A5E-EA7CDBA916D0}" destId="{C5F33C4A-2075-419C-AEB6-06ADB13D86A0}" srcOrd="2" destOrd="0" presId="urn:microsoft.com/office/officeart/2005/8/layout/orgChart1"/>
    <dgm:cxn modelId="{3E09E73D-4190-4C68-8EB3-0C1EDD99BDCD}" type="presParOf" srcId="{0B2F835E-C725-408A-8386-BB0121C29DD8}" destId="{4049E0AB-7F0F-4BD6-9BB2-691E94DAAB7D}" srcOrd="4" destOrd="0" presId="urn:microsoft.com/office/officeart/2005/8/layout/orgChart1"/>
    <dgm:cxn modelId="{3E638661-29F4-4852-AECC-B201C27438F8}" type="presParOf" srcId="{0B2F835E-C725-408A-8386-BB0121C29DD8}" destId="{88C95B18-A19E-49EA-AE85-7F612BCB8EF2}" srcOrd="5" destOrd="0" presId="urn:microsoft.com/office/officeart/2005/8/layout/orgChart1"/>
    <dgm:cxn modelId="{2343EF65-C7E7-4B9E-8E99-B3BF04D80084}" type="presParOf" srcId="{88C95B18-A19E-49EA-AE85-7F612BCB8EF2}" destId="{92A85691-7EEE-42FB-941C-DF7054E38824}" srcOrd="0" destOrd="0" presId="urn:microsoft.com/office/officeart/2005/8/layout/orgChart1"/>
    <dgm:cxn modelId="{7C3B6F79-D20B-4E2E-ADFD-A0C4B53C1E7E}" type="presParOf" srcId="{92A85691-7EEE-42FB-941C-DF7054E38824}" destId="{1212E5C9-CE4C-412F-920A-C6FC6BDDE94A}" srcOrd="0" destOrd="0" presId="urn:microsoft.com/office/officeart/2005/8/layout/orgChart1"/>
    <dgm:cxn modelId="{ACB2AFA9-784C-4C32-A399-8E30B2288275}" type="presParOf" srcId="{92A85691-7EEE-42FB-941C-DF7054E38824}" destId="{C99E208F-65E9-4D50-8FF8-98453CA26F14}" srcOrd="1" destOrd="0" presId="urn:microsoft.com/office/officeart/2005/8/layout/orgChart1"/>
    <dgm:cxn modelId="{4A0546FB-6141-4DE6-B97E-51B5E2EFFFB6}" type="presParOf" srcId="{88C95B18-A19E-49EA-AE85-7F612BCB8EF2}" destId="{B7135F3A-1231-479F-96A1-1A263AB05317}" srcOrd="1" destOrd="0" presId="urn:microsoft.com/office/officeart/2005/8/layout/orgChart1"/>
    <dgm:cxn modelId="{7C401382-67B5-4478-B198-0E7A3FD49A48}" type="presParOf" srcId="{88C95B18-A19E-49EA-AE85-7F612BCB8EF2}" destId="{B4913681-E976-4352-A042-0F9737108431}" srcOrd="2" destOrd="0" presId="urn:microsoft.com/office/officeart/2005/8/layout/orgChart1"/>
    <dgm:cxn modelId="{8934FBFA-97C1-4326-A002-88C6F5C9BA56}" type="presParOf" srcId="{0B2F835E-C725-408A-8386-BB0121C29DD8}" destId="{062905D9-1C0E-4C79-B7E4-DFCF8CD0CF29}" srcOrd="6" destOrd="0" presId="urn:microsoft.com/office/officeart/2005/8/layout/orgChart1"/>
    <dgm:cxn modelId="{FEE429DC-8CDC-4558-96B6-9002068C74E6}" type="presParOf" srcId="{0B2F835E-C725-408A-8386-BB0121C29DD8}" destId="{D2F6685E-98D1-4C17-97CF-56F024527212}" srcOrd="7" destOrd="0" presId="urn:microsoft.com/office/officeart/2005/8/layout/orgChart1"/>
    <dgm:cxn modelId="{7D8EBD5F-78CB-45A6-8170-3D4B6E71E8E8}" type="presParOf" srcId="{D2F6685E-98D1-4C17-97CF-56F024527212}" destId="{11FA9021-CCA1-4A66-8F37-74E409E59F24}" srcOrd="0" destOrd="0" presId="urn:microsoft.com/office/officeart/2005/8/layout/orgChart1"/>
    <dgm:cxn modelId="{AB7677AF-D7A8-4DFD-945F-24AAB346ABFF}" type="presParOf" srcId="{11FA9021-CCA1-4A66-8F37-74E409E59F24}" destId="{1BCDB097-463C-46E0-AF02-0AE56CE0C17A}" srcOrd="0" destOrd="0" presId="urn:microsoft.com/office/officeart/2005/8/layout/orgChart1"/>
    <dgm:cxn modelId="{E3AAD71E-5AB4-43A7-9938-E87A234A8473}" type="presParOf" srcId="{11FA9021-CCA1-4A66-8F37-74E409E59F24}" destId="{A3FE23AB-42EE-429D-B77E-92E2F2FC777D}" srcOrd="1" destOrd="0" presId="urn:microsoft.com/office/officeart/2005/8/layout/orgChart1"/>
    <dgm:cxn modelId="{0F6B8D9C-F76F-414A-B8D2-9E462255DD71}" type="presParOf" srcId="{D2F6685E-98D1-4C17-97CF-56F024527212}" destId="{5DF10685-C06E-4933-81AA-72870E46A42B}" srcOrd="1" destOrd="0" presId="urn:microsoft.com/office/officeart/2005/8/layout/orgChart1"/>
    <dgm:cxn modelId="{45000B4D-C09D-4008-889F-34AA044CA540}" type="presParOf" srcId="{D2F6685E-98D1-4C17-97CF-56F024527212}" destId="{93E0E3E2-A61A-4E57-93C0-514D1E65072B}" srcOrd="2" destOrd="0" presId="urn:microsoft.com/office/officeart/2005/8/layout/orgChart1"/>
    <dgm:cxn modelId="{D1BC4B06-5B61-4B5E-A205-2F90CCEC8D0A}" type="presParOf" srcId="{2B12EA51-2ACF-484F-B035-60E9CFC4B958}" destId="{8EA88424-D327-42BE-974B-EF15347C9FDE}" srcOrd="2" destOrd="0" presId="urn:microsoft.com/office/officeart/2005/8/layout/orgChart1"/>
    <dgm:cxn modelId="{87B1B1B3-C3B7-4BEA-9B0B-B86C1AC1F623}" type="presParOf" srcId="{FCA2A957-8BD3-49F2-B3D0-16A2B9E99F08}" destId="{9A1E71A2-5208-4310-966F-962B58EC687B}" srcOrd="2" destOrd="0" presId="urn:microsoft.com/office/officeart/2005/8/layout/orgChart1"/>
    <dgm:cxn modelId="{8864D494-A19C-4BC3-890F-D891003FAC03}" type="presParOf" srcId="{FCA2A957-8BD3-49F2-B3D0-16A2B9E99F08}" destId="{F6EC86C9-5680-4BDD-AB40-3D4FD1DFCED7}" srcOrd="3" destOrd="0" presId="urn:microsoft.com/office/officeart/2005/8/layout/orgChart1"/>
    <dgm:cxn modelId="{D9501CBC-A297-409A-8500-56ECBBB93E5B}" type="presParOf" srcId="{F6EC86C9-5680-4BDD-AB40-3D4FD1DFCED7}" destId="{BE0CE93D-98F5-450E-A803-F5AB30D5B635}" srcOrd="0" destOrd="0" presId="urn:microsoft.com/office/officeart/2005/8/layout/orgChart1"/>
    <dgm:cxn modelId="{E19C1946-373D-441E-BD81-70BE2105F9CE}" type="presParOf" srcId="{BE0CE93D-98F5-450E-A803-F5AB30D5B635}" destId="{79BC7489-13A0-4344-852E-58DFCDD0F349}" srcOrd="0" destOrd="0" presId="urn:microsoft.com/office/officeart/2005/8/layout/orgChart1"/>
    <dgm:cxn modelId="{8244A53B-7A6E-4847-8BF4-3DCAFD2C9667}" type="presParOf" srcId="{BE0CE93D-98F5-450E-A803-F5AB30D5B635}" destId="{867760B8-09BE-42F2-A518-E3541132C696}" srcOrd="1" destOrd="0" presId="urn:microsoft.com/office/officeart/2005/8/layout/orgChart1"/>
    <dgm:cxn modelId="{36852F50-2A21-404E-BD4C-C7D320AE9924}" type="presParOf" srcId="{F6EC86C9-5680-4BDD-AB40-3D4FD1DFCED7}" destId="{4616B5A6-0516-499B-B893-F9CFA36CBCBC}" srcOrd="1" destOrd="0" presId="urn:microsoft.com/office/officeart/2005/8/layout/orgChart1"/>
    <dgm:cxn modelId="{657BD5E5-1DC5-49AB-BEF7-BF217CEA1748}" type="presParOf" srcId="{F6EC86C9-5680-4BDD-AB40-3D4FD1DFCED7}" destId="{29D695E0-7D79-4B18-98B7-348ABE65732B}" srcOrd="2" destOrd="0" presId="urn:microsoft.com/office/officeart/2005/8/layout/orgChart1"/>
    <dgm:cxn modelId="{238D6155-91BE-4C6E-A620-F11C08E3F853}" type="presParOf" srcId="{C98DA9AE-BA53-4108-97EB-ED72E81B1233}" destId="{A2479C5A-E4B6-428E-B75E-F0CFAC5D9E05}" srcOrd="2" destOrd="0" presId="urn:microsoft.com/office/officeart/2005/8/layout/orgChart1"/>
    <dgm:cxn modelId="{22EE154C-327C-49C4-97CF-CDD669974848}" type="presParOf" srcId="{FB0C4A07-16B4-4B4F-9DB9-96EBC14F1690}" destId="{6159516C-8D71-421E-A82C-2BA1E4F0BD1F}" srcOrd="6" destOrd="0" presId="urn:microsoft.com/office/officeart/2005/8/layout/orgChart1"/>
    <dgm:cxn modelId="{E83834FC-2349-44E1-B34B-6F648E317989}" type="presParOf" srcId="{FB0C4A07-16B4-4B4F-9DB9-96EBC14F1690}" destId="{B9E8B05C-8AC2-46AE-B695-155D61CE5FAA}" srcOrd="7" destOrd="0" presId="urn:microsoft.com/office/officeart/2005/8/layout/orgChart1"/>
    <dgm:cxn modelId="{8A63BC24-9F73-489C-A3A4-116436C67179}" type="presParOf" srcId="{B9E8B05C-8AC2-46AE-B695-155D61CE5FAA}" destId="{4403A120-B253-41DD-93B9-BBEDC7022DE7}" srcOrd="0" destOrd="0" presId="urn:microsoft.com/office/officeart/2005/8/layout/orgChart1"/>
    <dgm:cxn modelId="{757992C1-38B2-4BB2-AFD8-7B70D6D46561}" type="presParOf" srcId="{4403A120-B253-41DD-93B9-BBEDC7022DE7}" destId="{A880B84B-7DD9-4C4B-9E93-C8E88592D8A8}" srcOrd="0" destOrd="0" presId="urn:microsoft.com/office/officeart/2005/8/layout/orgChart1"/>
    <dgm:cxn modelId="{3EFB2FDE-3943-4D32-A0F8-83F4404A170C}" type="presParOf" srcId="{4403A120-B253-41DD-93B9-BBEDC7022DE7}" destId="{D72ECB12-5E0C-4621-B042-27E5DFFD2277}" srcOrd="1" destOrd="0" presId="urn:microsoft.com/office/officeart/2005/8/layout/orgChart1"/>
    <dgm:cxn modelId="{4F32F9F1-9C9A-434F-82FC-6F742363ED9D}" type="presParOf" srcId="{B9E8B05C-8AC2-46AE-B695-155D61CE5FAA}" destId="{21D5BB25-C12B-410C-8833-18DF2B942CBC}" srcOrd="1" destOrd="0" presId="urn:microsoft.com/office/officeart/2005/8/layout/orgChart1"/>
    <dgm:cxn modelId="{DCAA4140-1975-4BA2-BE72-C937FCBFA22F}" type="presParOf" srcId="{21D5BB25-C12B-410C-8833-18DF2B942CBC}" destId="{F5165A15-9D6A-4623-828E-0B69558A0CD4}" srcOrd="0" destOrd="0" presId="urn:microsoft.com/office/officeart/2005/8/layout/orgChart1"/>
    <dgm:cxn modelId="{EA0114B8-CE87-482B-9988-E4BA06D0BD83}" type="presParOf" srcId="{21D5BB25-C12B-410C-8833-18DF2B942CBC}" destId="{2FCA4416-0B76-448F-9D4D-83491A5C66CA}" srcOrd="1" destOrd="0" presId="urn:microsoft.com/office/officeart/2005/8/layout/orgChart1"/>
    <dgm:cxn modelId="{BDD5331C-EE50-4A7B-B311-1FFC72CCDEF7}" type="presParOf" srcId="{2FCA4416-0B76-448F-9D4D-83491A5C66CA}" destId="{F949BEC3-EA09-4154-86FC-E63241794059}" srcOrd="0" destOrd="0" presId="urn:microsoft.com/office/officeart/2005/8/layout/orgChart1"/>
    <dgm:cxn modelId="{5A6184B4-0D0B-44BC-8B96-19A47DD9C8C1}" type="presParOf" srcId="{F949BEC3-EA09-4154-86FC-E63241794059}" destId="{044D242F-D382-45E6-AE31-EE691E8D8765}" srcOrd="0" destOrd="0" presId="urn:microsoft.com/office/officeart/2005/8/layout/orgChart1"/>
    <dgm:cxn modelId="{84E5CC40-3069-49C8-B26B-DB70EF3CDDB5}" type="presParOf" srcId="{F949BEC3-EA09-4154-86FC-E63241794059}" destId="{977EF7C3-5FE2-46C0-B4BE-889446FCF0E1}" srcOrd="1" destOrd="0" presId="urn:microsoft.com/office/officeart/2005/8/layout/orgChart1"/>
    <dgm:cxn modelId="{A9116484-6A89-42F1-8191-64FEBD46C183}" type="presParOf" srcId="{2FCA4416-0B76-448F-9D4D-83491A5C66CA}" destId="{6E218BA3-98E6-4D3A-813D-CC5B443F492D}" srcOrd="1" destOrd="0" presId="urn:microsoft.com/office/officeart/2005/8/layout/orgChart1"/>
    <dgm:cxn modelId="{D745FD8E-C3CC-4E1B-98DA-3A4C31411AF0}" type="presParOf" srcId="{2FCA4416-0B76-448F-9D4D-83491A5C66CA}" destId="{8509BC37-B66A-44A2-BE5D-3BCECE512565}" srcOrd="2" destOrd="0" presId="urn:microsoft.com/office/officeart/2005/8/layout/orgChart1"/>
    <dgm:cxn modelId="{66C405F1-3B3F-499F-ABDA-CF8964ECDD8C}" type="presParOf" srcId="{21D5BB25-C12B-410C-8833-18DF2B942CBC}" destId="{66D2EA3D-7DB7-4A0D-91AF-F59F47DFD2D2}" srcOrd="2" destOrd="0" presId="urn:microsoft.com/office/officeart/2005/8/layout/orgChart1"/>
    <dgm:cxn modelId="{2B40FEB7-617E-4D9C-B112-460C8A901A34}" type="presParOf" srcId="{21D5BB25-C12B-410C-8833-18DF2B942CBC}" destId="{01288DF5-4D96-4FDD-8915-0F1374FC9E7C}" srcOrd="3" destOrd="0" presId="urn:microsoft.com/office/officeart/2005/8/layout/orgChart1"/>
    <dgm:cxn modelId="{705A40A2-C7F8-4BA3-A4FA-B7190C83030B}" type="presParOf" srcId="{01288DF5-4D96-4FDD-8915-0F1374FC9E7C}" destId="{1DB54F2E-0B15-4F2A-B697-EAAB3E415C1F}" srcOrd="0" destOrd="0" presId="urn:microsoft.com/office/officeart/2005/8/layout/orgChart1"/>
    <dgm:cxn modelId="{1E6F6520-B075-4253-8FFB-B1FC85BBC02C}" type="presParOf" srcId="{1DB54F2E-0B15-4F2A-B697-EAAB3E415C1F}" destId="{1BDB69E5-515E-4F65-B5D5-C5E2145A9493}" srcOrd="0" destOrd="0" presId="urn:microsoft.com/office/officeart/2005/8/layout/orgChart1"/>
    <dgm:cxn modelId="{A209AE8B-0EB3-433F-9094-9A1443CDDBD0}" type="presParOf" srcId="{1DB54F2E-0B15-4F2A-B697-EAAB3E415C1F}" destId="{DBCE45D3-78C9-4822-B2C4-2F5E12937712}" srcOrd="1" destOrd="0" presId="urn:microsoft.com/office/officeart/2005/8/layout/orgChart1"/>
    <dgm:cxn modelId="{4644F536-F9F1-4D02-ADB1-877BD7DBF97B}" type="presParOf" srcId="{01288DF5-4D96-4FDD-8915-0F1374FC9E7C}" destId="{232EA0E4-76C9-4E9B-829A-D88AFE088E2E}" srcOrd="1" destOrd="0" presId="urn:microsoft.com/office/officeart/2005/8/layout/orgChart1"/>
    <dgm:cxn modelId="{792A409A-529A-4778-8F3E-294C470E09EF}" type="presParOf" srcId="{01288DF5-4D96-4FDD-8915-0F1374FC9E7C}" destId="{DC2E93A4-88FC-4193-802C-866B2C5C712C}" srcOrd="2" destOrd="0" presId="urn:microsoft.com/office/officeart/2005/8/layout/orgChart1"/>
    <dgm:cxn modelId="{BFE94498-3557-482A-A65B-24D9C7B6FCB2}" type="presParOf" srcId="{21D5BB25-C12B-410C-8833-18DF2B942CBC}" destId="{52C25DD5-2871-4E82-8D64-C8400697D23C}" srcOrd="4" destOrd="0" presId="urn:microsoft.com/office/officeart/2005/8/layout/orgChart1"/>
    <dgm:cxn modelId="{390E1BEA-E409-4AC0-B420-25A4C5F0C12C}" type="presParOf" srcId="{21D5BB25-C12B-410C-8833-18DF2B942CBC}" destId="{F170CE69-AB7F-4C70-AF5F-DE8F31ED3C64}" srcOrd="5" destOrd="0" presId="urn:microsoft.com/office/officeart/2005/8/layout/orgChart1"/>
    <dgm:cxn modelId="{42F69CE2-AFE0-46D0-8F2D-72E8E7038A8F}" type="presParOf" srcId="{F170CE69-AB7F-4C70-AF5F-DE8F31ED3C64}" destId="{6A8EBDC3-8E8B-4EB9-90C1-2CFBE8DBEA4F}" srcOrd="0" destOrd="0" presId="urn:microsoft.com/office/officeart/2005/8/layout/orgChart1"/>
    <dgm:cxn modelId="{9DBF7216-FF32-4A4C-A9BE-E725747DD6A2}" type="presParOf" srcId="{6A8EBDC3-8E8B-4EB9-90C1-2CFBE8DBEA4F}" destId="{513A916C-18E2-4567-B388-8F88FE0705F0}" srcOrd="0" destOrd="0" presId="urn:microsoft.com/office/officeart/2005/8/layout/orgChart1"/>
    <dgm:cxn modelId="{1E0B8E9E-E972-40C8-B90C-98342A88828D}" type="presParOf" srcId="{6A8EBDC3-8E8B-4EB9-90C1-2CFBE8DBEA4F}" destId="{1D465334-33D9-445C-B491-49AFA4612E19}" srcOrd="1" destOrd="0" presId="urn:microsoft.com/office/officeart/2005/8/layout/orgChart1"/>
    <dgm:cxn modelId="{FCF27FFF-F470-40C3-BB3E-B61BB7B41114}" type="presParOf" srcId="{F170CE69-AB7F-4C70-AF5F-DE8F31ED3C64}" destId="{3314AA29-0B05-4F05-A1E3-76AF69C047C1}" srcOrd="1" destOrd="0" presId="urn:microsoft.com/office/officeart/2005/8/layout/orgChart1"/>
    <dgm:cxn modelId="{08908C2F-51B8-4E1D-81A4-E61AF5C064CA}" type="presParOf" srcId="{F170CE69-AB7F-4C70-AF5F-DE8F31ED3C64}" destId="{7161F2A3-4027-4630-9263-06F03F449359}" srcOrd="2" destOrd="0" presId="urn:microsoft.com/office/officeart/2005/8/layout/orgChart1"/>
    <dgm:cxn modelId="{C823D41F-B3CE-488A-9E65-9E3C098C8D4A}" type="presParOf" srcId="{21D5BB25-C12B-410C-8833-18DF2B942CBC}" destId="{CEDE2956-B791-4506-9600-5A3061A6276A}" srcOrd="6" destOrd="0" presId="urn:microsoft.com/office/officeart/2005/8/layout/orgChart1"/>
    <dgm:cxn modelId="{6FD35514-A418-46CC-A758-E4AF6EFF4758}" type="presParOf" srcId="{21D5BB25-C12B-410C-8833-18DF2B942CBC}" destId="{52633E2D-97FA-450E-A497-31C36E7DC694}" srcOrd="7" destOrd="0" presId="urn:microsoft.com/office/officeart/2005/8/layout/orgChart1"/>
    <dgm:cxn modelId="{B17A2CA3-43FC-47FB-866E-53EDE0AEDD09}" type="presParOf" srcId="{52633E2D-97FA-450E-A497-31C36E7DC694}" destId="{B8C2E4B0-41B5-4A69-98AB-B3C8DB8043C5}" srcOrd="0" destOrd="0" presId="urn:microsoft.com/office/officeart/2005/8/layout/orgChart1"/>
    <dgm:cxn modelId="{ABE02A58-5672-47D4-A43C-C611A1E8012B}" type="presParOf" srcId="{B8C2E4B0-41B5-4A69-98AB-B3C8DB8043C5}" destId="{F46B1C1F-831E-4F0B-AEFB-7867074AEC02}" srcOrd="0" destOrd="0" presId="urn:microsoft.com/office/officeart/2005/8/layout/orgChart1"/>
    <dgm:cxn modelId="{18D70837-65CE-4732-AA89-92F0B7F37B03}" type="presParOf" srcId="{B8C2E4B0-41B5-4A69-98AB-B3C8DB8043C5}" destId="{87D63F24-6814-4C4D-9F15-CBA040C3692D}" srcOrd="1" destOrd="0" presId="urn:microsoft.com/office/officeart/2005/8/layout/orgChart1"/>
    <dgm:cxn modelId="{0EE0FEAF-B16C-4B13-8292-88B5D6C55F30}" type="presParOf" srcId="{52633E2D-97FA-450E-A497-31C36E7DC694}" destId="{EFF56114-DC9A-44F3-A402-B8858A266C07}" srcOrd="1" destOrd="0" presId="urn:microsoft.com/office/officeart/2005/8/layout/orgChart1"/>
    <dgm:cxn modelId="{BCD5F75C-AF22-40C8-A374-E5E892DCC8EE}" type="presParOf" srcId="{52633E2D-97FA-450E-A497-31C36E7DC694}" destId="{636332D3-12F4-4517-9743-AD7C2C065520}" srcOrd="2" destOrd="0" presId="urn:microsoft.com/office/officeart/2005/8/layout/orgChart1"/>
    <dgm:cxn modelId="{1790348D-AB69-49DD-813B-864BE457EADE}" type="presParOf" srcId="{B9E8B05C-8AC2-46AE-B695-155D61CE5FAA}" destId="{6EF3D21E-B713-42CB-AFEA-E9C606C20209}" srcOrd="2" destOrd="0" presId="urn:microsoft.com/office/officeart/2005/8/layout/orgChart1"/>
    <dgm:cxn modelId="{BECCAE58-0BCF-4A70-BEDC-11F5C260583A}" type="presParOf" srcId="{EE26A490-7FEE-4AEC-B7F7-7A191EC522E5}" destId="{3B9E1EAD-D0C9-4CEA-90E3-B7837BBD96C5}" srcOrd="2" destOrd="0" presId="urn:microsoft.com/office/officeart/2005/8/layout/orgChart1"/>
  </dgm:cxnLst>
  <dgm:bg/>
  <dgm:whole>
    <a:ln w="285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2956-B791-4506-9600-5A3061A6276A}">
      <dsp:nvSpPr>
        <dsp:cNvPr id="0" name=""/>
        <dsp:cNvSpPr/>
      </dsp:nvSpPr>
      <dsp:spPr>
        <a:xfrm>
          <a:off x="8729893" y="1979323"/>
          <a:ext cx="107286" cy="2727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742"/>
              </a:lnTo>
              <a:lnTo>
                <a:pt x="107286" y="272774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25DD5-2871-4E82-8D64-C8400697D23C}">
      <dsp:nvSpPr>
        <dsp:cNvPr id="0" name=""/>
        <dsp:cNvSpPr/>
      </dsp:nvSpPr>
      <dsp:spPr>
        <a:xfrm>
          <a:off x="8729893" y="1979323"/>
          <a:ext cx="107286" cy="2259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027"/>
              </a:lnTo>
              <a:lnTo>
                <a:pt x="107286" y="2259027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2EA3D-7DB7-4A0D-91AF-F59F47DFD2D2}">
      <dsp:nvSpPr>
        <dsp:cNvPr id="0" name=""/>
        <dsp:cNvSpPr/>
      </dsp:nvSpPr>
      <dsp:spPr>
        <a:xfrm>
          <a:off x="8729893" y="1979323"/>
          <a:ext cx="107286" cy="175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206"/>
              </a:lnTo>
              <a:lnTo>
                <a:pt x="107286" y="175120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65A15-9D6A-4623-828E-0B69558A0CD4}">
      <dsp:nvSpPr>
        <dsp:cNvPr id="0" name=""/>
        <dsp:cNvSpPr/>
      </dsp:nvSpPr>
      <dsp:spPr>
        <a:xfrm>
          <a:off x="8729893" y="1979323"/>
          <a:ext cx="107286" cy="1243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385"/>
              </a:lnTo>
              <a:lnTo>
                <a:pt x="107286" y="124338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9516C-8D71-421E-A82C-2BA1E4F0BD1F}">
      <dsp:nvSpPr>
        <dsp:cNvPr id="0" name=""/>
        <dsp:cNvSpPr/>
      </dsp:nvSpPr>
      <dsp:spPr>
        <a:xfrm>
          <a:off x="5121503" y="553559"/>
          <a:ext cx="3894486" cy="1068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043"/>
              </a:lnTo>
              <a:lnTo>
                <a:pt x="3894486" y="993043"/>
              </a:lnTo>
              <a:lnTo>
                <a:pt x="3894486" y="106814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71A2-5208-4310-966F-962B58EC687B}">
      <dsp:nvSpPr>
        <dsp:cNvPr id="0" name=""/>
        <dsp:cNvSpPr/>
      </dsp:nvSpPr>
      <dsp:spPr>
        <a:xfrm>
          <a:off x="7807232" y="1979323"/>
          <a:ext cx="456802" cy="118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65"/>
              </a:lnTo>
              <a:lnTo>
                <a:pt x="456802" y="1110765"/>
              </a:lnTo>
              <a:lnTo>
                <a:pt x="456802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05D9-1C0E-4C79-B7E4-DFCF8CD0CF29}">
      <dsp:nvSpPr>
        <dsp:cNvPr id="0" name=""/>
        <dsp:cNvSpPr/>
      </dsp:nvSpPr>
      <dsp:spPr>
        <a:xfrm>
          <a:off x="6999010" y="3522809"/>
          <a:ext cx="107286" cy="1809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94"/>
              </a:lnTo>
              <a:lnTo>
                <a:pt x="107286" y="180939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9E0AB-7F0F-4BD6-9BB2-691E94DAAB7D}">
      <dsp:nvSpPr>
        <dsp:cNvPr id="0" name=""/>
        <dsp:cNvSpPr/>
      </dsp:nvSpPr>
      <dsp:spPr>
        <a:xfrm>
          <a:off x="6999010" y="3522809"/>
          <a:ext cx="107286" cy="134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652"/>
              </a:lnTo>
              <a:lnTo>
                <a:pt x="107286" y="134465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C079B-F9FE-42D1-B863-52F5632C3799}">
      <dsp:nvSpPr>
        <dsp:cNvPr id="0" name=""/>
        <dsp:cNvSpPr/>
      </dsp:nvSpPr>
      <dsp:spPr>
        <a:xfrm>
          <a:off x="6999010" y="3522809"/>
          <a:ext cx="107286" cy="836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831"/>
              </a:lnTo>
              <a:lnTo>
                <a:pt x="107286" y="8368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671AB-40BA-40DF-8559-7B4502A1BE10}">
      <dsp:nvSpPr>
        <dsp:cNvPr id="0" name=""/>
        <dsp:cNvSpPr/>
      </dsp:nvSpPr>
      <dsp:spPr>
        <a:xfrm>
          <a:off x="6999010" y="3522809"/>
          <a:ext cx="107286" cy="32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10"/>
              </a:lnTo>
              <a:lnTo>
                <a:pt x="107286" y="32901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31BD0-9997-4B37-9417-76723852938A}">
      <dsp:nvSpPr>
        <dsp:cNvPr id="0" name=""/>
        <dsp:cNvSpPr/>
      </dsp:nvSpPr>
      <dsp:spPr>
        <a:xfrm>
          <a:off x="7285107" y="1979323"/>
          <a:ext cx="522125" cy="1185865"/>
        </a:xfrm>
        <a:custGeom>
          <a:avLst/>
          <a:gdLst/>
          <a:ahLst/>
          <a:cxnLst/>
          <a:rect l="0" t="0" r="0" b="0"/>
          <a:pathLst>
            <a:path>
              <a:moveTo>
                <a:pt x="522125" y="0"/>
              </a:moveTo>
              <a:lnTo>
                <a:pt x="522125" y="1110765"/>
              </a:lnTo>
              <a:lnTo>
                <a:pt x="0" y="1110765"/>
              </a:lnTo>
              <a:lnTo>
                <a:pt x="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28C19-523E-471C-86B3-744FD474FC9C}">
      <dsp:nvSpPr>
        <dsp:cNvPr id="0" name=""/>
        <dsp:cNvSpPr/>
      </dsp:nvSpPr>
      <dsp:spPr>
        <a:xfrm>
          <a:off x="5121503" y="553559"/>
          <a:ext cx="2685729" cy="1068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043"/>
              </a:lnTo>
              <a:lnTo>
                <a:pt x="2685729" y="993043"/>
              </a:lnTo>
              <a:lnTo>
                <a:pt x="2685729" y="106814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A6AF-1976-49C0-A00A-3639B693D06C}">
      <dsp:nvSpPr>
        <dsp:cNvPr id="0" name=""/>
        <dsp:cNvSpPr/>
      </dsp:nvSpPr>
      <dsp:spPr>
        <a:xfrm>
          <a:off x="4688782" y="1979323"/>
          <a:ext cx="1730882" cy="118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65"/>
              </a:lnTo>
              <a:lnTo>
                <a:pt x="1730882" y="1110765"/>
              </a:lnTo>
              <a:lnTo>
                <a:pt x="1730882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85141-1C29-4973-95F5-B7DD0E9E2F43}">
      <dsp:nvSpPr>
        <dsp:cNvPr id="0" name=""/>
        <dsp:cNvSpPr/>
      </dsp:nvSpPr>
      <dsp:spPr>
        <a:xfrm>
          <a:off x="4688782" y="1979323"/>
          <a:ext cx="865441" cy="118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65"/>
              </a:lnTo>
              <a:lnTo>
                <a:pt x="865441" y="1110765"/>
              </a:lnTo>
              <a:lnTo>
                <a:pt x="865441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07EEB-FC55-466F-B916-937656BBA2B5}">
      <dsp:nvSpPr>
        <dsp:cNvPr id="0" name=""/>
        <dsp:cNvSpPr/>
      </dsp:nvSpPr>
      <dsp:spPr>
        <a:xfrm>
          <a:off x="4402686" y="3522809"/>
          <a:ext cx="107286" cy="836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831"/>
              </a:lnTo>
              <a:lnTo>
                <a:pt x="107286" y="8368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2E3E4-0FB8-497C-8D8A-5458D0B53892}">
      <dsp:nvSpPr>
        <dsp:cNvPr id="0" name=""/>
        <dsp:cNvSpPr/>
      </dsp:nvSpPr>
      <dsp:spPr>
        <a:xfrm>
          <a:off x="4402686" y="3522809"/>
          <a:ext cx="107286" cy="32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10"/>
              </a:lnTo>
              <a:lnTo>
                <a:pt x="107286" y="32901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2B524-80A2-444A-A631-AEECCD21CE9B}">
      <dsp:nvSpPr>
        <dsp:cNvPr id="0" name=""/>
        <dsp:cNvSpPr/>
      </dsp:nvSpPr>
      <dsp:spPr>
        <a:xfrm>
          <a:off x="4643062" y="1979323"/>
          <a:ext cx="91440" cy="1185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EF247-B732-4F1C-AD3A-96888A950ABD}">
      <dsp:nvSpPr>
        <dsp:cNvPr id="0" name=""/>
        <dsp:cNvSpPr/>
      </dsp:nvSpPr>
      <dsp:spPr>
        <a:xfrm>
          <a:off x="3537245" y="3522809"/>
          <a:ext cx="107286" cy="32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10"/>
              </a:lnTo>
              <a:lnTo>
                <a:pt x="107286" y="32901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B204D-630F-42C6-9D30-B2BD984A6875}">
      <dsp:nvSpPr>
        <dsp:cNvPr id="0" name=""/>
        <dsp:cNvSpPr/>
      </dsp:nvSpPr>
      <dsp:spPr>
        <a:xfrm>
          <a:off x="3823341" y="1979323"/>
          <a:ext cx="865441" cy="1185865"/>
        </a:xfrm>
        <a:custGeom>
          <a:avLst/>
          <a:gdLst/>
          <a:ahLst/>
          <a:cxnLst/>
          <a:rect l="0" t="0" r="0" b="0"/>
          <a:pathLst>
            <a:path>
              <a:moveTo>
                <a:pt x="865441" y="0"/>
              </a:moveTo>
              <a:lnTo>
                <a:pt x="865441" y="1110765"/>
              </a:lnTo>
              <a:lnTo>
                <a:pt x="0" y="1110765"/>
              </a:lnTo>
              <a:lnTo>
                <a:pt x="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AB308-BFF8-4B08-9B55-C40CC7FD3EA8}">
      <dsp:nvSpPr>
        <dsp:cNvPr id="0" name=""/>
        <dsp:cNvSpPr/>
      </dsp:nvSpPr>
      <dsp:spPr>
        <a:xfrm>
          <a:off x="2957900" y="1979323"/>
          <a:ext cx="1730882" cy="1185865"/>
        </a:xfrm>
        <a:custGeom>
          <a:avLst/>
          <a:gdLst/>
          <a:ahLst/>
          <a:cxnLst/>
          <a:rect l="0" t="0" r="0" b="0"/>
          <a:pathLst>
            <a:path>
              <a:moveTo>
                <a:pt x="1730882" y="0"/>
              </a:moveTo>
              <a:lnTo>
                <a:pt x="1730882" y="1110765"/>
              </a:lnTo>
              <a:lnTo>
                <a:pt x="0" y="1110765"/>
              </a:lnTo>
              <a:lnTo>
                <a:pt x="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7D59E-EEEB-4131-B777-C6DD526752A7}">
      <dsp:nvSpPr>
        <dsp:cNvPr id="0" name=""/>
        <dsp:cNvSpPr/>
      </dsp:nvSpPr>
      <dsp:spPr>
        <a:xfrm>
          <a:off x="4688782" y="553559"/>
          <a:ext cx="432720" cy="1068144"/>
        </a:xfrm>
        <a:custGeom>
          <a:avLst/>
          <a:gdLst/>
          <a:ahLst/>
          <a:cxnLst/>
          <a:rect l="0" t="0" r="0" b="0"/>
          <a:pathLst>
            <a:path>
              <a:moveTo>
                <a:pt x="432720" y="0"/>
              </a:moveTo>
              <a:lnTo>
                <a:pt x="432720" y="993043"/>
              </a:lnTo>
              <a:lnTo>
                <a:pt x="0" y="993043"/>
              </a:lnTo>
              <a:lnTo>
                <a:pt x="0" y="106814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02260-06B2-4D26-9B94-FB35F84F12A9}">
      <dsp:nvSpPr>
        <dsp:cNvPr id="0" name=""/>
        <dsp:cNvSpPr/>
      </dsp:nvSpPr>
      <dsp:spPr>
        <a:xfrm>
          <a:off x="1227017" y="1979323"/>
          <a:ext cx="865441" cy="118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765"/>
              </a:lnTo>
              <a:lnTo>
                <a:pt x="865441" y="1110765"/>
              </a:lnTo>
              <a:lnTo>
                <a:pt x="865441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45F61-246A-4C03-BA80-D8EA99B26DBD}">
      <dsp:nvSpPr>
        <dsp:cNvPr id="0" name=""/>
        <dsp:cNvSpPr/>
      </dsp:nvSpPr>
      <dsp:spPr>
        <a:xfrm>
          <a:off x="940920" y="3522809"/>
          <a:ext cx="107286" cy="836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831"/>
              </a:lnTo>
              <a:lnTo>
                <a:pt x="107286" y="8368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064EA-7C9F-4F0A-BF2B-6C9E2C85D67E}">
      <dsp:nvSpPr>
        <dsp:cNvPr id="0" name=""/>
        <dsp:cNvSpPr/>
      </dsp:nvSpPr>
      <dsp:spPr>
        <a:xfrm>
          <a:off x="940920" y="3522809"/>
          <a:ext cx="107286" cy="32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10"/>
              </a:lnTo>
              <a:lnTo>
                <a:pt x="107286" y="32901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8A7D9-C044-4D30-8FB5-45EE0C33A149}">
      <dsp:nvSpPr>
        <dsp:cNvPr id="0" name=""/>
        <dsp:cNvSpPr/>
      </dsp:nvSpPr>
      <dsp:spPr>
        <a:xfrm>
          <a:off x="1181297" y="1979323"/>
          <a:ext cx="91440" cy="1185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6D6D3-9BA6-413E-B086-27DAE341F76F}">
      <dsp:nvSpPr>
        <dsp:cNvPr id="0" name=""/>
        <dsp:cNvSpPr/>
      </dsp:nvSpPr>
      <dsp:spPr>
        <a:xfrm>
          <a:off x="361575" y="1979323"/>
          <a:ext cx="865441" cy="1185865"/>
        </a:xfrm>
        <a:custGeom>
          <a:avLst/>
          <a:gdLst/>
          <a:ahLst/>
          <a:cxnLst/>
          <a:rect l="0" t="0" r="0" b="0"/>
          <a:pathLst>
            <a:path>
              <a:moveTo>
                <a:pt x="865441" y="0"/>
              </a:moveTo>
              <a:lnTo>
                <a:pt x="865441" y="1110765"/>
              </a:lnTo>
              <a:lnTo>
                <a:pt x="0" y="1110765"/>
              </a:lnTo>
              <a:lnTo>
                <a:pt x="0" y="118586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89D52-7A6D-4F7C-80FE-5A6D6D822057}">
      <dsp:nvSpPr>
        <dsp:cNvPr id="0" name=""/>
        <dsp:cNvSpPr/>
      </dsp:nvSpPr>
      <dsp:spPr>
        <a:xfrm>
          <a:off x="1227017" y="553559"/>
          <a:ext cx="3894486" cy="1068144"/>
        </a:xfrm>
        <a:custGeom>
          <a:avLst/>
          <a:gdLst/>
          <a:ahLst/>
          <a:cxnLst/>
          <a:rect l="0" t="0" r="0" b="0"/>
          <a:pathLst>
            <a:path>
              <a:moveTo>
                <a:pt x="3894486" y="0"/>
              </a:moveTo>
              <a:lnTo>
                <a:pt x="3894486" y="993043"/>
              </a:lnTo>
              <a:lnTo>
                <a:pt x="0" y="993043"/>
              </a:lnTo>
              <a:lnTo>
                <a:pt x="0" y="106814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97591-78F9-413A-97A3-09634DFA416A}">
      <dsp:nvSpPr>
        <dsp:cNvPr id="0" name=""/>
        <dsp:cNvSpPr/>
      </dsp:nvSpPr>
      <dsp:spPr>
        <a:xfrm>
          <a:off x="4763883" y="195938"/>
          <a:ext cx="715240" cy="35762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0 การใช้งานระบบ </a:t>
          </a:r>
          <a:r>
            <a:rPr lang="en-US" sz="1100" b="1" i="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POS</a:t>
          </a:r>
          <a:endParaRPr lang="en-US" sz="11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63883" y="195938"/>
        <a:ext cx="715240" cy="357620"/>
      </dsp:txXfrm>
    </dsp:sp>
    <dsp:sp modelId="{BF7E7FB9-323E-47FF-92AC-53BF82D39B1C}">
      <dsp:nvSpPr>
        <dsp:cNvPr id="0" name=""/>
        <dsp:cNvSpPr/>
      </dsp:nvSpPr>
      <dsp:spPr>
        <a:xfrm>
          <a:off x="869396" y="1621703"/>
          <a:ext cx="715240" cy="3576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 </a:t>
          </a: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เมนู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69396" y="1621703"/>
        <a:ext cx="715240" cy="357620"/>
      </dsp:txXfrm>
    </dsp:sp>
    <dsp:sp modelId="{2E225FD0-EAE4-4EDE-B8E5-87C7BB9D1A38}">
      <dsp:nvSpPr>
        <dsp:cNvPr id="0" name=""/>
        <dsp:cNvSpPr/>
      </dsp:nvSpPr>
      <dsp:spPr>
        <a:xfrm>
          <a:off x="3955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 เลือกโต๊ะ</a:t>
          </a:r>
          <a:endParaRPr lang="en-US" sz="11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955" y="3165189"/>
        <a:ext cx="715240" cy="357620"/>
      </dsp:txXfrm>
    </dsp:sp>
    <dsp:sp modelId="{59D62881-EFA2-4BBA-9D0F-CD7C0A349D78}">
      <dsp:nvSpPr>
        <dsp:cNvPr id="0" name=""/>
        <dsp:cNvSpPr/>
      </dsp:nvSpPr>
      <dsp:spPr>
        <a:xfrm>
          <a:off x="869396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 เลือกประเภทของอาหาร</a:t>
          </a:r>
          <a:endParaRPr lang="en-US" sz="11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69396" y="3165189"/>
        <a:ext cx="715240" cy="357620"/>
      </dsp:txXfrm>
    </dsp:sp>
    <dsp:sp modelId="{3315C749-8BC3-418F-B892-072D97BEFD23}">
      <dsp:nvSpPr>
        <dsp:cNvPr id="0" name=""/>
        <dsp:cNvSpPr/>
      </dsp:nvSpPr>
      <dsp:spPr>
        <a:xfrm>
          <a:off x="1048206" y="3673010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1.1.2 เพิ่มออเดอร์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048206" y="3673010"/>
        <a:ext cx="715240" cy="357620"/>
      </dsp:txXfrm>
    </dsp:sp>
    <dsp:sp modelId="{408DE639-88F5-4533-8D65-EDA96955A10A}">
      <dsp:nvSpPr>
        <dsp:cNvPr id="0" name=""/>
        <dsp:cNvSpPr/>
      </dsp:nvSpPr>
      <dsp:spPr>
        <a:xfrm>
          <a:off x="1048206" y="4180831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1.1.3 ลดออเดอร์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048206" y="4180831"/>
        <a:ext cx="715240" cy="357620"/>
      </dsp:txXfrm>
    </dsp:sp>
    <dsp:sp modelId="{FACEAF1E-AB2D-44D5-BDC9-CE6E92D26271}">
      <dsp:nvSpPr>
        <dsp:cNvPr id="0" name=""/>
        <dsp:cNvSpPr/>
      </dsp:nvSpPr>
      <dsp:spPr>
        <a:xfrm>
          <a:off x="1734838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1.3 ยืนยันออเดอร์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734838" y="3165189"/>
        <a:ext cx="715240" cy="357620"/>
      </dsp:txXfrm>
    </dsp:sp>
    <dsp:sp modelId="{7E6B801B-C089-4AA6-A4DB-3E4535D8A2A5}">
      <dsp:nvSpPr>
        <dsp:cNvPr id="0" name=""/>
        <dsp:cNvSpPr/>
      </dsp:nvSpPr>
      <dsp:spPr>
        <a:xfrm>
          <a:off x="4331162" y="1621703"/>
          <a:ext cx="715240" cy="3576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 ชำระเงิน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331162" y="1621703"/>
        <a:ext cx="715240" cy="357620"/>
      </dsp:txXfrm>
    </dsp:sp>
    <dsp:sp modelId="{E91A5161-46F2-4E52-90F1-DFCAB1583394}">
      <dsp:nvSpPr>
        <dsp:cNvPr id="0" name=""/>
        <dsp:cNvSpPr/>
      </dsp:nvSpPr>
      <dsp:spPr>
        <a:xfrm>
          <a:off x="2600279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2.1 เลือกโต๊ะ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600279" y="3165189"/>
        <a:ext cx="715240" cy="357620"/>
      </dsp:txXfrm>
    </dsp:sp>
    <dsp:sp modelId="{B42CD3FD-C064-4FE3-A172-5D6D5D003344}">
      <dsp:nvSpPr>
        <dsp:cNvPr id="0" name=""/>
        <dsp:cNvSpPr/>
      </dsp:nvSpPr>
      <dsp:spPr>
        <a:xfrm>
          <a:off x="3465721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 เลือกชำระเงิน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465721" y="3165189"/>
        <a:ext cx="715240" cy="357620"/>
      </dsp:txXfrm>
    </dsp:sp>
    <dsp:sp modelId="{E5453F52-45F2-4E15-B6A8-82C57DB751E2}">
      <dsp:nvSpPr>
        <dsp:cNvPr id="0" name=""/>
        <dsp:cNvSpPr/>
      </dsp:nvSpPr>
      <dsp:spPr>
        <a:xfrm>
          <a:off x="3644531" y="3673010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2.2.1 หักส่วนลด(ถ้ามี)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644531" y="3673010"/>
        <a:ext cx="715240" cy="357620"/>
      </dsp:txXfrm>
    </dsp:sp>
    <dsp:sp modelId="{EE1C7216-B37A-4515-B53A-0B7FEBB6DA23}">
      <dsp:nvSpPr>
        <dsp:cNvPr id="0" name=""/>
        <dsp:cNvSpPr/>
      </dsp:nvSpPr>
      <dsp:spPr>
        <a:xfrm>
          <a:off x="4331162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 เลือกช่องทางการชำระเงิน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331162" y="3165189"/>
        <a:ext cx="715240" cy="357620"/>
      </dsp:txXfrm>
    </dsp:sp>
    <dsp:sp modelId="{823AA581-ECFF-4429-9DAA-765D1568042A}">
      <dsp:nvSpPr>
        <dsp:cNvPr id="0" name=""/>
        <dsp:cNvSpPr/>
      </dsp:nvSpPr>
      <dsp:spPr>
        <a:xfrm>
          <a:off x="4509972" y="3673010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2.3.1 เงินสด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09972" y="3673010"/>
        <a:ext cx="715240" cy="357620"/>
      </dsp:txXfrm>
    </dsp:sp>
    <dsp:sp modelId="{E38C66FC-AB34-41DD-83F9-B02B6FFB46B4}">
      <dsp:nvSpPr>
        <dsp:cNvPr id="0" name=""/>
        <dsp:cNvSpPr/>
      </dsp:nvSpPr>
      <dsp:spPr>
        <a:xfrm>
          <a:off x="4509972" y="4180831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2.3.2 </a:t>
          </a:r>
          <a:r>
            <a:rPr lang="en-US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QR Code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09972" y="4180831"/>
        <a:ext cx="715240" cy="357620"/>
      </dsp:txXfrm>
    </dsp:sp>
    <dsp:sp modelId="{3EB299B8-BCF2-4389-AD88-BE998FFD3F50}">
      <dsp:nvSpPr>
        <dsp:cNvPr id="0" name=""/>
        <dsp:cNvSpPr/>
      </dsp:nvSpPr>
      <dsp:spPr>
        <a:xfrm>
          <a:off x="5196603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2.4 </a:t>
          </a: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ยืนยันการชำระเงิน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196603" y="3165189"/>
        <a:ext cx="715240" cy="357620"/>
      </dsp:txXfrm>
    </dsp:sp>
    <dsp:sp modelId="{24C84A52-A697-4720-95C9-4FACD703AEFB}">
      <dsp:nvSpPr>
        <dsp:cNvPr id="0" name=""/>
        <dsp:cNvSpPr/>
      </dsp:nvSpPr>
      <dsp:spPr>
        <a:xfrm>
          <a:off x="6062045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2.5 แสดงใบเสร็จ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062045" y="3165189"/>
        <a:ext cx="715240" cy="357620"/>
      </dsp:txXfrm>
    </dsp:sp>
    <dsp:sp modelId="{03CB91E5-5BD8-4BDC-96AB-875052AD4343}">
      <dsp:nvSpPr>
        <dsp:cNvPr id="0" name=""/>
        <dsp:cNvSpPr/>
      </dsp:nvSpPr>
      <dsp:spPr>
        <a:xfrm>
          <a:off x="7449612" y="1621703"/>
          <a:ext cx="715240" cy="3576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 สรุปยอดขาย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449612" y="1621703"/>
        <a:ext cx="715240" cy="357620"/>
      </dsp:txXfrm>
    </dsp:sp>
    <dsp:sp modelId="{720510C7-0E29-47C6-9037-116F1A242183}">
      <dsp:nvSpPr>
        <dsp:cNvPr id="0" name=""/>
        <dsp:cNvSpPr/>
      </dsp:nvSpPr>
      <dsp:spPr>
        <a:xfrm>
          <a:off x="6927486" y="316518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 เลือกระยะเวลาที่ต้องการแสดง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927486" y="3165189"/>
        <a:ext cx="715240" cy="357620"/>
      </dsp:txXfrm>
    </dsp:sp>
    <dsp:sp modelId="{9640D944-396D-4E93-A1FF-23CC27F75E3C}">
      <dsp:nvSpPr>
        <dsp:cNvPr id="0" name=""/>
        <dsp:cNvSpPr/>
      </dsp:nvSpPr>
      <dsp:spPr>
        <a:xfrm>
          <a:off x="7106296" y="3673010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3.1.1 รายวัน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106296" y="3673010"/>
        <a:ext cx="715240" cy="357620"/>
      </dsp:txXfrm>
    </dsp:sp>
    <dsp:sp modelId="{8B492C81-3F4B-4FE2-B401-88C90BBDA350}">
      <dsp:nvSpPr>
        <dsp:cNvPr id="0" name=""/>
        <dsp:cNvSpPr/>
      </dsp:nvSpPr>
      <dsp:spPr>
        <a:xfrm>
          <a:off x="7106296" y="4180831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3.1.2 รายสัปดาห์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106296" y="4180831"/>
        <a:ext cx="715240" cy="357620"/>
      </dsp:txXfrm>
    </dsp:sp>
    <dsp:sp modelId="{1212E5C9-CE4C-412F-920A-C6FC6BDDE94A}">
      <dsp:nvSpPr>
        <dsp:cNvPr id="0" name=""/>
        <dsp:cNvSpPr/>
      </dsp:nvSpPr>
      <dsp:spPr>
        <a:xfrm>
          <a:off x="7106296" y="4688652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3.1.3 รายเดือน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106296" y="4688652"/>
        <a:ext cx="715240" cy="357620"/>
      </dsp:txXfrm>
    </dsp:sp>
    <dsp:sp modelId="{1BCDB097-463C-46E0-AF02-0AE56CE0C17A}">
      <dsp:nvSpPr>
        <dsp:cNvPr id="0" name=""/>
        <dsp:cNvSpPr/>
      </dsp:nvSpPr>
      <dsp:spPr>
        <a:xfrm>
          <a:off x="7106296" y="5153394"/>
          <a:ext cx="715240" cy="3576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3.1.4 รายปี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106296" y="5153394"/>
        <a:ext cx="715240" cy="357620"/>
      </dsp:txXfrm>
    </dsp:sp>
    <dsp:sp modelId="{79BC7489-13A0-4344-852E-58DFCDD0F349}">
      <dsp:nvSpPr>
        <dsp:cNvPr id="0" name=""/>
        <dsp:cNvSpPr/>
      </dsp:nvSpPr>
      <dsp:spPr>
        <a:xfrm>
          <a:off x="7906415" y="3165189"/>
          <a:ext cx="715240" cy="7542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3.2 ยืนยันการแสดงเป็น กราฟและจำนวนสินค้าที่ขายไป</a:t>
          </a:r>
          <a:endParaRPr lang="en-US" sz="11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906415" y="3165189"/>
        <a:ext cx="715240" cy="754264"/>
      </dsp:txXfrm>
    </dsp:sp>
    <dsp:sp modelId="{A880B84B-7DD9-4C4B-9E93-C8E88592D8A8}">
      <dsp:nvSpPr>
        <dsp:cNvPr id="0" name=""/>
        <dsp:cNvSpPr/>
      </dsp:nvSpPr>
      <dsp:spPr>
        <a:xfrm>
          <a:off x="8658369" y="1621703"/>
          <a:ext cx="715240" cy="3576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 แก้ไขเพิ่ม/ลดเมนูอาหาร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658369" y="1621703"/>
        <a:ext cx="715240" cy="357620"/>
      </dsp:txXfrm>
    </dsp:sp>
    <dsp:sp modelId="{044D242F-D382-45E6-AE31-EE691E8D8765}">
      <dsp:nvSpPr>
        <dsp:cNvPr id="0" name=""/>
        <dsp:cNvSpPr/>
      </dsp:nvSpPr>
      <dsp:spPr>
        <a:xfrm>
          <a:off x="8837179" y="3043898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4.1 เพิ่มเมนูอาหาร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837179" y="3043898"/>
        <a:ext cx="715240" cy="357620"/>
      </dsp:txXfrm>
    </dsp:sp>
    <dsp:sp modelId="{1BDB69E5-515E-4F65-B5D5-C5E2145A9493}">
      <dsp:nvSpPr>
        <dsp:cNvPr id="0" name=""/>
        <dsp:cNvSpPr/>
      </dsp:nvSpPr>
      <dsp:spPr>
        <a:xfrm>
          <a:off x="8837179" y="3551719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4.2 ลดเมนูอาหาร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837179" y="3551719"/>
        <a:ext cx="715240" cy="357620"/>
      </dsp:txXfrm>
    </dsp:sp>
    <dsp:sp modelId="{513A916C-18E2-4567-B388-8F88FE0705F0}">
      <dsp:nvSpPr>
        <dsp:cNvPr id="0" name=""/>
        <dsp:cNvSpPr/>
      </dsp:nvSpPr>
      <dsp:spPr>
        <a:xfrm>
          <a:off x="8837179" y="4059540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4.3 แก้ไขเมนูอาหาร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837179" y="4059540"/>
        <a:ext cx="715240" cy="357620"/>
      </dsp:txXfrm>
    </dsp:sp>
    <dsp:sp modelId="{F46B1C1F-831E-4F0B-AEFB-7867074AEC02}">
      <dsp:nvSpPr>
        <dsp:cNvPr id="0" name=""/>
        <dsp:cNvSpPr/>
      </dsp:nvSpPr>
      <dsp:spPr>
        <a:xfrm>
          <a:off x="8837179" y="4528256"/>
          <a:ext cx="715240" cy="35762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100" b="1" i="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4.4 ยืนยันการแก้ไข</a:t>
          </a:r>
          <a:endParaRPr lang="en-US" sz="1100" b="1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8837179" y="4528256"/>
        <a:ext cx="715240" cy="35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C07C-361C-4643-A9AB-2898A63BBE2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1B3A-DCEB-4DF9-8EA8-351B6C88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624866B6-68E4-EF76-2A02-6283EBEF6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800567"/>
              </p:ext>
            </p:extLst>
          </p:nvPr>
        </p:nvGraphicFramePr>
        <p:xfrm>
          <a:off x="174812" y="1039084"/>
          <a:ext cx="9556376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87740F9-2940-CF09-EAF0-D33B868DAFB6}"/>
              </a:ext>
            </a:extLst>
          </p:cNvPr>
          <p:cNvSpPr txBox="1"/>
          <p:nvPr/>
        </p:nvSpPr>
        <p:spPr>
          <a:xfrm>
            <a:off x="1427134" y="3171590"/>
            <a:ext cx="2031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1: 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1.1 - 1.2 - 1.3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ตามลําดับ</a:t>
            </a: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(1.2.1 – 1.2.2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ทําข้อไหนก่อนก็ได้ไม่จําเป็นต้องเรียงตามลําดับ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E784A5-1778-B700-8F9E-482AEEC74B88}"/>
              </a:ext>
            </a:extLst>
          </p:cNvPr>
          <p:cNvSpPr txBox="1"/>
          <p:nvPr/>
        </p:nvSpPr>
        <p:spPr>
          <a:xfrm>
            <a:off x="4953000" y="3079256"/>
            <a:ext cx="2031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2 :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 2.1 – 2.2 – 2.3 – 2.4 ตามลําดับ</a:t>
            </a:r>
          </a:p>
          <a:p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(2.3.1 ขึ้นอยู่กับส่วนลดที่ทางร้านมีในช่วงนั้นๆ)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709CAA-94CF-3B1F-96AC-B4B040A0A619}"/>
              </a:ext>
            </a:extLst>
          </p:cNvPr>
          <p:cNvSpPr txBox="1"/>
          <p:nvPr/>
        </p:nvSpPr>
        <p:spPr>
          <a:xfrm>
            <a:off x="5342086" y="1717346"/>
            <a:ext cx="2031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0: 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 1 – 2 ตามลําดับ ถ้าต้องการจะดูผลสรุปยอดรายเดือน ทําข้อ 3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554D5-DF28-AD21-D9D3-E25E1659EC70}"/>
              </a:ext>
            </a:extLst>
          </p:cNvPr>
          <p:cNvSpPr txBox="1"/>
          <p:nvPr/>
        </p:nvSpPr>
        <p:spPr>
          <a:xfrm>
            <a:off x="8236633" y="3171590"/>
            <a:ext cx="183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4: 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 4.1 – 4.2 – 4.3 ไม่จําเป็นต้องเรียงตามลําดับ หลังจากนั้นทํา 4.4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0FE90-2ABD-87A5-DB97-A53DF328752B}"/>
              </a:ext>
            </a:extLst>
          </p:cNvPr>
          <p:cNvSpPr txBox="1"/>
          <p:nvPr/>
        </p:nvSpPr>
        <p:spPr>
          <a:xfrm>
            <a:off x="790166" y="669752"/>
            <a:ext cx="503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Diagrammatic Hierarchical Task Analysis (HTA) </a:t>
            </a:r>
          </a:p>
        </p:txBody>
      </p:sp>
    </p:spTree>
    <p:extLst>
      <p:ext uri="{BB962C8B-B14F-4D97-AF65-F5344CB8AC3E}">
        <p14:creationId xmlns:p14="http://schemas.microsoft.com/office/powerpoint/2010/main" val="413501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216</Words>
  <Application>Microsoft Office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 Nakarin</dc:creator>
  <cp:lastModifiedBy>Name Nakarin</cp:lastModifiedBy>
  <cp:revision>2</cp:revision>
  <dcterms:created xsi:type="dcterms:W3CDTF">2024-01-25T17:24:34Z</dcterms:created>
  <dcterms:modified xsi:type="dcterms:W3CDTF">2024-01-25T17:55:13Z</dcterms:modified>
</cp:coreProperties>
</file>