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1.xml" ContentType="application/vnd.openxmlformats-officedocument.presentationml.notesSlid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notesSlides/notesSlide2.xml" ContentType="application/vnd.openxmlformats-officedocument.presentationml.notesSlide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684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th\UCLA\EEM202A\ee202A\ee202a_big_1200_2200.xls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th\UCLA\EEM202A\ee202A\results\antutu_full_affinity15_excel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th\UCLA\EEM202A\ee202A\svm_all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th\UCLA\EEM202A\ee202A\svm_all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th\UCLA\EEM202A\ee202A\svm_little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th\UCLA\EEM202A\ee202A\svm_little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th\UCLA\EEM202A\ee202A\svm_affinity_15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th\UCLA\EEM202A\ee202A\svm_affinity_15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th\UCLA\EEM202A\new\svm_4little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th\UCLA\EEM202A\new\svm_1littl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th\UCLA\EEM202A\ee202A\ee202a_big_1200_2200.xls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th\UCLA\EEM202A\2thread_svm_all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th\UCLA\EEM202A\ee202A\ee202a_big_1200_1600.xls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th\UCLA\EEM202A\ee202A\ee202a_big_1200_1600.xls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th\UCLA\EEM202A\ee202A\ee202a_big_1200_1200.xls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th\UCLA\EEM202A\ee202A\ee202a_big_1200_1200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th\UCLA\EEM202A\ee202A\ee202a_littile_1000_1500_big_0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th\UCLA\EEM202A\ee202A\ee202a_littile_1000_1500_big_0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th\UCLA\EEM202A\ee202A\results\antutu_full_all_excel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th\UCLA\EEM202A\ee202A\results\antutu_full_all_excel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th\UCLA\EEM202A\ee202A\results\antutu_full_little_excel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th\UCLA\EEM202A\ee202A\results\antutu_full_little_excel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th\UCLA\EEM202A\ee202A\results\antutu_full_affinity15_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147734519388203"/>
          <c:y val="5.2749848576620233E-2"/>
          <c:w val="0.62799421059784455"/>
          <c:h val="0.75417784691267931"/>
        </c:manualLayout>
      </c:layout>
      <c:lineChart>
        <c:grouping val="standard"/>
        <c:varyColors val="0"/>
        <c:ser>
          <c:idx val="0"/>
          <c:order val="0"/>
          <c:tx>
            <c:strRef>
              <c:f>file1.txt!$A$1</c:f>
              <c:strCache>
                <c:ptCount val="1"/>
                <c:pt idx="0">
                  <c:v>CPU0</c:v>
                </c:pt>
              </c:strCache>
            </c:strRef>
          </c:tx>
          <c:spPr>
            <a:ln w="38100">
              <a:solidFill>
                <a:srgbClr val="666699"/>
              </a:solidFill>
              <a:prstDash val="solid"/>
            </a:ln>
          </c:spPr>
          <c:marker>
            <c:symbol val="none"/>
          </c:marker>
          <c:val>
            <c:numRef>
              <c:f>file1.txt!$A$2:$A$187</c:f>
              <c:numCache>
                <c:formatCode>General</c:formatCode>
                <c:ptCount val="186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1500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1000</c:v>
                </c:pt>
                <c:pt idx="16">
                  <c:v>1000</c:v>
                </c:pt>
                <c:pt idx="17">
                  <c:v>1000</c:v>
                </c:pt>
                <c:pt idx="18">
                  <c:v>1000</c:v>
                </c:pt>
                <c:pt idx="19">
                  <c:v>1000</c:v>
                </c:pt>
                <c:pt idx="20">
                  <c:v>1000</c:v>
                </c:pt>
                <c:pt idx="21">
                  <c:v>1000</c:v>
                </c:pt>
                <c:pt idx="22">
                  <c:v>1000</c:v>
                </c:pt>
                <c:pt idx="23">
                  <c:v>1000</c:v>
                </c:pt>
                <c:pt idx="24">
                  <c:v>1000</c:v>
                </c:pt>
                <c:pt idx="25">
                  <c:v>1000</c:v>
                </c:pt>
                <c:pt idx="26">
                  <c:v>1000</c:v>
                </c:pt>
                <c:pt idx="27">
                  <c:v>1000</c:v>
                </c:pt>
                <c:pt idx="28">
                  <c:v>1000</c:v>
                </c:pt>
                <c:pt idx="29">
                  <c:v>1000</c:v>
                </c:pt>
                <c:pt idx="30">
                  <c:v>1000</c:v>
                </c:pt>
                <c:pt idx="31">
                  <c:v>1000</c:v>
                </c:pt>
                <c:pt idx="32">
                  <c:v>1000</c:v>
                </c:pt>
                <c:pt idx="33">
                  <c:v>1000</c:v>
                </c:pt>
                <c:pt idx="34">
                  <c:v>1000</c:v>
                </c:pt>
                <c:pt idx="35">
                  <c:v>1000</c:v>
                </c:pt>
                <c:pt idx="36">
                  <c:v>1000</c:v>
                </c:pt>
                <c:pt idx="37">
                  <c:v>1000</c:v>
                </c:pt>
                <c:pt idx="38">
                  <c:v>1000</c:v>
                </c:pt>
                <c:pt idx="39">
                  <c:v>1000</c:v>
                </c:pt>
                <c:pt idx="40">
                  <c:v>1000</c:v>
                </c:pt>
                <c:pt idx="41">
                  <c:v>1000</c:v>
                </c:pt>
                <c:pt idx="42">
                  <c:v>1000</c:v>
                </c:pt>
                <c:pt idx="43">
                  <c:v>1000</c:v>
                </c:pt>
                <c:pt idx="44">
                  <c:v>1000</c:v>
                </c:pt>
                <c:pt idx="45">
                  <c:v>1000</c:v>
                </c:pt>
                <c:pt idx="46">
                  <c:v>1000</c:v>
                </c:pt>
                <c:pt idx="47">
                  <c:v>1000</c:v>
                </c:pt>
                <c:pt idx="48">
                  <c:v>1000</c:v>
                </c:pt>
                <c:pt idx="49">
                  <c:v>1000</c:v>
                </c:pt>
                <c:pt idx="50">
                  <c:v>1000</c:v>
                </c:pt>
                <c:pt idx="51">
                  <c:v>1000</c:v>
                </c:pt>
                <c:pt idx="52">
                  <c:v>1000</c:v>
                </c:pt>
                <c:pt idx="53">
                  <c:v>1000</c:v>
                </c:pt>
                <c:pt idx="54">
                  <c:v>1000</c:v>
                </c:pt>
                <c:pt idx="55">
                  <c:v>1000</c:v>
                </c:pt>
                <c:pt idx="56">
                  <c:v>1000</c:v>
                </c:pt>
                <c:pt idx="57">
                  <c:v>1000</c:v>
                </c:pt>
                <c:pt idx="58">
                  <c:v>1000</c:v>
                </c:pt>
                <c:pt idx="59">
                  <c:v>1000</c:v>
                </c:pt>
                <c:pt idx="60">
                  <c:v>1000</c:v>
                </c:pt>
                <c:pt idx="61">
                  <c:v>1000</c:v>
                </c:pt>
                <c:pt idx="62">
                  <c:v>1000</c:v>
                </c:pt>
                <c:pt idx="63">
                  <c:v>1000</c:v>
                </c:pt>
                <c:pt idx="64">
                  <c:v>1000</c:v>
                </c:pt>
                <c:pt idx="65">
                  <c:v>1000</c:v>
                </c:pt>
                <c:pt idx="66">
                  <c:v>1000</c:v>
                </c:pt>
                <c:pt idx="67">
                  <c:v>1000</c:v>
                </c:pt>
                <c:pt idx="68">
                  <c:v>1000</c:v>
                </c:pt>
                <c:pt idx="69">
                  <c:v>1000</c:v>
                </c:pt>
                <c:pt idx="70">
                  <c:v>1000</c:v>
                </c:pt>
                <c:pt idx="71">
                  <c:v>1000</c:v>
                </c:pt>
                <c:pt idx="72">
                  <c:v>1000</c:v>
                </c:pt>
                <c:pt idx="73">
                  <c:v>1000</c:v>
                </c:pt>
                <c:pt idx="74">
                  <c:v>1000</c:v>
                </c:pt>
                <c:pt idx="75">
                  <c:v>1000</c:v>
                </c:pt>
                <c:pt idx="76">
                  <c:v>1000</c:v>
                </c:pt>
                <c:pt idx="77">
                  <c:v>1000</c:v>
                </c:pt>
                <c:pt idx="78">
                  <c:v>1000</c:v>
                </c:pt>
                <c:pt idx="79">
                  <c:v>1000</c:v>
                </c:pt>
                <c:pt idx="80">
                  <c:v>1000</c:v>
                </c:pt>
                <c:pt idx="81">
                  <c:v>1000</c:v>
                </c:pt>
                <c:pt idx="82">
                  <c:v>1000</c:v>
                </c:pt>
                <c:pt idx="83">
                  <c:v>1000</c:v>
                </c:pt>
                <c:pt idx="84">
                  <c:v>1000</c:v>
                </c:pt>
                <c:pt idx="85">
                  <c:v>1000</c:v>
                </c:pt>
                <c:pt idx="86">
                  <c:v>1000</c:v>
                </c:pt>
                <c:pt idx="87">
                  <c:v>1000</c:v>
                </c:pt>
                <c:pt idx="88">
                  <c:v>1000</c:v>
                </c:pt>
                <c:pt idx="89">
                  <c:v>1000</c:v>
                </c:pt>
                <c:pt idx="90">
                  <c:v>1000</c:v>
                </c:pt>
                <c:pt idx="91">
                  <c:v>1000</c:v>
                </c:pt>
                <c:pt idx="92">
                  <c:v>1000</c:v>
                </c:pt>
                <c:pt idx="93">
                  <c:v>1000</c:v>
                </c:pt>
                <c:pt idx="94">
                  <c:v>1000</c:v>
                </c:pt>
                <c:pt idx="95">
                  <c:v>1000</c:v>
                </c:pt>
                <c:pt idx="96">
                  <c:v>1000</c:v>
                </c:pt>
                <c:pt idx="97">
                  <c:v>1000</c:v>
                </c:pt>
                <c:pt idx="98">
                  <c:v>1000</c:v>
                </c:pt>
                <c:pt idx="99">
                  <c:v>1000</c:v>
                </c:pt>
                <c:pt idx="100">
                  <c:v>1000</c:v>
                </c:pt>
                <c:pt idx="101">
                  <c:v>1000</c:v>
                </c:pt>
                <c:pt idx="102">
                  <c:v>1000</c:v>
                </c:pt>
                <c:pt idx="103">
                  <c:v>1000</c:v>
                </c:pt>
                <c:pt idx="104">
                  <c:v>1000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1000</c:v>
                </c:pt>
                <c:pt idx="115">
                  <c:v>1000</c:v>
                </c:pt>
                <c:pt idx="116">
                  <c:v>1000</c:v>
                </c:pt>
                <c:pt idx="117">
                  <c:v>1000</c:v>
                </c:pt>
                <c:pt idx="118">
                  <c:v>1000</c:v>
                </c:pt>
                <c:pt idx="119">
                  <c:v>1000</c:v>
                </c:pt>
                <c:pt idx="120">
                  <c:v>1000</c:v>
                </c:pt>
                <c:pt idx="121">
                  <c:v>1000</c:v>
                </c:pt>
                <c:pt idx="122">
                  <c:v>1000</c:v>
                </c:pt>
                <c:pt idx="123">
                  <c:v>1000</c:v>
                </c:pt>
                <c:pt idx="124">
                  <c:v>1000</c:v>
                </c:pt>
                <c:pt idx="125">
                  <c:v>1000</c:v>
                </c:pt>
                <c:pt idx="126">
                  <c:v>1000</c:v>
                </c:pt>
                <c:pt idx="127">
                  <c:v>1000</c:v>
                </c:pt>
                <c:pt idx="128">
                  <c:v>1000</c:v>
                </c:pt>
                <c:pt idx="129">
                  <c:v>1000</c:v>
                </c:pt>
                <c:pt idx="130">
                  <c:v>1000</c:v>
                </c:pt>
                <c:pt idx="131">
                  <c:v>1000</c:v>
                </c:pt>
                <c:pt idx="132">
                  <c:v>1000</c:v>
                </c:pt>
                <c:pt idx="133">
                  <c:v>1000</c:v>
                </c:pt>
                <c:pt idx="134">
                  <c:v>1000</c:v>
                </c:pt>
                <c:pt idx="135">
                  <c:v>1000</c:v>
                </c:pt>
                <c:pt idx="136">
                  <c:v>1000</c:v>
                </c:pt>
                <c:pt idx="137">
                  <c:v>1000</c:v>
                </c:pt>
                <c:pt idx="138">
                  <c:v>1000</c:v>
                </c:pt>
                <c:pt idx="139">
                  <c:v>1000</c:v>
                </c:pt>
                <c:pt idx="140">
                  <c:v>1000</c:v>
                </c:pt>
                <c:pt idx="141">
                  <c:v>1000</c:v>
                </c:pt>
                <c:pt idx="142">
                  <c:v>1000</c:v>
                </c:pt>
                <c:pt idx="143">
                  <c:v>1000</c:v>
                </c:pt>
                <c:pt idx="144">
                  <c:v>1000</c:v>
                </c:pt>
                <c:pt idx="145">
                  <c:v>1000</c:v>
                </c:pt>
                <c:pt idx="146">
                  <c:v>1000</c:v>
                </c:pt>
                <c:pt idx="147">
                  <c:v>1000</c:v>
                </c:pt>
                <c:pt idx="148">
                  <c:v>1000</c:v>
                </c:pt>
                <c:pt idx="149">
                  <c:v>1000</c:v>
                </c:pt>
                <c:pt idx="150">
                  <c:v>1000</c:v>
                </c:pt>
                <c:pt idx="151">
                  <c:v>1000</c:v>
                </c:pt>
                <c:pt idx="152">
                  <c:v>1000</c:v>
                </c:pt>
                <c:pt idx="153">
                  <c:v>1000</c:v>
                </c:pt>
                <c:pt idx="154">
                  <c:v>1000</c:v>
                </c:pt>
                <c:pt idx="155">
                  <c:v>1000</c:v>
                </c:pt>
                <c:pt idx="156">
                  <c:v>1000</c:v>
                </c:pt>
                <c:pt idx="157">
                  <c:v>1000</c:v>
                </c:pt>
                <c:pt idx="158">
                  <c:v>1000</c:v>
                </c:pt>
                <c:pt idx="159">
                  <c:v>1500</c:v>
                </c:pt>
                <c:pt idx="160">
                  <c:v>1000</c:v>
                </c:pt>
                <c:pt idx="161">
                  <c:v>1000</c:v>
                </c:pt>
                <c:pt idx="162">
                  <c:v>1000</c:v>
                </c:pt>
                <c:pt idx="163">
                  <c:v>1000</c:v>
                </c:pt>
                <c:pt idx="164">
                  <c:v>1000</c:v>
                </c:pt>
                <c:pt idx="165">
                  <c:v>1000</c:v>
                </c:pt>
                <c:pt idx="166">
                  <c:v>1000</c:v>
                </c:pt>
                <c:pt idx="167">
                  <c:v>1000</c:v>
                </c:pt>
                <c:pt idx="168">
                  <c:v>1000</c:v>
                </c:pt>
                <c:pt idx="169">
                  <c:v>1000</c:v>
                </c:pt>
                <c:pt idx="170">
                  <c:v>1000</c:v>
                </c:pt>
                <c:pt idx="171">
                  <c:v>1000</c:v>
                </c:pt>
                <c:pt idx="172">
                  <c:v>1000</c:v>
                </c:pt>
                <c:pt idx="173">
                  <c:v>1000</c:v>
                </c:pt>
                <c:pt idx="174">
                  <c:v>1000</c:v>
                </c:pt>
                <c:pt idx="175">
                  <c:v>1000</c:v>
                </c:pt>
                <c:pt idx="176">
                  <c:v>1000</c:v>
                </c:pt>
                <c:pt idx="177">
                  <c:v>1000</c:v>
                </c:pt>
                <c:pt idx="178">
                  <c:v>1000</c:v>
                </c:pt>
                <c:pt idx="179">
                  <c:v>1000</c:v>
                </c:pt>
                <c:pt idx="180">
                  <c:v>1000</c:v>
                </c:pt>
                <c:pt idx="181">
                  <c:v>1000</c:v>
                </c:pt>
                <c:pt idx="182">
                  <c:v>1000</c:v>
                </c:pt>
                <c:pt idx="183">
                  <c:v>1000</c:v>
                </c:pt>
                <c:pt idx="184">
                  <c:v>1000</c:v>
                </c:pt>
                <c:pt idx="185">
                  <c:v>1500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file1.txt!$B$1</c:f>
              <c:strCache>
                <c:ptCount val="1"/>
                <c:pt idx="0">
                  <c:v>CPU1</c:v>
                </c:pt>
              </c:strCache>
            </c:strRef>
          </c:tx>
          <c:spPr>
            <a:ln w="38100">
              <a:solidFill>
                <a:srgbClr val="993366"/>
              </a:solidFill>
              <a:prstDash val="solid"/>
            </a:ln>
          </c:spPr>
          <c:marker>
            <c:symbol val="none"/>
          </c:marker>
          <c:val>
            <c:numRef>
              <c:f>file1.txt!$B$2:$B$187</c:f>
              <c:numCache>
                <c:formatCode>General</c:formatCode>
                <c:ptCount val="186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1500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1000</c:v>
                </c:pt>
                <c:pt idx="16">
                  <c:v>1000</c:v>
                </c:pt>
                <c:pt idx="17">
                  <c:v>1000</c:v>
                </c:pt>
                <c:pt idx="18">
                  <c:v>1000</c:v>
                </c:pt>
                <c:pt idx="19">
                  <c:v>1000</c:v>
                </c:pt>
                <c:pt idx="20">
                  <c:v>1000</c:v>
                </c:pt>
                <c:pt idx="21">
                  <c:v>1000</c:v>
                </c:pt>
                <c:pt idx="22">
                  <c:v>1000</c:v>
                </c:pt>
                <c:pt idx="23">
                  <c:v>1000</c:v>
                </c:pt>
                <c:pt idx="24">
                  <c:v>1000</c:v>
                </c:pt>
                <c:pt idx="25">
                  <c:v>1000</c:v>
                </c:pt>
                <c:pt idx="26">
                  <c:v>1000</c:v>
                </c:pt>
                <c:pt idx="27">
                  <c:v>1000</c:v>
                </c:pt>
                <c:pt idx="28">
                  <c:v>1000</c:v>
                </c:pt>
                <c:pt idx="29">
                  <c:v>1000</c:v>
                </c:pt>
                <c:pt idx="30">
                  <c:v>1000</c:v>
                </c:pt>
                <c:pt idx="31">
                  <c:v>1000</c:v>
                </c:pt>
                <c:pt idx="32">
                  <c:v>1000</c:v>
                </c:pt>
                <c:pt idx="33">
                  <c:v>1000</c:v>
                </c:pt>
                <c:pt idx="34">
                  <c:v>1000</c:v>
                </c:pt>
                <c:pt idx="35">
                  <c:v>1000</c:v>
                </c:pt>
                <c:pt idx="36">
                  <c:v>1000</c:v>
                </c:pt>
                <c:pt idx="37">
                  <c:v>1000</c:v>
                </c:pt>
                <c:pt idx="38">
                  <c:v>1000</c:v>
                </c:pt>
                <c:pt idx="39">
                  <c:v>1000</c:v>
                </c:pt>
                <c:pt idx="40">
                  <c:v>1000</c:v>
                </c:pt>
                <c:pt idx="41">
                  <c:v>1000</c:v>
                </c:pt>
                <c:pt idx="42">
                  <c:v>1000</c:v>
                </c:pt>
                <c:pt idx="43">
                  <c:v>1000</c:v>
                </c:pt>
                <c:pt idx="44">
                  <c:v>1000</c:v>
                </c:pt>
                <c:pt idx="45">
                  <c:v>1000</c:v>
                </c:pt>
                <c:pt idx="46">
                  <c:v>1000</c:v>
                </c:pt>
                <c:pt idx="47">
                  <c:v>1000</c:v>
                </c:pt>
                <c:pt idx="48">
                  <c:v>1000</c:v>
                </c:pt>
                <c:pt idx="49">
                  <c:v>1000</c:v>
                </c:pt>
                <c:pt idx="50">
                  <c:v>1000</c:v>
                </c:pt>
                <c:pt idx="51">
                  <c:v>1000</c:v>
                </c:pt>
                <c:pt idx="52">
                  <c:v>1000</c:v>
                </c:pt>
                <c:pt idx="53">
                  <c:v>1000</c:v>
                </c:pt>
                <c:pt idx="54">
                  <c:v>1000</c:v>
                </c:pt>
                <c:pt idx="55">
                  <c:v>1000</c:v>
                </c:pt>
                <c:pt idx="56">
                  <c:v>1000</c:v>
                </c:pt>
                <c:pt idx="57">
                  <c:v>1000</c:v>
                </c:pt>
                <c:pt idx="58">
                  <c:v>1000</c:v>
                </c:pt>
                <c:pt idx="59">
                  <c:v>1000</c:v>
                </c:pt>
                <c:pt idx="60">
                  <c:v>1000</c:v>
                </c:pt>
                <c:pt idx="61">
                  <c:v>1000</c:v>
                </c:pt>
                <c:pt idx="62">
                  <c:v>1000</c:v>
                </c:pt>
                <c:pt idx="63">
                  <c:v>1000</c:v>
                </c:pt>
                <c:pt idx="64">
                  <c:v>1000</c:v>
                </c:pt>
                <c:pt idx="65">
                  <c:v>1000</c:v>
                </c:pt>
                <c:pt idx="66">
                  <c:v>1000</c:v>
                </c:pt>
                <c:pt idx="67">
                  <c:v>1000</c:v>
                </c:pt>
                <c:pt idx="68">
                  <c:v>1000</c:v>
                </c:pt>
                <c:pt idx="69">
                  <c:v>1000</c:v>
                </c:pt>
                <c:pt idx="70">
                  <c:v>1000</c:v>
                </c:pt>
                <c:pt idx="71">
                  <c:v>1000</c:v>
                </c:pt>
                <c:pt idx="72">
                  <c:v>1000</c:v>
                </c:pt>
                <c:pt idx="73">
                  <c:v>1000</c:v>
                </c:pt>
                <c:pt idx="74">
                  <c:v>1000</c:v>
                </c:pt>
                <c:pt idx="75">
                  <c:v>1000</c:v>
                </c:pt>
                <c:pt idx="76">
                  <c:v>1000</c:v>
                </c:pt>
                <c:pt idx="77">
                  <c:v>1000</c:v>
                </c:pt>
                <c:pt idx="78">
                  <c:v>1000</c:v>
                </c:pt>
                <c:pt idx="79">
                  <c:v>1000</c:v>
                </c:pt>
                <c:pt idx="80">
                  <c:v>1000</c:v>
                </c:pt>
                <c:pt idx="81">
                  <c:v>1000</c:v>
                </c:pt>
                <c:pt idx="82">
                  <c:v>1000</c:v>
                </c:pt>
                <c:pt idx="83">
                  <c:v>1000</c:v>
                </c:pt>
                <c:pt idx="84">
                  <c:v>1000</c:v>
                </c:pt>
                <c:pt idx="85">
                  <c:v>1000</c:v>
                </c:pt>
                <c:pt idx="86">
                  <c:v>1000</c:v>
                </c:pt>
                <c:pt idx="87">
                  <c:v>1000</c:v>
                </c:pt>
                <c:pt idx="88">
                  <c:v>1000</c:v>
                </c:pt>
                <c:pt idx="89">
                  <c:v>1000</c:v>
                </c:pt>
                <c:pt idx="90">
                  <c:v>1000</c:v>
                </c:pt>
                <c:pt idx="91">
                  <c:v>1000</c:v>
                </c:pt>
                <c:pt idx="92">
                  <c:v>1000</c:v>
                </c:pt>
                <c:pt idx="93">
                  <c:v>1000</c:v>
                </c:pt>
                <c:pt idx="94">
                  <c:v>1000</c:v>
                </c:pt>
                <c:pt idx="95">
                  <c:v>1000</c:v>
                </c:pt>
                <c:pt idx="96">
                  <c:v>1000</c:v>
                </c:pt>
                <c:pt idx="97">
                  <c:v>1000</c:v>
                </c:pt>
                <c:pt idx="98">
                  <c:v>1000</c:v>
                </c:pt>
                <c:pt idx="99">
                  <c:v>1000</c:v>
                </c:pt>
                <c:pt idx="100">
                  <c:v>1000</c:v>
                </c:pt>
                <c:pt idx="101">
                  <c:v>1000</c:v>
                </c:pt>
                <c:pt idx="102">
                  <c:v>1000</c:v>
                </c:pt>
                <c:pt idx="103">
                  <c:v>1000</c:v>
                </c:pt>
                <c:pt idx="104">
                  <c:v>1000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1000</c:v>
                </c:pt>
                <c:pt idx="115">
                  <c:v>1000</c:v>
                </c:pt>
                <c:pt idx="116">
                  <c:v>1000</c:v>
                </c:pt>
                <c:pt idx="117">
                  <c:v>1000</c:v>
                </c:pt>
                <c:pt idx="118">
                  <c:v>1000</c:v>
                </c:pt>
                <c:pt idx="119">
                  <c:v>1000</c:v>
                </c:pt>
                <c:pt idx="120">
                  <c:v>1000</c:v>
                </c:pt>
                <c:pt idx="121">
                  <c:v>1000</c:v>
                </c:pt>
                <c:pt idx="122">
                  <c:v>1000</c:v>
                </c:pt>
                <c:pt idx="123">
                  <c:v>1000</c:v>
                </c:pt>
                <c:pt idx="124">
                  <c:v>1000</c:v>
                </c:pt>
                <c:pt idx="125">
                  <c:v>1000</c:v>
                </c:pt>
                <c:pt idx="126">
                  <c:v>1000</c:v>
                </c:pt>
                <c:pt idx="127">
                  <c:v>1000</c:v>
                </c:pt>
                <c:pt idx="128">
                  <c:v>1000</c:v>
                </c:pt>
                <c:pt idx="129">
                  <c:v>1000</c:v>
                </c:pt>
                <c:pt idx="130">
                  <c:v>1000</c:v>
                </c:pt>
                <c:pt idx="131">
                  <c:v>1000</c:v>
                </c:pt>
                <c:pt idx="132">
                  <c:v>1000</c:v>
                </c:pt>
                <c:pt idx="133">
                  <c:v>1000</c:v>
                </c:pt>
                <c:pt idx="134">
                  <c:v>1000</c:v>
                </c:pt>
                <c:pt idx="135">
                  <c:v>1000</c:v>
                </c:pt>
                <c:pt idx="136">
                  <c:v>1000</c:v>
                </c:pt>
                <c:pt idx="137">
                  <c:v>1000</c:v>
                </c:pt>
                <c:pt idx="138">
                  <c:v>1000</c:v>
                </c:pt>
                <c:pt idx="139">
                  <c:v>1000</c:v>
                </c:pt>
                <c:pt idx="140">
                  <c:v>1000</c:v>
                </c:pt>
                <c:pt idx="141">
                  <c:v>1000</c:v>
                </c:pt>
                <c:pt idx="142">
                  <c:v>1000</c:v>
                </c:pt>
                <c:pt idx="143">
                  <c:v>1000</c:v>
                </c:pt>
                <c:pt idx="144">
                  <c:v>1000</c:v>
                </c:pt>
                <c:pt idx="145">
                  <c:v>1000</c:v>
                </c:pt>
                <c:pt idx="146">
                  <c:v>1000</c:v>
                </c:pt>
                <c:pt idx="147">
                  <c:v>1000</c:v>
                </c:pt>
                <c:pt idx="148">
                  <c:v>1000</c:v>
                </c:pt>
                <c:pt idx="149">
                  <c:v>1000</c:v>
                </c:pt>
                <c:pt idx="150">
                  <c:v>1000</c:v>
                </c:pt>
                <c:pt idx="151">
                  <c:v>1000</c:v>
                </c:pt>
                <c:pt idx="152">
                  <c:v>1000</c:v>
                </c:pt>
                <c:pt idx="153">
                  <c:v>1000</c:v>
                </c:pt>
                <c:pt idx="154">
                  <c:v>1000</c:v>
                </c:pt>
                <c:pt idx="155">
                  <c:v>1000</c:v>
                </c:pt>
                <c:pt idx="156">
                  <c:v>1000</c:v>
                </c:pt>
                <c:pt idx="157">
                  <c:v>1000</c:v>
                </c:pt>
                <c:pt idx="158">
                  <c:v>1000</c:v>
                </c:pt>
                <c:pt idx="159">
                  <c:v>1500</c:v>
                </c:pt>
                <c:pt idx="160">
                  <c:v>1000</c:v>
                </c:pt>
                <c:pt idx="161">
                  <c:v>1000</c:v>
                </c:pt>
                <c:pt idx="162">
                  <c:v>1000</c:v>
                </c:pt>
                <c:pt idx="163">
                  <c:v>1000</c:v>
                </c:pt>
                <c:pt idx="164">
                  <c:v>1000</c:v>
                </c:pt>
                <c:pt idx="165">
                  <c:v>1000</c:v>
                </c:pt>
                <c:pt idx="166">
                  <c:v>1000</c:v>
                </c:pt>
                <c:pt idx="167">
                  <c:v>1000</c:v>
                </c:pt>
                <c:pt idx="168">
                  <c:v>1000</c:v>
                </c:pt>
                <c:pt idx="169">
                  <c:v>1000</c:v>
                </c:pt>
                <c:pt idx="170">
                  <c:v>1000</c:v>
                </c:pt>
                <c:pt idx="171">
                  <c:v>1000</c:v>
                </c:pt>
                <c:pt idx="172">
                  <c:v>1000</c:v>
                </c:pt>
                <c:pt idx="173">
                  <c:v>1000</c:v>
                </c:pt>
                <c:pt idx="174">
                  <c:v>1000</c:v>
                </c:pt>
                <c:pt idx="175">
                  <c:v>1000</c:v>
                </c:pt>
                <c:pt idx="176">
                  <c:v>1000</c:v>
                </c:pt>
                <c:pt idx="177">
                  <c:v>1000</c:v>
                </c:pt>
                <c:pt idx="178">
                  <c:v>1000</c:v>
                </c:pt>
                <c:pt idx="179">
                  <c:v>1000</c:v>
                </c:pt>
                <c:pt idx="180">
                  <c:v>1000</c:v>
                </c:pt>
                <c:pt idx="181">
                  <c:v>1000</c:v>
                </c:pt>
                <c:pt idx="182">
                  <c:v>1000</c:v>
                </c:pt>
                <c:pt idx="183">
                  <c:v>1000</c:v>
                </c:pt>
                <c:pt idx="184">
                  <c:v>1000</c:v>
                </c:pt>
                <c:pt idx="185">
                  <c:v>1500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file1.txt!$C$1</c:f>
              <c:strCache>
                <c:ptCount val="1"/>
                <c:pt idx="0">
                  <c:v>CPU2</c:v>
                </c:pt>
              </c:strCache>
            </c:strRef>
          </c:tx>
          <c:spPr>
            <a:ln w="38100">
              <a:solidFill>
                <a:srgbClr val="90713A"/>
              </a:solidFill>
              <a:prstDash val="solid"/>
            </a:ln>
          </c:spPr>
          <c:marker>
            <c:symbol val="none"/>
          </c:marker>
          <c:val>
            <c:numRef>
              <c:f>file1.txt!$C$2:$C$187</c:f>
              <c:numCache>
                <c:formatCode>General</c:formatCode>
                <c:ptCount val="186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1500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1000</c:v>
                </c:pt>
                <c:pt idx="16">
                  <c:v>1000</c:v>
                </c:pt>
                <c:pt idx="17">
                  <c:v>1000</c:v>
                </c:pt>
                <c:pt idx="18">
                  <c:v>1000</c:v>
                </c:pt>
                <c:pt idx="19">
                  <c:v>1000</c:v>
                </c:pt>
                <c:pt idx="20">
                  <c:v>1000</c:v>
                </c:pt>
                <c:pt idx="21">
                  <c:v>1000</c:v>
                </c:pt>
                <c:pt idx="22">
                  <c:v>1000</c:v>
                </c:pt>
                <c:pt idx="23">
                  <c:v>1000</c:v>
                </c:pt>
                <c:pt idx="24">
                  <c:v>1000</c:v>
                </c:pt>
                <c:pt idx="25">
                  <c:v>1000</c:v>
                </c:pt>
                <c:pt idx="26">
                  <c:v>1000</c:v>
                </c:pt>
                <c:pt idx="27">
                  <c:v>1000</c:v>
                </c:pt>
                <c:pt idx="28">
                  <c:v>1000</c:v>
                </c:pt>
                <c:pt idx="29">
                  <c:v>1000</c:v>
                </c:pt>
                <c:pt idx="30">
                  <c:v>1000</c:v>
                </c:pt>
                <c:pt idx="31">
                  <c:v>1000</c:v>
                </c:pt>
                <c:pt idx="32">
                  <c:v>1000</c:v>
                </c:pt>
                <c:pt idx="33">
                  <c:v>1000</c:v>
                </c:pt>
                <c:pt idx="34">
                  <c:v>1000</c:v>
                </c:pt>
                <c:pt idx="35">
                  <c:v>1000</c:v>
                </c:pt>
                <c:pt idx="36">
                  <c:v>1000</c:v>
                </c:pt>
                <c:pt idx="37">
                  <c:v>1000</c:v>
                </c:pt>
                <c:pt idx="38">
                  <c:v>1000</c:v>
                </c:pt>
                <c:pt idx="39">
                  <c:v>1000</c:v>
                </c:pt>
                <c:pt idx="40">
                  <c:v>1000</c:v>
                </c:pt>
                <c:pt idx="41">
                  <c:v>1000</c:v>
                </c:pt>
                <c:pt idx="42">
                  <c:v>1000</c:v>
                </c:pt>
                <c:pt idx="43">
                  <c:v>1000</c:v>
                </c:pt>
                <c:pt idx="44">
                  <c:v>1000</c:v>
                </c:pt>
                <c:pt idx="45">
                  <c:v>1000</c:v>
                </c:pt>
                <c:pt idx="46">
                  <c:v>1000</c:v>
                </c:pt>
                <c:pt idx="47">
                  <c:v>1000</c:v>
                </c:pt>
                <c:pt idx="48">
                  <c:v>1000</c:v>
                </c:pt>
                <c:pt idx="49">
                  <c:v>1000</c:v>
                </c:pt>
                <c:pt idx="50">
                  <c:v>1000</c:v>
                </c:pt>
                <c:pt idx="51">
                  <c:v>1000</c:v>
                </c:pt>
                <c:pt idx="52">
                  <c:v>1000</c:v>
                </c:pt>
                <c:pt idx="53">
                  <c:v>1000</c:v>
                </c:pt>
                <c:pt idx="54">
                  <c:v>1000</c:v>
                </c:pt>
                <c:pt idx="55">
                  <c:v>1000</c:v>
                </c:pt>
                <c:pt idx="56">
                  <c:v>1000</c:v>
                </c:pt>
                <c:pt idx="57">
                  <c:v>1000</c:v>
                </c:pt>
                <c:pt idx="58">
                  <c:v>1000</c:v>
                </c:pt>
                <c:pt idx="59">
                  <c:v>1000</c:v>
                </c:pt>
                <c:pt idx="60">
                  <c:v>1000</c:v>
                </c:pt>
                <c:pt idx="61">
                  <c:v>1000</c:v>
                </c:pt>
                <c:pt idx="62">
                  <c:v>1000</c:v>
                </c:pt>
                <c:pt idx="63">
                  <c:v>1000</c:v>
                </c:pt>
                <c:pt idx="64">
                  <c:v>1000</c:v>
                </c:pt>
                <c:pt idx="65">
                  <c:v>1000</c:v>
                </c:pt>
                <c:pt idx="66">
                  <c:v>1000</c:v>
                </c:pt>
                <c:pt idx="67">
                  <c:v>1000</c:v>
                </c:pt>
                <c:pt idx="68">
                  <c:v>1000</c:v>
                </c:pt>
                <c:pt idx="69">
                  <c:v>1000</c:v>
                </c:pt>
                <c:pt idx="70">
                  <c:v>1000</c:v>
                </c:pt>
                <c:pt idx="71">
                  <c:v>1000</c:v>
                </c:pt>
                <c:pt idx="72">
                  <c:v>1000</c:v>
                </c:pt>
                <c:pt idx="73">
                  <c:v>1000</c:v>
                </c:pt>
                <c:pt idx="74">
                  <c:v>1000</c:v>
                </c:pt>
                <c:pt idx="75">
                  <c:v>1000</c:v>
                </c:pt>
                <c:pt idx="76">
                  <c:v>1000</c:v>
                </c:pt>
                <c:pt idx="77">
                  <c:v>1000</c:v>
                </c:pt>
                <c:pt idx="78">
                  <c:v>1000</c:v>
                </c:pt>
                <c:pt idx="79">
                  <c:v>1000</c:v>
                </c:pt>
                <c:pt idx="80">
                  <c:v>1000</c:v>
                </c:pt>
                <c:pt idx="81">
                  <c:v>1000</c:v>
                </c:pt>
                <c:pt idx="82">
                  <c:v>1000</c:v>
                </c:pt>
                <c:pt idx="83">
                  <c:v>1000</c:v>
                </c:pt>
                <c:pt idx="84">
                  <c:v>1000</c:v>
                </c:pt>
                <c:pt idx="85">
                  <c:v>1000</c:v>
                </c:pt>
                <c:pt idx="86">
                  <c:v>1000</c:v>
                </c:pt>
                <c:pt idx="87">
                  <c:v>1000</c:v>
                </c:pt>
                <c:pt idx="88">
                  <c:v>1000</c:v>
                </c:pt>
                <c:pt idx="89">
                  <c:v>1000</c:v>
                </c:pt>
                <c:pt idx="90">
                  <c:v>1000</c:v>
                </c:pt>
                <c:pt idx="91">
                  <c:v>1000</c:v>
                </c:pt>
                <c:pt idx="92">
                  <c:v>1000</c:v>
                </c:pt>
                <c:pt idx="93">
                  <c:v>1000</c:v>
                </c:pt>
                <c:pt idx="94">
                  <c:v>1000</c:v>
                </c:pt>
                <c:pt idx="95">
                  <c:v>1000</c:v>
                </c:pt>
                <c:pt idx="96">
                  <c:v>1000</c:v>
                </c:pt>
                <c:pt idx="97">
                  <c:v>1000</c:v>
                </c:pt>
                <c:pt idx="98">
                  <c:v>1000</c:v>
                </c:pt>
                <c:pt idx="99">
                  <c:v>1000</c:v>
                </c:pt>
                <c:pt idx="100">
                  <c:v>1000</c:v>
                </c:pt>
                <c:pt idx="101">
                  <c:v>1000</c:v>
                </c:pt>
                <c:pt idx="102">
                  <c:v>1000</c:v>
                </c:pt>
                <c:pt idx="103">
                  <c:v>1000</c:v>
                </c:pt>
                <c:pt idx="104">
                  <c:v>1000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1000</c:v>
                </c:pt>
                <c:pt idx="115">
                  <c:v>1000</c:v>
                </c:pt>
                <c:pt idx="116">
                  <c:v>1000</c:v>
                </c:pt>
                <c:pt idx="117">
                  <c:v>1000</c:v>
                </c:pt>
                <c:pt idx="118">
                  <c:v>1000</c:v>
                </c:pt>
                <c:pt idx="119">
                  <c:v>1000</c:v>
                </c:pt>
                <c:pt idx="120">
                  <c:v>1000</c:v>
                </c:pt>
                <c:pt idx="121">
                  <c:v>1000</c:v>
                </c:pt>
                <c:pt idx="122">
                  <c:v>1000</c:v>
                </c:pt>
                <c:pt idx="123">
                  <c:v>1000</c:v>
                </c:pt>
                <c:pt idx="124">
                  <c:v>1000</c:v>
                </c:pt>
                <c:pt idx="125">
                  <c:v>1000</c:v>
                </c:pt>
                <c:pt idx="126">
                  <c:v>1000</c:v>
                </c:pt>
                <c:pt idx="127">
                  <c:v>1000</c:v>
                </c:pt>
                <c:pt idx="128">
                  <c:v>1000</c:v>
                </c:pt>
                <c:pt idx="129">
                  <c:v>1000</c:v>
                </c:pt>
                <c:pt idx="130">
                  <c:v>1000</c:v>
                </c:pt>
                <c:pt idx="131">
                  <c:v>1000</c:v>
                </c:pt>
                <c:pt idx="132">
                  <c:v>1000</c:v>
                </c:pt>
                <c:pt idx="133">
                  <c:v>1000</c:v>
                </c:pt>
                <c:pt idx="134">
                  <c:v>1000</c:v>
                </c:pt>
                <c:pt idx="135">
                  <c:v>1000</c:v>
                </c:pt>
                <c:pt idx="136">
                  <c:v>1000</c:v>
                </c:pt>
                <c:pt idx="137">
                  <c:v>1000</c:v>
                </c:pt>
                <c:pt idx="138">
                  <c:v>1000</c:v>
                </c:pt>
                <c:pt idx="139">
                  <c:v>1000</c:v>
                </c:pt>
                <c:pt idx="140">
                  <c:v>1000</c:v>
                </c:pt>
                <c:pt idx="141">
                  <c:v>1000</c:v>
                </c:pt>
                <c:pt idx="142">
                  <c:v>1000</c:v>
                </c:pt>
                <c:pt idx="143">
                  <c:v>1000</c:v>
                </c:pt>
                <c:pt idx="144">
                  <c:v>1000</c:v>
                </c:pt>
                <c:pt idx="145">
                  <c:v>1000</c:v>
                </c:pt>
                <c:pt idx="146">
                  <c:v>1000</c:v>
                </c:pt>
                <c:pt idx="147">
                  <c:v>1000</c:v>
                </c:pt>
                <c:pt idx="148">
                  <c:v>1000</c:v>
                </c:pt>
                <c:pt idx="149">
                  <c:v>1000</c:v>
                </c:pt>
                <c:pt idx="150">
                  <c:v>1000</c:v>
                </c:pt>
                <c:pt idx="151">
                  <c:v>1000</c:v>
                </c:pt>
                <c:pt idx="152">
                  <c:v>1000</c:v>
                </c:pt>
                <c:pt idx="153">
                  <c:v>1000</c:v>
                </c:pt>
                <c:pt idx="154">
                  <c:v>1000</c:v>
                </c:pt>
                <c:pt idx="155">
                  <c:v>1000</c:v>
                </c:pt>
                <c:pt idx="156">
                  <c:v>1000</c:v>
                </c:pt>
                <c:pt idx="157">
                  <c:v>1000</c:v>
                </c:pt>
                <c:pt idx="158">
                  <c:v>1000</c:v>
                </c:pt>
                <c:pt idx="159">
                  <c:v>1500</c:v>
                </c:pt>
                <c:pt idx="160">
                  <c:v>1000</c:v>
                </c:pt>
                <c:pt idx="161">
                  <c:v>1000</c:v>
                </c:pt>
                <c:pt idx="162">
                  <c:v>1000</c:v>
                </c:pt>
                <c:pt idx="163">
                  <c:v>1000</c:v>
                </c:pt>
                <c:pt idx="164">
                  <c:v>1000</c:v>
                </c:pt>
                <c:pt idx="165">
                  <c:v>1000</c:v>
                </c:pt>
                <c:pt idx="166">
                  <c:v>1000</c:v>
                </c:pt>
                <c:pt idx="167">
                  <c:v>1000</c:v>
                </c:pt>
                <c:pt idx="168">
                  <c:v>1000</c:v>
                </c:pt>
                <c:pt idx="169">
                  <c:v>1000</c:v>
                </c:pt>
                <c:pt idx="170">
                  <c:v>1000</c:v>
                </c:pt>
                <c:pt idx="171">
                  <c:v>1000</c:v>
                </c:pt>
                <c:pt idx="172">
                  <c:v>1000</c:v>
                </c:pt>
                <c:pt idx="173">
                  <c:v>1000</c:v>
                </c:pt>
                <c:pt idx="174">
                  <c:v>1000</c:v>
                </c:pt>
                <c:pt idx="175">
                  <c:v>1000</c:v>
                </c:pt>
                <c:pt idx="176">
                  <c:v>1000</c:v>
                </c:pt>
                <c:pt idx="177">
                  <c:v>1000</c:v>
                </c:pt>
                <c:pt idx="178">
                  <c:v>1000</c:v>
                </c:pt>
                <c:pt idx="179">
                  <c:v>1000</c:v>
                </c:pt>
                <c:pt idx="180">
                  <c:v>1000</c:v>
                </c:pt>
                <c:pt idx="181">
                  <c:v>1000</c:v>
                </c:pt>
                <c:pt idx="182">
                  <c:v>1000</c:v>
                </c:pt>
                <c:pt idx="183">
                  <c:v>1000</c:v>
                </c:pt>
                <c:pt idx="184">
                  <c:v>1000</c:v>
                </c:pt>
                <c:pt idx="185">
                  <c:v>1500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file1.txt!$D$1</c:f>
              <c:strCache>
                <c:ptCount val="1"/>
                <c:pt idx="0">
                  <c:v>CPU3</c:v>
                </c:pt>
              </c:strCache>
            </c:strRef>
          </c:tx>
          <c:spPr>
            <a:ln w="38100">
              <a:solidFill>
                <a:srgbClr val="666699"/>
              </a:solidFill>
              <a:prstDash val="solid"/>
            </a:ln>
          </c:spPr>
          <c:marker>
            <c:symbol val="none"/>
          </c:marker>
          <c:val>
            <c:numRef>
              <c:f>file1.txt!$D$2:$D$187</c:f>
              <c:numCache>
                <c:formatCode>General</c:formatCode>
                <c:ptCount val="186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1500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1000</c:v>
                </c:pt>
                <c:pt idx="16">
                  <c:v>1000</c:v>
                </c:pt>
                <c:pt idx="17">
                  <c:v>1000</c:v>
                </c:pt>
                <c:pt idx="18">
                  <c:v>1000</c:v>
                </c:pt>
                <c:pt idx="19">
                  <c:v>1000</c:v>
                </c:pt>
                <c:pt idx="20">
                  <c:v>1000</c:v>
                </c:pt>
                <c:pt idx="21">
                  <c:v>1000</c:v>
                </c:pt>
                <c:pt idx="22">
                  <c:v>1000</c:v>
                </c:pt>
                <c:pt idx="23">
                  <c:v>1000</c:v>
                </c:pt>
                <c:pt idx="24">
                  <c:v>1000</c:v>
                </c:pt>
                <c:pt idx="25">
                  <c:v>1000</c:v>
                </c:pt>
                <c:pt idx="26">
                  <c:v>1000</c:v>
                </c:pt>
                <c:pt idx="27">
                  <c:v>1000</c:v>
                </c:pt>
                <c:pt idx="28">
                  <c:v>1000</c:v>
                </c:pt>
                <c:pt idx="29">
                  <c:v>1000</c:v>
                </c:pt>
                <c:pt idx="30">
                  <c:v>1000</c:v>
                </c:pt>
                <c:pt idx="31">
                  <c:v>1000</c:v>
                </c:pt>
                <c:pt idx="32">
                  <c:v>1000</c:v>
                </c:pt>
                <c:pt idx="33">
                  <c:v>1000</c:v>
                </c:pt>
                <c:pt idx="34">
                  <c:v>1000</c:v>
                </c:pt>
                <c:pt idx="35">
                  <c:v>1000</c:v>
                </c:pt>
                <c:pt idx="36">
                  <c:v>1000</c:v>
                </c:pt>
                <c:pt idx="37">
                  <c:v>1000</c:v>
                </c:pt>
                <c:pt idx="38">
                  <c:v>1000</c:v>
                </c:pt>
                <c:pt idx="39">
                  <c:v>1000</c:v>
                </c:pt>
                <c:pt idx="40">
                  <c:v>1000</c:v>
                </c:pt>
                <c:pt idx="41">
                  <c:v>1000</c:v>
                </c:pt>
                <c:pt idx="42">
                  <c:v>1000</c:v>
                </c:pt>
                <c:pt idx="43">
                  <c:v>1000</c:v>
                </c:pt>
                <c:pt idx="44">
                  <c:v>1000</c:v>
                </c:pt>
                <c:pt idx="45">
                  <c:v>1000</c:v>
                </c:pt>
                <c:pt idx="46">
                  <c:v>1000</c:v>
                </c:pt>
                <c:pt idx="47">
                  <c:v>1000</c:v>
                </c:pt>
                <c:pt idx="48">
                  <c:v>1000</c:v>
                </c:pt>
                <c:pt idx="49">
                  <c:v>1000</c:v>
                </c:pt>
                <c:pt idx="50">
                  <c:v>1000</c:v>
                </c:pt>
                <c:pt idx="51">
                  <c:v>1000</c:v>
                </c:pt>
                <c:pt idx="52">
                  <c:v>1000</c:v>
                </c:pt>
                <c:pt idx="53">
                  <c:v>1000</c:v>
                </c:pt>
                <c:pt idx="54">
                  <c:v>1000</c:v>
                </c:pt>
                <c:pt idx="55">
                  <c:v>1000</c:v>
                </c:pt>
                <c:pt idx="56">
                  <c:v>1000</c:v>
                </c:pt>
                <c:pt idx="57">
                  <c:v>1000</c:v>
                </c:pt>
                <c:pt idx="58">
                  <c:v>1000</c:v>
                </c:pt>
                <c:pt idx="59">
                  <c:v>1000</c:v>
                </c:pt>
                <c:pt idx="60">
                  <c:v>1000</c:v>
                </c:pt>
                <c:pt idx="61">
                  <c:v>1000</c:v>
                </c:pt>
                <c:pt idx="62">
                  <c:v>1000</c:v>
                </c:pt>
                <c:pt idx="63">
                  <c:v>1000</c:v>
                </c:pt>
                <c:pt idx="64">
                  <c:v>1000</c:v>
                </c:pt>
                <c:pt idx="65">
                  <c:v>1000</c:v>
                </c:pt>
                <c:pt idx="66">
                  <c:v>1000</c:v>
                </c:pt>
                <c:pt idx="67">
                  <c:v>1000</c:v>
                </c:pt>
                <c:pt idx="68">
                  <c:v>1000</c:v>
                </c:pt>
                <c:pt idx="69">
                  <c:v>1000</c:v>
                </c:pt>
                <c:pt idx="70">
                  <c:v>1000</c:v>
                </c:pt>
                <c:pt idx="71">
                  <c:v>1000</c:v>
                </c:pt>
                <c:pt idx="72">
                  <c:v>1000</c:v>
                </c:pt>
                <c:pt idx="73">
                  <c:v>1000</c:v>
                </c:pt>
                <c:pt idx="74">
                  <c:v>1000</c:v>
                </c:pt>
                <c:pt idx="75">
                  <c:v>1000</c:v>
                </c:pt>
                <c:pt idx="76">
                  <c:v>1000</c:v>
                </c:pt>
                <c:pt idx="77">
                  <c:v>1000</c:v>
                </c:pt>
                <c:pt idx="78">
                  <c:v>1000</c:v>
                </c:pt>
                <c:pt idx="79">
                  <c:v>1000</c:v>
                </c:pt>
                <c:pt idx="80">
                  <c:v>1000</c:v>
                </c:pt>
                <c:pt idx="81">
                  <c:v>1000</c:v>
                </c:pt>
                <c:pt idx="82">
                  <c:v>1000</c:v>
                </c:pt>
                <c:pt idx="83">
                  <c:v>1000</c:v>
                </c:pt>
                <c:pt idx="84">
                  <c:v>1000</c:v>
                </c:pt>
                <c:pt idx="85">
                  <c:v>1000</c:v>
                </c:pt>
                <c:pt idx="86">
                  <c:v>1000</c:v>
                </c:pt>
                <c:pt idx="87">
                  <c:v>1000</c:v>
                </c:pt>
                <c:pt idx="88">
                  <c:v>1000</c:v>
                </c:pt>
                <c:pt idx="89">
                  <c:v>1000</c:v>
                </c:pt>
                <c:pt idx="90">
                  <c:v>1000</c:v>
                </c:pt>
                <c:pt idx="91">
                  <c:v>1000</c:v>
                </c:pt>
                <c:pt idx="92">
                  <c:v>1000</c:v>
                </c:pt>
                <c:pt idx="93">
                  <c:v>1000</c:v>
                </c:pt>
                <c:pt idx="94">
                  <c:v>1000</c:v>
                </c:pt>
                <c:pt idx="95">
                  <c:v>1000</c:v>
                </c:pt>
                <c:pt idx="96">
                  <c:v>1000</c:v>
                </c:pt>
                <c:pt idx="97">
                  <c:v>1000</c:v>
                </c:pt>
                <c:pt idx="98">
                  <c:v>1000</c:v>
                </c:pt>
                <c:pt idx="99">
                  <c:v>1000</c:v>
                </c:pt>
                <c:pt idx="100">
                  <c:v>1000</c:v>
                </c:pt>
                <c:pt idx="101">
                  <c:v>1000</c:v>
                </c:pt>
                <c:pt idx="102">
                  <c:v>1000</c:v>
                </c:pt>
                <c:pt idx="103">
                  <c:v>1000</c:v>
                </c:pt>
                <c:pt idx="104">
                  <c:v>1000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1000</c:v>
                </c:pt>
                <c:pt idx="115">
                  <c:v>1000</c:v>
                </c:pt>
                <c:pt idx="116">
                  <c:v>1000</c:v>
                </c:pt>
                <c:pt idx="117">
                  <c:v>1000</c:v>
                </c:pt>
                <c:pt idx="118">
                  <c:v>1000</c:v>
                </c:pt>
                <c:pt idx="119">
                  <c:v>1000</c:v>
                </c:pt>
                <c:pt idx="120">
                  <c:v>1000</c:v>
                </c:pt>
                <c:pt idx="121">
                  <c:v>1000</c:v>
                </c:pt>
                <c:pt idx="122">
                  <c:v>1000</c:v>
                </c:pt>
                <c:pt idx="123">
                  <c:v>1000</c:v>
                </c:pt>
                <c:pt idx="124">
                  <c:v>1000</c:v>
                </c:pt>
                <c:pt idx="125">
                  <c:v>1000</c:v>
                </c:pt>
                <c:pt idx="126">
                  <c:v>1000</c:v>
                </c:pt>
                <c:pt idx="127">
                  <c:v>1000</c:v>
                </c:pt>
                <c:pt idx="128">
                  <c:v>1000</c:v>
                </c:pt>
                <c:pt idx="129">
                  <c:v>1000</c:v>
                </c:pt>
                <c:pt idx="130">
                  <c:v>1000</c:v>
                </c:pt>
                <c:pt idx="131">
                  <c:v>1000</c:v>
                </c:pt>
                <c:pt idx="132">
                  <c:v>1000</c:v>
                </c:pt>
                <c:pt idx="133">
                  <c:v>1000</c:v>
                </c:pt>
                <c:pt idx="134">
                  <c:v>1000</c:v>
                </c:pt>
                <c:pt idx="135">
                  <c:v>1000</c:v>
                </c:pt>
                <c:pt idx="136">
                  <c:v>1000</c:v>
                </c:pt>
                <c:pt idx="137">
                  <c:v>1000</c:v>
                </c:pt>
                <c:pt idx="138">
                  <c:v>1000</c:v>
                </c:pt>
                <c:pt idx="139">
                  <c:v>1000</c:v>
                </c:pt>
                <c:pt idx="140">
                  <c:v>1000</c:v>
                </c:pt>
                <c:pt idx="141">
                  <c:v>1000</c:v>
                </c:pt>
                <c:pt idx="142">
                  <c:v>1000</c:v>
                </c:pt>
                <c:pt idx="143">
                  <c:v>1000</c:v>
                </c:pt>
                <c:pt idx="144">
                  <c:v>1000</c:v>
                </c:pt>
                <c:pt idx="145">
                  <c:v>1000</c:v>
                </c:pt>
                <c:pt idx="146">
                  <c:v>1000</c:v>
                </c:pt>
                <c:pt idx="147">
                  <c:v>1000</c:v>
                </c:pt>
                <c:pt idx="148">
                  <c:v>1000</c:v>
                </c:pt>
                <c:pt idx="149">
                  <c:v>1000</c:v>
                </c:pt>
                <c:pt idx="150">
                  <c:v>1000</c:v>
                </c:pt>
                <c:pt idx="151">
                  <c:v>1000</c:v>
                </c:pt>
                <c:pt idx="152">
                  <c:v>1000</c:v>
                </c:pt>
                <c:pt idx="153">
                  <c:v>1000</c:v>
                </c:pt>
                <c:pt idx="154">
                  <c:v>1000</c:v>
                </c:pt>
                <c:pt idx="155">
                  <c:v>1000</c:v>
                </c:pt>
                <c:pt idx="156">
                  <c:v>1000</c:v>
                </c:pt>
                <c:pt idx="157">
                  <c:v>1000</c:v>
                </c:pt>
                <c:pt idx="158">
                  <c:v>1000</c:v>
                </c:pt>
                <c:pt idx="159">
                  <c:v>1500</c:v>
                </c:pt>
                <c:pt idx="160">
                  <c:v>1000</c:v>
                </c:pt>
                <c:pt idx="161">
                  <c:v>1000</c:v>
                </c:pt>
                <c:pt idx="162">
                  <c:v>1000</c:v>
                </c:pt>
                <c:pt idx="163">
                  <c:v>1000</c:v>
                </c:pt>
                <c:pt idx="164">
                  <c:v>1000</c:v>
                </c:pt>
                <c:pt idx="165">
                  <c:v>1000</c:v>
                </c:pt>
                <c:pt idx="166">
                  <c:v>1000</c:v>
                </c:pt>
                <c:pt idx="167">
                  <c:v>1000</c:v>
                </c:pt>
                <c:pt idx="168">
                  <c:v>1000</c:v>
                </c:pt>
                <c:pt idx="169">
                  <c:v>1000</c:v>
                </c:pt>
                <c:pt idx="170">
                  <c:v>1000</c:v>
                </c:pt>
                <c:pt idx="171">
                  <c:v>1000</c:v>
                </c:pt>
                <c:pt idx="172">
                  <c:v>1000</c:v>
                </c:pt>
                <c:pt idx="173">
                  <c:v>1000</c:v>
                </c:pt>
                <c:pt idx="174">
                  <c:v>1000</c:v>
                </c:pt>
                <c:pt idx="175">
                  <c:v>1000</c:v>
                </c:pt>
                <c:pt idx="176">
                  <c:v>1000</c:v>
                </c:pt>
                <c:pt idx="177">
                  <c:v>1000</c:v>
                </c:pt>
                <c:pt idx="178">
                  <c:v>1000</c:v>
                </c:pt>
                <c:pt idx="179">
                  <c:v>1000</c:v>
                </c:pt>
                <c:pt idx="180">
                  <c:v>1000</c:v>
                </c:pt>
                <c:pt idx="181">
                  <c:v>1000</c:v>
                </c:pt>
                <c:pt idx="182">
                  <c:v>1000</c:v>
                </c:pt>
                <c:pt idx="183">
                  <c:v>1000</c:v>
                </c:pt>
                <c:pt idx="184">
                  <c:v>1000</c:v>
                </c:pt>
                <c:pt idx="185">
                  <c:v>1500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file1.txt!$E$1</c:f>
              <c:strCache>
                <c:ptCount val="1"/>
                <c:pt idx="0">
                  <c:v>CPU4</c:v>
                </c:pt>
              </c:strCache>
            </c:strRef>
          </c:tx>
          <c:spPr>
            <a:ln w="38100">
              <a:solidFill>
                <a:srgbClr val="33CCCC"/>
              </a:solidFill>
              <a:prstDash val="solid"/>
            </a:ln>
          </c:spPr>
          <c:marker>
            <c:symbol val="none"/>
          </c:marker>
          <c:val>
            <c:numRef>
              <c:f>file1.txt!$E$2:$E$187</c:f>
              <c:numCache>
                <c:formatCode>General</c:formatCode>
                <c:ptCount val="186"/>
                <c:pt idx="0">
                  <c:v>1200</c:v>
                </c:pt>
                <c:pt idx="1">
                  <c:v>1200</c:v>
                </c:pt>
                <c:pt idx="2">
                  <c:v>1200</c:v>
                </c:pt>
                <c:pt idx="3">
                  <c:v>1200</c:v>
                </c:pt>
                <c:pt idx="4">
                  <c:v>1200</c:v>
                </c:pt>
                <c:pt idx="5">
                  <c:v>1200</c:v>
                </c:pt>
                <c:pt idx="6">
                  <c:v>1200</c:v>
                </c:pt>
                <c:pt idx="7">
                  <c:v>1200</c:v>
                </c:pt>
                <c:pt idx="8">
                  <c:v>2000</c:v>
                </c:pt>
                <c:pt idx="9">
                  <c:v>1200</c:v>
                </c:pt>
                <c:pt idx="10">
                  <c:v>2000</c:v>
                </c:pt>
                <c:pt idx="11">
                  <c:v>2000</c:v>
                </c:pt>
                <c:pt idx="12">
                  <c:v>1200</c:v>
                </c:pt>
                <c:pt idx="13">
                  <c:v>1200</c:v>
                </c:pt>
                <c:pt idx="14">
                  <c:v>1200</c:v>
                </c:pt>
                <c:pt idx="15">
                  <c:v>1200</c:v>
                </c:pt>
                <c:pt idx="16">
                  <c:v>1200</c:v>
                </c:pt>
                <c:pt idx="17">
                  <c:v>1200</c:v>
                </c:pt>
                <c:pt idx="18">
                  <c:v>1200</c:v>
                </c:pt>
                <c:pt idx="19">
                  <c:v>1200</c:v>
                </c:pt>
                <c:pt idx="20">
                  <c:v>2000</c:v>
                </c:pt>
                <c:pt idx="21">
                  <c:v>2000</c:v>
                </c:pt>
                <c:pt idx="22">
                  <c:v>2000</c:v>
                </c:pt>
                <c:pt idx="23">
                  <c:v>2000</c:v>
                </c:pt>
                <c:pt idx="24">
                  <c:v>2000</c:v>
                </c:pt>
                <c:pt idx="25">
                  <c:v>2000</c:v>
                </c:pt>
                <c:pt idx="26">
                  <c:v>2000</c:v>
                </c:pt>
                <c:pt idx="27">
                  <c:v>2000</c:v>
                </c:pt>
                <c:pt idx="28">
                  <c:v>2000</c:v>
                </c:pt>
                <c:pt idx="29">
                  <c:v>2000</c:v>
                </c:pt>
                <c:pt idx="30">
                  <c:v>2000</c:v>
                </c:pt>
                <c:pt idx="31">
                  <c:v>2000</c:v>
                </c:pt>
                <c:pt idx="32">
                  <c:v>2000</c:v>
                </c:pt>
                <c:pt idx="33">
                  <c:v>2000</c:v>
                </c:pt>
                <c:pt idx="34">
                  <c:v>2000</c:v>
                </c:pt>
                <c:pt idx="35">
                  <c:v>2000</c:v>
                </c:pt>
                <c:pt idx="36">
                  <c:v>2000</c:v>
                </c:pt>
                <c:pt idx="37">
                  <c:v>2000</c:v>
                </c:pt>
                <c:pt idx="38">
                  <c:v>2000</c:v>
                </c:pt>
                <c:pt idx="39">
                  <c:v>2000</c:v>
                </c:pt>
                <c:pt idx="40">
                  <c:v>2000</c:v>
                </c:pt>
                <c:pt idx="41">
                  <c:v>2000</c:v>
                </c:pt>
                <c:pt idx="42">
                  <c:v>2000</c:v>
                </c:pt>
                <c:pt idx="43">
                  <c:v>2000</c:v>
                </c:pt>
                <c:pt idx="44">
                  <c:v>2000</c:v>
                </c:pt>
                <c:pt idx="45">
                  <c:v>2000</c:v>
                </c:pt>
                <c:pt idx="46">
                  <c:v>2000</c:v>
                </c:pt>
                <c:pt idx="47">
                  <c:v>2000</c:v>
                </c:pt>
                <c:pt idx="48">
                  <c:v>2000</c:v>
                </c:pt>
                <c:pt idx="49">
                  <c:v>2000</c:v>
                </c:pt>
                <c:pt idx="50">
                  <c:v>2000</c:v>
                </c:pt>
                <c:pt idx="51">
                  <c:v>2000</c:v>
                </c:pt>
                <c:pt idx="52">
                  <c:v>2000</c:v>
                </c:pt>
                <c:pt idx="53">
                  <c:v>2000</c:v>
                </c:pt>
                <c:pt idx="54">
                  <c:v>2000</c:v>
                </c:pt>
                <c:pt idx="55">
                  <c:v>2000</c:v>
                </c:pt>
                <c:pt idx="56">
                  <c:v>2000</c:v>
                </c:pt>
                <c:pt idx="57">
                  <c:v>2000</c:v>
                </c:pt>
                <c:pt idx="58">
                  <c:v>2000</c:v>
                </c:pt>
                <c:pt idx="59">
                  <c:v>2000</c:v>
                </c:pt>
                <c:pt idx="60">
                  <c:v>2000</c:v>
                </c:pt>
                <c:pt idx="61">
                  <c:v>2000</c:v>
                </c:pt>
                <c:pt idx="62">
                  <c:v>2000</c:v>
                </c:pt>
                <c:pt idx="63">
                  <c:v>2000</c:v>
                </c:pt>
                <c:pt idx="64">
                  <c:v>2000</c:v>
                </c:pt>
                <c:pt idx="65">
                  <c:v>2000</c:v>
                </c:pt>
                <c:pt idx="66">
                  <c:v>2000</c:v>
                </c:pt>
                <c:pt idx="67">
                  <c:v>2000</c:v>
                </c:pt>
                <c:pt idx="68">
                  <c:v>2000</c:v>
                </c:pt>
                <c:pt idx="69">
                  <c:v>2000</c:v>
                </c:pt>
                <c:pt idx="70">
                  <c:v>2000</c:v>
                </c:pt>
                <c:pt idx="71">
                  <c:v>2000</c:v>
                </c:pt>
                <c:pt idx="72">
                  <c:v>2000</c:v>
                </c:pt>
                <c:pt idx="73">
                  <c:v>2000</c:v>
                </c:pt>
                <c:pt idx="74">
                  <c:v>2000</c:v>
                </c:pt>
                <c:pt idx="75">
                  <c:v>2000</c:v>
                </c:pt>
                <c:pt idx="76">
                  <c:v>2000</c:v>
                </c:pt>
                <c:pt idx="77">
                  <c:v>2000</c:v>
                </c:pt>
                <c:pt idx="78">
                  <c:v>2000</c:v>
                </c:pt>
                <c:pt idx="79">
                  <c:v>2000</c:v>
                </c:pt>
                <c:pt idx="80">
                  <c:v>2000</c:v>
                </c:pt>
                <c:pt idx="81">
                  <c:v>2000</c:v>
                </c:pt>
                <c:pt idx="82">
                  <c:v>2000</c:v>
                </c:pt>
                <c:pt idx="83">
                  <c:v>2000</c:v>
                </c:pt>
                <c:pt idx="84">
                  <c:v>2000</c:v>
                </c:pt>
                <c:pt idx="85">
                  <c:v>2000</c:v>
                </c:pt>
                <c:pt idx="86">
                  <c:v>2000</c:v>
                </c:pt>
                <c:pt idx="87">
                  <c:v>2000</c:v>
                </c:pt>
                <c:pt idx="88">
                  <c:v>2000</c:v>
                </c:pt>
                <c:pt idx="89">
                  <c:v>2000</c:v>
                </c:pt>
                <c:pt idx="90">
                  <c:v>2000</c:v>
                </c:pt>
                <c:pt idx="91">
                  <c:v>2000</c:v>
                </c:pt>
                <c:pt idx="92">
                  <c:v>2000</c:v>
                </c:pt>
                <c:pt idx="93">
                  <c:v>2000</c:v>
                </c:pt>
                <c:pt idx="94">
                  <c:v>2000</c:v>
                </c:pt>
                <c:pt idx="95">
                  <c:v>2000</c:v>
                </c:pt>
                <c:pt idx="96">
                  <c:v>2000</c:v>
                </c:pt>
                <c:pt idx="97">
                  <c:v>2000</c:v>
                </c:pt>
                <c:pt idx="98">
                  <c:v>2000</c:v>
                </c:pt>
                <c:pt idx="99">
                  <c:v>2000</c:v>
                </c:pt>
                <c:pt idx="100">
                  <c:v>2000</c:v>
                </c:pt>
                <c:pt idx="101">
                  <c:v>2000</c:v>
                </c:pt>
                <c:pt idx="102">
                  <c:v>2000</c:v>
                </c:pt>
                <c:pt idx="103">
                  <c:v>2000</c:v>
                </c:pt>
                <c:pt idx="104">
                  <c:v>2000</c:v>
                </c:pt>
                <c:pt idx="105">
                  <c:v>2000</c:v>
                </c:pt>
                <c:pt idx="106">
                  <c:v>2000</c:v>
                </c:pt>
                <c:pt idx="107">
                  <c:v>2000</c:v>
                </c:pt>
                <c:pt idx="108">
                  <c:v>2000</c:v>
                </c:pt>
                <c:pt idx="109">
                  <c:v>2000</c:v>
                </c:pt>
                <c:pt idx="110">
                  <c:v>2000</c:v>
                </c:pt>
                <c:pt idx="111">
                  <c:v>2000</c:v>
                </c:pt>
                <c:pt idx="112">
                  <c:v>2000</c:v>
                </c:pt>
                <c:pt idx="113">
                  <c:v>2000</c:v>
                </c:pt>
                <c:pt idx="114">
                  <c:v>2000</c:v>
                </c:pt>
                <c:pt idx="115">
                  <c:v>2000</c:v>
                </c:pt>
                <c:pt idx="116">
                  <c:v>2000</c:v>
                </c:pt>
                <c:pt idx="117">
                  <c:v>2000</c:v>
                </c:pt>
                <c:pt idx="118">
                  <c:v>2000</c:v>
                </c:pt>
                <c:pt idx="119">
                  <c:v>2000</c:v>
                </c:pt>
                <c:pt idx="120">
                  <c:v>2000</c:v>
                </c:pt>
                <c:pt idx="121">
                  <c:v>2000</c:v>
                </c:pt>
                <c:pt idx="122">
                  <c:v>2000</c:v>
                </c:pt>
                <c:pt idx="123">
                  <c:v>2000</c:v>
                </c:pt>
                <c:pt idx="124">
                  <c:v>2000</c:v>
                </c:pt>
                <c:pt idx="125">
                  <c:v>2000</c:v>
                </c:pt>
                <c:pt idx="126">
                  <c:v>2000</c:v>
                </c:pt>
                <c:pt idx="127">
                  <c:v>2000</c:v>
                </c:pt>
                <c:pt idx="128">
                  <c:v>2000</c:v>
                </c:pt>
                <c:pt idx="129">
                  <c:v>2000</c:v>
                </c:pt>
                <c:pt idx="130">
                  <c:v>2000</c:v>
                </c:pt>
                <c:pt idx="131">
                  <c:v>2000</c:v>
                </c:pt>
                <c:pt idx="132">
                  <c:v>2000</c:v>
                </c:pt>
                <c:pt idx="133">
                  <c:v>2000</c:v>
                </c:pt>
                <c:pt idx="134">
                  <c:v>2000</c:v>
                </c:pt>
                <c:pt idx="135">
                  <c:v>2000</c:v>
                </c:pt>
                <c:pt idx="136">
                  <c:v>2000</c:v>
                </c:pt>
                <c:pt idx="137">
                  <c:v>2000</c:v>
                </c:pt>
                <c:pt idx="138">
                  <c:v>2000</c:v>
                </c:pt>
                <c:pt idx="139">
                  <c:v>1200</c:v>
                </c:pt>
                <c:pt idx="140">
                  <c:v>1200</c:v>
                </c:pt>
                <c:pt idx="141">
                  <c:v>1200</c:v>
                </c:pt>
                <c:pt idx="142">
                  <c:v>1200</c:v>
                </c:pt>
                <c:pt idx="143">
                  <c:v>1200</c:v>
                </c:pt>
                <c:pt idx="144">
                  <c:v>1200</c:v>
                </c:pt>
                <c:pt idx="145">
                  <c:v>1200</c:v>
                </c:pt>
                <c:pt idx="146">
                  <c:v>1200</c:v>
                </c:pt>
                <c:pt idx="147">
                  <c:v>1200</c:v>
                </c:pt>
                <c:pt idx="148">
                  <c:v>1200</c:v>
                </c:pt>
                <c:pt idx="149">
                  <c:v>1200</c:v>
                </c:pt>
                <c:pt idx="150">
                  <c:v>1200</c:v>
                </c:pt>
                <c:pt idx="151">
                  <c:v>1200</c:v>
                </c:pt>
                <c:pt idx="152">
                  <c:v>1200</c:v>
                </c:pt>
                <c:pt idx="153">
                  <c:v>1200</c:v>
                </c:pt>
                <c:pt idx="154">
                  <c:v>1200</c:v>
                </c:pt>
                <c:pt idx="155">
                  <c:v>1200</c:v>
                </c:pt>
                <c:pt idx="156">
                  <c:v>1200</c:v>
                </c:pt>
                <c:pt idx="157">
                  <c:v>1200</c:v>
                </c:pt>
                <c:pt idx="158">
                  <c:v>1200</c:v>
                </c:pt>
                <c:pt idx="159">
                  <c:v>1200</c:v>
                </c:pt>
                <c:pt idx="160">
                  <c:v>1200</c:v>
                </c:pt>
                <c:pt idx="161">
                  <c:v>1200</c:v>
                </c:pt>
                <c:pt idx="162">
                  <c:v>1200</c:v>
                </c:pt>
                <c:pt idx="163">
                  <c:v>1200</c:v>
                </c:pt>
                <c:pt idx="164">
                  <c:v>1200</c:v>
                </c:pt>
                <c:pt idx="165">
                  <c:v>1200</c:v>
                </c:pt>
                <c:pt idx="166">
                  <c:v>1200</c:v>
                </c:pt>
                <c:pt idx="167">
                  <c:v>1200</c:v>
                </c:pt>
                <c:pt idx="168">
                  <c:v>1200</c:v>
                </c:pt>
                <c:pt idx="169">
                  <c:v>1200</c:v>
                </c:pt>
                <c:pt idx="170">
                  <c:v>1200</c:v>
                </c:pt>
                <c:pt idx="171">
                  <c:v>1200</c:v>
                </c:pt>
                <c:pt idx="172">
                  <c:v>1200</c:v>
                </c:pt>
                <c:pt idx="173">
                  <c:v>1200</c:v>
                </c:pt>
                <c:pt idx="174">
                  <c:v>1200</c:v>
                </c:pt>
                <c:pt idx="175">
                  <c:v>1200</c:v>
                </c:pt>
                <c:pt idx="176">
                  <c:v>1200</c:v>
                </c:pt>
                <c:pt idx="177">
                  <c:v>1200</c:v>
                </c:pt>
                <c:pt idx="178">
                  <c:v>1200</c:v>
                </c:pt>
                <c:pt idx="179">
                  <c:v>1200</c:v>
                </c:pt>
                <c:pt idx="180">
                  <c:v>1200</c:v>
                </c:pt>
                <c:pt idx="181">
                  <c:v>1200</c:v>
                </c:pt>
                <c:pt idx="182">
                  <c:v>1200</c:v>
                </c:pt>
                <c:pt idx="183">
                  <c:v>1200</c:v>
                </c:pt>
                <c:pt idx="184">
                  <c:v>1200</c:v>
                </c:pt>
                <c:pt idx="185">
                  <c:v>1200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file1.txt!$F$1</c:f>
              <c:strCache>
                <c:ptCount val="1"/>
                <c:pt idx="0">
                  <c:v>CPU5</c:v>
                </c:pt>
              </c:strCache>
            </c:strRef>
          </c:tx>
          <c:spPr>
            <a:ln w="38100">
              <a:solidFill>
                <a:srgbClr val="FEA746"/>
              </a:solidFill>
              <a:prstDash val="solid"/>
            </a:ln>
          </c:spPr>
          <c:marker>
            <c:symbol val="none"/>
          </c:marker>
          <c:val>
            <c:numRef>
              <c:f>file1.txt!$F$2:$F$187</c:f>
              <c:numCache>
                <c:formatCode>General</c:formatCode>
                <c:ptCount val="186"/>
                <c:pt idx="0">
                  <c:v>1200</c:v>
                </c:pt>
                <c:pt idx="1">
                  <c:v>1200</c:v>
                </c:pt>
                <c:pt idx="2">
                  <c:v>1200</c:v>
                </c:pt>
                <c:pt idx="3">
                  <c:v>1200</c:v>
                </c:pt>
                <c:pt idx="4">
                  <c:v>1200</c:v>
                </c:pt>
                <c:pt idx="5">
                  <c:v>1200</c:v>
                </c:pt>
                <c:pt idx="6">
                  <c:v>1200</c:v>
                </c:pt>
                <c:pt idx="7">
                  <c:v>1200</c:v>
                </c:pt>
                <c:pt idx="8">
                  <c:v>2000</c:v>
                </c:pt>
                <c:pt idx="9">
                  <c:v>1200</c:v>
                </c:pt>
                <c:pt idx="10">
                  <c:v>2000</c:v>
                </c:pt>
                <c:pt idx="11">
                  <c:v>2000</c:v>
                </c:pt>
                <c:pt idx="12">
                  <c:v>1200</c:v>
                </c:pt>
                <c:pt idx="13">
                  <c:v>1200</c:v>
                </c:pt>
                <c:pt idx="14">
                  <c:v>1200</c:v>
                </c:pt>
                <c:pt idx="15">
                  <c:v>1200</c:v>
                </c:pt>
                <c:pt idx="16">
                  <c:v>1200</c:v>
                </c:pt>
                <c:pt idx="17">
                  <c:v>1200</c:v>
                </c:pt>
                <c:pt idx="18">
                  <c:v>1200</c:v>
                </c:pt>
                <c:pt idx="19">
                  <c:v>1200</c:v>
                </c:pt>
                <c:pt idx="20">
                  <c:v>2000</c:v>
                </c:pt>
                <c:pt idx="21">
                  <c:v>2000</c:v>
                </c:pt>
                <c:pt idx="22">
                  <c:v>2000</c:v>
                </c:pt>
                <c:pt idx="23">
                  <c:v>2000</c:v>
                </c:pt>
                <c:pt idx="24">
                  <c:v>2000</c:v>
                </c:pt>
                <c:pt idx="25">
                  <c:v>2000</c:v>
                </c:pt>
                <c:pt idx="26">
                  <c:v>2000</c:v>
                </c:pt>
                <c:pt idx="27">
                  <c:v>2000</c:v>
                </c:pt>
                <c:pt idx="28">
                  <c:v>2000</c:v>
                </c:pt>
                <c:pt idx="29">
                  <c:v>2000</c:v>
                </c:pt>
                <c:pt idx="30">
                  <c:v>2000</c:v>
                </c:pt>
                <c:pt idx="31">
                  <c:v>2000</c:v>
                </c:pt>
                <c:pt idx="32">
                  <c:v>2000</c:v>
                </c:pt>
                <c:pt idx="33">
                  <c:v>2000</c:v>
                </c:pt>
                <c:pt idx="34">
                  <c:v>2000</c:v>
                </c:pt>
                <c:pt idx="35">
                  <c:v>2000</c:v>
                </c:pt>
                <c:pt idx="36">
                  <c:v>2000</c:v>
                </c:pt>
                <c:pt idx="37">
                  <c:v>2000</c:v>
                </c:pt>
                <c:pt idx="38">
                  <c:v>2000</c:v>
                </c:pt>
                <c:pt idx="39">
                  <c:v>2000</c:v>
                </c:pt>
                <c:pt idx="40">
                  <c:v>2000</c:v>
                </c:pt>
                <c:pt idx="41">
                  <c:v>2000</c:v>
                </c:pt>
                <c:pt idx="42">
                  <c:v>2000</c:v>
                </c:pt>
                <c:pt idx="43">
                  <c:v>2000</c:v>
                </c:pt>
                <c:pt idx="44">
                  <c:v>2000</c:v>
                </c:pt>
                <c:pt idx="45">
                  <c:v>2000</c:v>
                </c:pt>
                <c:pt idx="46">
                  <c:v>2000</c:v>
                </c:pt>
                <c:pt idx="47">
                  <c:v>2000</c:v>
                </c:pt>
                <c:pt idx="48">
                  <c:v>2000</c:v>
                </c:pt>
                <c:pt idx="49">
                  <c:v>2000</c:v>
                </c:pt>
                <c:pt idx="50">
                  <c:v>2000</c:v>
                </c:pt>
                <c:pt idx="51">
                  <c:v>2000</c:v>
                </c:pt>
                <c:pt idx="52">
                  <c:v>2000</c:v>
                </c:pt>
                <c:pt idx="53">
                  <c:v>2000</c:v>
                </c:pt>
                <c:pt idx="54">
                  <c:v>2000</c:v>
                </c:pt>
                <c:pt idx="55">
                  <c:v>2000</c:v>
                </c:pt>
                <c:pt idx="56">
                  <c:v>2000</c:v>
                </c:pt>
                <c:pt idx="57">
                  <c:v>2000</c:v>
                </c:pt>
                <c:pt idx="58">
                  <c:v>2000</c:v>
                </c:pt>
                <c:pt idx="59">
                  <c:v>2000</c:v>
                </c:pt>
                <c:pt idx="60">
                  <c:v>2000</c:v>
                </c:pt>
                <c:pt idx="61">
                  <c:v>2000</c:v>
                </c:pt>
                <c:pt idx="62">
                  <c:v>2000</c:v>
                </c:pt>
                <c:pt idx="63">
                  <c:v>2000</c:v>
                </c:pt>
                <c:pt idx="64">
                  <c:v>2000</c:v>
                </c:pt>
                <c:pt idx="65">
                  <c:v>2000</c:v>
                </c:pt>
                <c:pt idx="66">
                  <c:v>2000</c:v>
                </c:pt>
                <c:pt idx="67">
                  <c:v>2000</c:v>
                </c:pt>
                <c:pt idx="68">
                  <c:v>2000</c:v>
                </c:pt>
                <c:pt idx="69">
                  <c:v>2000</c:v>
                </c:pt>
                <c:pt idx="70">
                  <c:v>2000</c:v>
                </c:pt>
                <c:pt idx="71">
                  <c:v>2000</c:v>
                </c:pt>
                <c:pt idx="72">
                  <c:v>2000</c:v>
                </c:pt>
                <c:pt idx="73">
                  <c:v>2000</c:v>
                </c:pt>
                <c:pt idx="74">
                  <c:v>2000</c:v>
                </c:pt>
                <c:pt idx="75">
                  <c:v>2000</c:v>
                </c:pt>
                <c:pt idx="76">
                  <c:v>2000</c:v>
                </c:pt>
                <c:pt idx="77">
                  <c:v>2000</c:v>
                </c:pt>
                <c:pt idx="78">
                  <c:v>2000</c:v>
                </c:pt>
                <c:pt idx="79">
                  <c:v>2000</c:v>
                </c:pt>
                <c:pt idx="80">
                  <c:v>2000</c:v>
                </c:pt>
                <c:pt idx="81">
                  <c:v>2000</c:v>
                </c:pt>
                <c:pt idx="82">
                  <c:v>2000</c:v>
                </c:pt>
                <c:pt idx="83">
                  <c:v>2000</c:v>
                </c:pt>
                <c:pt idx="84">
                  <c:v>2000</c:v>
                </c:pt>
                <c:pt idx="85">
                  <c:v>2000</c:v>
                </c:pt>
                <c:pt idx="86">
                  <c:v>2000</c:v>
                </c:pt>
                <c:pt idx="87">
                  <c:v>2000</c:v>
                </c:pt>
                <c:pt idx="88">
                  <c:v>2000</c:v>
                </c:pt>
                <c:pt idx="89">
                  <c:v>2000</c:v>
                </c:pt>
                <c:pt idx="90">
                  <c:v>2000</c:v>
                </c:pt>
                <c:pt idx="91">
                  <c:v>2000</c:v>
                </c:pt>
                <c:pt idx="92">
                  <c:v>2000</c:v>
                </c:pt>
                <c:pt idx="93">
                  <c:v>2000</c:v>
                </c:pt>
                <c:pt idx="94">
                  <c:v>2000</c:v>
                </c:pt>
                <c:pt idx="95">
                  <c:v>2000</c:v>
                </c:pt>
                <c:pt idx="96">
                  <c:v>2000</c:v>
                </c:pt>
                <c:pt idx="97">
                  <c:v>2000</c:v>
                </c:pt>
                <c:pt idx="98">
                  <c:v>2000</c:v>
                </c:pt>
                <c:pt idx="99">
                  <c:v>2000</c:v>
                </c:pt>
                <c:pt idx="100">
                  <c:v>2000</c:v>
                </c:pt>
                <c:pt idx="101">
                  <c:v>2000</c:v>
                </c:pt>
                <c:pt idx="102">
                  <c:v>2000</c:v>
                </c:pt>
                <c:pt idx="103">
                  <c:v>2000</c:v>
                </c:pt>
                <c:pt idx="104">
                  <c:v>2000</c:v>
                </c:pt>
                <c:pt idx="105">
                  <c:v>2000</c:v>
                </c:pt>
                <c:pt idx="106">
                  <c:v>2000</c:v>
                </c:pt>
                <c:pt idx="107">
                  <c:v>2000</c:v>
                </c:pt>
                <c:pt idx="108">
                  <c:v>2000</c:v>
                </c:pt>
                <c:pt idx="109">
                  <c:v>2000</c:v>
                </c:pt>
                <c:pt idx="110">
                  <c:v>2000</c:v>
                </c:pt>
                <c:pt idx="111">
                  <c:v>2000</c:v>
                </c:pt>
                <c:pt idx="112">
                  <c:v>2000</c:v>
                </c:pt>
                <c:pt idx="113">
                  <c:v>2000</c:v>
                </c:pt>
                <c:pt idx="114">
                  <c:v>2000</c:v>
                </c:pt>
                <c:pt idx="115">
                  <c:v>2000</c:v>
                </c:pt>
                <c:pt idx="116">
                  <c:v>2000</c:v>
                </c:pt>
                <c:pt idx="117">
                  <c:v>2000</c:v>
                </c:pt>
                <c:pt idx="118">
                  <c:v>2000</c:v>
                </c:pt>
                <c:pt idx="119">
                  <c:v>2000</c:v>
                </c:pt>
                <c:pt idx="120">
                  <c:v>2000</c:v>
                </c:pt>
                <c:pt idx="121">
                  <c:v>2000</c:v>
                </c:pt>
                <c:pt idx="122">
                  <c:v>2000</c:v>
                </c:pt>
                <c:pt idx="123">
                  <c:v>2000</c:v>
                </c:pt>
                <c:pt idx="124">
                  <c:v>2000</c:v>
                </c:pt>
                <c:pt idx="125">
                  <c:v>2000</c:v>
                </c:pt>
                <c:pt idx="126">
                  <c:v>2000</c:v>
                </c:pt>
                <c:pt idx="127">
                  <c:v>2000</c:v>
                </c:pt>
                <c:pt idx="128">
                  <c:v>2000</c:v>
                </c:pt>
                <c:pt idx="129">
                  <c:v>2000</c:v>
                </c:pt>
                <c:pt idx="130">
                  <c:v>2000</c:v>
                </c:pt>
                <c:pt idx="131">
                  <c:v>2000</c:v>
                </c:pt>
                <c:pt idx="132">
                  <c:v>2000</c:v>
                </c:pt>
                <c:pt idx="133">
                  <c:v>2000</c:v>
                </c:pt>
                <c:pt idx="134">
                  <c:v>2000</c:v>
                </c:pt>
                <c:pt idx="135">
                  <c:v>2000</c:v>
                </c:pt>
                <c:pt idx="136">
                  <c:v>2000</c:v>
                </c:pt>
                <c:pt idx="137">
                  <c:v>2000</c:v>
                </c:pt>
                <c:pt idx="138">
                  <c:v>2000</c:v>
                </c:pt>
                <c:pt idx="139">
                  <c:v>1200</c:v>
                </c:pt>
                <c:pt idx="140">
                  <c:v>1200</c:v>
                </c:pt>
                <c:pt idx="141">
                  <c:v>1200</c:v>
                </c:pt>
                <c:pt idx="142">
                  <c:v>1200</c:v>
                </c:pt>
                <c:pt idx="143">
                  <c:v>1200</c:v>
                </c:pt>
                <c:pt idx="144">
                  <c:v>1200</c:v>
                </c:pt>
                <c:pt idx="145">
                  <c:v>1200</c:v>
                </c:pt>
                <c:pt idx="146">
                  <c:v>1200</c:v>
                </c:pt>
                <c:pt idx="147">
                  <c:v>1200</c:v>
                </c:pt>
                <c:pt idx="148">
                  <c:v>1200</c:v>
                </c:pt>
                <c:pt idx="149">
                  <c:v>1200</c:v>
                </c:pt>
                <c:pt idx="150">
                  <c:v>1200</c:v>
                </c:pt>
                <c:pt idx="151">
                  <c:v>1200</c:v>
                </c:pt>
                <c:pt idx="152">
                  <c:v>1200</c:v>
                </c:pt>
                <c:pt idx="153">
                  <c:v>1200</c:v>
                </c:pt>
                <c:pt idx="154">
                  <c:v>1200</c:v>
                </c:pt>
                <c:pt idx="155">
                  <c:v>1200</c:v>
                </c:pt>
                <c:pt idx="156">
                  <c:v>1200</c:v>
                </c:pt>
                <c:pt idx="157">
                  <c:v>1200</c:v>
                </c:pt>
                <c:pt idx="158">
                  <c:v>1200</c:v>
                </c:pt>
                <c:pt idx="159">
                  <c:v>1200</c:v>
                </c:pt>
                <c:pt idx="160">
                  <c:v>1200</c:v>
                </c:pt>
                <c:pt idx="161">
                  <c:v>1200</c:v>
                </c:pt>
                <c:pt idx="162">
                  <c:v>1200</c:v>
                </c:pt>
                <c:pt idx="163">
                  <c:v>1200</c:v>
                </c:pt>
                <c:pt idx="164">
                  <c:v>1200</c:v>
                </c:pt>
                <c:pt idx="165">
                  <c:v>1200</c:v>
                </c:pt>
                <c:pt idx="166">
                  <c:v>1200</c:v>
                </c:pt>
                <c:pt idx="167">
                  <c:v>1200</c:v>
                </c:pt>
                <c:pt idx="168">
                  <c:v>1200</c:v>
                </c:pt>
                <c:pt idx="169">
                  <c:v>1200</c:v>
                </c:pt>
                <c:pt idx="170">
                  <c:v>1200</c:v>
                </c:pt>
                <c:pt idx="171">
                  <c:v>1200</c:v>
                </c:pt>
                <c:pt idx="172">
                  <c:v>1200</c:v>
                </c:pt>
                <c:pt idx="173">
                  <c:v>1200</c:v>
                </c:pt>
                <c:pt idx="174">
                  <c:v>1200</c:v>
                </c:pt>
                <c:pt idx="175">
                  <c:v>1200</c:v>
                </c:pt>
                <c:pt idx="176">
                  <c:v>1200</c:v>
                </c:pt>
                <c:pt idx="177">
                  <c:v>1200</c:v>
                </c:pt>
                <c:pt idx="178">
                  <c:v>1200</c:v>
                </c:pt>
                <c:pt idx="179">
                  <c:v>1200</c:v>
                </c:pt>
                <c:pt idx="180">
                  <c:v>1200</c:v>
                </c:pt>
                <c:pt idx="181">
                  <c:v>1200</c:v>
                </c:pt>
                <c:pt idx="182">
                  <c:v>1200</c:v>
                </c:pt>
                <c:pt idx="183">
                  <c:v>1200</c:v>
                </c:pt>
                <c:pt idx="184">
                  <c:v>1200</c:v>
                </c:pt>
                <c:pt idx="185">
                  <c:v>1200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file1.txt!$G$1</c:f>
              <c:strCache>
                <c:ptCount val="1"/>
                <c:pt idx="0">
                  <c:v>CPU6</c:v>
                </c:pt>
              </c:strCache>
            </c:strRef>
          </c:tx>
          <c:spPr>
            <a:ln w="38100">
              <a:solidFill>
                <a:srgbClr val="99CCFF"/>
              </a:solidFill>
              <a:prstDash val="solid"/>
            </a:ln>
          </c:spPr>
          <c:marker>
            <c:symbol val="none"/>
          </c:marker>
          <c:val>
            <c:numRef>
              <c:f>file1.txt!$G$2:$G$187</c:f>
              <c:numCache>
                <c:formatCode>General</c:formatCode>
                <c:ptCount val="186"/>
                <c:pt idx="0">
                  <c:v>1200</c:v>
                </c:pt>
                <c:pt idx="1">
                  <c:v>1200</c:v>
                </c:pt>
                <c:pt idx="2">
                  <c:v>1200</c:v>
                </c:pt>
                <c:pt idx="3">
                  <c:v>1200</c:v>
                </c:pt>
                <c:pt idx="4">
                  <c:v>1200</c:v>
                </c:pt>
                <c:pt idx="5">
                  <c:v>1200</c:v>
                </c:pt>
                <c:pt idx="6">
                  <c:v>1200</c:v>
                </c:pt>
                <c:pt idx="7">
                  <c:v>1200</c:v>
                </c:pt>
                <c:pt idx="8">
                  <c:v>2000</c:v>
                </c:pt>
                <c:pt idx="9">
                  <c:v>1200</c:v>
                </c:pt>
                <c:pt idx="10">
                  <c:v>2000</c:v>
                </c:pt>
                <c:pt idx="11">
                  <c:v>2000</c:v>
                </c:pt>
                <c:pt idx="12">
                  <c:v>1200</c:v>
                </c:pt>
                <c:pt idx="13">
                  <c:v>1200</c:v>
                </c:pt>
                <c:pt idx="14">
                  <c:v>1200</c:v>
                </c:pt>
                <c:pt idx="15">
                  <c:v>1200</c:v>
                </c:pt>
                <c:pt idx="16">
                  <c:v>1200</c:v>
                </c:pt>
                <c:pt idx="17">
                  <c:v>1200</c:v>
                </c:pt>
                <c:pt idx="18">
                  <c:v>1200</c:v>
                </c:pt>
                <c:pt idx="19">
                  <c:v>1200</c:v>
                </c:pt>
                <c:pt idx="20">
                  <c:v>2000</c:v>
                </c:pt>
                <c:pt idx="21">
                  <c:v>2000</c:v>
                </c:pt>
                <c:pt idx="22">
                  <c:v>2000</c:v>
                </c:pt>
                <c:pt idx="23">
                  <c:v>2000</c:v>
                </c:pt>
                <c:pt idx="24">
                  <c:v>2000</c:v>
                </c:pt>
                <c:pt idx="25">
                  <c:v>2000</c:v>
                </c:pt>
                <c:pt idx="26">
                  <c:v>2000</c:v>
                </c:pt>
                <c:pt idx="27">
                  <c:v>2000</c:v>
                </c:pt>
                <c:pt idx="28">
                  <c:v>2000</c:v>
                </c:pt>
                <c:pt idx="29">
                  <c:v>2000</c:v>
                </c:pt>
                <c:pt idx="30">
                  <c:v>2000</c:v>
                </c:pt>
                <c:pt idx="31">
                  <c:v>2000</c:v>
                </c:pt>
                <c:pt idx="32">
                  <c:v>2000</c:v>
                </c:pt>
                <c:pt idx="33">
                  <c:v>2000</c:v>
                </c:pt>
                <c:pt idx="34">
                  <c:v>2000</c:v>
                </c:pt>
                <c:pt idx="35">
                  <c:v>2000</c:v>
                </c:pt>
                <c:pt idx="36">
                  <c:v>2000</c:v>
                </c:pt>
                <c:pt idx="37">
                  <c:v>2000</c:v>
                </c:pt>
                <c:pt idx="38">
                  <c:v>2000</c:v>
                </c:pt>
                <c:pt idx="39">
                  <c:v>2000</c:v>
                </c:pt>
                <c:pt idx="40">
                  <c:v>2000</c:v>
                </c:pt>
                <c:pt idx="41">
                  <c:v>2000</c:v>
                </c:pt>
                <c:pt idx="42">
                  <c:v>2000</c:v>
                </c:pt>
                <c:pt idx="43">
                  <c:v>2000</c:v>
                </c:pt>
                <c:pt idx="44">
                  <c:v>2000</c:v>
                </c:pt>
                <c:pt idx="45">
                  <c:v>2000</c:v>
                </c:pt>
                <c:pt idx="46">
                  <c:v>2000</c:v>
                </c:pt>
                <c:pt idx="47">
                  <c:v>2000</c:v>
                </c:pt>
                <c:pt idx="48">
                  <c:v>2000</c:v>
                </c:pt>
                <c:pt idx="49">
                  <c:v>2000</c:v>
                </c:pt>
                <c:pt idx="50">
                  <c:v>2000</c:v>
                </c:pt>
                <c:pt idx="51">
                  <c:v>2000</c:v>
                </c:pt>
                <c:pt idx="52">
                  <c:v>2000</c:v>
                </c:pt>
                <c:pt idx="53">
                  <c:v>2000</c:v>
                </c:pt>
                <c:pt idx="54">
                  <c:v>2000</c:v>
                </c:pt>
                <c:pt idx="55">
                  <c:v>2000</c:v>
                </c:pt>
                <c:pt idx="56">
                  <c:v>2000</c:v>
                </c:pt>
                <c:pt idx="57">
                  <c:v>2000</c:v>
                </c:pt>
                <c:pt idx="58">
                  <c:v>2000</c:v>
                </c:pt>
                <c:pt idx="59">
                  <c:v>2000</c:v>
                </c:pt>
                <c:pt idx="60">
                  <c:v>2000</c:v>
                </c:pt>
                <c:pt idx="61">
                  <c:v>2000</c:v>
                </c:pt>
                <c:pt idx="62">
                  <c:v>2000</c:v>
                </c:pt>
                <c:pt idx="63">
                  <c:v>2000</c:v>
                </c:pt>
                <c:pt idx="64">
                  <c:v>2000</c:v>
                </c:pt>
                <c:pt idx="65">
                  <c:v>2000</c:v>
                </c:pt>
                <c:pt idx="66">
                  <c:v>2000</c:v>
                </c:pt>
                <c:pt idx="67">
                  <c:v>2000</c:v>
                </c:pt>
                <c:pt idx="68">
                  <c:v>2000</c:v>
                </c:pt>
                <c:pt idx="69">
                  <c:v>2000</c:v>
                </c:pt>
                <c:pt idx="70">
                  <c:v>2000</c:v>
                </c:pt>
                <c:pt idx="71">
                  <c:v>2000</c:v>
                </c:pt>
                <c:pt idx="72">
                  <c:v>2000</c:v>
                </c:pt>
                <c:pt idx="73">
                  <c:v>2000</c:v>
                </c:pt>
                <c:pt idx="74">
                  <c:v>2000</c:v>
                </c:pt>
                <c:pt idx="75">
                  <c:v>2000</c:v>
                </c:pt>
                <c:pt idx="76">
                  <c:v>2000</c:v>
                </c:pt>
                <c:pt idx="77">
                  <c:v>2000</c:v>
                </c:pt>
                <c:pt idx="78">
                  <c:v>2000</c:v>
                </c:pt>
                <c:pt idx="79">
                  <c:v>2000</c:v>
                </c:pt>
                <c:pt idx="80">
                  <c:v>2000</c:v>
                </c:pt>
                <c:pt idx="81">
                  <c:v>2000</c:v>
                </c:pt>
                <c:pt idx="82">
                  <c:v>2000</c:v>
                </c:pt>
                <c:pt idx="83">
                  <c:v>2000</c:v>
                </c:pt>
                <c:pt idx="84">
                  <c:v>2000</c:v>
                </c:pt>
                <c:pt idx="85">
                  <c:v>2000</c:v>
                </c:pt>
                <c:pt idx="86">
                  <c:v>2000</c:v>
                </c:pt>
                <c:pt idx="87">
                  <c:v>2000</c:v>
                </c:pt>
                <c:pt idx="88">
                  <c:v>2000</c:v>
                </c:pt>
                <c:pt idx="89">
                  <c:v>2000</c:v>
                </c:pt>
                <c:pt idx="90">
                  <c:v>2000</c:v>
                </c:pt>
                <c:pt idx="91">
                  <c:v>2000</c:v>
                </c:pt>
                <c:pt idx="92">
                  <c:v>2000</c:v>
                </c:pt>
                <c:pt idx="93">
                  <c:v>2000</c:v>
                </c:pt>
                <c:pt idx="94">
                  <c:v>2000</c:v>
                </c:pt>
                <c:pt idx="95">
                  <c:v>2000</c:v>
                </c:pt>
                <c:pt idx="96">
                  <c:v>2000</c:v>
                </c:pt>
                <c:pt idx="97">
                  <c:v>2000</c:v>
                </c:pt>
                <c:pt idx="98">
                  <c:v>2000</c:v>
                </c:pt>
                <c:pt idx="99">
                  <c:v>2000</c:v>
                </c:pt>
                <c:pt idx="100">
                  <c:v>2000</c:v>
                </c:pt>
                <c:pt idx="101">
                  <c:v>2000</c:v>
                </c:pt>
                <c:pt idx="102">
                  <c:v>2000</c:v>
                </c:pt>
                <c:pt idx="103">
                  <c:v>2000</c:v>
                </c:pt>
                <c:pt idx="104">
                  <c:v>2000</c:v>
                </c:pt>
                <c:pt idx="105">
                  <c:v>2000</c:v>
                </c:pt>
                <c:pt idx="106">
                  <c:v>2000</c:v>
                </c:pt>
                <c:pt idx="107">
                  <c:v>2000</c:v>
                </c:pt>
                <c:pt idx="108">
                  <c:v>2000</c:v>
                </c:pt>
                <c:pt idx="109">
                  <c:v>2000</c:v>
                </c:pt>
                <c:pt idx="110">
                  <c:v>2000</c:v>
                </c:pt>
                <c:pt idx="111">
                  <c:v>2000</c:v>
                </c:pt>
                <c:pt idx="112">
                  <c:v>2000</c:v>
                </c:pt>
                <c:pt idx="113">
                  <c:v>2000</c:v>
                </c:pt>
                <c:pt idx="114">
                  <c:v>2000</c:v>
                </c:pt>
                <c:pt idx="115">
                  <c:v>2000</c:v>
                </c:pt>
                <c:pt idx="116">
                  <c:v>2000</c:v>
                </c:pt>
                <c:pt idx="117">
                  <c:v>2000</c:v>
                </c:pt>
                <c:pt idx="118">
                  <c:v>2000</c:v>
                </c:pt>
                <c:pt idx="119">
                  <c:v>2000</c:v>
                </c:pt>
                <c:pt idx="120">
                  <c:v>2000</c:v>
                </c:pt>
                <c:pt idx="121">
                  <c:v>2000</c:v>
                </c:pt>
                <c:pt idx="122">
                  <c:v>2000</c:v>
                </c:pt>
                <c:pt idx="123">
                  <c:v>2000</c:v>
                </c:pt>
                <c:pt idx="124">
                  <c:v>2000</c:v>
                </c:pt>
                <c:pt idx="125">
                  <c:v>2000</c:v>
                </c:pt>
                <c:pt idx="126">
                  <c:v>2000</c:v>
                </c:pt>
                <c:pt idx="127">
                  <c:v>2000</c:v>
                </c:pt>
                <c:pt idx="128">
                  <c:v>2000</c:v>
                </c:pt>
                <c:pt idx="129">
                  <c:v>2000</c:v>
                </c:pt>
                <c:pt idx="130">
                  <c:v>2000</c:v>
                </c:pt>
                <c:pt idx="131">
                  <c:v>2000</c:v>
                </c:pt>
                <c:pt idx="132">
                  <c:v>2000</c:v>
                </c:pt>
                <c:pt idx="133">
                  <c:v>2000</c:v>
                </c:pt>
                <c:pt idx="134">
                  <c:v>2000</c:v>
                </c:pt>
                <c:pt idx="135">
                  <c:v>2000</c:v>
                </c:pt>
                <c:pt idx="136">
                  <c:v>2000</c:v>
                </c:pt>
                <c:pt idx="137">
                  <c:v>2000</c:v>
                </c:pt>
                <c:pt idx="138">
                  <c:v>2000</c:v>
                </c:pt>
                <c:pt idx="139">
                  <c:v>1200</c:v>
                </c:pt>
                <c:pt idx="140">
                  <c:v>1200</c:v>
                </c:pt>
                <c:pt idx="141">
                  <c:v>1200</c:v>
                </c:pt>
                <c:pt idx="142">
                  <c:v>1200</c:v>
                </c:pt>
                <c:pt idx="143">
                  <c:v>1200</c:v>
                </c:pt>
                <c:pt idx="144">
                  <c:v>1200</c:v>
                </c:pt>
                <c:pt idx="145">
                  <c:v>1200</c:v>
                </c:pt>
                <c:pt idx="146">
                  <c:v>1200</c:v>
                </c:pt>
                <c:pt idx="147">
                  <c:v>1200</c:v>
                </c:pt>
                <c:pt idx="148">
                  <c:v>1200</c:v>
                </c:pt>
                <c:pt idx="149">
                  <c:v>1200</c:v>
                </c:pt>
                <c:pt idx="150">
                  <c:v>1200</c:v>
                </c:pt>
                <c:pt idx="151">
                  <c:v>1200</c:v>
                </c:pt>
                <c:pt idx="152">
                  <c:v>1200</c:v>
                </c:pt>
                <c:pt idx="153">
                  <c:v>1200</c:v>
                </c:pt>
                <c:pt idx="154">
                  <c:v>1200</c:v>
                </c:pt>
                <c:pt idx="155">
                  <c:v>1200</c:v>
                </c:pt>
                <c:pt idx="156">
                  <c:v>1200</c:v>
                </c:pt>
                <c:pt idx="157">
                  <c:v>1200</c:v>
                </c:pt>
                <c:pt idx="158">
                  <c:v>1200</c:v>
                </c:pt>
                <c:pt idx="159">
                  <c:v>1200</c:v>
                </c:pt>
                <c:pt idx="160">
                  <c:v>1200</c:v>
                </c:pt>
                <c:pt idx="161">
                  <c:v>1200</c:v>
                </c:pt>
                <c:pt idx="162">
                  <c:v>1200</c:v>
                </c:pt>
                <c:pt idx="163">
                  <c:v>1200</c:v>
                </c:pt>
                <c:pt idx="164">
                  <c:v>1200</c:v>
                </c:pt>
                <c:pt idx="165">
                  <c:v>1200</c:v>
                </c:pt>
                <c:pt idx="166">
                  <c:v>1200</c:v>
                </c:pt>
                <c:pt idx="167">
                  <c:v>1200</c:v>
                </c:pt>
                <c:pt idx="168">
                  <c:v>1200</c:v>
                </c:pt>
                <c:pt idx="169">
                  <c:v>1200</c:v>
                </c:pt>
                <c:pt idx="170">
                  <c:v>1200</c:v>
                </c:pt>
                <c:pt idx="171">
                  <c:v>1200</c:v>
                </c:pt>
                <c:pt idx="172">
                  <c:v>1200</c:v>
                </c:pt>
                <c:pt idx="173">
                  <c:v>1200</c:v>
                </c:pt>
                <c:pt idx="174">
                  <c:v>1200</c:v>
                </c:pt>
                <c:pt idx="175">
                  <c:v>1200</c:v>
                </c:pt>
                <c:pt idx="176">
                  <c:v>1200</c:v>
                </c:pt>
                <c:pt idx="177">
                  <c:v>1200</c:v>
                </c:pt>
                <c:pt idx="178">
                  <c:v>1200</c:v>
                </c:pt>
                <c:pt idx="179">
                  <c:v>1200</c:v>
                </c:pt>
                <c:pt idx="180">
                  <c:v>1200</c:v>
                </c:pt>
                <c:pt idx="181">
                  <c:v>1200</c:v>
                </c:pt>
                <c:pt idx="182">
                  <c:v>1200</c:v>
                </c:pt>
                <c:pt idx="183">
                  <c:v>1200</c:v>
                </c:pt>
                <c:pt idx="184">
                  <c:v>1200</c:v>
                </c:pt>
                <c:pt idx="185">
                  <c:v>1200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file1.txt!$H$1</c:f>
              <c:strCache>
                <c:ptCount val="1"/>
                <c:pt idx="0">
                  <c:v>CPU7</c:v>
                </c:pt>
              </c:strCache>
            </c:strRef>
          </c:tx>
          <c:spPr>
            <a:ln w="38100">
              <a:solidFill>
                <a:srgbClr val="A2BD90"/>
              </a:solidFill>
              <a:prstDash val="solid"/>
            </a:ln>
          </c:spPr>
          <c:marker>
            <c:symbol val="none"/>
          </c:marker>
          <c:val>
            <c:numRef>
              <c:f>file1.txt!$H$2:$H$187</c:f>
              <c:numCache>
                <c:formatCode>General</c:formatCode>
                <c:ptCount val="186"/>
                <c:pt idx="0">
                  <c:v>1200</c:v>
                </c:pt>
                <c:pt idx="1">
                  <c:v>1200</c:v>
                </c:pt>
                <c:pt idx="2">
                  <c:v>1200</c:v>
                </c:pt>
                <c:pt idx="3">
                  <c:v>1200</c:v>
                </c:pt>
                <c:pt idx="4">
                  <c:v>1200</c:v>
                </c:pt>
                <c:pt idx="5">
                  <c:v>1200</c:v>
                </c:pt>
                <c:pt idx="6">
                  <c:v>1200</c:v>
                </c:pt>
                <c:pt idx="7">
                  <c:v>1200</c:v>
                </c:pt>
                <c:pt idx="8">
                  <c:v>2000</c:v>
                </c:pt>
                <c:pt idx="9">
                  <c:v>1200</c:v>
                </c:pt>
                <c:pt idx="10">
                  <c:v>2000</c:v>
                </c:pt>
                <c:pt idx="11">
                  <c:v>2000</c:v>
                </c:pt>
                <c:pt idx="12">
                  <c:v>1200</c:v>
                </c:pt>
                <c:pt idx="13">
                  <c:v>1200</c:v>
                </c:pt>
                <c:pt idx="14">
                  <c:v>1200</c:v>
                </c:pt>
                <c:pt idx="15">
                  <c:v>1200</c:v>
                </c:pt>
                <c:pt idx="16">
                  <c:v>1200</c:v>
                </c:pt>
                <c:pt idx="17">
                  <c:v>1200</c:v>
                </c:pt>
                <c:pt idx="18">
                  <c:v>1200</c:v>
                </c:pt>
                <c:pt idx="19">
                  <c:v>1200</c:v>
                </c:pt>
                <c:pt idx="20">
                  <c:v>2000</c:v>
                </c:pt>
                <c:pt idx="21">
                  <c:v>2000</c:v>
                </c:pt>
                <c:pt idx="22">
                  <c:v>2000</c:v>
                </c:pt>
                <c:pt idx="23">
                  <c:v>2000</c:v>
                </c:pt>
                <c:pt idx="24">
                  <c:v>2000</c:v>
                </c:pt>
                <c:pt idx="25">
                  <c:v>2000</c:v>
                </c:pt>
                <c:pt idx="26">
                  <c:v>2000</c:v>
                </c:pt>
                <c:pt idx="27">
                  <c:v>2000</c:v>
                </c:pt>
                <c:pt idx="28">
                  <c:v>2000</c:v>
                </c:pt>
                <c:pt idx="29">
                  <c:v>2000</c:v>
                </c:pt>
                <c:pt idx="30">
                  <c:v>2000</c:v>
                </c:pt>
                <c:pt idx="31">
                  <c:v>2000</c:v>
                </c:pt>
                <c:pt idx="32">
                  <c:v>2000</c:v>
                </c:pt>
                <c:pt idx="33">
                  <c:v>2000</c:v>
                </c:pt>
                <c:pt idx="34">
                  <c:v>2000</c:v>
                </c:pt>
                <c:pt idx="35">
                  <c:v>2000</c:v>
                </c:pt>
                <c:pt idx="36">
                  <c:v>2000</c:v>
                </c:pt>
                <c:pt idx="37">
                  <c:v>2000</c:v>
                </c:pt>
                <c:pt idx="38">
                  <c:v>2000</c:v>
                </c:pt>
                <c:pt idx="39">
                  <c:v>2000</c:v>
                </c:pt>
                <c:pt idx="40">
                  <c:v>2000</c:v>
                </c:pt>
                <c:pt idx="41">
                  <c:v>2000</c:v>
                </c:pt>
                <c:pt idx="42">
                  <c:v>2000</c:v>
                </c:pt>
                <c:pt idx="43">
                  <c:v>2000</c:v>
                </c:pt>
                <c:pt idx="44">
                  <c:v>2000</c:v>
                </c:pt>
                <c:pt idx="45">
                  <c:v>2000</c:v>
                </c:pt>
                <c:pt idx="46">
                  <c:v>2000</c:v>
                </c:pt>
                <c:pt idx="47">
                  <c:v>2000</c:v>
                </c:pt>
                <c:pt idx="48">
                  <c:v>2000</c:v>
                </c:pt>
                <c:pt idx="49">
                  <c:v>2000</c:v>
                </c:pt>
                <c:pt idx="50">
                  <c:v>2000</c:v>
                </c:pt>
                <c:pt idx="51">
                  <c:v>2000</c:v>
                </c:pt>
                <c:pt idx="52">
                  <c:v>2000</c:v>
                </c:pt>
                <c:pt idx="53">
                  <c:v>2000</c:v>
                </c:pt>
                <c:pt idx="54">
                  <c:v>2000</c:v>
                </c:pt>
                <c:pt idx="55">
                  <c:v>2000</c:v>
                </c:pt>
                <c:pt idx="56">
                  <c:v>2000</c:v>
                </c:pt>
                <c:pt idx="57">
                  <c:v>2000</c:v>
                </c:pt>
                <c:pt idx="58">
                  <c:v>2000</c:v>
                </c:pt>
                <c:pt idx="59">
                  <c:v>2000</c:v>
                </c:pt>
                <c:pt idx="60">
                  <c:v>2000</c:v>
                </c:pt>
                <c:pt idx="61">
                  <c:v>2000</c:v>
                </c:pt>
                <c:pt idx="62">
                  <c:v>2000</c:v>
                </c:pt>
                <c:pt idx="63">
                  <c:v>2000</c:v>
                </c:pt>
                <c:pt idx="64">
                  <c:v>2000</c:v>
                </c:pt>
                <c:pt idx="65">
                  <c:v>2000</c:v>
                </c:pt>
                <c:pt idx="66">
                  <c:v>2000</c:v>
                </c:pt>
                <c:pt idx="67">
                  <c:v>2000</c:v>
                </c:pt>
                <c:pt idx="68">
                  <c:v>2000</c:v>
                </c:pt>
                <c:pt idx="69">
                  <c:v>2000</c:v>
                </c:pt>
                <c:pt idx="70">
                  <c:v>2000</c:v>
                </c:pt>
                <c:pt idx="71">
                  <c:v>2000</c:v>
                </c:pt>
                <c:pt idx="72">
                  <c:v>2000</c:v>
                </c:pt>
                <c:pt idx="73">
                  <c:v>2000</c:v>
                </c:pt>
                <c:pt idx="74">
                  <c:v>2000</c:v>
                </c:pt>
                <c:pt idx="75">
                  <c:v>2000</c:v>
                </c:pt>
                <c:pt idx="76">
                  <c:v>2000</c:v>
                </c:pt>
                <c:pt idx="77">
                  <c:v>2000</c:v>
                </c:pt>
                <c:pt idx="78">
                  <c:v>2000</c:v>
                </c:pt>
                <c:pt idx="79">
                  <c:v>2000</c:v>
                </c:pt>
                <c:pt idx="80">
                  <c:v>2000</c:v>
                </c:pt>
                <c:pt idx="81">
                  <c:v>2000</c:v>
                </c:pt>
                <c:pt idx="82">
                  <c:v>2000</c:v>
                </c:pt>
                <c:pt idx="83">
                  <c:v>2000</c:v>
                </c:pt>
                <c:pt idx="84">
                  <c:v>2000</c:v>
                </c:pt>
                <c:pt idx="85">
                  <c:v>2000</c:v>
                </c:pt>
                <c:pt idx="86">
                  <c:v>2000</c:v>
                </c:pt>
                <c:pt idx="87">
                  <c:v>2000</c:v>
                </c:pt>
                <c:pt idx="88">
                  <c:v>2000</c:v>
                </c:pt>
                <c:pt idx="89">
                  <c:v>2000</c:v>
                </c:pt>
                <c:pt idx="90">
                  <c:v>2000</c:v>
                </c:pt>
                <c:pt idx="91">
                  <c:v>2000</c:v>
                </c:pt>
                <c:pt idx="92">
                  <c:v>2000</c:v>
                </c:pt>
                <c:pt idx="93">
                  <c:v>2000</c:v>
                </c:pt>
                <c:pt idx="94">
                  <c:v>2000</c:v>
                </c:pt>
                <c:pt idx="95">
                  <c:v>2000</c:v>
                </c:pt>
                <c:pt idx="96">
                  <c:v>2000</c:v>
                </c:pt>
                <c:pt idx="97">
                  <c:v>2000</c:v>
                </c:pt>
                <c:pt idx="98">
                  <c:v>2000</c:v>
                </c:pt>
                <c:pt idx="99">
                  <c:v>2000</c:v>
                </c:pt>
                <c:pt idx="100">
                  <c:v>2000</c:v>
                </c:pt>
                <c:pt idx="101">
                  <c:v>2000</c:v>
                </c:pt>
                <c:pt idx="102">
                  <c:v>2000</c:v>
                </c:pt>
                <c:pt idx="103">
                  <c:v>2000</c:v>
                </c:pt>
                <c:pt idx="104">
                  <c:v>2000</c:v>
                </c:pt>
                <c:pt idx="105">
                  <c:v>2000</c:v>
                </c:pt>
                <c:pt idx="106">
                  <c:v>2000</c:v>
                </c:pt>
                <c:pt idx="107">
                  <c:v>2000</c:v>
                </c:pt>
                <c:pt idx="108">
                  <c:v>2000</c:v>
                </c:pt>
                <c:pt idx="109">
                  <c:v>2000</c:v>
                </c:pt>
                <c:pt idx="110">
                  <c:v>2000</c:v>
                </c:pt>
                <c:pt idx="111">
                  <c:v>2000</c:v>
                </c:pt>
                <c:pt idx="112">
                  <c:v>2000</c:v>
                </c:pt>
                <c:pt idx="113">
                  <c:v>2000</c:v>
                </c:pt>
                <c:pt idx="114">
                  <c:v>2000</c:v>
                </c:pt>
                <c:pt idx="115">
                  <c:v>2000</c:v>
                </c:pt>
                <c:pt idx="116">
                  <c:v>2000</c:v>
                </c:pt>
                <c:pt idx="117">
                  <c:v>2000</c:v>
                </c:pt>
                <c:pt idx="118">
                  <c:v>2000</c:v>
                </c:pt>
                <c:pt idx="119">
                  <c:v>2000</c:v>
                </c:pt>
                <c:pt idx="120">
                  <c:v>2000</c:v>
                </c:pt>
                <c:pt idx="121">
                  <c:v>2000</c:v>
                </c:pt>
                <c:pt idx="122">
                  <c:v>2000</c:v>
                </c:pt>
                <c:pt idx="123">
                  <c:v>2000</c:v>
                </c:pt>
                <c:pt idx="124">
                  <c:v>2000</c:v>
                </c:pt>
                <c:pt idx="125">
                  <c:v>2000</c:v>
                </c:pt>
                <c:pt idx="126">
                  <c:v>2000</c:v>
                </c:pt>
                <c:pt idx="127">
                  <c:v>2000</c:v>
                </c:pt>
                <c:pt idx="128">
                  <c:v>2000</c:v>
                </c:pt>
                <c:pt idx="129">
                  <c:v>2000</c:v>
                </c:pt>
                <c:pt idx="130">
                  <c:v>2000</c:v>
                </c:pt>
                <c:pt idx="131">
                  <c:v>2000</c:v>
                </c:pt>
                <c:pt idx="132">
                  <c:v>2000</c:v>
                </c:pt>
                <c:pt idx="133">
                  <c:v>2000</c:v>
                </c:pt>
                <c:pt idx="134">
                  <c:v>2000</c:v>
                </c:pt>
                <c:pt idx="135">
                  <c:v>2000</c:v>
                </c:pt>
                <c:pt idx="136">
                  <c:v>2000</c:v>
                </c:pt>
                <c:pt idx="137">
                  <c:v>2000</c:v>
                </c:pt>
                <c:pt idx="138">
                  <c:v>2000</c:v>
                </c:pt>
                <c:pt idx="139">
                  <c:v>1200</c:v>
                </c:pt>
                <c:pt idx="140">
                  <c:v>1200</c:v>
                </c:pt>
                <c:pt idx="141">
                  <c:v>1200</c:v>
                </c:pt>
                <c:pt idx="142">
                  <c:v>1200</c:v>
                </c:pt>
                <c:pt idx="143">
                  <c:v>1200</c:v>
                </c:pt>
                <c:pt idx="144">
                  <c:v>1200</c:v>
                </c:pt>
                <c:pt idx="145">
                  <c:v>1200</c:v>
                </c:pt>
                <c:pt idx="146">
                  <c:v>1200</c:v>
                </c:pt>
                <c:pt idx="147">
                  <c:v>1200</c:v>
                </c:pt>
                <c:pt idx="148">
                  <c:v>1200</c:v>
                </c:pt>
                <c:pt idx="149">
                  <c:v>1200</c:v>
                </c:pt>
                <c:pt idx="150">
                  <c:v>1200</c:v>
                </c:pt>
                <c:pt idx="151">
                  <c:v>1200</c:v>
                </c:pt>
                <c:pt idx="152">
                  <c:v>1200</c:v>
                </c:pt>
                <c:pt idx="153">
                  <c:v>1200</c:v>
                </c:pt>
                <c:pt idx="154">
                  <c:v>1200</c:v>
                </c:pt>
                <c:pt idx="155">
                  <c:v>1200</c:v>
                </c:pt>
                <c:pt idx="156">
                  <c:v>1200</c:v>
                </c:pt>
                <c:pt idx="157">
                  <c:v>1200</c:v>
                </c:pt>
                <c:pt idx="158">
                  <c:v>1200</c:v>
                </c:pt>
                <c:pt idx="159">
                  <c:v>1200</c:v>
                </c:pt>
                <c:pt idx="160">
                  <c:v>1200</c:v>
                </c:pt>
                <c:pt idx="161">
                  <c:v>1200</c:v>
                </c:pt>
                <c:pt idx="162">
                  <c:v>1200</c:v>
                </c:pt>
                <c:pt idx="163">
                  <c:v>1200</c:v>
                </c:pt>
                <c:pt idx="164">
                  <c:v>1200</c:v>
                </c:pt>
                <c:pt idx="165">
                  <c:v>1200</c:v>
                </c:pt>
                <c:pt idx="166">
                  <c:v>1200</c:v>
                </c:pt>
                <c:pt idx="167">
                  <c:v>1200</c:v>
                </c:pt>
                <c:pt idx="168">
                  <c:v>1200</c:v>
                </c:pt>
                <c:pt idx="169">
                  <c:v>1200</c:v>
                </c:pt>
                <c:pt idx="170">
                  <c:v>1200</c:v>
                </c:pt>
                <c:pt idx="171">
                  <c:v>1200</c:v>
                </c:pt>
                <c:pt idx="172">
                  <c:v>1200</c:v>
                </c:pt>
                <c:pt idx="173">
                  <c:v>1200</c:v>
                </c:pt>
                <c:pt idx="174">
                  <c:v>1200</c:v>
                </c:pt>
                <c:pt idx="175">
                  <c:v>1200</c:v>
                </c:pt>
                <c:pt idx="176">
                  <c:v>1200</c:v>
                </c:pt>
                <c:pt idx="177">
                  <c:v>1200</c:v>
                </c:pt>
                <c:pt idx="178">
                  <c:v>1200</c:v>
                </c:pt>
                <c:pt idx="179">
                  <c:v>1200</c:v>
                </c:pt>
                <c:pt idx="180">
                  <c:v>1200</c:v>
                </c:pt>
                <c:pt idx="181">
                  <c:v>1200</c:v>
                </c:pt>
                <c:pt idx="182">
                  <c:v>1200</c:v>
                </c:pt>
                <c:pt idx="183">
                  <c:v>1200</c:v>
                </c:pt>
                <c:pt idx="184">
                  <c:v>1200</c:v>
                </c:pt>
                <c:pt idx="185">
                  <c:v>1200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9767424"/>
        <c:axId val="386999424"/>
      </c:lineChart>
      <c:catAx>
        <c:axId val="3797674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1"/>
                </a:pPr>
                <a:r>
                  <a:rPr lang="en-US" b="1"/>
                  <a:t>Time(s)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crossAx val="386999424"/>
        <c:crosses val="autoZero"/>
        <c:auto val="1"/>
        <c:lblAlgn val="ctr"/>
        <c:lblOffset val="100"/>
        <c:noMultiLvlLbl val="0"/>
      </c:catAx>
      <c:valAx>
        <c:axId val="386999424"/>
        <c:scaling>
          <c:orientation val="minMax"/>
        </c:scaling>
        <c:delete val="0"/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b="1"/>
                </a:pPr>
                <a:r>
                  <a:rPr lang="en-US" b="1"/>
                  <a:t>Frequency (MHz)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crossAx val="379767424"/>
        <c:crosses val="autoZero"/>
        <c:crossBetween val="between"/>
      </c:valAx>
      <c:spPr>
        <a:solidFill>
          <a:srgbClr val="FFFFFF"/>
        </a:solidFill>
        <a:ln w="25400">
          <a:noFill/>
        </a:ln>
      </c:spPr>
    </c:plotArea>
    <c:legend>
      <c:legendPos val="r"/>
      <c:layout>
        <c:manualLayout>
          <c:xMode val="edge"/>
          <c:yMode val="edge"/>
          <c:x val="0.81081658196170159"/>
          <c:y val="0.22163616091524177"/>
          <c:w val="0.16359109311110523"/>
          <c:h val="0.50892984023435062"/>
        </c:manualLayout>
      </c:layout>
      <c:overlay val="0"/>
      <c:spPr>
        <a:noFill/>
        <a:ln w="25400">
          <a:noFill/>
        </a:ln>
      </c:spPr>
    </c:legend>
    <c:plotVisOnly val="1"/>
    <c:dispBlanksAs val="gap"/>
    <c:showDLblsOverMax val="0"/>
  </c:chart>
  <c:spPr>
    <a:solidFill>
      <a:srgbClr val="FFFFFF"/>
    </a:solidFill>
    <a:ln w="3175">
      <a:noFill/>
      <a:prstDash val="solid"/>
    </a:ln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794633383593009"/>
          <c:y val="7.116999798102161E-2"/>
          <c:w val="0.87216619199195844"/>
          <c:h val="0.61305017161316377"/>
        </c:manualLayout>
      </c:layout>
      <c:lineChart>
        <c:grouping val="standard"/>
        <c:varyColors val="0"/>
        <c:ser>
          <c:idx val="0"/>
          <c:order val="0"/>
          <c:tx>
            <c:strRef>
              <c:f>[antutu_full_affinity15_excel.xlsx]Sheet1!$I$1</c:f>
              <c:strCache>
                <c:ptCount val="1"/>
                <c:pt idx="0">
                  <c:v>A15_W</c:v>
                </c:pt>
              </c:strCache>
            </c:strRef>
          </c:tx>
          <c:marker>
            <c:symbol val="none"/>
          </c:marker>
          <c:val>
            <c:numRef>
              <c:f>[antutu_full_affinity15_excel.xlsx]Sheet1!$I$2:$I$312</c:f>
              <c:numCache>
                <c:formatCode>General</c:formatCode>
                <c:ptCount val="311"/>
                <c:pt idx="0">
                  <c:v>0.65467200000000003</c:v>
                </c:pt>
                <c:pt idx="1">
                  <c:v>0.38589200000000001</c:v>
                </c:pt>
                <c:pt idx="2">
                  <c:v>0.42345300000000002</c:v>
                </c:pt>
                <c:pt idx="3">
                  <c:v>0.30175200000000002</c:v>
                </c:pt>
                <c:pt idx="4">
                  <c:v>0.27296999999999999</c:v>
                </c:pt>
                <c:pt idx="5">
                  <c:v>0.64836899999999997</c:v>
                </c:pt>
                <c:pt idx="6">
                  <c:v>0.46816000000000002</c:v>
                </c:pt>
                <c:pt idx="7">
                  <c:v>0.36188799999999999</c:v>
                </c:pt>
                <c:pt idx="8">
                  <c:v>0.27398099999999997</c:v>
                </c:pt>
                <c:pt idx="9">
                  <c:v>0.27398099999999997</c:v>
                </c:pt>
                <c:pt idx="10">
                  <c:v>0.27195900000000001</c:v>
                </c:pt>
                <c:pt idx="11">
                  <c:v>0.27094800000000002</c:v>
                </c:pt>
                <c:pt idx="12">
                  <c:v>0.27195900000000001</c:v>
                </c:pt>
                <c:pt idx="13">
                  <c:v>0.27499200000000001</c:v>
                </c:pt>
                <c:pt idx="14">
                  <c:v>0.268926</c:v>
                </c:pt>
                <c:pt idx="15">
                  <c:v>0.28409099999999998</c:v>
                </c:pt>
                <c:pt idx="16">
                  <c:v>0.26993699999999998</c:v>
                </c:pt>
                <c:pt idx="17">
                  <c:v>0.26993699999999998</c:v>
                </c:pt>
                <c:pt idx="18">
                  <c:v>0.343416</c:v>
                </c:pt>
                <c:pt idx="19">
                  <c:v>0.48730499999999999</c:v>
                </c:pt>
                <c:pt idx="20">
                  <c:v>0.35122999999999999</c:v>
                </c:pt>
                <c:pt idx="21">
                  <c:v>0.65348600000000001</c:v>
                </c:pt>
                <c:pt idx="22">
                  <c:v>0.29391</c:v>
                </c:pt>
                <c:pt idx="23">
                  <c:v>0.30038399999999998</c:v>
                </c:pt>
                <c:pt idx="24">
                  <c:v>0.33284599999999998</c:v>
                </c:pt>
                <c:pt idx="25">
                  <c:v>0.48598200000000003</c:v>
                </c:pt>
                <c:pt idx="26">
                  <c:v>0.30603000000000002</c:v>
                </c:pt>
                <c:pt idx="27">
                  <c:v>0.87956999999999996</c:v>
                </c:pt>
                <c:pt idx="28">
                  <c:v>0.43182999999999999</c:v>
                </c:pt>
                <c:pt idx="29">
                  <c:v>0.27296999999999999</c:v>
                </c:pt>
                <c:pt idx="30">
                  <c:v>0.48377799999999999</c:v>
                </c:pt>
                <c:pt idx="31">
                  <c:v>0.45922400000000002</c:v>
                </c:pt>
                <c:pt idx="32">
                  <c:v>0.27195900000000001</c:v>
                </c:pt>
                <c:pt idx="33">
                  <c:v>0.86912999999999996</c:v>
                </c:pt>
                <c:pt idx="34">
                  <c:v>0.27195900000000001</c:v>
                </c:pt>
                <c:pt idx="35">
                  <c:v>0.27094800000000002</c:v>
                </c:pt>
                <c:pt idx="36">
                  <c:v>0.27094800000000002</c:v>
                </c:pt>
                <c:pt idx="37">
                  <c:v>0.26993699999999998</c:v>
                </c:pt>
                <c:pt idx="38">
                  <c:v>0.27094800000000002</c:v>
                </c:pt>
                <c:pt idx="39">
                  <c:v>0.26993699999999998</c:v>
                </c:pt>
                <c:pt idx="40">
                  <c:v>0.26993699999999998</c:v>
                </c:pt>
                <c:pt idx="41">
                  <c:v>0.268926</c:v>
                </c:pt>
                <c:pt idx="42">
                  <c:v>0.26993699999999998</c:v>
                </c:pt>
                <c:pt idx="43">
                  <c:v>0.26993699999999998</c:v>
                </c:pt>
                <c:pt idx="44">
                  <c:v>0.268926</c:v>
                </c:pt>
                <c:pt idx="45">
                  <c:v>0.268926</c:v>
                </c:pt>
                <c:pt idx="46">
                  <c:v>0.268926</c:v>
                </c:pt>
                <c:pt idx="47">
                  <c:v>0.26866000000000001</c:v>
                </c:pt>
                <c:pt idx="48">
                  <c:v>0.26866000000000001</c:v>
                </c:pt>
                <c:pt idx="49">
                  <c:v>0.26866000000000001</c:v>
                </c:pt>
                <c:pt idx="50">
                  <c:v>0.26866000000000001</c:v>
                </c:pt>
                <c:pt idx="51">
                  <c:v>0.26993699999999998</c:v>
                </c:pt>
                <c:pt idx="52">
                  <c:v>0.268926</c:v>
                </c:pt>
                <c:pt idx="53">
                  <c:v>0.36115199999999997</c:v>
                </c:pt>
                <c:pt idx="54">
                  <c:v>0.49920599999999998</c:v>
                </c:pt>
                <c:pt idx="55">
                  <c:v>0.30401</c:v>
                </c:pt>
                <c:pt idx="56">
                  <c:v>0.27067999999999998</c:v>
                </c:pt>
                <c:pt idx="57">
                  <c:v>0.353632</c:v>
                </c:pt>
                <c:pt idx="58">
                  <c:v>0.43859599999999999</c:v>
                </c:pt>
                <c:pt idx="59">
                  <c:v>0.30906</c:v>
                </c:pt>
                <c:pt idx="60">
                  <c:v>0.70905600000000002</c:v>
                </c:pt>
                <c:pt idx="61">
                  <c:v>0.27195900000000001</c:v>
                </c:pt>
                <c:pt idx="62">
                  <c:v>0.27067999999999998</c:v>
                </c:pt>
                <c:pt idx="63">
                  <c:v>0.27094800000000002</c:v>
                </c:pt>
                <c:pt idx="64">
                  <c:v>0.26967000000000002</c:v>
                </c:pt>
                <c:pt idx="65">
                  <c:v>0.86651999999999996</c:v>
                </c:pt>
                <c:pt idx="66">
                  <c:v>0.2727</c:v>
                </c:pt>
                <c:pt idx="67">
                  <c:v>0.2727</c:v>
                </c:pt>
                <c:pt idx="68">
                  <c:v>0.27371000000000001</c:v>
                </c:pt>
                <c:pt idx="69">
                  <c:v>0.27371000000000001</c:v>
                </c:pt>
                <c:pt idx="70">
                  <c:v>0.27472000000000002</c:v>
                </c:pt>
                <c:pt idx="71">
                  <c:v>0.27371000000000001</c:v>
                </c:pt>
                <c:pt idx="72">
                  <c:v>0.27371000000000001</c:v>
                </c:pt>
                <c:pt idx="73">
                  <c:v>0.27472000000000002</c:v>
                </c:pt>
                <c:pt idx="74">
                  <c:v>0.27371000000000001</c:v>
                </c:pt>
                <c:pt idx="75">
                  <c:v>0.27371000000000001</c:v>
                </c:pt>
                <c:pt idx="76">
                  <c:v>0.27371000000000001</c:v>
                </c:pt>
                <c:pt idx="77">
                  <c:v>0.27371000000000001</c:v>
                </c:pt>
                <c:pt idx="78">
                  <c:v>0.28582999999999997</c:v>
                </c:pt>
                <c:pt idx="79">
                  <c:v>0.410576</c:v>
                </c:pt>
                <c:pt idx="80">
                  <c:v>0.57241399999999998</c:v>
                </c:pt>
                <c:pt idx="81">
                  <c:v>0.55145999999999995</c:v>
                </c:pt>
                <c:pt idx="82">
                  <c:v>0.27371000000000001</c:v>
                </c:pt>
                <c:pt idx="83">
                  <c:v>0.38806600000000002</c:v>
                </c:pt>
                <c:pt idx="84">
                  <c:v>0.47488000000000002</c:v>
                </c:pt>
                <c:pt idx="85">
                  <c:v>0.64073999999999998</c:v>
                </c:pt>
                <c:pt idx="86">
                  <c:v>0.67944000000000004</c:v>
                </c:pt>
                <c:pt idx="87">
                  <c:v>0.56230199999999997</c:v>
                </c:pt>
                <c:pt idx="88">
                  <c:v>0.43291499999999999</c:v>
                </c:pt>
                <c:pt idx="89">
                  <c:v>0.27499200000000001</c:v>
                </c:pt>
                <c:pt idx="90">
                  <c:v>0.65147699999999997</c:v>
                </c:pt>
                <c:pt idx="91">
                  <c:v>0.50829999999999997</c:v>
                </c:pt>
                <c:pt idx="92">
                  <c:v>0.36540299999999998</c:v>
                </c:pt>
                <c:pt idx="93">
                  <c:v>0.38127</c:v>
                </c:pt>
                <c:pt idx="94">
                  <c:v>0.28178999999999998</c:v>
                </c:pt>
                <c:pt idx="95">
                  <c:v>0.27876000000000001</c:v>
                </c:pt>
                <c:pt idx="96">
                  <c:v>0.27775</c:v>
                </c:pt>
                <c:pt idx="97">
                  <c:v>0.27775</c:v>
                </c:pt>
                <c:pt idx="98">
                  <c:v>0.27775</c:v>
                </c:pt>
                <c:pt idx="99">
                  <c:v>0.2727</c:v>
                </c:pt>
                <c:pt idx="100">
                  <c:v>0.27168999999999999</c:v>
                </c:pt>
                <c:pt idx="101">
                  <c:v>0.27067999999999998</c:v>
                </c:pt>
                <c:pt idx="102">
                  <c:v>0.27067999999999998</c:v>
                </c:pt>
                <c:pt idx="103">
                  <c:v>0.26967000000000002</c:v>
                </c:pt>
                <c:pt idx="104">
                  <c:v>0.26967000000000002</c:v>
                </c:pt>
                <c:pt idx="105">
                  <c:v>0.26967000000000002</c:v>
                </c:pt>
                <c:pt idx="106">
                  <c:v>0.26967000000000002</c:v>
                </c:pt>
                <c:pt idx="107">
                  <c:v>0.26967000000000002</c:v>
                </c:pt>
                <c:pt idx="108">
                  <c:v>0.26967000000000002</c:v>
                </c:pt>
                <c:pt idx="109">
                  <c:v>0.27067999999999998</c:v>
                </c:pt>
                <c:pt idx="110">
                  <c:v>0.50984200000000002</c:v>
                </c:pt>
                <c:pt idx="111">
                  <c:v>0.66957800000000001</c:v>
                </c:pt>
                <c:pt idx="112">
                  <c:v>0.64498</c:v>
                </c:pt>
                <c:pt idx="113">
                  <c:v>0.58250000000000002</c:v>
                </c:pt>
                <c:pt idx="114">
                  <c:v>0.44080000000000003</c:v>
                </c:pt>
                <c:pt idx="115">
                  <c:v>0.37440000000000001</c:v>
                </c:pt>
                <c:pt idx="116">
                  <c:v>0.68493000000000004</c:v>
                </c:pt>
                <c:pt idx="117">
                  <c:v>0.50377799999999995</c:v>
                </c:pt>
                <c:pt idx="118">
                  <c:v>0.38802399999999998</c:v>
                </c:pt>
                <c:pt idx="119">
                  <c:v>0.37736399999999998</c:v>
                </c:pt>
                <c:pt idx="120">
                  <c:v>0.276003</c:v>
                </c:pt>
                <c:pt idx="121">
                  <c:v>0.27398099999999997</c:v>
                </c:pt>
                <c:pt idx="122">
                  <c:v>0.27296999999999999</c:v>
                </c:pt>
                <c:pt idx="123">
                  <c:v>0.27168999999999999</c:v>
                </c:pt>
                <c:pt idx="124">
                  <c:v>0.309</c:v>
                </c:pt>
                <c:pt idx="125">
                  <c:v>0.26663999999999999</c:v>
                </c:pt>
                <c:pt idx="126">
                  <c:v>0.26791500000000001</c:v>
                </c:pt>
                <c:pt idx="127">
                  <c:v>0.27094800000000002</c:v>
                </c:pt>
                <c:pt idx="128">
                  <c:v>0.26993699999999998</c:v>
                </c:pt>
                <c:pt idx="129">
                  <c:v>0.26866000000000001</c:v>
                </c:pt>
                <c:pt idx="130">
                  <c:v>0.2727</c:v>
                </c:pt>
                <c:pt idx="131">
                  <c:v>0.27371000000000001</c:v>
                </c:pt>
                <c:pt idx="132">
                  <c:v>0.27472000000000002</c:v>
                </c:pt>
                <c:pt idx="133">
                  <c:v>0.27673999999999999</c:v>
                </c:pt>
                <c:pt idx="134">
                  <c:v>0.27673999999999999</c:v>
                </c:pt>
                <c:pt idx="135">
                  <c:v>0.44303999999999999</c:v>
                </c:pt>
                <c:pt idx="136">
                  <c:v>0.53486</c:v>
                </c:pt>
                <c:pt idx="137">
                  <c:v>0.49369600000000002</c:v>
                </c:pt>
                <c:pt idx="138">
                  <c:v>0.49810399999999999</c:v>
                </c:pt>
                <c:pt idx="139">
                  <c:v>0.52439999999999998</c:v>
                </c:pt>
                <c:pt idx="140">
                  <c:v>0.28077999999999997</c:v>
                </c:pt>
                <c:pt idx="141">
                  <c:v>0.478935</c:v>
                </c:pt>
                <c:pt idx="142">
                  <c:v>0.47736000000000001</c:v>
                </c:pt>
                <c:pt idx="143">
                  <c:v>0.53359599999999996</c:v>
                </c:pt>
                <c:pt idx="144">
                  <c:v>0.27195900000000001</c:v>
                </c:pt>
                <c:pt idx="145">
                  <c:v>0.27067999999999998</c:v>
                </c:pt>
                <c:pt idx="146">
                  <c:v>0.26967000000000002</c:v>
                </c:pt>
                <c:pt idx="147">
                  <c:v>0.27067999999999998</c:v>
                </c:pt>
                <c:pt idx="148">
                  <c:v>0.27067999999999998</c:v>
                </c:pt>
                <c:pt idx="149">
                  <c:v>0.26967000000000002</c:v>
                </c:pt>
                <c:pt idx="150">
                  <c:v>0.29883500000000002</c:v>
                </c:pt>
                <c:pt idx="151">
                  <c:v>0.26866000000000001</c:v>
                </c:pt>
                <c:pt idx="152">
                  <c:v>0.26967000000000002</c:v>
                </c:pt>
                <c:pt idx="153">
                  <c:v>0.26967000000000002</c:v>
                </c:pt>
                <c:pt idx="154">
                  <c:v>0.26967000000000002</c:v>
                </c:pt>
                <c:pt idx="155">
                  <c:v>0.27067999999999998</c:v>
                </c:pt>
                <c:pt idx="156">
                  <c:v>0.27067999999999998</c:v>
                </c:pt>
                <c:pt idx="157">
                  <c:v>0.27067999999999998</c:v>
                </c:pt>
                <c:pt idx="158">
                  <c:v>0.27168999999999999</c:v>
                </c:pt>
                <c:pt idx="159">
                  <c:v>0.27168999999999999</c:v>
                </c:pt>
                <c:pt idx="160">
                  <c:v>0.26993699999999998</c:v>
                </c:pt>
                <c:pt idx="161">
                  <c:v>0.26967000000000002</c:v>
                </c:pt>
                <c:pt idx="162">
                  <c:v>0.27067999999999998</c:v>
                </c:pt>
                <c:pt idx="163">
                  <c:v>0.27067999999999998</c:v>
                </c:pt>
                <c:pt idx="164">
                  <c:v>0.27067999999999998</c:v>
                </c:pt>
                <c:pt idx="165">
                  <c:v>0.35802</c:v>
                </c:pt>
                <c:pt idx="166">
                  <c:v>0.268926</c:v>
                </c:pt>
                <c:pt idx="167">
                  <c:v>0.26765</c:v>
                </c:pt>
                <c:pt idx="168">
                  <c:v>0.547261</c:v>
                </c:pt>
                <c:pt idx="169">
                  <c:v>0.47404499999999999</c:v>
                </c:pt>
                <c:pt idx="170">
                  <c:v>0.50581799999999999</c:v>
                </c:pt>
                <c:pt idx="171">
                  <c:v>0.36120000000000002</c:v>
                </c:pt>
                <c:pt idx="172">
                  <c:v>0.48841000000000001</c:v>
                </c:pt>
                <c:pt idx="173">
                  <c:v>0.50692000000000004</c:v>
                </c:pt>
                <c:pt idx="174">
                  <c:v>0.46851999999999999</c:v>
                </c:pt>
                <c:pt idx="175">
                  <c:v>0.26866000000000001</c:v>
                </c:pt>
                <c:pt idx="176">
                  <c:v>0.46131899999999998</c:v>
                </c:pt>
                <c:pt idx="177">
                  <c:v>0.48067500000000002</c:v>
                </c:pt>
                <c:pt idx="178">
                  <c:v>0.50141000000000002</c:v>
                </c:pt>
                <c:pt idx="179">
                  <c:v>0.43441999999999997</c:v>
                </c:pt>
                <c:pt idx="180">
                  <c:v>0.43599599999999999</c:v>
                </c:pt>
                <c:pt idx="181">
                  <c:v>0.31456800000000001</c:v>
                </c:pt>
                <c:pt idx="182">
                  <c:v>0.27472000000000002</c:v>
                </c:pt>
                <c:pt idx="183">
                  <c:v>0.28308</c:v>
                </c:pt>
                <c:pt idx="184">
                  <c:v>0.27398099999999997</c:v>
                </c:pt>
                <c:pt idx="185">
                  <c:v>0.38589200000000001</c:v>
                </c:pt>
                <c:pt idx="186">
                  <c:v>0.27572999999999998</c:v>
                </c:pt>
                <c:pt idx="187">
                  <c:v>0.276003</c:v>
                </c:pt>
                <c:pt idx="188">
                  <c:v>0.27398099999999997</c:v>
                </c:pt>
                <c:pt idx="189">
                  <c:v>0.60580000000000001</c:v>
                </c:pt>
                <c:pt idx="190">
                  <c:v>0.65972900000000001</c:v>
                </c:pt>
                <c:pt idx="191">
                  <c:v>0.49304100000000001</c:v>
                </c:pt>
                <c:pt idx="192">
                  <c:v>0.52803199999999995</c:v>
                </c:pt>
                <c:pt idx="193">
                  <c:v>0.53128799999999998</c:v>
                </c:pt>
                <c:pt idx="194">
                  <c:v>0.65495700000000001</c:v>
                </c:pt>
                <c:pt idx="195">
                  <c:v>0.27673999999999999</c:v>
                </c:pt>
                <c:pt idx="196">
                  <c:v>0.27775</c:v>
                </c:pt>
                <c:pt idx="197">
                  <c:v>0.27876000000000001</c:v>
                </c:pt>
                <c:pt idx="198">
                  <c:v>0.27775</c:v>
                </c:pt>
                <c:pt idx="199">
                  <c:v>0.27673999999999999</c:v>
                </c:pt>
                <c:pt idx="200">
                  <c:v>0.27619199999999999</c:v>
                </c:pt>
                <c:pt idx="201">
                  <c:v>0.27673999999999999</c:v>
                </c:pt>
                <c:pt idx="202">
                  <c:v>0.27371000000000001</c:v>
                </c:pt>
                <c:pt idx="203">
                  <c:v>0.34037000000000001</c:v>
                </c:pt>
                <c:pt idx="204">
                  <c:v>0.58583200000000002</c:v>
                </c:pt>
                <c:pt idx="205">
                  <c:v>1.5193890000000001</c:v>
                </c:pt>
                <c:pt idx="206">
                  <c:v>1.653675</c:v>
                </c:pt>
                <c:pt idx="207">
                  <c:v>0.29188999999999998</c:v>
                </c:pt>
                <c:pt idx="208">
                  <c:v>0.37643100000000002</c:v>
                </c:pt>
                <c:pt idx="209">
                  <c:v>0.34509800000000002</c:v>
                </c:pt>
                <c:pt idx="210">
                  <c:v>0.54680099999999998</c:v>
                </c:pt>
                <c:pt idx="211">
                  <c:v>0.66144000000000003</c:v>
                </c:pt>
                <c:pt idx="212">
                  <c:v>1.131678</c:v>
                </c:pt>
                <c:pt idx="213">
                  <c:v>1.045798</c:v>
                </c:pt>
                <c:pt idx="214">
                  <c:v>0.92101200000000005</c:v>
                </c:pt>
                <c:pt idx="215">
                  <c:v>0.97967800000000005</c:v>
                </c:pt>
                <c:pt idx="216">
                  <c:v>1.089764</c:v>
                </c:pt>
                <c:pt idx="217">
                  <c:v>1.1239570000000001</c:v>
                </c:pt>
                <c:pt idx="218">
                  <c:v>0.43343999999999999</c:v>
                </c:pt>
                <c:pt idx="219">
                  <c:v>0.29289999999999999</c:v>
                </c:pt>
                <c:pt idx="220">
                  <c:v>0.29188999999999998</c:v>
                </c:pt>
                <c:pt idx="221">
                  <c:v>0.29088000000000003</c:v>
                </c:pt>
                <c:pt idx="222">
                  <c:v>0.29088000000000003</c:v>
                </c:pt>
                <c:pt idx="223">
                  <c:v>0.28987000000000002</c:v>
                </c:pt>
                <c:pt idx="224">
                  <c:v>0.28987000000000002</c:v>
                </c:pt>
                <c:pt idx="225">
                  <c:v>0.28886000000000001</c:v>
                </c:pt>
                <c:pt idx="226">
                  <c:v>0.28987000000000002</c:v>
                </c:pt>
                <c:pt idx="227">
                  <c:v>0.87939599999999996</c:v>
                </c:pt>
                <c:pt idx="228">
                  <c:v>0.75012199999999996</c:v>
                </c:pt>
                <c:pt idx="229">
                  <c:v>0.98009999999999997</c:v>
                </c:pt>
                <c:pt idx="230">
                  <c:v>0.84690600000000005</c:v>
                </c:pt>
                <c:pt idx="231">
                  <c:v>0.78690000000000004</c:v>
                </c:pt>
                <c:pt idx="232">
                  <c:v>0.65929499999999996</c:v>
                </c:pt>
                <c:pt idx="233">
                  <c:v>0.56930599999999998</c:v>
                </c:pt>
                <c:pt idx="234">
                  <c:v>0.67715999999999998</c:v>
                </c:pt>
                <c:pt idx="235">
                  <c:v>0.69179000000000002</c:v>
                </c:pt>
                <c:pt idx="236">
                  <c:v>0.68629399999999996</c:v>
                </c:pt>
                <c:pt idx="237">
                  <c:v>0.66820000000000002</c:v>
                </c:pt>
                <c:pt idx="238">
                  <c:v>1.047051</c:v>
                </c:pt>
                <c:pt idx="239">
                  <c:v>1.0654980000000001</c:v>
                </c:pt>
                <c:pt idx="240">
                  <c:v>1.0762719999999999</c:v>
                </c:pt>
                <c:pt idx="241">
                  <c:v>1.0855859999999999</c:v>
                </c:pt>
                <c:pt idx="242">
                  <c:v>1.074322</c:v>
                </c:pt>
                <c:pt idx="243">
                  <c:v>1.067704</c:v>
                </c:pt>
                <c:pt idx="244">
                  <c:v>1.1816</c:v>
                </c:pt>
                <c:pt idx="245">
                  <c:v>1.272284</c:v>
                </c:pt>
                <c:pt idx="246">
                  <c:v>1.1820059999999999</c:v>
                </c:pt>
                <c:pt idx="247">
                  <c:v>1.1315200000000001</c:v>
                </c:pt>
                <c:pt idx="248">
                  <c:v>1.985841</c:v>
                </c:pt>
                <c:pt idx="249">
                  <c:v>1.4065319999999999</c:v>
                </c:pt>
                <c:pt idx="250">
                  <c:v>1.4519439999999999</c:v>
                </c:pt>
                <c:pt idx="251">
                  <c:v>1.74468</c:v>
                </c:pt>
                <c:pt idx="252">
                  <c:v>0.693133</c:v>
                </c:pt>
                <c:pt idx="253">
                  <c:v>0.49062</c:v>
                </c:pt>
                <c:pt idx="254">
                  <c:v>0.52781999999999996</c:v>
                </c:pt>
                <c:pt idx="255">
                  <c:v>0.27701399999999998</c:v>
                </c:pt>
                <c:pt idx="256">
                  <c:v>0.27296999999999999</c:v>
                </c:pt>
                <c:pt idx="257">
                  <c:v>0.27195900000000001</c:v>
                </c:pt>
                <c:pt idx="258">
                  <c:v>0.26993699999999998</c:v>
                </c:pt>
                <c:pt idx="259">
                  <c:v>0.293132</c:v>
                </c:pt>
                <c:pt idx="260">
                  <c:v>0.268926</c:v>
                </c:pt>
                <c:pt idx="261">
                  <c:v>0.26791500000000001</c:v>
                </c:pt>
                <c:pt idx="262">
                  <c:v>0.26690399999999997</c:v>
                </c:pt>
                <c:pt idx="263">
                  <c:v>0.26690399999999997</c:v>
                </c:pt>
                <c:pt idx="264">
                  <c:v>0.26589299999999999</c:v>
                </c:pt>
                <c:pt idx="265">
                  <c:v>0.26462000000000002</c:v>
                </c:pt>
                <c:pt idx="266">
                  <c:v>0.26488200000000001</c:v>
                </c:pt>
                <c:pt idx="267">
                  <c:v>0.26387100000000002</c:v>
                </c:pt>
                <c:pt idx="268">
                  <c:v>0.26589299999999999</c:v>
                </c:pt>
                <c:pt idx="269">
                  <c:v>0.26387100000000002</c:v>
                </c:pt>
                <c:pt idx="270">
                  <c:v>0.26488200000000001</c:v>
                </c:pt>
                <c:pt idx="271">
                  <c:v>0.360018</c:v>
                </c:pt>
                <c:pt idx="272">
                  <c:v>0.49479800000000002</c:v>
                </c:pt>
                <c:pt idx="273">
                  <c:v>0.60026400000000002</c:v>
                </c:pt>
                <c:pt idx="274">
                  <c:v>0.66060200000000002</c:v>
                </c:pt>
                <c:pt idx="275">
                  <c:v>0.42098000000000002</c:v>
                </c:pt>
                <c:pt idx="276">
                  <c:v>0.43697399999999997</c:v>
                </c:pt>
                <c:pt idx="277">
                  <c:v>0.56924399999999997</c:v>
                </c:pt>
                <c:pt idx="278">
                  <c:v>0.45415499999999998</c:v>
                </c:pt>
                <c:pt idx="279">
                  <c:v>0.63739199999999996</c:v>
                </c:pt>
                <c:pt idx="280">
                  <c:v>0.50273999999999996</c:v>
                </c:pt>
                <c:pt idx="281">
                  <c:v>0.26690399999999997</c:v>
                </c:pt>
                <c:pt idx="282">
                  <c:v>0.27398099999999997</c:v>
                </c:pt>
                <c:pt idx="283">
                  <c:v>0.26589299999999999</c:v>
                </c:pt>
                <c:pt idx="284">
                  <c:v>0.26589299999999999</c:v>
                </c:pt>
                <c:pt idx="285">
                  <c:v>0.436392</c:v>
                </c:pt>
                <c:pt idx="286">
                  <c:v>0.32551999999999998</c:v>
                </c:pt>
                <c:pt idx="287">
                  <c:v>0.26589299999999999</c:v>
                </c:pt>
                <c:pt idx="288">
                  <c:v>0.26589299999999999</c:v>
                </c:pt>
                <c:pt idx="289">
                  <c:v>0.26589299999999999</c:v>
                </c:pt>
                <c:pt idx="290">
                  <c:v>0.26589299999999999</c:v>
                </c:pt>
                <c:pt idx="291">
                  <c:v>0.26589299999999999</c:v>
                </c:pt>
                <c:pt idx="292">
                  <c:v>0.26462000000000002</c:v>
                </c:pt>
                <c:pt idx="293">
                  <c:v>0.26488200000000001</c:v>
                </c:pt>
                <c:pt idx="294">
                  <c:v>0.26488200000000001</c:v>
                </c:pt>
                <c:pt idx="295">
                  <c:v>0.26488200000000001</c:v>
                </c:pt>
                <c:pt idx="296">
                  <c:v>0.26589299999999999</c:v>
                </c:pt>
                <c:pt idx="297">
                  <c:v>0.26589299999999999</c:v>
                </c:pt>
                <c:pt idx="298">
                  <c:v>0.26690399999999997</c:v>
                </c:pt>
                <c:pt idx="299">
                  <c:v>0.26589299999999999</c:v>
                </c:pt>
                <c:pt idx="300">
                  <c:v>0.26993699999999998</c:v>
                </c:pt>
                <c:pt idx="301">
                  <c:v>0.32484800000000003</c:v>
                </c:pt>
                <c:pt idx="302">
                  <c:v>0.26765</c:v>
                </c:pt>
                <c:pt idx="303">
                  <c:v>0.26993699999999998</c:v>
                </c:pt>
                <c:pt idx="304">
                  <c:v>0.46520499999999998</c:v>
                </c:pt>
                <c:pt idx="305">
                  <c:v>0.50912400000000002</c:v>
                </c:pt>
                <c:pt idx="306">
                  <c:v>0.36435600000000001</c:v>
                </c:pt>
                <c:pt idx="307">
                  <c:v>0.26791500000000001</c:v>
                </c:pt>
                <c:pt idx="308">
                  <c:v>0.26690399999999997</c:v>
                </c:pt>
                <c:pt idx="309">
                  <c:v>0.26690399999999997</c:v>
                </c:pt>
                <c:pt idx="310">
                  <c:v>0.28643999999999997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[antutu_full_affinity15_excel.xlsx]Sheet1!$J$1</c:f>
              <c:strCache>
                <c:ptCount val="1"/>
                <c:pt idx="0">
                  <c:v>A7_W</c:v>
                </c:pt>
              </c:strCache>
            </c:strRef>
          </c:tx>
          <c:marker>
            <c:symbol val="none"/>
          </c:marker>
          <c:val>
            <c:numRef>
              <c:f>[antutu_full_affinity15_excel.xlsx]Sheet1!$J$2:$J$312</c:f>
              <c:numCache>
                <c:formatCode>General</c:formatCode>
                <c:ptCount val="311"/>
                <c:pt idx="0">
                  <c:v>0.155441</c:v>
                </c:pt>
                <c:pt idx="1">
                  <c:v>0.165376</c:v>
                </c:pt>
                <c:pt idx="2">
                  <c:v>0.14660999999999999</c:v>
                </c:pt>
                <c:pt idx="3">
                  <c:v>0.16211200000000001</c:v>
                </c:pt>
                <c:pt idx="4">
                  <c:v>0.14118</c:v>
                </c:pt>
                <c:pt idx="5">
                  <c:v>0.10938299999999999</c:v>
                </c:pt>
                <c:pt idx="6">
                  <c:v>0.10062599999999999</c:v>
                </c:pt>
                <c:pt idx="7">
                  <c:v>0.121296</c:v>
                </c:pt>
                <c:pt idx="8">
                  <c:v>0.15421199999999999</c:v>
                </c:pt>
                <c:pt idx="9">
                  <c:v>0.165376</c:v>
                </c:pt>
                <c:pt idx="10">
                  <c:v>0.14783199999999999</c:v>
                </c:pt>
                <c:pt idx="11">
                  <c:v>0.12260500000000001</c:v>
                </c:pt>
                <c:pt idx="12">
                  <c:v>0.14552399999999999</c:v>
                </c:pt>
                <c:pt idx="13">
                  <c:v>0.327075</c:v>
                </c:pt>
                <c:pt idx="14">
                  <c:v>9.6832000000000001E-2</c:v>
                </c:pt>
                <c:pt idx="15">
                  <c:v>9.6742999999999996E-2</c:v>
                </c:pt>
                <c:pt idx="16">
                  <c:v>8.1750000000000003E-2</c:v>
                </c:pt>
                <c:pt idx="17">
                  <c:v>0.45299099999999998</c:v>
                </c:pt>
                <c:pt idx="18">
                  <c:v>0.57846200000000003</c:v>
                </c:pt>
                <c:pt idx="19">
                  <c:v>0.58105600000000002</c:v>
                </c:pt>
                <c:pt idx="20">
                  <c:v>0.59532300000000005</c:v>
                </c:pt>
                <c:pt idx="21">
                  <c:v>0.59662000000000004</c:v>
                </c:pt>
                <c:pt idx="22">
                  <c:v>0.59532300000000005</c:v>
                </c:pt>
                <c:pt idx="23">
                  <c:v>0.59013499999999997</c:v>
                </c:pt>
                <c:pt idx="24">
                  <c:v>0.61866900000000002</c:v>
                </c:pt>
                <c:pt idx="25">
                  <c:v>0.61866900000000002</c:v>
                </c:pt>
                <c:pt idx="26">
                  <c:v>0.61607500000000004</c:v>
                </c:pt>
                <c:pt idx="27">
                  <c:v>0.62645099999999998</c:v>
                </c:pt>
                <c:pt idx="28">
                  <c:v>0.62256</c:v>
                </c:pt>
                <c:pt idx="29">
                  <c:v>0.61996600000000002</c:v>
                </c:pt>
                <c:pt idx="30">
                  <c:v>0.62126300000000001</c:v>
                </c:pt>
                <c:pt idx="31">
                  <c:v>0.4511</c:v>
                </c:pt>
                <c:pt idx="32">
                  <c:v>0.45240000000000002</c:v>
                </c:pt>
                <c:pt idx="33">
                  <c:v>0.45369999999999999</c:v>
                </c:pt>
                <c:pt idx="34">
                  <c:v>0.4511</c:v>
                </c:pt>
                <c:pt idx="35">
                  <c:v>0.44850000000000001</c:v>
                </c:pt>
                <c:pt idx="36">
                  <c:v>0.44979999999999998</c:v>
                </c:pt>
                <c:pt idx="37">
                  <c:v>0.44979999999999998</c:v>
                </c:pt>
                <c:pt idx="38">
                  <c:v>0.4511</c:v>
                </c:pt>
                <c:pt idx="39">
                  <c:v>0.44850000000000001</c:v>
                </c:pt>
                <c:pt idx="40">
                  <c:v>0.40949999999999998</c:v>
                </c:pt>
                <c:pt idx="41">
                  <c:v>0.40949999999999998</c:v>
                </c:pt>
                <c:pt idx="42">
                  <c:v>0.40949999999999998</c:v>
                </c:pt>
                <c:pt idx="43">
                  <c:v>0.41339999999999999</c:v>
                </c:pt>
                <c:pt idx="44">
                  <c:v>0.41339999999999999</c:v>
                </c:pt>
                <c:pt idx="45">
                  <c:v>0.41210000000000002</c:v>
                </c:pt>
                <c:pt idx="46">
                  <c:v>0.4108</c:v>
                </c:pt>
                <c:pt idx="47">
                  <c:v>0.41210000000000002</c:v>
                </c:pt>
                <c:pt idx="48">
                  <c:v>0.41339999999999999</c:v>
                </c:pt>
                <c:pt idx="49">
                  <c:v>0.377</c:v>
                </c:pt>
                <c:pt idx="50">
                  <c:v>0.377</c:v>
                </c:pt>
                <c:pt idx="51">
                  <c:v>0.377</c:v>
                </c:pt>
                <c:pt idx="52">
                  <c:v>0.37830000000000003</c:v>
                </c:pt>
                <c:pt idx="53">
                  <c:v>0.38090000000000002</c:v>
                </c:pt>
                <c:pt idx="54">
                  <c:v>0.38090000000000002</c:v>
                </c:pt>
                <c:pt idx="55">
                  <c:v>0.37959999999999999</c:v>
                </c:pt>
                <c:pt idx="56">
                  <c:v>0.377</c:v>
                </c:pt>
                <c:pt idx="57">
                  <c:v>0.4108</c:v>
                </c:pt>
                <c:pt idx="58">
                  <c:v>0.45500000000000002</c:v>
                </c:pt>
                <c:pt idx="59">
                  <c:v>0.45500000000000002</c:v>
                </c:pt>
                <c:pt idx="60">
                  <c:v>0.45500000000000002</c:v>
                </c:pt>
                <c:pt idx="61">
                  <c:v>0.45629999999999998</c:v>
                </c:pt>
                <c:pt idx="62">
                  <c:v>0.45629999999999998</c:v>
                </c:pt>
                <c:pt idx="63">
                  <c:v>0.45369999999999999</c:v>
                </c:pt>
                <c:pt idx="64">
                  <c:v>0.45629999999999998</c:v>
                </c:pt>
                <c:pt idx="65">
                  <c:v>0.45760000000000001</c:v>
                </c:pt>
                <c:pt idx="66">
                  <c:v>1.0912919999999999</c:v>
                </c:pt>
                <c:pt idx="67">
                  <c:v>1.0956159999999999</c:v>
                </c:pt>
                <c:pt idx="68">
                  <c:v>1.0990500000000001</c:v>
                </c:pt>
                <c:pt idx="69">
                  <c:v>1.1003430000000001</c:v>
                </c:pt>
                <c:pt idx="70">
                  <c:v>1.0994919999999999</c:v>
                </c:pt>
                <c:pt idx="71">
                  <c:v>1.0994919999999999</c:v>
                </c:pt>
                <c:pt idx="72">
                  <c:v>1.1016360000000001</c:v>
                </c:pt>
                <c:pt idx="73">
                  <c:v>1.1016360000000001</c:v>
                </c:pt>
                <c:pt idx="74">
                  <c:v>1.100784</c:v>
                </c:pt>
                <c:pt idx="75">
                  <c:v>1.16926</c:v>
                </c:pt>
                <c:pt idx="76">
                  <c:v>1.16926</c:v>
                </c:pt>
                <c:pt idx="77">
                  <c:v>1.170552</c:v>
                </c:pt>
                <c:pt idx="78">
                  <c:v>1.16926</c:v>
                </c:pt>
                <c:pt idx="79">
                  <c:v>1.1679679999999999</c:v>
                </c:pt>
                <c:pt idx="80">
                  <c:v>1.16926</c:v>
                </c:pt>
                <c:pt idx="81">
                  <c:v>1.1679679999999999</c:v>
                </c:pt>
                <c:pt idx="82">
                  <c:v>1.16926</c:v>
                </c:pt>
                <c:pt idx="83">
                  <c:v>1.16926</c:v>
                </c:pt>
                <c:pt idx="84">
                  <c:v>1.166676</c:v>
                </c:pt>
                <c:pt idx="85">
                  <c:v>1.1679679999999999</c:v>
                </c:pt>
                <c:pt idx="86">
                  <c:v>1.166676</c:v>
                </c:pt>
                <c:pt idx="87">
                  <c:v>1.166676</c:v>
                </c:pt>
                <c:pt idx="88">
                  <c:v>1.1679679999999999</c:v>
                </c:pt>
                <c:pt idx="89">
                  <c:v>0.33184000000000002</c:v>
                </c:pt>
                <c:pt idx="90">
                  <c:v>1.32741</c:v>
                </c:pt>
                <c:pt idx="91">
                  <c:v>1.3426400000000001</c:v>
                </c:pt>
                <c:pt idx="92">
                  <c:v>1.338767</c:v>
                </c:pt>
                <c:pt idx="93">
                  <c:v>1.3542590000000001</c:v>
                </c:pt>
                <c:pt idx="94">
                  <c:v>1.3490949999999999</c:v>
                </c:pt>
                <c:pt idx="95">
                  <c:v>1.343931</c:v>
                </c:pt>
                <c:pt idx="96">
                  <c:v>1.33386</c:v>
                </c:pt>
                <c:pt idx="97">
                  <c:v>1.327148</c:v>
                </c:pt>
                <c:pt idx="98">
                  <c:v>1.3245659999999999</c:v>
                </c:pt>
                <c:pt idx="99">
                  <c:v>0.90779500000000002</c:v>
                </c:pt>
                <c:pt idx="100">
                  <c:v>0.90390999999999999</c:v>
                </c:pt>
                <c:pt idx="101">
                  <c:v>0.90390999999999999</c:v>
                </c:pt>
                <c:pt idx="102">
                  <c:v>0.90132000000000001</c:v>
                </c:pt>
                <c:pt idx="103">
                  <c:v>0.90002499999999996</c:v>
                </c:pt>
                <c:pt idx="104">
                  <c:v>0.90002499999999996</c:v>
                </c:pt>
                <c:pt idx="105">
                  <c:v>0.89873000000000003</c:v>
                </c:pt>
                <c:pt idx="106">
                  <c:v>0.89873000000000003</c:v>
                </c:pt>
                <c:pt idx="107">
                  <c:v>0.89873000000000003</c:v>
                </c:pt>
                <c:pt idx="108">
                  <c:v>1.1343760000000001</c:v>
                </c:pt>
                <c:pt idx="109">
                  <c:v>1.1434200000000001</c:v>
                </c:pt>
                <c:pt idx="110">
                  <c:v>1.144712</c:v>
                </c:pt>
                <c:pt idx="111">
                  <c:v>1.1434200000000001</c:v>
                </c:pt>
                <c:pt idx="112">
                  <c:v>1.144712</c:v>
                </c:pt>
                <c:pt idx="113">
                  <c:v>1.1434200000000001</c:v>
                </c:pt>
                <c:pt idx="114">
                  <c:v>1.1472960000000001</c:v>
                </c:pt>
                <c:pt idx="115">
                  <c:v>1.1485879999999999</c:v>
                </c:pt>
                <c:pt idx="116">
                  <c:v>1.0266420000000001</c:v>
                </c:pt>
                <c:pt idx="117">
                  <c:v>0.29272500000000001</c:v>
                </c:pt>
                <c:pt idx="118">
                  <c:v>0.3211</c:v>
                </c:pt>
                <c:pt idx="119">
                  <c:v>0.29402600000000001</c:v>
                </c:pt>
                <c:pt idx="120">
                  <c:v>0.28361799999999998</c:v>
                </c:pt>
                <c:pt idx="121">
                  <c:v>0.27971499999999999</c:v>
                </c:pt>
                <c:pt idx="122">
                  <c:v>0.30183199999999999</c:v>
                </c:pt>
                <c:pt idx="123">
                  <c:v>0.30573499999999998</c:v>
                </c:pt>
                <c:pt idx="124">
                  <c:v>0.53607400000000005</c:v>
                </c:pt>
                <c:pt idx="125">
                  <c:v>0.53737199999999996</c:v>
                </c:pt>
                <c:pt idx="126">
                  <c:v>0.53737199999999996</c:v>
                </c:pt>
                <c:pt idx="127">
                  <c:v>0.33019999999999999</c:v>
                </c:pt>
                <c:pt idx="128">
                  <c:v>0.36919999999999997</c:v>
                </c:pt>
                <c:pt idx="129">
                  <c:v>0.36659999999999998</c:v>
                </c:pt>
                <c:pt idx="130">
                  <c:v>0.44330000000000003</c:v>
                </c:pt>
                <c:pt idx="131">
                  <c:v>0.74519999999999997</c:v>
                </c:pt>
                <c:pt idx="132">
                  <c:v>0.76982399999999995</c:v>
                </c:pt>
                <c:pt idx="133">
                  <c:v>1.035693</c:v>
                </c:pt>
                <c:pt idx="134">
                  <c:v>0.72502299999999997</c:v>
                </c:pt>
                <c:pt idx="135">
                  <c:v>0.88707499999999995</c:v>
                </c:pt>
                <c:pt idx="136">
                  <c:v>0.53217999999999999</c:v>
                </c:pt>
                <c:pt idx="137">
                  <c:v>0.38219999999999998</c:v>
                </c:pt>
                <c:pt idx="138">
                  <c:v>0.294406</c:v>
                </c:pt>
                <c:pt idx="139">
                  <c:v>0.44979999999999998</c:v>
                </c:pt>
                <c:pt idx="140">
                  <c:v>0.44780999999999999</c:v>
                </c:pt>
                <c:pt idx="141">
                  <c:v>0.72057599999999999</c:v>
                </c:pt>
                <c:pt idx="142">
                  <c:v>0.47766399999999998</c:v>
                </c:pt>
                <c:pt idx="143">
                  <c:v>0.44979999999999998</c:v>
                </c:pt>
                <c:pt idx="144">
                  <c:v>0.69519200000000003</c:v>
                </c:pt>
                <c:pt idx="145">
                  <c:v>0.96736500000000003</c:v>
                </c:pt>
                <c:pt idx="146">
                  <c:v>0.79833600000000005</c:v>
                </c:pt>
                <c:pt idx="147">
                  <c:v>0.70297399999999999</c:v>
                </c:pt>
                <c:pt idx="148">
                  <c:v>0.92981000000000003</c:v>
                </c:pt>
                <c:pt idx="149">
                  <c:v>0.701677</c:v>
                </c:pt>
                <c:pt idx="150">
                  <c:v>0.573716</c:v>
                </c:pt>
                <c:pt idx="151">
                  <c:v>0.478962</c:v>
                </c:pt>
                <c:pt idx="152">
                  <c:v>0.45170399999999999</c:v>
                </c:pt>
                <c:pt idx="153">
                  <c:v>0.45689600000000002</c:v>
                </c:pt>
                <c:pt idx="154">
                  <c:v>0.50102800000000003</c:v>
                </c:pt>
                <c:pt idx="155">
                  <c:v>0.89873000000000003</c:v>
                </c:pt>
                <c:pt idx="156">
                  <c:v>0.90261499999999995</c:v>
                </c:pt>
                <c:pt idx="157">
                  <c:v>0.90261499999999995</c:v>
                </c:pt>
                <c:pt idx="158">
                  <c:v>0.90390999999999999</c:v>
                </c:pt>
                <c:pt idx="159">
                  <c:v>0.37959999999999999</c:v>
                </c:pt>
                <c:pt idx="160">
                  <c:v>8.1750000000000003E-2</c:v>
                </c:pt>
                <c:pt idx="161">
                  <c:v>0.46727999999999997</c:v>
                </c:pt>
                <c:pt idx="162">
                  <c:v>0.46987600000000002</c:v>
                </c:pt>
                <c:pt idx="163">
                  <c:v>0.47766399999999998</c:v>
                </c:pt>
                <c:pt idx="164">
                  <c:v>0.47117399999999998</c:v>
                </c:pt>
                <c:pt idx="165">
                  <c:v>8.0659999999999996E-2</c:v>
                </c:pt>
                <c:pt idx="166">
                  <c:v>7.9570000000000002E-2</c:v>
                </c:pt>
                <c:pt idx="167">
                  <c:v>7.8479999999999994E-2</c:v>
                </c:pt>
                <c:pt idx="168">
                  <c:v>7.9570000000000002E-2</c:v>
                </c:pt>
                <c:pt idx="169">
                  <c:v>8.5019999999999998E-2</c:v>
                </c:pt>
                <c:pt idx="170">
                  <c:v>8.2839999999999997E-2</c:v>
                </c:pt>
                <c:pt idx="171">
                  <c:v>8.0659999999999996E-2</c:v>
                </c:pt>
                <c:pt idx="172">
                  <c:v>0.46727999999999997</c:v>
                </c:pt>
                <c:pt idx="173">
                  <c:v>0.46857799999999999</c:v>
                </c:pt>
                <c:pt idx="174">
                  <c:v>0.47117399999999998</c:v>
                </c:pt>
                <c:pt idx="175">
                  <c:v>8.0659999999999996E-2</c:v>
                </c:pt>
                <c:pt idx="176">
                  <c:v>8.5019999999999998E-2</c:v>
                </c:pt>
                <c:pt idx="177">
                  <c:v>8.1750000000000003E-2</c:v>
                </c:pt>
                <c:pt idx="178">
                  <c:v>8.2839999999999997E-2</c:v>
                </c:pt>
                <c:pt idx="179">
                  <c:v>0.30769200000000002</c:v>
                </c:pt>
                <c:pt idx="180">
                  <c:v>0.15190000000000001</c:v>
                </c:pt>
                <c:pt idx="181">
                  <c:v>0.11458599999999999</c:v>
                </c:pt>
                <c:pt idx="182">
                  <c:v>0.103488</c:v>
                </c:pt>
                <c:pt idx="183">
                  <c:v>0.128639</c:v>
                </c:pt>
                <c:pt idx="184">
                  <c:v>0.16600500000000001</c:v>
                </c:pt>
                <c:pt idx="185">
                  <c:v>0.182784</c:v>
                </c:pt>
                <c:pt idx="186">
                  <c:v>0.16289999999999999</c:v>
                </c:pt>
                <c:pt idx="187">
                  <c:v>0.12767600000000001</c:v>
                </c:pt>
                <c:pt idx="188">
                  <c:v>0.10476000000000001</c:v>
                </c:pt>
                <c:pt idx="189">
                  <c:v>0.19647000000000001</c:v>
                </c:pt>
                <c:pt idx="190">
                  <c:v>0.199272</c:v>
                </c:pt>
                <c:pt idx="191">
                  <c:v>0.18718599999999999</c:v>
                </c:pt>
                <c:pt idx="192">
                  <c:v>0.164934</c:v>
                </c:pt>
                <c:pt idx="193">
                  <c:v>0.14848800000000001</c:v>
                </c:pt>
                <c:pt idx="194">
                  <c:v>0.15587500000000001</c:v>
                </c:pt>
                <c:pt idx="195">
                  <c:v>0.199985</c:v>
                </c:pt>
                <c:pt idx="196">
                  <c:v>0.18035999999999999</c:v>
                </c:pt>
                <c:pt idx="197">
                  <c:v>0.196742</c:v>
                </c:pt>
                <c:pt idx="198">
                  <c:v>0.17604</c:v>
                </c:pt>
                <c:pt idx="199">
                  <c:v>0.154944</c:v>
                </c:pt>
                <c:pt idx="200">
                  <c:v>0.16247600000000001</c:v>
                </c:pt>
                <c:pt idx="201">
                  <c:v>0.17754</c:v>
                </c:pt>
                <c:pt idx="202">
                  <c:v>0.104448</c:v>
                </c:pt>
                <c:pt idx="203">
                  <c:v>0.34855799999999998</c:v>
                </c:pt>
                <c:pt idx="204">
                  <c:v>0.411466</c:v>
                </c:pt>
                <c:pt idx="205">
                  <c:v>0.17179700000000001</c:v>
                </c:pt>
                <c:pt idx="206">
                  <c:v>0.101091</c:v>
                </c:pt>
                <c:pt idx="207">
                  <c:v>0.23200000000000001</c:v>
                </c:pt>
                <c:pt idx="208">
                  <c:v>0.17447399999999999</c:v>
                </c:pt>
                <c:pt idx="209">
                  <c:v>0.184167</c:v>
                </c:pt>
                <c:pt idx="210">
                  <c:v>0.271426</c:v>
                </c:pt>
                <c:pt idx="211">
                  <c:v>0.152562</c:v>
                </c:pt>
                <c:pt idx="212">
                  <c:v>0.17852999999999999</c:v>
                </c:pt>
                <c:pt idx="213">
                  <c:v>0.371531</c:v>
                </c:pt>
                <c:pt idx="214">
                  <c:v>0.17852999999999999</c:v>
                </c:pt>
                <c:pt idx="215">
                  <c:v>0.18069399999999999</c:v>
                </c:pt>
                <c:pt idx="216">
                  <c:v>0.19008</c:v>
                </c:pt>
                <c:pt idx="217">
                  <c:v>0.18576000000000001</c:v>
                </c:pt>
                <c:pt idx="218">
                  <c:v>0.18326000000000001</c:v>
                </c:pt>
                <c:pt idx="219">
                  <c:v>0.18093600000000001</c:v>
                </c:pt>
                <c:pt idx="220">
                  <c:v>0.19367999999999999</c:v>
                </c:pt>
                <c:pt idx="221">
                  <c:v>0.19475600000000001</c:v>
                </c:pt>
                <c:pt idx="222">
                  <c:v>0.18937599999999999</c:v>
                </c:pt>
                <c:pt idx="223">
                  <c:v>0.18524399999999999</c:v>
                </c:pt>
                <c:pt idx="224">
                  <c:v>0.19197500000000001</c:v>
                </c:pt>
                <c:pt idx="225">
                  <c:v>0.18119499999999999</c:v>
                </c:pt>
                <c:pt idx="226">
                  <c:v>0.18739800000000001</c:v>
                </c:pt>
                <c:pt idx="227">
                  <c:v>0.17003099999999999</c:v>
                </c:pt>
                <c:pt idx="228">
                  <c:v>0.17312</c:v>
                </c:pt>
                <c:pt idx="229">
                  <c:v>0.175284</c:v>
                </c:pt>
                <c:pt idx="230">
                  <c:v>0.168792</c:v>
                </c:pt>
                <c:pt idx="231">
                  <c:v>0.17111399999999999</c:v>
                </c:pt>
                <c:pt idx="232">
                  <c:v>0.169874</c:v>
                </c:pt>
                <c:pt idx="233">
                  <c:v>0.166628</c:v>
                </c:pt>
                <c:pt idx="234">
                  <c:v>0.16461600000000001</c:v>
                </c:pt>
                <c:pt idx="235">
                  <c:v>0.164464</c:v>
                </c:pt>
                <c:pt idx="236">
                  <c:v>0.164464</c:v>
                </c:pt>
                <c:pt idx="237">
                  <c:v>0.17636599999999999</c:v>
                </c:pt>
                <c:pt idx="238">
                  <c:v>0.19241800000000001</c:v>
                </c:pt>
                <c:pt idx="239">
                  <c:v>0.18052699999999999</c:v>
                </c:pt>
                <c:pt idx="240">
                  <c:v>0.19133700000000001</c:v>
                </c:pt>
                <c:pt idx="241">
                  <c:v>0.18684000000000001</c:v>
                </c:pt>
                <c:pt idx="242">
                  <c:v>0.175122</c:v>
                </c:pt>
                <c:pt idx="243">
                  <c:v>0.18069399999999999</c:v>
                </c:pt>
                <c:pt idx="244">
                  <c:v>0.18701300000000001</c:v>
                </c:pt>
                <c:pt idx="245">
                  <c:v>0.18502199999999999</c:v>
                </c:pt>
                <c:pt idx="246">
                  <c:v>0.17296</c:v>
                </c:pt>
                <c:pt idx="247">
                  <c:v>0.18393999999999999</c:v>
                </c:pt>
                <c:pt idx="248">
                  <c:v>0.19800599999999999</c:v>
                </c:pt>
                <c:pt idx="249">
                  <c:v>0.19241800000000001</c:v>
                </c:pt>
                <c:pt idx="250">
                  <c:v>0.19800599999999999</c:v>
                </c:pt>
                <c:pt idx="251">
                  <c:v>0.19475999999999999</c:v>
                </c:pt>
                <c:pt idx="252">
                  <c:v>0.18315000000000001</c:v>
                </c:pt>
                <c:pt idx="253">
                  <c:v>0.15631</c:v>
                </c:pt>
                <c:pt idx="254">
                  <c:v>0.16555</c:v>
                </c:pt>
                <c:pt idx="255">
                  <c:v>9.0469999999999995E-2</c:v>
                </c:pt>
                <c:pt idx="256">
                  <c:v>9.3740000000000004E-2</c:v>
                </c:pt>
                <c:pt idx="257">
                  <c:v>8.2839999999999997E-2</c:v>
                </c:pt>
                <c:pt idx="258">
                  <c:v>8.0659999999999996E-2</c:v>
                </c:pt>
                <c:pt idx="259">
                  <c:v>8.0659999999999996E-2</c:v>
                </c:pt>
                <c:pt idx="260">
                  <c:v>7.9570000000000002E-2</c:v>
                </c:pt>
                <c:pt idx="261">
                  <c:v>7.8479999999999994E-2</c:v>
                </c:pt>
                <c:pt idx="262">
                  <c:v>7.739E-2</c:v>
                </c:pt>
                <c:pt idx="263">
                  <c:v>7.739E-2</c:v>
                </c:pt>
                <c:pt idx="264">
                  <c:v>7.739E-2</c:v>
                </c:pt>
                <c:pt idx="265">
                  <c:v>7.739E-2</c:v>
                </c:pt>
                <c:pt idx="266">
                  <c:v>7.6300000000000007E-2</c:v>
                </c:pt>
                <c:pt idx="267">
                  <c:v>7.6300000000000007E-2</c:v>
                </c:pt>
                <c:pt idx="268">
                  <c:v>7.5209999999999999E-2</c:v>
                </c:pt>
                <c:pt idx="269">
                  <c:v>7.6300000000000007E-2</c:v>
                </c:pt>
                <c:pt idx="270">
                  <c:v>7.6300000000000007E-2</c:v>
                </c:pt>
                <c:pt idx="271">
                  <c:v>7.739E-2</c:v>
                </c:pt>
                <c:pt idx="272">
                  <c:v>7.9570000000000002E-2</c:v>
                </c:pt>
                <c:pt idx="273">
                  <c:v>7.739E-2</c:v>
                </c:pt>
                <c:pt idx="274">
                  <c:v>7.6300000000000007E-2</c:v>
                </c:pt>
                <c:pt idx="275">
                  <c:v>7.739E-2</c:v>
                </c:pt>
                <c:pt idx="276">
                  <c:v>7.739E-2</c:v>
                </c:pt>
                <c:pt idx="277">
                  <c:v>7.739E-2</c:v>
                </c:pt>
                <c:pt idx="278">
                  <c:v>7.739E-2</c:v>
                </c:pt>
                <c:pt idx="279">
                  <c:v>7.6300000000000007E-2</c:v>
                </c:pt>
                <c:pt idx="280">
                  <c:v>7.6300000000000007E-2</c:v>
                </c:pt>
                <c:pt idx="281">
                  <c:v>7.6300000000000007E-2</c:v>
                </c:pt>
                <c:pt idx="282">
                  <c:v>7.739E-2</c:v>
                </c:pt>
                <c:pt idx="283">
                  <c:v>7.6300000000000007E-2</c:v>
                </c:pt>
                <c:pt idx="284">
                  <c:v>7.739E-2</c:v>
                </c:pt>
                <c:pt idx="285">
                  <c:v>7.6300000000000007E-2</c:v>
                </c:pt>
                <c:pt idx="286">
                  <c:v>7.739E-2</c:v>
                </c:pt>
                <c:pt idx="287">
                  <c:v>7.739E-2</c:v>
                </c:pt>
                <c:pt idx="288">
                  <c:v>7.739E-2</c:v>
                </c:pt>
                <c:pt idx="289">
                  <c:v>7.6300000000000007E-2</c:v>
                </c:pt>
                <c:pt idx="290">
                  <c:v>7.6300000000000007E-2</c:v>
                </c:pt>
                <c:pt idx="291">
                  <c:v>7.6300000000000007E-2</c:v>
                </c:pt>
                <c:pt idx="292">
                  <c:v>7.739E-2</c:v>
                </c:pt>
                <c:pt idx="293">
                  <c:v>7.739E-2</c:v>
                </c:pt>
                <c:pt idx="294">
                  <c:v>7.6300000000000007E-2</c:v>
                </c:pt>
                <c:pt idx="295">
                  <c:v>7.6300000000000007E-2</c:v>
                </c:pt>
                <c:pt idx="296">
                  <c:v>7.739E-2</c:v>
                </c:pt>
                <c:pt idx="297">
                  <c:v>7.739E-2</c:v>
                </c:pt>
                <c:pt idx="298">
                  <c:v>0.12659400000000001</c:v>
                </c:pt>
                <c:pt idx="299">
                  <c:v>7.8336000000000003E-2</c:v>
                </c:pt>
                <c:pt idx="300">
                  <c:v>0.120736</c:v>
                </c:pt>
                <c:pt idx="301">
                  <c:v>0.14756</c:v>
                </c:pt>
                <c:pt idx="302">
                  <c:v>8.7966000000000003E-2</c:v>
                </c:pt>
                <c:pt idx="303">
                  <c:v>0.12260500000000001</c:v>
                </c:pt>
                <c:pt idx="304">
                  <c:v>8.0659999999999996E-2</c:v>
                </c:pt>
                <c:pt idx="305">
                  <c:v>8.0512E-2</c:v>
                </c:pt>
                <c:pt idx="306">
                  <c:v>9.9451999999999999E-2</c:v>
                </c:pt>
                <c:pt idx="307">
                  <c:v>7.8479999999999994E-2</c:v>
                </c:pt>
                <c:pt idx="308">
                  <c:v>7.9570000000000002E-2</c:v>
                </c:pt>
                <c:pt idx="309">
                  <c:v>7.8479999999999994E-2</c:v>
                </c:pt>
                <c:pt idx="310">
                  <c:v>7.8479999999999994E-2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[antutu_full_affinity15_excel.xlsx]Sheet1!$K$1</c:f>
              <c:strCache>
                <c:ptCount val="1"/>
                <c:pt idx="0">
                  <c:v>MEM_W</c:v>
                </c:pt>
              </c:strCache>
            </c:strRef>
          </c:tx>
          <c:marker>
            <c:symbol val="none"/>
          </c:marker>
          <c:val>
            <c:numRef>
              <c:f>[antutu_full_affinity15_excel.xlsx]Sheet1!$K$2:$K$312</c:f>
              <c:numCache>
                <c:formatCode>General</c:formatCode>
                <c:ptCount val="311"/>
                <c:pt idx="0">
                  <c:v>0.11683200000000001</c:v>
                </c:pt>
                <c:pt idx="1">
                  <c:v>0.132544</c:v>
                </c:pt>
                <c:pt idx="2">
                  <c:v>0.12281599999999999</c:v>
                </c:pt>
                <c:pt idx="3">
                  <c:v>0.13850999999999999</c:v>
                </c:pt>
                <c:pt idx="4">
                  <c:v>0.143488</c:v>
                </c:pt>
                <c:pt idx="5">
                  <c:v>0.131328</c:v>
                </c:pt>
                <c:pt idx="6">
                  <c:v>0.11673600000000001</c:v>
                </c:pt>
                <c:pt idx="7">
                  <c:v>0.110656</c:v>
                </c:pt>
                <c:pt idx="8">
                  <c:v>0.1216</c:v>
                </c:pt>
                <c:pt idx="9">
                  <c:v>0.137408</c:v>
                </c:pt>
                <c:pt idx="10">
                  <c:v>0.14227200000000001</c:v>
                </c:pt>
                <c:pt idx="11">
                  <c:v>0.15212500000000001</c:v>
                </c:pt>
                <c:pt idx="12">
                  <c:v>0.15564800000000001</c:v>
                </c:pt>
                <c:pt idx="13">
                  <c:v>0.14494199999999999</c:v>
                </c:pt>
                <c:pt idx="14">
                  <c:v>0.10449</c:v>
                </c:pt>
                <c:pt idx="15">
                  <c:v>0.17524799999999999</c:v>
                </c:pt>
                <c:pt idx="16">
                  <c:v>8.2619999999999999E-2</c:v>
                </c:pt>
                <c:pt idx="17">
                  <c:v>9.9629999999999996E-2</c:v>
                </c:pt>
                <c:pt idx="18">
                  <c:v>0.10944</c:v>
                </c:pt>
                <c:pt idx="19">
                  <c:v>9.8415000000000002E-2</c:v>
                </c:pt>
                <c:pt idx="20">
                  <c:v>0.10449</c:v>
                </c:pt>
                <c:pt idx="21">
                  <c:v>9.8415000000000002E-2</c:v>
                </c:pt>
                <c:pt idx="22">
                  <c:v>0.10570499999999999</c:v>
                </c:pt>
                <c:pt idx="23">
                  <c:v>9.8415000000000002E-2</c:v>
                </c:pt>
                <c:pt idx="24">
                  <c:v>8.6123000000000005E-2</c:v>
                </c:pt>
                <c:pt idx="25">
                  <c:v>8.6264999999999994E-2</c:v>
                </c:pt>
                <c:pt idx="26">
                  <c:v>8.5050000000000001E-2</c:v>
                </c:pt>
                <c:pt idx="27">
                  <c:v>8.2619999999999999E-2</c:v>
                </c:pt>
                <c:pt idx="28">
                  <c:v>8.7480000000000002E-2</c:v>
                </c:pt>
                <c:pt idx="29">
                  <c:v>8.5050000000000001E-2</c:v>
                </c:pt>
                <c:pt idx="30">
                  <c:v>8.2619999999999999E-2</c:v>
                </c:pt>
                <c:pt idx="31">
                  <c:v>8.3835000000000007E-2</c:v>
                </c:pt>
                <c:pt idx="32">
                  <c:v>8.5050000000000001E-2</c:v>
                </c:pt>
                <c:pt idx="33">
                  <c:v>8.5050000000000001E-2</c:v>
                </c:pt>
                <c:pt idx="34">
                  <c:v>8.5050000000000001E-2</c:v>
                </c:pt>
                <c:pt idx="35">
                  <c:v>8.3835000000000007E-2</c:v>
                </c:pt>
                <c:pt idx="36">
                  <c:v>8.3835000000000007E-2</c:v>
                </c:pt>
                <c:pt idx="37">
                  <c:v>8.2619999999999999E-2</c:v>
                </c:pt>
                <c:pt idx="38">
                  <c:v>8.3835000000000007E-2</c:v>
                </c:pt>
                <c:pt idx="39">
                  <c:v>8.3835000000000007E-2</c:v>
                </c:pt>
                <c:pt idx="40">
                  <c:v>8.5050000000000001E-2</c:v>
                </c:pt>
                <c:pt idx="41">
                  <c:v>8.5050000000000001E-2</c:v>
                </c:pt>
                <c:pt idx="42">
                  <c:v>8.3835000000000007E-2</c:v>
                </c:pt>
                <c:pt idx="43">
                  <c:v>8.2619999999999999E-2</c:v>
                </c:pt>
                <c:pt idx="44">
                  <c:v>8.2619999999999999E-2</c:v>
                </c:pt>
                <c:pt idx="45">
                  <c:v>8.3835000000000007E-2</c:v>
                </c:pt>
                <c:pt idx="46">
                  <c:v>8.2619999999999999E-2</c:v>
                </c:pt>
                <c:pt idx="47">
                  <c:v>8.3835000000000007E-2</c:v>
                </c:pt>
                <c:pt idx="48">
                  <c:v>8.4909999999999999E-2</c:v>
                </c:pt>
                <c:pt idx="49">
                  <c:v>8.5050000000000001E-2</c:v>
                </c:pt>
                <c:pt idx="50">
                  <c:v>8.3835000000000007E-2</c:v>
                </c:pt>
                <c:pt idx="51">
                  <c:v>8.2484000000000002E-2</c:v>
                </c:pt>
                <c:pt idx="52">
                  <c:v>8.3835000000000007E-2</c:v>
                </c:pt>
                <c:pt idx="53">
                  <c:v>8.5050000000000001E-2</c:v>
                </c:pt>
                <c:pt idx="54">
                  <c:v>8.3835000000000007E-2</c:v>
                </c:pt>
                <c:pt idx="55">
                  <c:v>8.3835000000000007E-2</c:v>
                </c:pt>
                <c:pt idx="56">
                  <c:v>8.5050000000000001E-2</c:v>
                </c:pt>
                <c:pt idx="57">
                  <c:v>8.7480000000000002E-2</c:v>
                </c:pt>
                <c:pt idx="58">
                  <c:v>8.5050000000000001E-2</c:v>
                </c:pt>
                <c:pt idx="59">
                  <c:v>8.3835000000000007E-2</c:v>
                </c:pt>
                <c:pt idx="60">
                  <c:v>8.5050000000000001E-2</c:v>
                </c:pt>
                <c:pt idx="61">
                  <c:v>8.5050000000000001E-2</c:v>
                </c:pt>
                <c:pt idx="62">
                  <c:v>8.5050000000000001E-2</c:v>
                </c:pt>
                <c:pt idx="63">
                  <c:v>8.4909999999999999E-2</c:v>
                </c:pt>
                <c:pt idx="64">
                  <c:v>8.3835000000000007E-2</c:v>
                </c:pt>
                <c:pt idx="65">
                  <c:v>8.1405000000000005E-2</c:v>
                </c:pt>
                <c:pt idx="66">
                  <c:v>8.3696999999999994E-2</c:v>
                </c:pt>
                <c:pt idx="67">
                  <c:v>8.4909999999999999E-2</c:v>
                </c:pt>
                <c:pt idx="68">
                  <c:v>8.6123000000000005E-2</c:v>
                </c:pt>
                <c:pt idx="69">
                  <c:v>8.4909999999999999E-2</c:v>
                </c:pt>
                <c:pt idx="70">
                  <c:v>8.3835000000000007E-2</c:v>
                </c:pt>
                <c:pt idx="71">
                  <c:v>8.3696999999999994E-2</c:v>
                </c:pt>
                <c:pt idx="72">
                  <c:v>8.3696999999999994E-2</c:v>
                </c:pt>
                <c:pt idx="73">
                  <c:v>8.2484000000000002E-2</c:v>
                </c:pt>
                <c:pt idx="74">
                  <c:v>8.3835000000000007E-2</c:v>
                </c:pt>
                <c:pt idx="75">
                  <c:v>8.4909999999999999E-2</c:v>
                </c:pt>
                <c:pt idx="76">
                  <c:v>8.4909999999999999E-2</c:v>
                </c:pt>
                <c:pt idx="77">
                  <c:v>8.4909999999999999E-2</c:v>
                </c:pt>
                <c:pt idx="78">
                  <c:v>8.4909999999999999E-2</c:v>
                </c:pt>
                <c:pt idx="79">
                  <c:v>8.3696999999999994E-2</c:v>
                </c:pt>
                <c:pt idx="80">
                  <c:v>8.3835000000000007E-2</c:v>
                </c:pt>
                <c:pt idx="81">
                  <c:v>8.1405000000000005E-2</c:v>
                </c:pt>
                <c:pt idx="82">
                  <c:v>8.3696999999999994E-2</c:v>
                </c:pt>
                <c:pt idx="83">
                  <c:v>8.4909999999999999E-2</c:v>
                </c:pt>
                <c:pt idx="84">
                  <c:v>8.6123000000000005E-2</c:v>
                </c:pt>
                <c:pt idx="85">
                  <c:v>8.4909999999999999E-2</c:v>
                </c:pt>
                <c:pt idx="86">
                  <c:v>8.3696999999999994E-2</c:v>
                </c:pt>
                <c:pt idx="87">
                  <c:v>8.2484000000000002E-2</c:v>
                </c:pt>
                <c:pt idx="88">
                  <c:v>8.3696999999999994E-2</c:v>
                </c:pt>
                <c:pt idx="89">
                  <c:v>8.4909999999999999E-2</c:v>
                </c:pt>
                <c:pt idx="90">
                  <c:v>0.12889600000000001</c:v>
                </c:pt>
                <c:pt idx="91">
                  <c:v>0.130219</c:v>
                </c:pt>
                <c:pt idx="92">
                  <c:v>0.12900200000000001</c:v>
                </c:pt>
                <c:pt idx="93">
                  <c:v>0.12889600000000001</c:v>
                </c:pt>
                <c:pt idx="94">
                  <c:v>0.12900200000000001</c:v>
                </c:pt>
                <c:pt idx="95">
                  <c:v>0.12656800000000001</c:v>
                </c:pt>
                <c:pt idx="96">
                  <c:v>0.12767999999999999</c:v>
                </c:pt>
                <c:pt idx="97">
                  <c:v>0.12778500000000001</c:v>
                </c:pt>
                <c:pt idx="98">
                  <c:v>0.13011200000000001</c:v>
                </c:pt>
                <c:pt idx="99">
                  <c:v>8.5050000000000001E-2</c:v>
                </c:pt>
                <c:pt idx="100">
                  <c:v>8.4909999999999999E-2</c:v>
                </c:pt>
                <c:pt idx="101">
                  <c:v>8.3696999999999994E-2</c:v>
                </c:pt>
                <c:pt idx="102">
                  <c:v>8.2484000000000002E-2</c:v>
                </c:pt>
                <c:pt idx="103">
                  <c:v>8.2619999999999999E-2</c:v>
                </c:pt>
                <c:pt idx="104">
                  <c:v>8.2619999999999999E-2</c:v>
                </c:pt>
                <c:pt idx="105">
                  <c:v>8.4909999999999999E-2</c:v>
                </c:pt>
                <c:pt idx="106">
                  <c:v>8.6123000000000005E-2</c:v>
                </c:pt>
                <c:pt idx="107">
                  <c:v>8.4909999999999999E-2</c:v>
                </c:pt>
                <c:pt idx="108">
                  <c:v>9.1124999999999998E-2</c:v>
                </c:pt>
                <c:pt idx="109">
                  <c:v>8.9761999999999995E-2</c:v>
                </c:pt>
                <c:pt idx="110">
                  <c:v>9.1124999999999998E-2</c:v>
                </c:pt>
                <c:pt idx="111">
                  <c:v>9.3554999999999999E-2</c:v>
                </c:pt>
                <c:pt idx="112">
                  <c:v>9.2340000000000005E-2</c:v>
                </c:pt>
                <c:pt idx="113">
                  <c:v>9.1124999999999998E-2</c:v>
                </c:pt>
                <c:pt idx="114">
                  <c:v>8.9910000000000004E-2</c:v>
                </c:pt>
                <c:pt idx="115">
                  <c:v>8.9910000000000004E-2</c:v>
                </c:pt>
                <c:pt idx="116">
                  <c:v>9.0975E-2</c:v>
                </c:pt>
                <c:pt idx="117">
                  <c:v>0.12535099999999999</c:v>
                </c:pt>
                <c:pt idx="118">
                  <c:v>0.114492</c:v>
                </c:pt>
                <c:pt idx="119">
                  <c:v>0.12535099999999999</c:v>
                </c:pt>
                <c:pt idx="120">
                  <c:v>0.12656800000000001</c:v>
                </c:pt>
                <c:pt idx="121">
                  <c:v>0.118049</c:v>
                </c:pt>
                <c:pt idx="122">
                  <c:v>0.122917</c:v>
                </c:pt>
                <c:pt idx="123">
                  <c:v>0.12535099999999999</c:v>
                </c:pt>
                <c:pt idx="124">
                  <c:v>8.3835000000000007E-2</c:v>
                </c:pt>
                <c:pt idx="125">
                  <c:v>8.3835000000000007E-2</c:v>
                </c:pt>
                <c:pt idx="126">
                  <c:v>8.3835000000000007E-2</c:v>
                </c:pt>
                <c:pt idx="127">
                  <c:v>0.114304</c:v>
                </c:pt>
                <c:pt idx="128">
                  <c:v>0.12767999999999999</c:v>
                </c:pt>
                <c:pt idx="129">
                  <c:v>0.12413399999999999</c:v>
                </c:pt>
                <c:pt idx="130">
                  <c:v>0.137408</c:v>
                </c:pt>
                <c:pt idx="131">
                  <c:v>0.16442999999999999</c:v>
                </c:pt>
                <c:pt idx="132">
                  <c:v>0.16808400000000001</c:v>
                </c:pt>
                <c:pt idx="133">
                  <c:v>0.15955800000000001</c:v>
                </c:pt>
                <c:pt idx="134">
                  <c:v>0.15090799999999999</c:v>
                </c:pt>
                <c:pt idx="135">
                  <c:v>0.19764000000000001</c:v>
                </c:pt>
                <c:pt idx="136">
                  <c:v>0.154559</c:v>
                </c:pt>
                <c:pt idx="137">
                  <c:v>0.122917</c:v>
                </c:pt>
                <c:pt idx="138">
                  <c:v>0.11552</c:v>
                </c:pt>
                <c:pt idx="139">
                  <c:v>8.3835000000000007E-2</c:v>
                </c:pt>
                <c:pt idx="140">
                  <c:v>8.5050000000000001E-2</c:v>
                </c:pt>
                <c:pt idx="141">
                  <c:v>8.5050000000000001E-2</c:v>
                </c:pt>
                <c:pt idx="142">
                  <c:v>8.6264999999999994E-2</c:v>
                </c:pt>
                <c:pt idx="143">
                  <c:v>8.7480000000000002E-2</c:v>
                </c:pt>
                <c:pt idx="144">
                  <c:v>8.3696999999999994E-2</c:v>
                </c:pt>
                <c:pt idx="145">
                  <c:v>8.2484000000000002E-2</c:v>
                </c:pt>
                <c:pt idx="146">
                  <c:v>8.2619999999999999E-2</c:v>
                </c:pt>
                <c:pt idx="147">
                  <c:v>8.3696999999999994E-2</c:v>
                </c:pt>
                <c:pt idx="148">
                  <c:v>8.4909999999999999E-2</c:v>
                </c:pt>
                <c:pt idx="149">
                  <c:v>8.4909999999999999E-2</c:v>
                </c:pt>
                <c:pt idx="150">
                  <c:v>8.3835000000000007E-2</c:v>
                </c:pt>
                <c:pt idx="151">
                  <c:v>8.5050000000000001E-2</c:v>
                </c:pt>
                <c:pt idx="152">
                  <c:v>8.3835000000000007E-2</c:v>
                </c:pt>
                <c:pt idx="153">
                  <c:v>8.2619999999999999E-2</c:v>
                </c:pt>
                <c:pt idx="154">
                  <c:v>8.3835000000000007E-2</c:v>
                </c:pt>
                <c:pt idx="155">
                  <c:v>8.4909999999999999E-2</c:v>
                </c:pt>
                <c:pt idx="156">
                  <c:v>8.4909999999999999E-2</c:v>
                </c:pt>
                <c:pt idx="157">
                  <c:v>8.4909999999999999E-2</c:v>
                </c:pt>
                <c:pt idx="158">
                  <c:v>8.3696999999999994E-2</c:v>
                </c:pt>
                <c:pt idx="159">
                  <c:v>9.4769999999999993E-2</c:v>
                </c:pt>
                <c:pt idx="160">
                  <c:v>8.3835000000000007E-2</c:v>
                </c:pt>
                <c:pt idx="161">
                  <c:v>9.5985000000000001E-2</c:v>
                </c:pt>
                <c:pt idx="162">
                  <c:v>9.4769999999999993E-2</c:v>
                </c:pt>
                <c:pt idx="163">
                  <c:v>0.108224</c:v>
                </c:pt>
                <c:pt idx="164">
                  <c:v>9.7199999999999995E-2</c:v>
                </c:pt>
                <c:pt idx="165">
                  <c:v>8.5050000000000001E-2</c:v>
                </c:pt>
                <c:pt idx="166">
                  <c:v>8.3835000000000007E-2</c:v>
                </c:pt>
                <c:pt idx="167">
                  <c:v>8.2619999999999999E-2</c:v>
                </c:pt>
                <c:pt idx="168">
                  <c:v>8.5050000000000001E-2</c:v>
                </c:pt>
                <c:pt idx="169">
                  <c:v>8.9910000000000004E-2</c:v>
                </c:pt>
                <c:pt idx="170">
                  <c:v>8.5050000000000001E-2</c:v>
                </c:pt>
                <c:pt idx="171">
                  <c:v>8.5050000000000001E-2</c:v>
                </c:pt>
                <c:pt idx="172">
                  <c:v>9.4769999999999993E-2</c:v>
                </c:pt>
                <c:pt idx="173">
                  <c:v>9.5985000000000001E-2</c:v>
                </c:pt>
                <c:pt idx="174">
                  <c:v>9.7199999999999995E-2</c:v>
                </c:pt>
                <c:pt idx="175">
                  <c:v>8.2619999999999999E-2</c:v>
                </c:pt>
                <c:pt idx="176">
                  <c:v>8.5050000000000001E-2</c:v>
                </c:pt>
                <c:pt idx="177">
                  <c:v>8.2619999999999999E-2</c:v>
                </c:pt>
                <c:pt idx="178">
                  <c:v>8.3835000000000007E-2</c:v>
                </c:pt>
                <c:pt idx="179">
                  <c:v>9.4769999999999993E-2</c:v>
                </c:pt>
                <c:pt idx="180">
                  <c:v>0.18985199999999999</c:v>
                </c:pt>
                <c:pt idx="181">
                  <c:v>0.15006</c:v>
                </c:pt>
                <c:pt idx="182">
                  <c:v>0.13797300000000001</c:v>
                </c:pt>
                <c:pt idx="183">
                  <c:v>0.15981999999999999</c:v>
                </c:pt>
                <c:pt idx="184">
                  <c:v>0.19472</c:v>
                </c:pt>
                <c:pt idx="185">
                  <c:v>0.20567299999999999</c:v>
                </c:pt>
                <c:pt idx="186">
                  <c:v>0.185136</c:v>
                </c:pt>
                <c:pt idx="187">
                  <c:v>0.20080500000000001</c:v>
                </c:pt>
                <c:pt idx="188">
                  <c:v>0.174174</c:v>
                </c:pt>
                <c:pt idx="189">
                  <c:v>0.21802199999999999</c:v>
                </c:pt>
                <c:pt idx="190">
                  <c:v>0.21906</c:v>
                </c:pt>
                <c:pt idx="191">
                  <c:v>0.195937</c:v>
                </c:pt>
                <c:pt idx="192">
                  <c:v>0.18620100000000001</c:v>
                </c:pt>
                <c:pt idx="193">
                  <c:v>0.19106899999999999</c:v>
                </c:pt>
                <c:pt idx="194">
                  <c:v>0.204456</c:v>
                </c:pt>
                <c:pt idx="195">
                  <c:v>0.236098</c:v>
                </c:pt>
                <c:pt idx="196">
                  <c:v>0.237315</c:v>
                </c:pt>
                <c:pt idx="197">
                  <c:v>0.21662600000000001</c:v>
                </c:pt>
                <c:pt idx="198">
                  <c:v>0.20202200000000001</c:v>
                </c:pt>
                <c:pt idx="199">
                  <c:v>0.197154</c:v>
                </c:pt>
                <c:pt idx="200">
                  <c:v>0.22514500000000001</c:v>
                </c:pt>
                <c:pt idx="201">
                  <c:v>0.23244699999999999</c:v>
                </c:pt>
                <c:pt idx="202">
                  <c:v>9.4769999999999993E-2</c:v>
                </c:pt>
                <c:pt idx="203">
                  <c:v>0.24360000000000001</c:v>
                </c:pt>
                <c:pt idx="204">
                  <c:v>0.16930200000000001</c:v>
                </c:pt>
                <c:pt idx="205">
                  <c:v>0.12656800000000001</c:v>
                </c:pt>
                <c:pt idx="206">
                  <c:v>0.151032</c:v>
                </c:pt>
                <c:pt idx="207">
                  <c:v>0.37758000000000003</c:v>
                </c:pt>
                <c:pt idx="208">
                  <c:v>0.36296400000000001</c:v>
                </c:pt>
                <c:pt idx="209">
                  <c:v>0.36418200000000001</c:v>
                </c:pt>
                <c:pt idx="210">
                  <c:v>0.35565600000000003</c:v>
                </c:pt>
                <c:pt idx="211">
                  <c:v>0.37392599999999998</c:v>
                </c:pt>
                <c:pt idx="212">
                  <c:v>0.39772000000000002</c:v>
                </c:pt>
                <c:pt idx="213">
                  <c:v>0.38245200000000001</c:v>
                </c:pt>
                <c:pt idx="214">
                  <c:v>0.38001600000000002</c:v>
                </c:pt>
                <c:pt idx="215">
                  <c:v>0.38429999999999997</c:v>
                </c:pt>
                <c:pt idx="216">
                  <c:v>0.40659299999999998</c:v>
                </c:pt>
                <c:pt idx="217">
                  <c:v>0.40481299999999998</c:v>
                </c:pt>
                <c:pt idx="218">
                  <c:v>0.40870000000000001</c:v>
                </c:pt>
                <c:pt idx="219">
                  <c:v>0.41269800000000001</c:v>
                </c:pt>
                <c:pt idx="220">
                  <c:v>0.46435999999999999</c:v>
                </c:pt>
                <c:pt idx="221">
                  <c:v>0.47574699999999998</c:v>
                </c:pt>
                <c:pt idx="222">
                  <c:v>0.46435999999999999</c:v>
                </c:pt>
                <c:pt idx="223">
                  <c:v>0.44114199999999998</c:v>
                </c:pt>
                <c:pt idx="224">
                  <c:v>0.42857099999999998</c:v>
                </c:pt>
                <c:pt idx="225">
                  <c:v>0.42857099999999998</c:v>
                </c:pt>
                <c:pt idx="226">
                  <c:v>0.43345499999999998</c:v>
                </c:pt>
                <c:pt idx="227">
                  <c:v>0.44358599999999998</c:v>
                </c:pt>
                <c:pt idx="228">
                  <c:v>0.44810699999999998</c:v>
                </c:pt>
                <c:pt idx="229">
                  <c:v>0.44480799999999998</c:v>
                </c:pt>
                <c:pt idx="230">
                  <c:v>0.41391899999999998</c:v>
                </c:pt>
                <c:pt idx="231">
                  <c:v>0.42612899999999998</c:v>
                </c:pt>
                <c:pt idx="232">
                  <c:v>0.42577999999999999</c:v>
                </c:pt>
                <c:pt idx="233">
                  <c:v>0.41846</c:v>
                </c:pt>
                <c:pt idx="234">
                  <c:v>0.40781400000000001</c:v>
                </c:pt>
                <c:pt idx="235">
                  <c:v>0.42455999999999999</c:v>
                </c:pt>
                <c:pt idx="236">
                  <c:v>0.43956000000000001</c:v>
                </c:pt>
                <c:pt idx="237">
                  <c:v>0.44847399999999998</c:v>
                </c:pt>
                <c:pt idx="238">
                  <c:v>0.47941600000000001</c:v>
                </c:pt>
                <c:pt idx="239">
                  <c:v>0.44517200000000001</c:v>
                </c:pt>
                <c:pt idx="240">
                  <c:v>0.42752499999999999</c:v>
                </c:pt>
                <c:pt idx="241">
                  <c:v>0.40057500000000001</c:v>
                </c:pt>
                <c:pt idx="242">
                  <c:v>0.39258300000000002</c:v>
                </c:pt>
                <c:pt idx="243">
                  <c:v>0.40547499999999997</c:v>
                </c:pt>
                <c:pt idx="244">
                  <c:v>0.39135999999999999</c:v>
                </c:pt>
                <c:pt idx="245">
                  <c:v>0.39445000000000002</c:v>
                </c:pt>
                <c:pt idx="246">
                  <c:v>0.40792499999999998</c:v>
                </c:pt>
                <c:pt idx="247">
                  <c:v>0.41037499999999999</c:v>
                </c:pt>
                <c:pt idx="248">
                  <c:v>0.395675</c:v>
                </c:pt>
                <c:pt idx="249">
                  <c:v>0.38006000000000001</c:v>
                </c:pt>
                <c:pt idx="250">
                  <c:v>0.39477200000000001</c:v>
                </c:pt>
                <c:pt idx="251">
                  <c:v>0.40458</c:v>
                </c:pt>
                <c:pt idx="252">
                  <c:v>0.114492</c:v>
                </c:pt>
                <c:pt idx="253">
                  <c:v>0.1217</c:v>
                </c:pt>
                <c:pt idx="254">
                  <c:v>0.15225</c:v>
                </c:pt>
                <c:pt idx="255">
                  <c:v>8.3835000000000007E-2</c:v>
                </c:pt>
                <c:pt idx="256">
                  <c:v>8.9983999999999995E-2</c:v>
                </c:pt>
                <c:pt idx="257">
                  <c:v>8.2619999999999999E-2</c:v>
                </c:pt>
                <c:pt idx="258">
                  <c:v>8.5050000000000001E-2</c:v>
                </c:pt>
                <c:pt idx="259">
                  <c:v>8.5050000000000001E-2</c:v>
                </c:pt>
                <c:pt idx="260">
                  <c:v>8.5050000000000001E-2</c:v>
                </c:pt>
                <c:pt idx="261">
                  <c:v>8.3835000000000007E-2</c:v>
                </c:pt>
                <c:pt idx="262">
                  <c:v>8.2619999999999999E-2</c:v>
                </c:pt>
                <c:pt idx="263">
                  <c:v>8.2619999999999999E-2</c:v>
                </c:pt>
                <c:pt idx="264">
                  <c:v>8.5050000000000001E-2</c:v>
                </c:pt>
                <c:pt idx="265">
                  <c:v>8.2619999999999999E-2</c:v>
                </c:pt>
                <c:pt idx="266">
                  <c:v>8.5050000000000001E-2</c:v>
                </c:pt>
                <c:pt idx="267">
                  <c:v>8.5050000000000001E-2</c:v>
                </c:pt>
                <c:pt idx="268">
                  <c:v>8.5050000000000001E-2</c:v>
                </c:pt>
                <c:pt idx="269">
                  <c:v>8.3835000000000007E-2</c:v>
                </c:pt>
                <c:pt idx="270">
                  <c:v>8.6264999999999994E-2</c:v>
                </c:pt>
                <c:pt idx="271">
                  <c:v>8.6264999999999994E-2</c:v>
                </c:pt>
                <c:pt idx="272">
                  <c:v>8.7480000000000002E-2</c:v>
                </c:pt>
                <c:pt idx="273">
                  <c:v>8.6264999999999994E-2</c:v>
                </c:pt>
                <c:pt idx="274">
                  <c:v>8.7480000000000002E-2</c:v>
                </c:pt>
                <c:pt idx="275">
                  <c:v>8.3835000000000007E-2</c:v>
                </c:pt>
                <c:pt idx="276">
                  <c:v>8.5050000000000001E-2</c:v>
                </c:pt>
                <c:pt idx="277">
                  <c:v>8.2619999999999999E-2</c:v>
                </c:pt>
                <c:pt idx="278">
                  <c:v>8.5050000000000001E-2</c:v>
                </c:pt>
                <c:pt idx="279">
                  <c:v>8.6264999999999994E-2</c:v>
                </c:pt>
                <c:pt idx="280">
                  <c:v>8.5050000000000001E-2</c:v>
                </c:pt>
                <c:pt idx="281">
                  <c:v>8.3835000000000007E-2</c:v>
                </c:pt>
                <c:pt idx="282">
                  <c:v>8.6264999999999994E-2</c:v>
                </c:pt>
                <c:pt idx="283">
                  <c:v>8.3835000000000007E-2</c:v>
                </c:pt>
                <c:pt idx="284">
                  <c:v>8.3835000000000007E-2</c:v>
                </c:pt>
                <c:pt idx="285">
                  <c:v>8.2619999999999999E-2</c:v>
                </c:pt>
                <c:pt idx="286">
                  <c:v>8.5050000000000001E-2</c:v>
                </c:pt>
                <c:pt idx="287">
                  <c:v>8.6264999999999994E-2</c:v>
                </c:pt>
                <c:pt idx="288">
                  <c:v>8.6264999999999994E-2</c:v>
                </c:pt>
                <c:pt idx="289">
                  <c:v>8.5050000000000001E-2</c:v>
                </c:pt>
                <c:pt idx="290">
                  <c:v>8.2619999999999999E-2</c:v>
                </c:pt>
                <c:pt idx="291">
                  <c:v>8.3835000000000007E-2</c:v>
                </c:pt>
                <c:pt idx="292">
                  <c:v>8.2619999999999999E-2</c:v>
                </c:pt>
                <c:pt idx="293">
                  <c:v>8.3835000000000007E-2</c:v>
                </c:pt>
                <c:pt idx="294">
                  <c:v>8.5050000000000001E-2</c:v>
                </c:pt>
                <c:pt idx="295">
                  <c:v>8.6264999999999994E-2</c:v>
                </c:pt>
                <c:pt idx="296">
                  <c:v>8.6264999999999994E-2</c:v>
                </c:pt>
                <c:pt idx="297">
                  <c:v>8.5050000000000001E-2</c:v>
                </c:pt>
                <c:pt idx="298">
                  <c:v>0.12656800000000001</c:v>
                </c:pt>
                <c:pt idx="299">
                  <c:v>8.7480000000000002E-2</c:v>
                </c:pt>
                <c:pt idx="300">
                  <c:v>0.14360600000000001</c:v>
                </c:pt>
                <c:pt idx="301">
                  <c:v>9.9711999999999995E-2</c:v>
                </c:pt>
                <c:pt idx="302">
                  <c:v>0.11552</c:v>
                </c:pt>
                <c:pt idx="303">
                  <c:v>0.13011200000000001</c:v>
                </c:pt>
                <c:pt idx="304">
                  <c:v>0.111872</c:v>
                </c:pt>
                <c:pt idx="305">
                  <c:v>0.10700800000000001</c:v>
                </c:pt>
                <c:pt idx="306">
                  <c:v>0.16794600000000001</c:v>
                </c:pt>
                <c:pt idx="307">
                  <c:v>8.6264999999999994E-2</c:v>
                </c:pt>
                <c:pt idx="308">
                  <c:v>8.6264999999999994E-2</c:v>
                </c:pt>
                <c:pt idx="309">
                  <c:v>8.6264999999999994E-2</c:v>
                </c:pt>
                <c:pt idx="310">
                  <c:v>8.6264999999999994E-2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[antutu_full_affinity15_excel.xlsx]Sheet1!$L$1</c:f>
              <c:strCache>
                <c:ptCount val="1"/>
                <c:pt idx="0">
                  <c:v>GPU_W</c:v>
                </c:pt>
              </c:strCache>
            </c:strRef>
          </c:tx>
          <c:marker>
            <c:symbol val="none"/>
          </c:marker>
          <c:val>
            <c:numRef>
              <c:f>[antutu_full_affinity15_excel.xlsx]Sheet1!$L$2:$L$312</c:f>
              <c:numCache>
                <c:formatCode>General</c:formatCode>
                <c:ptCount val="311"/>
                <c:pt idx="0">
                  <c:v>0.229017</c:v>
                </c:pt>
                <c:pt idx="1">
                  <c:v>6.3585000000000003E-2</c:v>
                </c:pt>
                <c:pt idx="2">
                  <c:v>7.2220000000000006E-2</c:v>
                </c:pt>
                <c:pt idx="3">
                  <c:v>0.21249000000000001</c:v>
                </c:pt>
                <c:pt idx="4">
                  <c:v>0.36971999999999999</c:v>
                </c:pt>
                <c:pt idx="5">
                  <c:v>0.16977600000000001</c:v>
                </c:pt>
                <c:pt idx="6">
                  <c:v>7.5359999999999996E-2</c:v>
                </c:pt>
                <c:pt idx="7">
                  <c:v>0.29471199999999997</c:v>
                </c:pt>
                <c:pt idx="8">
                  <c:v>0.33101000000000003</c:v>
                </c:pt>
                <c:pt idx="9">
                  <c:v>9.8909999999999998E-2</c:v>
                </c:pt>
                <c:pt idx="10">
                  <c:v>0.132048</c:v>
                </c:pt>
                <c:pt idx="11">
                  <c:v>0.14776800000000001</c:v>
                </c:pt>
                <c:pt idx="12">
                  <c:v>0.316776</c:v>
                </c:pt>
                <c:pt idx="13">
                  <c:v>0.10833</c:v>
                </c:pt>
                <c:pt idx="14">
                  <c:v>0.10664999999999999</c:v>
                </c:pt>
                <c:pt idx="15">
                  <c:v>0.30414999999999998</c:v>
                </c:pt>
                <c:pt idx="16">
                  <c:v>2.3730000000000001E-3</c:v>
                </c:pt>
                <c:pt idx="17">
                  <c:v>2.3730000000000001E-3</c:v>
                </c:pt>
                <c:pt idx="18">
                  <c:v>2.3730000000000001E-3</c:v>
                </c:pt>
                <c:pt idx="19">
                  <c:v>2.3730000000000001E-3</c:v>
                </c:pt>
                <c:pt idx="20">
                  <c:v>2.3700000000000001E-3</c:v>
                </c:pt>
                <c:pt idx="21">
                  <c:v>2.3730000000000001E-3</c:v>
                </c:pt>
                <c:pt idx="22">
                  <c:v>2.3730000000000001E-3</c:v>
                </c:pt>
                <c:pt idx="23">
                  <c:v>2.9267000000000001E-2</c:v>
                </c:pt>
                <c:pt idx="24">
                  <c:v>2.3730000000000001E-3</c:v>
                </c:pt>
                <c:pt idx="25">
                  <c:v>2.3700000000000001E-3</c:v>
                </c:pt>
                <c:pt idx="26">
                  <c:v>2.3730000000000001E-3</c:v>
                </c:pt>
                <c:pt idx="27">
                  <c:v>2.3730000000000001E-3</c:v>
                </c:pt>
                <c:pt idx="28">
                  <c:v>3.1640000000000001E-3</c:v>
                </c:pt>
                <c:pt idx="29">
                  <c:v>3.16E-3</c:v>
                </c:pt>
                <c:pt idx="30">
                  <c:v>3.1640000000000001E-3</c:v>
                </c:pt>
                <c:pt idx="31">
                  <c:v>2.3730000000000001E-3</c:v>
                </c:pt>
                <c:pt idx="32">
                  <c:v>2.3730000000000001E-3</c:v>
                </c:pt>
                <c:pt idx="33">
                  <c:v>2.3730000000000001E-3</c:v>
                </c:pt>
                <c:pt idx="34">
                  <c:v>2.3730000000000001E-3</c:v>
                </c:pt>
                <c:pt idx="35">
                  <c:v>2.3730000000000001E-3</c:v>
                </c:pt>
                <c:pt idx="36">
                  <c:v>2.3730000000000001E-3</c:v>
                </c:pt>
                <c:pt idx="37">
                  <c:v>2.3730000000000001E-3</c:v>
                </c:pt>
                <c:pt idx="38">
                  <c:v>2.3730000000000001E-3</c:v>
                </c:pt>
                <c:pt idx="39">
                  <c:v>2.3730000000000001E-3</c:v>
                </c:pt>
                <c:pt idx="40">
                  <c:v>2.3730000000000001E-3</c:v>
                </c:pt>
                <c:pt idx="41">
                  <c:v>2.3730000000000001E-3</c:v>
                </c:pt>
                <c:pt idx="42">
                  <c:v>2.3730000000000001E-3</c:v>
                </c:pt>
                <c:pt idx="43">
                  <c:v>2.3730000000000001E-3</c:v>
                </c:pt>
                <c:pt idx="44">
                  <c:v>2.3730000000000001E-3</c:v>
                </c:pt>
                <c:pt idx="45">
                  <c:v>2.4490000000000001E-2</c:v>
                </c:pt>
                <c:pt idx="46">
                  <c:v>2.3700000000000001E-3</c:v>
                </c:pt>
                <c:pt idx="47">
                  <c:v>2.3730000000000001E-3</c:v>
                </c:pt>
                <c:pt idx="48">
                  <c:v>2.3700000000000001E-3</c:v>
                </c:pt>
                <c:pt idx="49">
                  <c:v>2.3700000000000001E-3</c:v>
                </c:pt>
                <c:pt idx="50">
                  <c:v>2.3700000000000001E-3</c:v>
                </c:pt>
                <c:pt idx="51">
                  <c:v>2.3700000000000001E-3</c:v>
                </c:pt>
                <c:pt idx="52">
                  <c:v>2.3700000000000001E-3</c:v>
                </c:pt>
                <c:pt idx="53">
                  <c:v>2.3730000000000001E-3</c:v>
                </c:pt>
                <c:pt idx="54">
                  <c:v>2.3730000000000001E-3</c:v>
                </c:pt>
                <c:pt idx="55">
                  <c:v>2.3730000000000001E-3</c:v>
                </c:pt>
                <c:pt idx="56">
                  <c:v>2.3730000000000001E-3</c:v>
                </c:pt>
                <c:pt idx="57">
                  <c:v>3.0849000000000001E-2</c:v>
                </c:pt>
                <c:pt idx="58">
                  <c:v>2.3730000000000001E-3</c:v>
                </c:pt>
                <c:pt idx="59">
                  <c:v>2.3700000000000001E-3</c:v>
                </c:pt>
                <c:pt idx="60">
                  <c:v>2.3730000000000001E-3</c:v>
                </c:pt>
                <c:pt idx="61">
                  <c:v>2.3730000000000001E-3</c:v>
                </c:pt>
                <c:pt idx="62">
                  <c:v>2.3730000000000001E-3</c:v>
                </c:pt>
                <c:pt idx="63">
                  <c:v>2.3730000000000001E-3</c:v>
                </c:pt>
                <c:pt idx="64">
                  <c:v>2.3730000000000001E-3</c:v>
                </c:pt>
                <c:pt idx="65">
                  <c:v>2.3730000000000001E-3</c:v>
                </c:pt>
                <c:pt idx="66">
                  <c:v>3.1640000000000001E-3</c:v>
                </c:pt>
                <c:pt idx="67">
                  <c:v>3.1640000000000001E-3</c:v>
                </c:pt>
                <c:pt idx="68">
                  <c:v>3.1640000000000001E-3</c:v>
                </c:pt>
                <c:pt idx="69">
                  <c:v>3.1640000000000001E-3</c:v>
                </c:pt>
                <c:pt idx="70">
                  <c:v>3.1640000000000001E-3</c:v>
                </c:pt>
                <c:pt idx="71">
                  <c:v>3.1640000000000001E-3</c:v>
                </c:pt>
                <c:pt idx="72">
                  <c:v>3.1640000000000001E-3</c:v>
                </c:pt>
                <c:pt idx="73">
                  <c:v>3.1640000000000001E-3</c:v>
                </c:pt>
                <c:pt idx="74">
                  <c:v>3.1640000000000001E-3</c:v>
                </c:pt>
                <c:pt idx="75">
                  <c:v>3.16E-3</c:v>
                </c:pt>
                <c:pt idx="76">
                  <c:v>3.16E-3</c:v>
                </c:pt>
                <c:pt idx="77">
                  <c:v>3.16E-3</c:v>
                </c:pt>
                <c:pt idx="78">
                  <c:v>3.16E-3</c:v>
                </c:pt>
                <c:pt idx="79">
                  <c:v>3.16E-3</c:v>
                </c:pt>
                <c:pt idx="80">
                  <c:v>3.1640000000000001E-3</c:v>
                </c:pt>
                <c:pt idx="81">
                  <c:v>3.1640000000000001E-3</c:v>
                </c:pt>
                <c:pt idx="82">
                  <c:v>3.1640000000000001E-3</c:v>
                </c:pt>
                <c:pt idx="83">
                  <c:v>3.16E-3</c:v>
                </c:pt>
                <c:pt idx="84">
                  <c:v>3.16E-3</c:v>
                </c:pt>
                <c:pt idx="85">
                  <c:v>3.16E-3</c:v>
                </c:pt>
                <c:pt idx="86">
                  <c:v>3.16E-3</c:v>
                </c:pt>
                <c:pt idx="87">
                  <c:v>3.16E-3</c:v>
                </c:pt>
                <c:pt idx="88">
                  <c:v>3.1640000000000001E-3</c:v>
                </c:pt>
                <c:pt idx="89">
                  <c:v>9.4920000000000004E-3</c:v>
                </c:pt>
                <c:pt idx="90">
                  <c:v>3.16E-3</c:v>
                </c:pt>
                <c:pt idx="91">
                  <c:v>3.16E-3</c:v>
                </c:pt>
                <c:pt idx="92">
                  <c:v>3.1640000000000001E-3</c:v>
                </c:pt>
                <c:pt idx="93">
                  <c:v>3.16E-3</c:v>
                </c:pt>
                <c:pt idx="94">
                  <c:v>3.16E-3</c:v>
                </c:pt>
                <c:pt idx="95">
                  <c:v>3.16E-3</c:v>
                </c:pt>
                <c:pt idx="96">
                  <c:v>3.16E-3</c:v>
                </c:pt>
                <c:pt idx="97">
                  <c:v>3.16E-3</c:v>
                </c:pt>
                <c:pt idx="98">
                  <c:v>3.16E-3</c:v>
                </c:pt>
                <c:pt idx="99">
                  <c:v>3.1640000000000001E-3</c:v>
                </c:pt>
                <c:pt idx="100">
                  <c:v>3.1640000000000001E-3</c:v>
                </c:pt>
                <c:pt idx="101">
                  <c:v>2.3700000000000001E-3</c:v>
                </c:pt>
                <c:pt idx="102">
                  <c:v>2.3730000000000001E-3</c:v>
                </c:pt>
                <c:pt idx="103">
                  <c:v>2.3700000000000001E-3</c:v>
                </c:pt>
                <c:pt idx="104">
                  <c:v>2.3730000000000001E-3</c:v>
                </c:pt>
                <c:pt idx="105">
                  <c:v>2.3730000000000001E-3</c:v>
                </c:pt>
                <c:pt idx="106">
                  <c:v>2.3730000000000001E-3</c:v>
                </c:pt>
                <c:pt idx="107">
                  <c:v>2.3730000000000001E-3</c:v>
                </c:pt>
                <c:pt idx="108">
                  <c:v>2.3730000000000001E-3</c:v>
                </c:pt>
                <c:pt idx="109">
                  <c:v>2.3700000000000001E-3</c:v>
                </c:pt>
                <c:pt idx="110">
                  <c:v>2.3730000000000001E-3</c:v>
                </c:pt>
                <c:pt idx="111">
                  <c:v>2.3730000000000001E-3</c:v>
                </c:pt>
                <c:pt idx="112">
                  <c:v>2.3730000000000001E-3</c:v>
                </c:pt>
                <c:pt idx="113">
                  <c:v>2.3730000000000001E-3</c:v>
                </c:pt>
                <c:pt idx="114">
                  <c:v>2.3700000000000001E-3</c:v>
                </c:pt>
                <c:pt idx="115">
                  <c:v>2.3730000000000001E-3</c:v>
                </c:pt>
                <c:pt idx="116">
                  <c:v>2.3730000000000001E-3</c:v>
                </c:pt>
                <c:pt idx="117">
                  <c:v>2.3730000000000001E-3</c:v>
                </c:pt>
                <c:pt idx="118">
                  <c:v>2.3730000000000001E-3</c:v>
                </c:pt>
                <c:pt idx="119">
                  <c:v>2.3730000000000001E-3</c:v>
                </c:pt>
                <c:pt idx="120">
                  <c:v>2.3730000000000001E-3</c:v>
                </c:pt>
                <c:pt idx="121">
                  <c:v>2.3730000000000001E-3</c:v>
                </c:pt>
                <c:pt idx="122">
                  <c:v>2.3730000000000001E-3</c:v>
                </c:pt>
                <c:pt idx="123">
                  <c:v>2.3730000000000001E-3</c:v>
                </c:pt>
                <c:pt idx="124">
                  <c:v>2.3730000000000001E-3</c:v>
                </c:pt>
                <c:pt idx="125">
                  <c:v>2.3730000000000001E-3</c:v>
                </c:pt>
                <c:pt idx="126">
                  <c:v>2.3730000000000001E-3</c:v>
                </c:pt>
                <c:pt idx="127">
                  <c:v>2.3730000000000001E-3</c:v>
                </c:pt>
                <c:pt idx="128">
                  <c:v>2.3730000000000001E-3</c:v>
                </c:pt>
                <c:pt idx="129">
                  <c:v>2.3730000000000001E-3</c:v>
                </c:pt>
                <c:pt idx="130">
                  <c:v>2.3730000000000001E-3</c:v>
                </c:pt>
                <c:pt idx="131">
                  <c:v>2.3730000000000001E-3</c:v>
                </c:pt>
                <c:pt idx="132">
                  <c:v>2.3730000000000001E-3</c:v>
                </c:pt>
                <c:pt idx="133">
                  <c:v>2.3700000000000001E-3</c:v>
                </c:pt>
                <c:pt idx="134">
                  <c:v>2.3730000000000001E-3</c:v>
                </c:pt>
                <c:pt idx="135">
                  <c:v>2.3730000000000001E-3</c:v>
                </c:pt>
                <c:pt idx="136">
                  <c:v>2.3730000000000001E-3</c:v>
                </c:pt>
                <c:pt idx="137">
                  <c:v>2.3730000000000001E-3</c:v>
                </c:pt>
                <c:pt idx="138">
                  <c:v>5.1415000000000002E-2</c:v>
                </c:pt>
                <c:pt idx="139">
                  <c:v>2.3700000000000001E-3</c:v>
                </c:pt>
                <c:pt idx="140">
                  <c:v>2.3730000000000001E-3</c:v>
                </c:pt>
                <c:pt idx="141">
                  <c:v>2.3730000000000001E-3</c:v>
                </c:pt>
                <c:pt idx="142">
                  <c:v>2.3730000000000001E-3</c:v>
                </c:pt>
                <c:pt idx="143">
                  <c:v>2.3730000000000001E-3</c:v>
                </c:pt>
                <c:pt idx="144">
                  <c:v>2.3730000000000001E-3</c:v>
                </c:pt>
                <c:pt idx="145">
                  <c:v>2.3730000000000001E-3</c:v>
                </c:pt>
                <c:pt idx="146">
                  <c:v>2.3730000000000001E-3</c:v>
                </c:pt>
                <c:pt idx="147">
                  <c:v>2.3730000000000001E-3</c:v>
                </c:pt>
                <c:pt idx="148">
                  <c:v>2.3700000000000001E-3</c:v>
                </c:pt>
                <c:pt idx="149">
                  <c:v>2.3730000000000001E-3</c:v>
                </c:pt>
                <c:pt idx="150">
                  <c:v>2.3730000000000001E-3</c:v>
                </c:pt>
                <c:pt idx="151">
                  <c:v>2.3730000000000001E-3</c:v>
                </c:pt>
                <c:pt idx="152">
                  <c:v>2.3730000000000001E-3</c:v>
                </c:pt>
                <c:pt idx="153">
                  <c:v>2.3700000000000001E-3</c:v>
                </c:pt>
                <c:pt idx="154">
                  <c:v>2.3730000000000001E-3</c:v>
                </c:pt>
                <c:pt idx="155">
                  <c:v>2.3700000000000001E-3</c:v>
                </c:pt>
                <c:pt idx="156">
                  <c:v>2.3700000000000001E-3</c:v>
                </c:pt>
                <c:pt idx="157">
                  <c:v>2.3700000000000001E-3</c:v>
                </c:pt>
                <c:pt idx="158">
                  <c:v>3.1640000000000001E-3</c:v>
                </c:pt>
                <c:pt idx="159">
                  <c:v>2.3730000000000001E-3</c:v>
                </c:pt>
                <c:pt idx="160">
                  <c:v>2.3730000000000001E-3</c:v>
                </c:pt>
                <c:pt idx="161">
                  <c:v>2.3730000000000001E-3</c:v>
                </c:pt>
                <c:pt idx="162">
                  <c:v>2.3730000000000001E-3</c:v>
                </c:pt>
                <c:pt idx="163">
                  <c:v>2.3730000000000001E-3</c:v>
                </c:pt>
                <c:pt idx="164">
                  <c:v>2.3730000000000001E-3</c:v>
                </c:pt>
                <c:pt idx="165">
                  <c:v>2.3730000000000001E-3</c:v>
                </c:pt>
                <c:pt idx="166">
                  <c:v>2.3730000000000001E-3</c:v>
                </c:pt>
                <c:pt idx="167">
                  <c:v>2.3730000000000001E-3</c:v>
                </c:pt>
                <c:pt idx="168">
                  <c:v>2.3730000000000001E-3</c:v>
                </c:pt>
                <c:pt idx="169">
                  <c:v>2.3700000000000001E-3</c:v>
                </c:pt>
                <c:pt idx="170">
                  <c:v>2.3730000000000001E-3</c:v>
                </c:pt>
                <c:pt idx="171">
                  <c:v>2.3700000000000001E-3</c:v>
                </c:pt>
                <c:pt idx="172">
                  <c:v>2.3730000000000001E-3</c:v>
                </c:pt>
                <c:pt idx="173">
                  <c:v>2.3700000000000001E-3</c:v>
                </c:pt>
                <c:pt idx="174">
                  <c:v>2.3730000000000001E-3</c:v>
                </c:pt>
                <c:pt idx="175">
                  <c:v>2.3730000000000001E-3</c:v>
                </c:pt>
                <c:pt idx="176">
                  <c:v>2.3730000000000001E-3</c:v>
                </c:pt>
                <c:pt idx="177">
                  <c:v>2.3730000000000001E-3</c:v>
                </c:pt>
                <c:pt idx="178">
                  <c:v>2.3730000000000001E-3</c:v>
                </c:pt>
                <c:pt idx="179">
                  <c:v>4.5878000000000002E-2</c:v>
                </c:pt>
                <c:pt idx="180">
                  <c:v>0.18337100000000001</c:v>
                </c:pt>
                <c:pt idx="181">
                  <c:v>0.26397999999999999</c:v>
                </c:pt>
                <c:pt idx="182">
                  <c:v>0.36248000000000002</c:v>
                </c:pt>
                <c:pt idx="183">
                  <c:v>0.24554400000000001</c:v>
                </c:pt>
                <c:pt idx="184">
                  <c:v>0.18022299999999999</c:v>
                </c:pt>
                <c:pt idx="185">
                  <c:v>0.15740000000000001</c:v>
                </c:pt>
                <c:pt idx="186">
                  <c:v>0.292348</c:v>
                </c:pt>
                <c:pt idx="187">
                  <c:v>0.34671999999999997</c:v>
                </c:pt>
                <c:pt idx="188">
                  <c:v>0.22036</c:v>
                </c:pt>
                <c:pt idx="189">
                  <c:v>0.74197199999999996</c:v>
                </c:pt>
                <c:pt idx="190">
                  <c:v>1.0139050000000001</c:v>
                </c:pt>
                <c:pt idx="191">
                  <c:v>1.147235</c:v>
                </c:pt>
                <c:pt idx="192">
                  <c:v>1.08256</c:v>
                </c:pt>
                <c:pt idx="193">
                  <c:v>1.189025</c:v>
                </c:pt>
                <c:pt idx="194">
                  <c:v>1.16415</c:v>
                </c:pt>
                <c:pt idx="195">
                  <c:v>1.1651450000000001</c:v>
                </c:pt>
                <c:pt idx="196">
                  <c:v>1.1621600000000001</c:v>
                </c:pt>
                <c:pt idx="197">
                  <c:v>1.3014600000000001</c:v>
                </c:pt>
                <c:pt idx="198">
                  <c:v>1.2546949999999999</c:v>
                </c:pt>
                <c:pt idx="199">
                  <c:v>1.2427550000000001</c:v>
                </c:pt>
                <c:pt idx="200">
                  <c:v>1.294495</c:v>
                </c:pt>
                <c:pt idx="201">
                  <c:v>1.18604</c:v>
                </c:pt>
                <c:pt idx="202">
                  <c:v>0.12608</c:v>
                </c:pt>
                <c:pt idx="203">
                  <c:v>0.123402</c:v>
                </c:pt>
                <c:pt idx="204">
                  <c:v>0.28683199999999998</c:v>
                </c:pt>
                <c:pt idx="205">
                  <c:v>0.13553599999999999</c:v>
                </c:pt>
                <c:pt idx="206">
                  <c:v>0.45345999999999997</c:v>
                </c:pt>
                <c:pt idx="207">
                  <c:v>2.6611199999999999</c:v>
                </c:pt>
                <c:pt idx="208">
                  <c:v>2.5849690000000001</c:v>
                </c:pt>
                <c:pt idx="209">
                  <c:v>2.6151789999999999</c:v>
                </c:pt>
                <c:pt idx="210">
                  <c:v>2.6222279999999998</c:v>
                </c:pt>
                <c:pt idx="211">
                  <c:v>2.6288640000000001</c:v>
                </c:pt>
                <c:pt idx="212">
                  <c:v>2.6715710000000001</c:v>
                </c:pt>
                <c:pt idx="213">
                  <c:v>2.73306</c:v>
                </c:pt>
                <c:pt idx="214">
                  <c:v>2.7972000000000001</c:v>
                </c:pt>
                <c:pt idx="215">
                  <c:v>2.695392</c:v>
                </c:pt>
                <c:pt idx="216">
                  <c:v>2.6484100000000002</c:v>
                </c:pt>
                <c:pt idx="217">
                  <c:v>2.3185349999999998</c:v>
                </c:pt>
                <c:pt idx="218">
                  <c:v>2.4586679999999999</c:v>
                </c:pt>
                <c:pt idx="219">
                  <c:v>2.638944</c:v>
                </c:pt>
                <c:pt idx="220">
                  <c:v>2.5855199999999998</c:v>
                </c:pt>
                <c:pt idx="221">
                  <c:v>2.56785</c:v>
                </c:pt>
                <c:pt idx="222">
                  <c:v>2.6071230000000001</c:v>
                </c:pt>
                <c:pt idx="223">
                  <c:v>2.6463960000000002</c:v>
                </c:pt>
                <c:pt idx="224">
                  <c:v>2.6403539999999999</c:v>
                </c:pt>
                <c:pt idx="225">
                  <c:v>2.6197919999999999</c:v>
                </c:pt>
                <c:pt idx="226">
                  <c:v>2.5748989999999998</c:v>
                </c:pt>
                <c:pt idx="227">
                  <c:v>2.5925760000000002</c:v>
                </c:pt>
                <c:pt idx="228">
                  <c:v>2.6218080000000001</c:v>
                </c:pt>
                <c:pt idx="229">
                  <c:v>2.6147520000000002</c:v>
                </c:pt>
                <c:pt idx="230">
                  <c:v>2.6480160000000001</c:v>
                </c:pt>
                <c:pt idx="231">
                  <c:v>2.6795300000000002</c:v>
                </c:pt>
                <c:pt idx="232">
                  <c:v>2.7057899999999999</c:v>
                </c:pt>
                <c:pt idx="233">
                  <c:v>2.7502300000000002</c:v>
                </c:pt>
                <c:pt idx="234">
                  <c:v>2.7115200000000002</c:v>
                </c:pt>
                <c:pt idx="235">
                  <c:v>2.7246239999999999</c:v>
                </c:pt>
                <c:pt idx="236">
                  <c:v>2.6956899999999999</c:v>
                </c:pt>
                <c:pt idx="237">
                  <c:v>2.699424</c:v>
                </c:pt>
                <c:pt idx="238">
                  <c:v>2.598624</c:v>
                </c:pt>
                <c:pt idx="239">
                  <c:v>1.9790099999999999</c:v>
                </c:pt>
                <c:pt idx="240">
                  <c:v>1.7102839999999999</c:v>
                </c:pt>
                <c:pt idx="241">
                  <c:v>2.3209420000000001</c:v>
                </c:pt>
                <c:pt idx="242">
                  <c:v>1.440758</c:v>
                </c:pt>
                <c:pt idx="243">
                  <c:v>1.3489439999999999</c:v>
                </c:pt>
                <c:pt idx="244">
                  <c:v>1.324918</c:v>
                </c:pt>
                <c:pt idx="245">
                  <c:v>1.3834660000000001</c:v>
                </c:pt>
                <c:pt idx="246">
                  <c:v>1.32351</c:v>
                </c:pt>
                <c:pt idx="247">
                  <c:v>1.2946500000000001</c:v>
                </c:pt>
                <c:pt idx="248">
                  <c:v>1.12294</c:v>
                </c:pt>
                <c:pt idx="249">
                  <c:v>1.1914</c:v>
                </c:pt>
                <c:pt idx="250">
                  <c:v>1.096452</c:v>
                </c:pt>
                <c:pt idx="251">
                  <c:v>1.10772</c:v>
                </c:pt>
                <c:pt idx="252">
                  <c:v>2.2823E-2</c:v>
                </c:pt>
                <c:pt idx="253">
                  <c:v>0.28060200000000002</c:v>
                </c:pt>
                <c:pt idx="254">
                  <c:v>0.25545000000000001</c:v>
                </c:pt>
                <c:pt idx="255">
                  <c:v>3.1640000000000001E-3</c:v>
                </c:pt>
                <c:pt idx="256">
                  <c:v>3.1640000000000001E-3</c:v>
                </c:pt>
                <c:pt idx="257">
                  <c:v>2.3730000000000001E-3</c:v>
                </c:pt>
                <c:pt idx="258">
                  <c:v>2.3730000000000001E-3</c:v>
                </c:pt>
                <c:pt idx="259">
                  <c:v>2.3730000000000001E-3</c:v>
                </c:pt>
                <c:pt idx="260">
                  <c:v>2.3730000000000001E-3</c:v>
                </c:pt>
                <c:pt idx="261">
                  <c:v>2.3730000000000001E-3</c:v>
                </c:pt>
                <c:pt idx="262">
                  <c:v>2.3730000000000001E-3</c:v>
                </c:pt>
                <c:pt idx="263">
                  <c:v>2.3730000000000001E-3</c:v>
                </c:pt>
                <c:pt idx="264">
                  <c:v>2.3730000000000001E-3</c:v>
                </c:pt>
                <c:pt idx="265">
                  <c:v>2.3730000000000001E-3</c:v>
                </c:pt>
                <c:pt idx="266">
                  <c:v>2.3730000000000001E-3</c:v>
                </c:pt>
                <c:pt idx="267">
                  <c:v>2.3730000000000001E-3</c:v>
                </c:pt>
                <c:pt idx="268">
                  <c:v>2.3730000000000001E-3</c:v>
                </c:pt>
                <c:pt idx="269">
                  <c:v>2.3700000000000001E-3</c:v>
                </c:pt>
                <c:pt idx="270">
                  <c:v>2.3730000000000001E-3</c:v>
                </c:pt>
                <c:pt idx="271">
                  <c:v>2.3730000000000001E-3</c:v>
                </c:pt>
                <c:pt idx="272">
                  <c:v>2.3730000000000001E-3</c:v>
                </c:pt>
                <c:pt idx="273">
                  <c:v>2.3730000000000001E-3</c:v>
                </c:pt>
                <c:pt idx="274">
                  <c:v>2.3730000000000001E-3</c:v>
                </c:pt>
                <c:pt idx="275">
                  <c:v>2.3700000000000001E-3</c:v>
                </c:pt>
                <c:pt idx="276">
                  <c:v>2.3700000000000001E-3</c:v>
                </c:pt>
                <c:pt idx="277">
                  <c:v>2.3730000000000001E-3</c:v>
                </c:pt>
                <c:pt idx="278">
                  <c:v>2.3730000000000001E-3</c:v>
                </c:pt>
                <c:pt idx="279">
                  <c:v>2.3730000000000001E-3</c:v>
                </c:pt>
                <c:pt idx="280">
                  <c:v>2.3730000000000001E-3</c:v>
                </c:pt>
                <c:pt idx="281">
                  <c:v>2.3730000000000001E-3</c:v>
                </c:pt>
                <c:pt idx="282">
                  <c:v>2.3730000000000001E-3</c:v>
                </c:pt>
                <c:pt idx="283">
                  <c:v>2.3730000000000001E-3</c:v>
                </c:pt>
                <c:pt idx="284">
                  <c:v>2.3730000000000001E-3</c:v>
                </c:pt>
                <c:pt idx="285">
                  <c:v>2.3700000000000001E-3</c:v>
                </c:pt>
                <c:pt idx="286">
                  <c:v>2.3730000000000001E-3</c:v>
                </c:pt>
                <c:pt idx="287">
                  <c:v>2.3730000000000001E-3</c:v>
                </c:pt>
                <c:pt idx="288">
                  <c:v>2.3730000000000001E-3</c:v>
                </c:pt>
                <c:pt idx="289">
                  <c:v>2.3730000000000001E-3</c:v>
                </c:pt>
                <c:pt idx="290">
                  <c:v>2.3730000000000001E-3</c:v>
                </c:pt>
                <c:pt idx="291">
                  <c:v>2.3730000000000001E-3</c:v>
                </c:pt>
                <c:pt idx="292">
                  <c:v>2.3730000000000001E-3</c:v>
                </c:pt>
                <c:pt idx="293">
                  <c:v>2.3730000000000001E-3</c:v>
                </c:pt>
                <c:pt idx="294">
                  <c:v>2.3730000000000001E-3</c:v>
                </c:pt>
                <c:pt idx="295">
                  <c:v>2.3730000000000001E-3</c:v>
                </c:pt>
                <c:pt idx="296">
                  <c:v>2.3730000000000001E-3</c:v>
                </c:pt>
                <c:pt idx="297">
                  <c:v>2.3730000000000001E-3</c:v>
                </c:pt>
                <c:pt idx="298">
                  <c:v>7.4859999999999996E-2</c:v>
                </c:pt>
                <c:pt idx="299">
                  <c:v>3.0849000000000001E-2</c:v>
                </c:pt>
                <c:pt idx="300">
                  <c:v>0.19700000000000001</c:v>
                </c:pt>
                <c:pt idx="301">
                  <c:v>6.3280000000000003E-3</c:v>
                </c:pt>
                <c:pt idx="302">
                  <c:v>3.4013000000000002E-2</c:v>
                </c:pt>
                <c:pt idx="303">
                  <c:v>2.1357000000000001E-2</c:v>
                </c:pt>
                <c:pt idx="304">
                  <c:v>1.8169999999999999E-2</c:v>
                </c:pt>
                <c:pt idx="305">
                  <c:v>3.7920000000000002E-2</c:v>
                </c:pt>
                <c:pt idx="306">
                  <c:v>0.23894399999999999</c:v>
                </c:pt>
                <c:pt idx="307">
                  <c:v>2.3730000000000001E-3</c:v>
                </c:pt>
                <c:pt idx="308">
                  <c:v>2.3730000000000001E-3</c:v>
                </c:pt>
                <c:pt idx="309">
                  <c:v>2.3730000000000001E-3</c:v>
                </c:pt>
                <c:pt idx="310">
                  <c:v>2.3730000000000001E-3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771968"/>
        <c:axId val="66774144"/>
      </c:lineChart>
      <c:catAx>
        <c:axId val="667719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66774144"/>
        <c:crosses val="autoZero"/>
        <c:auto val="1"/>
        <c:lblAlgn val="ctr"/>
        <c:lblOffset val="100"/>
        <c:noMultiLvlLbl val="0"/>
      </c:catAx>
      <c:valAx>
        <c:axId val="667741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67719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CPU0_FREQ</c:v>
                </c:pt>
              </c:strCache>
            </c:strRef>
          </c:tx>
          <c:spPr>
            <a:ln w="12700"/>
          </c:spPr>
          <c:marker>
            <c:symbol val="none"/>
          </c:marker>
          <c:val>
            <c:numRef>
              <c:f>Sheet1!$A$2:$A$480</c:f>
              <c:numCache>
                <c:formatCode>General</c:formatCode>
                <c:ptCount val="479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1000</c:v>
                </c:pt>
                <c:pt idx="16">
                  <c:v>1000</c:v>
                </c:pt>
                <c:pt idx="17">
                  <c:v>1000</c:v>
                </c:pt>
                <c:pt idx="18">
                  <c:v>1000</c:v>
                </c:pt>
                <c:pt idx="19">
                  <c:v>1000</c:v>
                </c:pt>
                <c:pt idx="20">
                  <c:v>1000</c:v>
                </c:pt>
                <c:pt idx="21">
                  <c:v>1000</c:v>
                </c:pt>
                <c:pt idx="22">
                  <c:v>1000</c:v>
                </c:pt>
                <c:pt idx="23">
                  <c:v>1000</c:v>
                </c:pt>
                <c:pt idx="24">
                  <c:v>1000</c:v>
                </c:pt>
                <c:pt idx="25">
                  <c:v>1000</c:v>
                </c:pt>
                <c:pt idx="26">
                  <c:v>1000</c:v>
                </c:pt>
                <c:pt idx="27">
                  <c:v>1000</c:v>
                </c:pt>
                <c:pt idx="28">
                  <c:v>1000</c:v>
                </c:pt>
                <c:pt idx="29">
                  <c:v>1000</c:v>
                </c:pt>
                <c:pt idx="30">
                  <c:v>1000</c:v>
                </c:pt>
                <c:pt idx="31">
                  <c:v>1000</c:v>
                </c:pt>
                <c:pt idx="32">
                  <c:v>1000</c:v>
                </c:pt>
                <c:pt idx="33">
                  <c:v>1000</c:v>
                </c:pt>
                <c:pt idx="34">
                  <c:v>1000</c:v>
                </c:pt>
                <c:pt idx="35">
                  <c:v>1000</c:v>
                </c:pt>
                <c:pt idx="36">
                  <c:v>1000</c:v>
                </c:pt>
                <c:pt idx="37">
                  <c:v>1500</c:v>
                </c:pt>
                <c:pt idx="38">
                  <c:v>1000</c:v>
                </c:pt>
                <c:pt idx="39">
                  <c:v>1000</c:v>
                </c:pt>
                <c:pt idx="40">
                  <c:v>1000</c:v>
                </c:pt>
                <c:pt idx="41">
                  <c:v>1000</c:v>
                </c:pt>
                <c:pt idx="42">
                  <c:v>1000</c:v>
                </c:pt>
                <c:pt idx="43">
                  <c:v>1000</c:v>
                </c:pt>
                <c:pt idx="44">
                  <c:v>1000</c:v>
                </c:pt>
                <c:pt idx="45">
                  <c:v>1000</c:v>
                </c:pt>
                <c:pt idx="46">
                  <c:v>1000</c:v>
                </c:pt>
                <c:pt idx="47">
                  <c:v>1100</c:v>
                </c:pt>
                <c:pt idx="48">
                  <c:v>1500</c:v>
                </c:pt>
                <c:pt idx="49">
                  <c:v>1500</c:v>
                </c:pt>
                <c:pt idx="50">
                  <c:v>1000</c:v>
                </c:pt>
                <c:pt idx="51">
                  <c:v>1000</c:v>
                </c:pt>
                <c:pt idx="52">
                  <c:v>1000</c:v>
                </c:pt>
                <c:pt idx="53">
                  <c:v>1000</c:v>
                </c:pt>
                <c:pt idx="54">
                  <c:v>1000</c:v>
                </c:pt>
                <c:pt idx="55">
                  <c:v>1000</c:v>
                </c:pt>
                <c:pt idx="56">
                  <c:v>1000</c:v>
                </c:pt>
                <c:pt idx="57">
                  <c:v>1000</c:v>
                </c:pt>
                <c:pt idx="58">
                  <c:v>1000</c:v>
                </c:pt>
                <c:pt idx="59">
                  <c:v>1000</c:v>
                </c:pt>
                <c:pt idx="60">
                  <c:v>1000</c:v>
                </c:pt>
                <c:pt idx="61">
                  <c:v>1000</c:v>
                </c:pt>
                <c:pt idx="62">
                  <c:v>1000</c:v>
                </c:pt>
                <c:pt idx="63">
                  <c:v>1000</c:v>
                </c:pt>
                <c:pt idx="64">
                  <c:v>1000</c:v>
                </c:pt>
                <c:pt idx="65">
                  <c:v>1000</c:v>
                </c:pt>
                <c:pt idx="66">
                  <c:v>1000</c:v>
                </c:pt>
                <c:pt idx="67">
                  <c:v>1000</c:v>
                </c:pt>
                <c:pt idx="68">
                  <c:v>1000</c:v>
                </c:pt>
                <c:pt idx="69">
                  <c:v>1000</c:v>
                </c:pt>
                <c:pt idx="70">
                  <c:v>1000</c:v>
                </c:pt>
                <c:pt idx="71">
                  <c:v>1000</c:v>
                </c:pt>
                <c:pt idx="72">
                  <c:v>1000</c:v>
                </c:pt>
                <c:pt idx="73">
                  <c:v>1000</c:v>
                </c:pt>
                <c:pt idx="74">
                  <c:v>1000</c:v>
                </c:pt>
                <c:pt idx="75">
                  <c:v>1000</c:v>
                </c:pt>
                <c:pt idx="76">
                  <c:v>1000</c:v>
                </c:pt>
                <c:pt idx="77">
                  <c:v>1000</c:v>
                </c:pt>
                <c:pt idx="78">
                  <c:v>1000</c:v>
                </c:pt>
                <c:pt idx="79">
                  <c:v>1000</c:v>
                </c:pt>
                <c:pt idx="80">
                  <c:v>1000</c:v>
                </c:pt>
                <c:pt idx="81">
                  <c:v>1000</c:v>
                </c:pt>
                <c:pt idx="82">
                  <c:v>1000</c:v>
                </c:pt>
                <c:pt idx="83">
                  <c:v>1000</c:v>
                </c:pt>
                <c:pt idx="84">
                  <c:v>1000</c:v>
                </c:pt>
                <c:pt idx="85">
                  <c:v>1000</c:v>
                </c:pt>
                <c:pt idx="86">
                  <c:v>1000</c:v>
                </c:pt>
                <c:pt idx="87">
                  <c:v>1000</c:v>
                </c:pt>
                <c:pt idx="88">
                  <c:v>1000</c:v>
                </c:pt>
                <c:pt idx="89">
                  <c:v>1000</c:v>
                </c:pt>
                <c:pt idx="90">
                  <c:v>1000</c:v>
                </c:pt>
                <c:pt idx="91">
                  <c:v>1000</c:v>
                </c:pt>
                <c:pt idx="92">
                  <c:v>1000</c:v>
                </c:pt>
                <c:pt idx="93">
                  <c:v>1000</c:v>
                </c:pt>
                <c:pt idx="94">
                  <c:v>1000</c:v>
                </c:pt>
                <c:pt idx="95">
                  <c:v>1000</c:v>
                </c:pt>
                <c:pt idx="96">
                  <c:v>1000</c:v>
                </c:pt>
                <c:pt idx="97">
                  <c:v>1000</c:v>
                </c:pt>
                <c:pt idx="98">
                  <c:v>1000</c:v>
                </c:pt>
                <c:pt idx="99">
                  <c:v>1000</c:v>
                </c:pt>
                <c:pt idx="100">
                  <c:v>1000</c:v>
                </c:pt>
                <c:pt idx="101">
                  <c:v>1000</c:v>
                </c:pt>
                <c:pt idx="102">
                  <c:v>1000</c:v>
                </c:pt>
                <c:pt idx="103">
                  <c:v>1000</c:v>
                </c:pt>
                <c:pt idx="104">
                  <c:v>1000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1000</c:v>
                </c:pt>
                <c:pt idx="115">
                  <c:v>1000</c:v>
                </c:pt>
                <c:pt idx="116">
                  <c:v>1000</c:v>
                </c:pt>
                <c:pt idx="117">
                  <c:v>1000</c:v>
                </c:pt>
                <c:pt idx="118">
                  <c:v>1000</c:v>
                </c:pt>
                <c:pt idx="119">
                  <c:v>1000</c:v>
                </c:pt>
                <c:pt idx="120">
                  <c:v>1000</c:v>
                </c:pt>
                <c:pt idx="121">
                  <c:v>1000</c:v>
                </c:pt>
                <c:pt idx="122">
                  <c:v>1000</c:v>
                </c:pt>
                <c:pt idx="123">
                  <c:v>1000</c:v>
                </c:pt>
                <c:pt idx="124">
                  <c:v>1000</c:v>
                </c:pt>
                <c:pt idx="125">
                  <c:v>1000</c:v>
                </c:pt>
                <c:pt idx="126">
                  <c:v>1000</c:v>
                </c:pt>
                <c:pt idx="127">
                  <c:v>1000</c:v>
                </c:pt>
                <c:pt idx="128">
                  <c:v>1000</c:v>
                </c:pt>
                <c:pt idx="129">
                  <c:v>1000</c:v>
                </c:pt>
                <c:pt idx="130">
                  <c:v>1000</c:v>
                </c:pt>
                <c:pt idx="131">
                  <c:v>1000</c:v>
                </c:pt>
                <c:pt idx="132">
                  <c:v>1000</c:v>
                </c:pt>
                <c:pt idx="133">
                  <c:v>1000</c:v>
                </c:pt>
                <c:pt idx="134">
                  <c:v>1000</c:v>
                </c:pt>
                <c:pt idx="135">
                  <c:v>1000</c:v>
                </c:pt>
                <c:pt idx="136">
                  <c:v>1000</c:v>
                </c:pt>
                <c:pt idx="137">
                  <c:v>1000</c:v>
                </c:pt>
                <c:pt idx="138">
                  <c:v>1000</c:v>
                </c:pt>
                <c:pt idx="139">
                  <c:v>1000</c:v>
                </c:pt>
                <c:pt idx="140">
                  <c:v>1000</c:v>
                </c:pt>
                <c:pt idx="141">
                  <c:v>1000</c:v>
                </c:pt>
                <c:pt idx="142">
                  <c:v>1000</c:v>
                </c:pt>
                <c:pt idx="143">
                  <c:v>1000</c:v>
                </c:pt>
                <c:pt idx="144">
                  <c:v>1000</c:v>
                </c:pt>
                <c:pt idx="145">
                  <c:v>1000</c:v>
                </c:pt>
                <c:pt idx="146">
                  <c:v>1000</c:v>
                </c:pt>
                <c:pt idx="147">
                  <c:v>1000</c:v>
                </c:pt>
                <c:pt idx="148">
                  <c:v>1000</c:v>
                </c:pt>
                <c:pt idx="149">
                  <c:v>1000</c:v>
                </c:pt>
                <c:pt idx="150">
                  <c:v>1000</c:v>
                </c:pt>
                <c:pt idx="151">
                  <c:v>1000</c:v>
                </c:pt>
                <c:pt idx="152">
                  <c:v>1000</c:v>
                </c:pt>
                <c:pt idx="153">
                  <c:v>1000</c:v>
                </c:pt>
                <c:pt idx="154">
                  <c:v>1000</c:v>
                </c:pt>
                <c:pt idx="155">
                  <c:v>1000</c:v>
                </c:pt>
                <c:pt idx="156">
                  <c:v>1000</c:v>
                </c:pt>
                <c:pt idx="157">
                  <c:v>1000</c:v>
                </c:pt>
                <c:pt idx="158">
                  <c:v>1000</c:v>
                </c:pt>
                <c:pt idx="159">
                  <c:v>1000</c:v>
                </c:pt>
                <c:pt idx="160">
                  <c:v>1000</c:v>
                </c:pt>
                <c:pt idx="161">
                  <c:v>1000</c:v>
                </c:pt>
                <c:pt idx="162">
                  <c:v>1000</c:v>
                </c:pt>
                <c:pt idx="163">
                  <c:v>1000</c:v>
                </c:pt>
                <c:pt idx="164">
                  <c:v>1000</c:v>
                </c:pt>
                <c:pt idx="165">
                  <c:v>1000</c:v>
                </c:pt>
                <c:pt idx="166">
                  <c:v>1000</c:v>
                </c:pt>
                <c:pt idx="167">
                  <c:v>1000</c:v>
                </c:pt>
                <c:pt idx="168">
                  <c:v>1000</c:v>
                </c:pt>
                <c:pt idx="169">
                  <c:v>1000</c:v>
                </c:pt>
                <c:pt idx="170">
                  <c:v>1000</c:v>
                </c:pt>
                <c:pt idx="171">
                  <c:v>1000</c:v>
                </c:pt>
                <c:pt idx="172">
                  <c:v>1000</c:v>
                </c:pt>
                <c:pt idx="173">
                  <c:v>1000</c:v>
                </c:pt>
                <c:pt idx="174">
                  <c:v>1000</c:v>
                </c:pt>
                <c:pt idx="175">
                  <c:v>1000</c:v>
                </c:pt>
                <c:pt idx="176">
                  <c:v>1000</c:v>
                </c:pt>
                <c:pt idx="177">
                  <c:v>1000</c:v>
                </c:pt>
                <c:pt idx="178">
                  <c:v>1000</c:v>
                </c:pt>
                <c:pt idx="179">
                  <c:v>1000</c:v>
                </c:pt>
                <c:pt idx="180">
                  <c:v>1000</c:v>
                </c:pt>
                <c:pt idx="181">
                  <c:v>1000</c:v>
                </c:pt>
                <c:pt idx="182">
                  <c:v>1000</c:v>
                </c:pt>
                <c:pt idx="183">
                  <c:v>1000</c:v>
                </c:pt>
                <c:pt idx="184">
                  <c:v>1000</c:v>
                </c:pt>
                <c:pt idx="185">
                  <c:v>1000</c:v>
                </c:pt>
                <c:pt idx="186">
                  <c:v>1000</c:v>
                </c:pt>
                <c:pt idx="187">
                  <c:v>1000</c:v>
                </c:pt>
                <c:pt idx="188">
                  <c:v>1000</c:v>
                </c:pt>
                <c:pt idx="189">
                  <c:v>1000</c:v>
                </c:pt>
                <c:pt idx="190">
                  <c:v>1000</c:v>
                </c:pt>
                <c:pt idx="191">
                  <c:v>1000</c:v>
                </c:pt>
                <c:pt idx="192">
                  <c:v>1000</c:v>
                </c:pt>
                <c:pt idx="193">
                  <c:v>1000</c:v>
                </c:pt>
                <c:pt idx="194">
                  <c:v>1000</c:v>
                </c:pt>
                <c:pt idx="195">
                  <c:v>1000</c:v>
                </c:pt>
                <c:pt idx="196">
                  <c:v>1000</c:v>
                </c:pt>
                <c:pt idx="197">
                  <c:v>1000</c:v>
                </c:pt>
                <c:pt idx="198">
                  <c:v>1000</c:v>
                </c:pt>
                <c:pt idx="199">
                  <c:v>1000</c:v>
                </c:pt>
                <c:pt idx="200">
                  <c:v>1000</c:v>
                </c:pt>
                <c:pt idx="201">
                  <c:v>1000</c:v>
                </c:pt>
                <c:pt idx="202">
                  <c:v>1000</c:v>
                </c:pt>
                <c:pt idx="203">
                  <c:v>1000</c:v>
                </c:pt>
                <c:pt idx="204">
                  <c:v>1000</c:v>
                </c:pt>
                <c:pt idx="205">
                  <c:v>1000</c:v>
                </c:pt>
                <c:pt idx="206">
                  <c:v>1000</c:v>
                </c:pt>
                <c:pt idx="207">
                  <c:v>1000</c:v>
                </c:pt>
                <c:pt idx="208">
                  <c:v>1000</c:v>
                </c:pt>
                <c:pt idx="209">
                  <c:v>1000</c:v>
                </c:pt>
                <c:pt idx="210">
                  <c:v>1000</c:v>
                </c:pt>
                <c:pt idx="211">
                  <c:v>1000</c:v>
                </c:pt>
                <c:pt idx="212">
                  <c:v>1000</c:v>
                </c:pt>
                <c:pt idx="213">
                  <c:v>1000</c:v>
                </c:pt>
                <c:pt idx="214">
                  <c:v>1000</c:v>
                </c:pt>
                <c:pt idx="215">
                  <c:v>1000</c:v>
                </c:pt>
                <c:pt idx="216">
                  <c:v>1000</c:v>
                </c:pt>
                <c:pt idx="217">
                  <c:v>1000</c:v>
                </c:pt>
                <c:pt idx="218">
                  <c:v>1000</c:v>
                </c:pt>
                <c:pt idx="219">
                  <c:v>1000</c:v>
                </c:pt>
                <c:pt idx="220">
                  <c:v>1000</c:v>
                </c:pt>
                <c:pt idx="221">
                  <c:v>1000</c:v>
                </c:pt>
                <c:pt idx="222">
                  <c:v>1000</c:v>
                </c:pt>
                <c:pt idx="223">
                  <c:v>1000</c:v>
                </c:pt>
                <c:pt idx="224">
                  <c:v>1000</c:v>
                </c:pt>
                <c:pt idx="225">
                  <c:v>1000</c:v>
                </c:pt>
                <c:pt idx="226">
                  <c:v>1000</c:v>
                </c:pt>
                <c:pt idx="227">
                  <c:v>1000</c:v>
                </c:pt>
                <c:pt idx="228">
                  <c:v>1000</c:v>
                </c:pt>
                <c:pt idx="229">
                  <c:v>1000</c:v>
                </c:pt>
                <c:pt idx="230">
                  <c:v>1000</c:v>
                </c:pt>
                <c:pt idx="231">
                  <c:v>1000</c:v>
                </c:pt>
                <c:pt idx="232">
                  <c:v>1000</c:v>
                </c:pt>
                <c:pt idx="233">
                  <c:v>1000</c:v>
                </c:pt>
                <c:pt idx="234">
                  <c:v>1000</c:v>
                </c:pt>
                <c:pt idx="235">
                  <c:v>1000</c:v>
                </c:pt>
                <c:pt idx="236">
                  <c:v>1000</c:v>
                </c:pt>
                <c:pt idx="237">
                  <c:v>1000</c:v>
                </c:pt>
                <c:pt idx="238">
                  <c:v>1000</c:v>
                </c:pt>
                <c:pt idx="239">
                  <c:v>1000</c:v>
                </c:pt>
                <c:pt idx="240">
                  <c:v>1000</c:v>
                </c:pt>
                <c:pt idx="241">
                  <c:v>1000</c:v>
                </c:pt>
                <c:pt idx="242">
                  <c:v>1000</c:v>
                </c:pt>
                <c:pt idx="243">
                  <c:v>1000</c:v>
                </c:pt>
                <c:pt idx="244">
                  <c:v>1000</c:v>
                </c:pt>
                <c:pt idx="245">
                  <c:v>1000</c:v>
                </c:pt>
                <c:pt idx="246">
                  <c:v>1000</c:v>
                </c:pt>
                <c:pt idx="247">
                  <c:v>1000</c:v>
                </c:pt>
                <c:pt idx="248">
                  <c:v>1000</c:v>
                </c:pt>
                <c:pt idx="249">
                  <c:v>1000</c:v>
                </c:pt>
                <c:pt idx="250">
                  <c:v>1000</c:v>
                </c:pt>
                <c:pt idx="251">
                  <c:v>1000</c:v>
                </c:pt>
                <c:pt idx="252">
                  <c:v>1000</c:v>
                </c:pt>
                <c:pt idx="253">
                  <c:v>1000</c:v>
                </c:pt>
                <c:pt idx="254">
                  <c:v>1000</c:v>
                </c:pt>
                <c:pt idx="255">
                  <c:v>1000</c:v>
                </c:pt>
                <c:pt idx="256">
                  <c:v>1000</c:v>
                </c:pt>
                <c:pt idx="257">
                  <c:v>1000</c:v>
                </c:pt>
                <c:pt idx="258">
                  <c:v>1000</c:v>
                </c:pt>
                <c:pt idx="259">
                  <c:v>1000</c:v>
                </c:pt>
                <c:pt idx="260">
                  <c:v>1000</c:v>
                </c:pt>
                <c:pt idx="261">
                  <c:v>1000</c:v>
                </c:pt>
                <c:pt idx="262">
                  <c:v>1000</c:v>
                </c:pt>
                <c:pt idx="263">
                  <c:v>1000</c:v>
                </c:pt>
                <c:pt idx="264">
                  <c:v>1000</c:v>
                </c:pt>
                <c:pt idx="265">
                  <c:v>1000</c:v>
                </c:pt>
                <c:pt idx="266">
                  <c:v>1000</c:v>
                </c:pt>
                <c:pt idx="267">
                  <c:v>1000</c:v>
                </c:pt>
                <c:pt idx="268">
                  <c:v>1000</c:v>
                </c:pt>
                <c:pt idx="269">
                  <c:v>1000</c:v>
                </c:pt>
                <c:pt idx="270">
                  <c:v>1000</c:v>
                </c:pt>
                <c:pt idx="271">
                  <c:v>1000</c:v>
                </c:pt>
                <c:pt idx="272">
                  <c:v>1000</c:v>
                </c:pt>
                <c:pt idx="273">
                  <c:v>1000</c:v>
                </c:pt>
                <c:pt idx="274">
                  <c:v>1000</c:v>
                </c:pt>
                <c:pt idx="275">
                  <c:v>1000</c:v>
                </c:pt>
                <c:pt idx="276">
                  <c:v>1000</c:v>
                </c:pt>
                <c:pt idx="277">
                  <c:v>1000</c:v>
                </c:pt>
                <c:pt idx="278">
                  <c:v>1000</c:v>
                </c:pt>
                <c:pt idx="279">
                  <c:v>1000</c:v>
                </c:pt>
                <c:pt idx="280">
                  <c:v>1000</c:v>
                </c:pt>
                <c:pt idx="281">
                  <c:v>1000</c:v>
                </c:pt>
                <c:pt idx="282">
                  <c:v>1000</c:v>
                </c:pt>
                <c:pt idx="283">
                  <c:v>1000</c:v>
                </c:pt>
                <c:pt idx="284">
                  <c:v>1000</c:v>
                </c:pt>
                <c:pt idx="285">
                  <c:v>1000</c:v>
                </c:pt>
                <c:pt idx="286">
                  <c:v>1000</c:v>
                </c:pt>
                <c:pt idx="287">
                  <c:v>1000</c:v>
                </c:pt>
                <c:pt idx="288">
                  <c:v>1000</c:v>
                </c:pt>
                <c:pt idx="289">
                  <c:v>1000</c:v>
                </c:pt>
                <c:pt idx="290">
                  <c:v>1000</c:v>
                </c:pt>
                <c:pt idx="291">
                  <c:v>1000</c:v>
                </c:pt>
                <c:pt idx="292">
                  <c:v>1000</c:v>
                </c:pt>
                <c:pt idx="293">
                  <c:v>1000</c:v>
                </c:pt>
                <c:pt idx="294">
                  <c:v>1000</c:v>
                </c:pt>
                <c:pt idx="295">
                  <c:v>1000</c:v>
                </c:pt>
                <c:pt idx="296">
                  <c:v>1000</c:v>
                </c:pt>
                <c:pt idx="297">
                  <c:v>1000</c:v>
                </c:pt>
                <c:pt idx="298">
                  <c:v>1000</c:v>
                </c:pt>
                <c:pt idx="299">
                  <c:v>1000</c:v>
                </c:pt>
                <c:pt idx="300">
                  <c:v>1000</c:v>
                </c:pt>
                <c:pt idx="301">
                  <c:v>1000</c:v>
                </c:pt>
                <c:pt idx="302">
                  <c:v>1000</c:v>
                </c:pt>
                <c:pt idx="303">
                  <c:v>1000</c:v>
                </c:pt>
                <c:pt idx="304">
                  <c:v>1000</c:v>
                </c:pt>
                <c:pt idx="305">
                  <c:v>1000</c:v>
                </c:pt>
                <c:pt idx="306">
                  <c:v>1000</c:v>
                </c:pt>
                <c:pt idx="307">
                  <c:v>1000</c:v>
                </c:pt>
                <c:pt idx="308">
                  <c:v>1000</c:v>
                </c:pt>
                <c:pt idx="309">
                  <c:v>1000</c:v>
                </c:pt>
                <c:pt idx="310">
                  <c:v>1000</c:v>
                </c:pt>
                <c:pt idx="311">
                  <c:v>1000</c:v>
                </c:pt>
                <c:pt idx="312">
                  <c:v>1000</c:v>
                </c:pt>
                <c:pt idx="313">
                  <c:v>1000</c:v>
                </c:pt>
                <c:pt idx="314">
                  <c:v>1000</c:v>
                </c:pt>
                <c:pt idx="315">
                  <c:v>1000</c:v>
                </c:pt>
                <c:pt idx="316">
                  <c:v>1000</c:v>
                </c:pt>
                <c:pt idx="317">
                  <c:v>1000</c:v>
                </c:pt>
                <c:pt idx="318">
                  <c:v>1000</c:v>
                </c:pt>
                <c:pt idx="319">
                  <c:v>1000</c:v>
                </c:pt>
                <c:pt idx="320">
                  <c:v>1000</c:v>
                </c:pt>
                <c:pt idx="321">
                  <c:v>1000</c:v>
                </c:pt>
                <c:pt idx="322">
                  <c:v>1000</c:v>
                </c:pt>
                <c:pt idx="323">
                  <c:v>1000</c:v>
                </c:pt>
                <c:pt idx="324">
                  <c:v>1000</c:v>
                </c:pt>
                <c:pt idx="325">
                  <c:v>1000</c:v>
                </c:pt>
                <c:pt idx="326">
                  <c:v>1000</c:v>
                </c:pt>
                <c:pt idx="327">
                  <c:v>1000</c:v>
                </c:pt>
                <c:pt idx="328">
                  <c:v>1000</c:v>
                </c:pt>
                <c:pt idx="329">
                  <c:v>1000</c:v>
                </c:pt>
                <c:pt idx="330">
                  <c:v>1000</c:v>
                </c:pt>
                <c:pt idx="331">
                  <c:v>1000</c:v>
                </c:pt>
                <c:pt idx="332">
                  <c:v>1000</c:v>
                </c:pt>
                <c:pt idx="333">
                  <c:v>1000</c:v>
                </c:pt>
                <c:pt idx="334">
                  <c:v>1000</c:v>
                </c:pt>
                <c:pt idx="335">
                  <c:v>1000</c:v>
                </c:pt>
                <c:pt idx="336">
                  <c:v>1000</c:v>
                </c:pt>
                <c:pt idx="337">
                  <c:v>1000</c:v>
                </c:pt>
                <c:pt idx="338">
                  <c:v>1000</c:v>
                </c:pt>
                <c:pt idx="339">
                  <c:v>1000</c:v>
                </c:pt>
                <c:pt idx="340">
                  <c:v>1000</c:v>
                </c:pt>
                <c:pt idx="341">
                  <c:v>1000</c:v>
                </c:pt>
                <c:pt idx="342">
                  <c:v>1000</c:v>
                </c:pt>
                <c:pt idx="343">
                  <c:v>1000</c:v>
                </c:pt>
                <c:pt idx="344">
                  <c:v>1000</c:v>
                </c:pt>
                <c:pt idx="345">
                  <c:v>1000</c:v>
                </c:pt>
                <c:pt idx="346">
                  <c:v>1000</c:v>
                </c:pt>
                <c:pt idx="347">
                  <c:v>1000</c:v>
                </c:pt>
                <c:pt idx="348">
                  <c:v>1000</c:v>
                </c:pt>
                <c:pt idx="349">
                  <c:v>1000</c:v>
                </c:pt>
                <c:pt idx="350">
                  <c:v>1000</c:v>
                </c:pt>
                <c:pt idx="351">
                  <c:v>1000</c:v>
                </c:pt>
                <c:pt idx="352">
                  <c:v>1000</c:v>
                </c:pt>
                <c:pt idx="353">
                  <c:v>1000</c:v>
                </c:pt>
                <c:pt idx="354">
                  <c:v>1000</c:v>
                </c:pt>
                <c:pt idx="355">
                  <c:v>1000</c:v>
                </c:pt>
                <c:pt idx="356">
                  <c:v>1000</c:v>
                </c:pt>
                <c:pt idx="357">
                  <c:v>1000</c:v>
                </c:pt>
                <c:pt idx="358">
                  <c:v>1000</c:v>
                </c:pt>
                <c:pt idx="359">
                  <c:v>1000</c:v>
                </c:pt>
                <c:pt idx="360">
                  <c:v>1000</c:v>
                </c:pt>
                <c:pt idx="361">
                  <c:v>1000</c:v>
                </c:pt>
                <c:pt idx="362">
                  <c:v>1000</c:v>
                </c:pt>
                <c:pt idx="363">
                  <c:v>1000</c:v>
                </c:pt>
                <c:pt idx="364">
                  <c:v>1000</c:v>
                </c:pt>
                <c:pt idx="365">
                  <c:v>1000</c:v>
                </c:pt>
                <c:pt idx="366">
                  <c:v>1000</c:v>
                </c:pt>
                <c:pt idx="367">
                  <c:v>1000</c:v>
                </c:pt>
                <c:pt idx="368">
                  <c:v>1000</c:v>
                </c:pt>
                <c:pt idx="369">
                  <c:v>1000</c:v>
                </c:pt>
                <c:pt idx="370">
                  <c:v>1000</c:v>
                </c:pt>
                <c:pt idx="371">
                  <c:v>1000</c:v>
                </c:pt>
                <c:pt idx="372">
                  <c:v>1000</c:v>
                </c:pt>
                <c:pt idx="373">
                  <c:v>1000</c:v>
                </c:pt>
                <c:pt idx="374">
                  <c:v>1000</c:v>
                </c:pt>
                <c:pt idx="375">
                  <c:v>1000</c:v>
                </c:pt>
                <c:pt idx="376">
                  <c:v>1000</c:v>
                </c:pt>
                <c:pt idx="377">
                  <c:v>1000</c:v>
                </c:pt>
                <c:pt idx="378">
                  <c:v>1000</c:v>
                </c:pt>
                <c:pt idx="379">
                  <c:v>1000</c:v>
                </c:pt>
                <c:pt idx="380">
                  <c:v>1000</c:v>
                </c:pt>
                <c:pt idx="381">
                  <c:v>1000</c:v>
                </c:pt>
                <c:pt idx="382">
                  <c:v>1000</c:v>
                </c:pt>
                <c:pt idx="383">
                  <c:v>1000</c:v>
                </c:pt>
                <c:pt idx="384">
                  <c:v>1000</c:v>
                </c:pt>
                <c:pt idx="385">
                  <c:v>1000</c:v>
                </c:pt>
                <c:pt idx="386">
                  <c:v>1000</c:v>
                </c:pt>
                <c:pt idx="387">
                  <c:v>1000</c:v>
                </c:pt>
                <c:pt idx="388">
                  <c:v>1000</c:v>
                </c:pt>
                <c:pt idx="389">
                  <c:v>1000</c:v>
                </c:pt>
                <c:pt idx="390">
                  <c:v>1000</c:v>
                </c:pt>
                <c:pt idx="391">
                  <c:v>1000</c:v>
                </c:pt>
                <c:pt idx="392">
                  <c:v>1000</c:v>
                </c:pt>
                <c:pt idx="393">
                  <c:v>1000</c:v>
                </c:pt>
                <c:pt idx="394">
                  <c:v>1000</c:v>
                </c:pt>
                <c:pt idx="395">
                  <c:v>1000</c:v>
                </c:pt>
                <c:pt idx="396">
                  <c:v>1000</c:v>
                </c:pt>
                <c:pt idx="397">
                  <c:v>1000</c:v>
                </c:pt>
                <c:pt idx="398">
                  <c:v>1000</c:v>
                </c:pt>
                <c:pt idx="399">
                  <c:v>1000</c:v>
                </c:pt>
                <c:pt idx="400">
                  <c:v>1000</c:v>
                </c:pt>
                <c:pt idx="401">
                  <c:v>1000</c:v>
                </c:pt>
                <c:pt idx="402">
                  <c:v>1000</c:v>
                </c:pt>
                <c:pt idx="403">
                  <c:v>1000</c:v>
                </c:pt>
                <c:pt idx="404">
                  <c:v>1000</c:v>
                </c:pt>
                <c:pt idx="405">
                  <c:v>1000</c:v>
                </c:pt>
                <c:pt idx="406">
                  <c:v>1000</c:v>
                </c:pt>
                <c:pt idx="407">
                  <c:v>1000</c:v>
                </c:pt>
                <c:pt idx="408">
                  <c:v>1000</c:v>
                </c:pt>
                <c:pt idx="409">
                  <c:v>1000</c:v>
                </c:pt>
                <c:pt idx="410">
                  <c:v>1000</c:v>
                </c:pt>
                <c:pt idx="411">
                  <c:v>1000</c:v>
                </c:pt>
                <c:pt idx="412">
                  <c:v>1000</c:v>
                </c:pt>
                <c:pt idx="413">
                  <c:v>1000</c:v>
                </c:pt>
                <c:pt idx="414">
                  <c:v>1000</c:v>
                </c:pt>
                <c:pt idx="415">
                  <c:v>1000</c:v>
                </c:pt>
                <c:pt idx="416">
                  <c:v>1000</c:v>
                </c:pt>
                <c:pt idx="417">
                  <c:v>1000</c:v>
                </c:pt>
                <c:pt idx="418">
                  <c:v>1000</c:v>
                </c:pt>
                <c:pt idx="419">
                  <c:v>1000</c:v>
                </c:pt>
                <c:pt idx="420">
                  <c:v>1000</c:v>
                </c:pt>
                <c:pt idx="421">
                  <c:v>1000</c:v>
                </c:pt>
                <c:pt idx="422">
                  <c:v>1000</c:v>
                </c:pt>
                <c:pt idx="423">
                  <c:v>1000</c:v>
                </c:pt>
                <c:pt idx="424">
                  <c:v>1000</c:v>
                </c:pt>
                <c:pt idx="425">
                  <c:v>1000</c:v>
                </c:pt>
                <c:pt idx="426">
                  <c:v>1000</c:v>
                </c:pt>
                <c:pt idx="427">
                  <c:v>1000</c:v>
                </c:pt>
                <c:pt idx="428">
                  <c:v>1000</c:v>
                </c:pt>
                <c:pt idx="429">
                  <c:v>1000</c:v>
                </c:pt>
                <c:pt idx="430">
                  <c:v>1000</c:v>
                </c:pt>
                <c:pt idx="431">
                  <c:v>1000</c:v>
                </c:pt>
                <c:pt idx="432">
                  <c:v>1000</c:v>
                </c:pt>
                <c:pt idx="433">
                  <c:v>1000</c:v>
                </c:pt>
                <c:pt idx="434">
                  <c:v>1000</c:v>
                </c:pt>
                <c:pt idx="435">
                  <c:v>1000</c:v>
                </c:pt>
                <c:pt idx="436">
                  <c:v>1000</c:v>
                </c:pt>
                <c:pt idx="437">
                  <c:v>1000</c:v>
                </c:pt>
                <c:pt idx="438">
                  <c:v>1000</c:v>
                </c:pt>
                <c:pt idx="439">
                  <c:v>1000</c:v>
                </c:pt>
                <c:pt idx="440">
                  <c:v>1000</c:v>
                </c:pt>
                <c:pt idx="441">
                  <c:v>1000</c:v>
                </c:pt>
                <c:pt idx="442">
                  <c:v>1000</c:v>
                </c:pt>
                <c:pt idx="443">
                  <c:v>1000</c:v>
                </c:pt>
                <c:pt idx="444">
                  <c:v>1000</c:v>
                </c:pt>
                <c:pt idx="445">
                  <c:v>1000</c:v>
                </c:pt>
                <c:pt idx="446">
                  <c:v>1000</c:v>
                </c:pt>
                <c:pt idx="447">
                  <c:v>1000</c:v>
                </c:pt>
                <c:pt idx="448">
                  <c:v>1000</c:v>
                </c:pt>
                <c:pt idx="449">
                  <c:v>1000</c:v>
                </c:pt>
                <c:pt idx="450">
                  <c:v>1000</c:v>
                </c:pt>
                <c:pt idx="451">
                  <c:v>1000</c:v>
                </c:pt>
                <c:pt idx="452">
                  <c:v>1000</c:v>
                </c:pt>
                <c:pt idx="453">
                  <c:v>1000</c:v>
                </c:pt>
                <c:pt idx="454">
                  <c:v>1000</c:v>
                </c:pt>
                <c:pt idx="455">
                  <c:v>1000</c:v>
                </c:pt>
                <c:pt idx="456">
                  <c:v>1000</c:v>
                </c:pt>
                <c:pt idx="457">
                  <c:v>1000</c:v>
                </c:pt>
                <c:pt idx="458">
                  <c:v>1000</c:v>
                </c:pt>
                <c:pt idx="459">
                  <c:v>1000</c:v>
                </c:pt>
                <c:pt idx="460">
                  <c:v>1000</c:v>
                </c:pt>
                <c:pt idx="461">
                  <c:v>1500</c:v>
                </c:pt>
                <c:pt idx="462">
                  <c:v>1000</c:v>
                </c:pt>
                <c:pt idx="463">
                  <c:v>1000</c:v>
                </c:pt>
                <c:pt idx="464">
                  <c:v>1000</c:v>
                </c:pt>
                <c:pt idx="465">
                  <c:v>1000</c:v>
                </c:pt>
                <c:pt idx="466">
                  <c:v>1000</c:v>
                </c:pt>
                <c:pt idx="467">
                  <c:v>1000</c:v>
                </c:pt>
                <c:pt idx="468">
                  <c:v>1000</c:v>
                </c:pt>
                <c:pt idx="469">
                  <c:v>1000</c:v>
                </c:pt>
                <c:pt idx="470">
                  <c:v>1000</c:v>
                </c:pt>
                <c:pt idx="471">
                  <c:v>1000</c:v>
                </c:pt>
                <c:pt idx="472">
                  <c:v>1000</c:v>
                </c:pt>
                <c:pt idx="473">
                  <c:v>1000</c:v>
                </c:pt>
                <c:pt idx="474">
                  <c:v>1000</c:v>
                </c:pt>
                <c:pt idx="475">
                  <c:v>1000</c:v>
                </c:pt>
                <c:pt idx="476">
                  <c:v>1000</c:v>
                </c:pt>
                <c:pt idx="477">
                  <c:v>1000</c:v>
                </c:pt>
                <c:pt idx="478">
                  <c:v>1000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CPU1_FREQ</c:v>
                </c:pt>
              </c:strCache>
            </c:strRef>
          </c:tx>
          <c:spPr>
            <a:ln w="12700"/>
          </c:spPr>
          <c:marker>
            <c:symbol val="none"/>
          </c:marker>
          <c:val>
            <c:numRef>
              <c:f>Sheet1!$B$2:$B$480</c:f>
              <c:numCache>
                <c:formatCode>General</c:formatCode>
                <c:ptCount val="479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1000</c:v>
                </c:pt>
                <c:pt idx="16">
                  <c:v>1000</c:v>
                </c:pt>
                <c:pt idx="17">
                  <c:v>1000</c:v>
                </c:pt>
                <c:pt idx="18">
                  <c:v>1000</c:v>
                </c:pt>
                <c:pt idx="19">
                  <c:v>1000</c:v>
                </c:pt>
                <c:pt idx="20">
                  <c:v>1000</c:v>
                </c:pt>
                <c:pt idx="21">
                  <c:v>1000</c:v>
                </c:pt>
                <c:pt idx="22">
                  <c:v>1000</c:v>
                </c:pt>
                <c:pt idx="23">
                  <c:v>1000</c:v>
                </c:pt>
                <c:pt idx="24">
                  <c:v>1000</c:v>
                </c:pt>
                <c:pt idx="25">
                  <c:v>1000</c:v>
                </c:pt>
                <c:pt idx="26">
                  <c:v>1000</c:v>
                </c:pt>
                <c:pt idx="27">
                  <c:v>1000</c:v>
                </c:pt>
                <c:pt idx="28">
                  <c:v>1000</c:v>
                </c:pt>
                <c:pt idx="29">
                  <c:v>1000</c:v>
                </c:pt>
                <c:pt idx="30">
                  <c:v>1000</c:v>
                </c:pt>
                <c:pt idx="31">
                  <c:v>1000</c:v>
                </c:pt>
                <c:pt idx="32">
                  <c:v>1000</c:v>
                </c:pt>
                <c:pt idx="33">
                  <c:v>1000</c:v>
                </c:pt>
                <c:pt idx="34">
                  <c:v>1000</c:v>
                </c:pt>
                <c:pt idx="35">
                  <c:v>1000</c:v>
                </c:pt>
                <c:pt idx="36">
                  <c:v>1000</c:v>
                </c:pt>
                <c:pt idx="37">
                  <c:v>1500</c:v>
                </c:pt>
                <c:pt idx="38">
                  <c:v>1000</c:v>
                </c:pt>
                <c:pt idx="39">
                  <c:v>1000</c:v>
                </c:pt>
                <c:pt idx="40">
                  <c:v>1000</c:v>
                </c:pt>
                <c:pt idx="41">
                  <c:v>1000</c:v>
                </c:pt>
                <c:pt idx="42">
                  <c:v>1000</c:v>
                </c:pt>
                <c:pt idx="43">
                  <c:v>1000</c:v>
                </c:pt>
                <c:pt idx="44">
                  <c:v>1000</c:v>
                </c:pt>
                <c:pt idx="45">
                  <c:v>1000</c:v>
                </c:pt>
                <c:pt idx="46">
                  <c:v>1000</c:v>
                </c:pt>
                <c:pt idx="47">
                  <c:v>1100</c:v>
                </c:pt>
                <c:pt idx="48">
                  <c:v>1500</c:v>
                </c:pt>
                <c:pt idx="49">
                  <c:v>1500</c:v>
                </c:pt>
                <c:pt idx="50">
                  <c:v>1000</c:v>
                </c:pt>
                <c:pt idx="51">
                  <c:v>1000</c:v>
                </c:pt>
                <c:pt idx="52">
                  <c:v>1000</c:v>
                </c:pt>
                <c:pt idx="53">
                  <c:v>1000</c:v>
                </c:pt>
                <c:pt idx="54">
                  <c:v>1000</c:v>
                </c:pt>
                <c:pt idx="55">
                  <c:v>1000</c:v>
                </c:pt>
                <c:pt idx="56">
                  <c:v>1000</c:v>
                </c:pt>
                <c:pt idx="57">
                  <c:v>1000</c:v>
                </c:pt>
                <c:pt idx="58">
                  <c:v>1000</c:v>
                </c:pt>
                <c:pt idx="59">
                  <c:v>1000</c:v>
                </c:pt>
                <c:pt idx="60">
                  <c:v>1000</c:v>
                </c:pt>
                <c:pt idx="61">
                  <c:v>1000</c:v>
                </c:pt>
                <c:pt idx="62">
                  <c:v>1000</c:v>
                </c:pt>
                <c:pt idx="63">
                  <c:v>1000</c:v>
                </c:pt>
                <c:pt idx="64">
                  <c:v>1000</c:v>
                </c:pt>
                <c:pt idx="65">
                  <c:v>1000</c:v>
                </c:pt>
                <c:pt idx="66">
                  <c:v>1000</c:v>
                </c:pt>
                <c:pt idx="67">
                  <c:v>1000</c:v>
                </c:pt>
                <c:pt idx="68">
                  <c:v>1000</c:v>
                </c:pt>
                <c:pt idx="69">
                  <c:v>1000</c:v>
                </c:pt>
                <c:pt idx="70">
                  <c:v>1000</c:v>
                </c:pt>
                <c:pt idx="71">
                  <c:v>1000</c:v>
                </c:pt>
                <c:pt idx="72">
                  <c:v>1000</c:v>
                </c:pt>
                <c:pt idx="73">
                  <c:v>1000</c:v>
                </c:pt>
                <c:pt idx="74">
                  <c:v>1000</c:v>
                </c:pt>
                <c:pt idx="75">
                  <c:v>1000</c:v>
                </c:pt>
                <c:pt idx="76">
                  <c:v>1000</c:v>
                </c:pt>
                <c:pt idx="77">
                  <c:v>1000</c:v>
                </c:pt>
                <c:pt idx="78">
                  <c:v>1000</c:v>
                </c:pt>
                <c:pt idx="79">
                  <c:v>1000</c:v>
                </c:pt>
                <c:pt idx="80">
                  <c:v>1000</c:v>
                </c:pt>
                <c:pt idx="81">
                  <c:v>1000</c:v>
                </c:pt>
                <c:pt idx="82">
                  <c:v>1000</c:v>
                </c:pt>
                <c:pt idx="83">
                  <c:v>1000</c:v>
                </c:pt>
                <c:pt idx="84">
                  <c:v>1000</c:v>
                </c:pt>
                <c:pt idx="85">
                  <c:v>1000</c:v>
                </c:pt>
                <c:pt idx="86">
                  <c:v>1000</c:v>
                </c:pt>
                <c:pt idx="87">
                  <c:v>1000</c:v>
                </c:pt>
                <c:pt idx="88">
                  <c:v>1000</c:v>
                </c:pt>
                <c:pt idx="89">
                  <c:v>1000</c:v>
                </c:pt>
                <c:pt idx="90">
                  <c:v>1000</c:v>
                </c:pt>
                <c:pt idx="91">
                  <c:v>1000</c:v>
                </c:pt>
                <c:pt idx="92">
                  <c:v>1000</c:v>
                </c:pt>
                <c:pt idx="93">
                  <c:v>1000</c:v>
                </c:pt>
                <c:pt idx="94">
                  <c:v>1000</c:v>
                </c:pt>
                <c:pt idx="95">
                  <c:v>1000</c:v>
                </c:pt>
                <c:pt idx="96">
                  <c:v>1000</c:v>
                </c:pt>
                <c:pt idx="97">
                  <c:v>1000</c:v>
                </c:pt>
                <c:pt idx="98">
                  <c:v>1000</c:v>
                </c:pt>
                <c:pt idx="99">
                  <c:v>1000</c:v>
                </c:pt>
                <c:pt idx="100">
                  <c:v>1000</c:v>
                </c:pt>
                <c:pt idx="101">
                  <c:v>1000</c:v>
                </c:pt>
                <c:pt idx="102">
                  <c:v>1000</c:v>
                </c:pt>
                <c:pt idx="103">
                  <c:v>1000</c:v>
                </c:pt>
                <c:pt idx="104">
                  <c:v>1000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1000</c:v>
                </c:pt>
                <c:pt idx="115">
                  <c:v>1000</c:v>
                </c:pt>
                <c:pt idx="116">
                  <c:v>1000</c:v>
                </c:pt>
                <c:pt idx="117">
                  <c:v>1000</c:v>
                </c:pt>
                <c:pt idx="118">
                  <c:v>1000</c:v>
                </c:pt>
                <c:pt idx="119">
                  <c:v>1000</c:v>
                </c:pt>
                <c:pt idx="120">
                  <c:v>1000</c:v>
                </c:pt>
                <c:pt idx="121">
                  <c:v>1000</c:v>
                </c:pt>
                <c:pt idx="122">
                  <c:v>1000</c:v>
                </c:pt>
                <c:pt idx="123">
                  <c:v>1000</c:v>
                </c:pt>
                <c:pt idx="124">
                  <c:v>1000</c:v>
                </c:pt>
                <c:pt idx="125">
                  <c:v>1000</c:v>
                </c:pt>
                <c:pt idx="126">
                  <c:v>1000</c:v>
                </c:pt>
                <c:pt idx="127">
                  <c:v>1000</c:v>
                </c:pt>
                <c:pt idx="128">
                  <c:v>1000</c:v>
                </c:pt>
                <c:pt idx="129">
                  <c:v>1000</c:v>
                </c:pt>
                <c:pt idx="130">
                  <c:v>1000</c:v>
                </c:pt>
                <c:pt idx="131">
                  <c:v>1000</c:v>
                </c:pt>
                <c:pt idx="132">
                  <c:v>1000</c:v>
                </c:pt>
                <c:pt idx="133">
                  <c:v>1000</c:v>
                </c:pt>
                <c:pt idx="134">
                  <c:v>1000</c:v>
                </c:pt>
                <c:pt idx="135">
                  <c:v>1000</c:v>
                </c:pt>
                <c:pt idx="136">
                  <c:v>1000</c:v>
                </c:pt>
                <c:pt idx="137">
                  <c:v>1000</c:v>
                </c:pt>
                <c:pt idx="138">
                  <c:v>1000</c:v>
                </c:pt>
                <c:pt idx="139">
                  <c:v>1000</c:v>
                </c:pt>
                <c:pt idx="140">
                  <c:v>1000</c:v>
                </c:pt>
                <c:pt idx="141">
                  <c:v>1000</c:v>
                </c:pt>
                <c:pt idx="142">
                  <c:v>1000</c:v>
                </c:pt>
                <c:pt idx="143">
                  <c:v>1000</c:v>
                </c:pt>
                <c:pt idx="144">
                  <c:v>1000</c:v>
                </c:pt>
                <c:pt idx="145">
                  <c:v>1000</c:v>
                </c:pt>
                <c:pt idx="146">
                  <c:v>1000</c:v>
                </c:pt>
                <c:pt idx="147">
                  <c:v>1000</c:v>
                </c:pt>
                <c:pt idx="148">
                  <c:v>1000</c:v>
                </c:pt>
                <c:pt idx="149">
                  <c:v>1000</c:v>
                </c:pt>
                <c:pt idx="150">
                  <c:v>1000</c:v>
                </c:pt>
                <c:pt idx="151">
                  <c:v>1000</c:v>
                </c:pt>
                <c:pt idx="152">
                  <c:v>1000</c:v>
                </c:pt>
                <c:pt idx="153">
                  <c:v>1000</c:v>
                </c:pt>
                <c:pt idx="154">
                  <c:v>1000</c:v>
                </c:pt>
                <c:pt idx="155">
                  <c:v>1000</c:v>
                </c:pt>
                <c:pt idx="156">
                  <c:v>1000</c:v>
                </c:pt>
                <c:pt idx="157">
                  <c:v>1000</c:v>
                </c:pt>
                <c:pt idx="158">
                  <c:v>1000</c:v>
                </c:pt>
                <c:pt idx="159">
                  <c:v>1000</c:v>
                </c:pt>
                <c:pt idx="160">
                  <c:v>1000</c:v>
                </c:pt>
                <c:pt idx="161">
                  <c:v>1000</c:v>
                </c:pt>
                <c:pt idx="162">
                  <c:v>1000</c:v>
                </c:pt>
                <c:pt idx="163">
                  <c:v>1000</c:v>
                </c:pt>
                <c:pt idx="164">
                  <c:v>1000</c:v>
                </c:pt>
                <c:pt idx="165">
                  <c:v>1000</c:v>
                </c:pt>
                <c:pt idx="166">
                  <c:v>1000</c:v>
                </c:pt>
                <c:pt idx="167">
                  <c:v>1000</c:v>
                </c:pt>
                <c:pt idx="168">
                  <c:v>1000</c:v>
                </c:pt>
                <c:pt idx="169">
                  <c:v>1000</c:v>
                </c:pt>
                <c:pt idx="170">
                  <c:v>1000</c:v>
                </c:pt>
                <c:pt idx="171">
                  <c:v>1000</c:v>
                </c:pt>
                <c:pt idx="172">
                  <c:v>1000</c:v>
                </c:pt>
                <c:pt idx="173">
                  <c:v>1000</c:v>
                </c:pt>
                <c:pt idx="174">
                  <c:v>1000</c:v>
                </c:pt>
                <c:pt idx="175">
                  <c:v>1000</c:v>
                </c:pt>
                <c:pt idx="176">
                  <c:v>1000</c:v>
                </c:pt>
                <c:pt idx="177">
                  <c:v>1000</c:v>
                </c:pt>
                <c:pt idx="178">
                  <c:v>1000</c:v>
                </c:pt>
                <c:pt idx="179">
                  <c:v>1000</c:v>
                </c:pt>
                <c:pt idx="180">
                  <c:v>1000</c:v>
                </c:pt>
                <c:pt idx="181">
                  <c:v>1000</c:v>
                </c:pt>
                <c:pt idx="182">
                  <c:v>1000</c:v>
                </c:pt>
                <c:pt idx="183">
                  <c:v>1000</c:v>
                </c:pt>
                <c:pt idx="184">
                  <c:v>1000</c:v>
                </c:pt>
                <c:pt idx="185">
                  <c:v>1000</c:v>
                </c:pt>
                <c:pt idx="186">
                  <c:v>1000</c:v>
                </c:pt>
                <c:pt idx="187">
                  <c:v>1000</c:v>
                </c:pt>
                <c:pt idx="188">
                  <c:v>1000</c:v>
                </c:pt>
                <c:pt idx="189">
                  <c:v>1000</c:v>
                </c:pt>
                <c:pt idx="190">
                  <c:v>1000</c:v>
                </c:pt>
                <c:pt idx="191">
                  <c:v>1000</c:v>
                </c:pt>
                <c:pt idx="192">
                  <c:v>1000</c:v>
                </c:pt>
                <c:pt idx="193">
                  <c:v>1000</c:v>
                </c:pt>
                <c:pt idx="194">
                  <c:v>1000</c:v>
                </c:pt>
                <c:pt idx="195">
                  <c:v>1000</c:v>
                </c:pt>
                <c:pt idx="196">
                  <c:v>1000</c:v>
                </c:pt>
                <c:pt idx="197">
                  <c:v>1000</c:v>
                </c:pt>
                <c:pt idx="198">
                  <c:v>1000</c:v>
                </c:pt>
                <c:pt idx="199">
                  <c:v>1000</c:v>
                </c:pt>
                <c:pt idx="200">
                  <c:v>1000</c:v>
                </c:pt>
                <c:pt idx="201">
                  <c:v>1000</c:v>
                </c:pt>
                <c:pt idx="202">
                  <c:v>1000</c:v>
                </c:pt>
                <c:pt idx="203">
                  <c:v>1000</c:v>
                </c:pt>
                <c:pt idx="204">
                  <c:v>1000</c:v>
                </c:pt>
                <c:pt idx="205">
                  <c:v>1000</c:v>
                </c:pt>
                <c:pt idx="206">
                  <c:v>1000</c:v>
                </c:pt>
                <c:pt idx="207">
                  <c:v>1000</c:v>
                </c:pt>
                <c:pt idx="208">
                  <c:v>1000</c:v>
                </c:pt>
                <c:pt idx="209">
                  <c:v>1000</c:v>
                </c:pt>
                <c:pt idx="210">
                  <c:v>1000</c:v>
                </c:pt>
                <c:pt idx="211">
                  <c:v>1000</c:v>
                </c:pt>
                <c:pt idx="212">
                  <c:v>1000</c:v>
                </c:pt>
                <c:pt idx="213">
                  <c:v>1000</c:v>
                </c:pt>
                <c:pt idx="214">
                  <c:v>1000</c:v>
                </c:pt>
                <c:pt idx="215">
                  <c:v>1000</c:v>
                </c:pt>
                <c:pt idx="216">
                  <c:v>1000</c:v>
                </c:pt>
                <c:pt idx="217">
                  <c:v>1000</c:v>
                </c:pt>
                <c:pt idx="218">
                  <c:v>1000</c:v>
                </c:pt>
                <c:pt idx="219">
                  <c:v>1000</c:v>
                </c:pt>
                <c:pt idx="220">
                  <c:v>1000</c:v>
                </c:pt>
                <c:pt idx="221">
                  <c:v>1000</c:v>
                </c:pt>
                <c:pt idx="222">
                  <c:v>1000</c:v>
                </c:pt>
                <c:pt idx="223">
                  <c:v>1000</c:v>
                </c:pt>
                <c:pt idx="224">
                  <c:v>1000</c:v>
                </c:pt>
                <c:pt idx="225">
                  <c:v>1000</c:v>
                </c:pt>
                <c:pt idx="226">
                  <c:v>1000</c:v>
                </c:pt>
                <c:pt idx="227">
                  <c:v>1000</c:v>
                </c:pt>
                <c:pt idx="228">
                  <c:v>1000</c:v>
                </c:pt>
                <c:pt idx="229">
                  <c:v>1000</c:v>
                </c:pt>
                <c:pt idx="230">
                  <c:v>1000</c:v>
                </c:pt>
                <c:pt idx="231">
                  <c:v>1000</c:v>
                </c:pt>
                <c:pt idx="232">
                  <c:v>1000</c:v>
                </c:pt>
                <c:pt idx="233">
                  <c:v>1000</c:v>
                </c:pt>
                <c:pt idx="234">
                  <c:v>1000</c:v>
                </c:pt>
                <c:pt idx="235">
                  <c:v>1000</c:v>
                </c:pt>
                <c:pt idx="236">
                  <c:v>1000</c:v>
                </c:pt>
                <c:pt idx="237">
                  <c:v>1000</c:v>
                </c:pt>
                <c:pt idx="238">
                  <c:v>1000</c:v>
                </c:pt>
                <c:pt idx="239">
                  <c:v>1000</c:v>
                </c:pt>
                <c:pt idx="240">
                  <c:v>1000</c:v>
                </c:pt>
                <c:pt idx="241">
                  <c:v>1000</c:v>
                </c:pt>
                <c:pt idx="242">
                  <c:v>1000</c:v>
                </c:pt>
                <c:pt idx="243">
                  <c:v>1000</c:v>
                </c:pt>
                <c:pt idx="244">
                  <c:v>1000</c:v>
                </c:pt>
                <c:pt idx="245">
                  <c:v>1000</c:v>
                </c:pt>
                <c:pt idx="246">
                  <c:v>1000</c:v>
                </c:pt>
                <c:pt idx="247">
                  <c:v>1000</c:v>
                </c:pt>
                <c:pt idx="248">
                  <c:v>1000</c:v>
                </c:pt>
                <c:pt idx="249">
                  <c:v>1000</c:v>
                </c:pt>
                <c:pt idx="250">
                  <c:v>1000</c:v>
                </c:pt>
                <c:pt idx="251">
                  <c:v>1000</c:v>
                </c:pt>
                <c:pt idx="252">
                  <c:v>1000</c:v>
                </c:pt>
                <c:pt idx="253">
                  <c:v>1000</c:v>
                </c:pt>
                <c:pt idx="254">
                  <c:v>1000</c:v>
                </c:pt>
                <c:pt idx="255">
                  <c:v>1000</c:v>
                </c:pt>
                <c:pt idx="256">
                  <c:v>1000</c:v>
                </c:pt>
                <c:pt idx="257">
                  <c:v>1000</c:v>
                </c:pt>
                <c:pt idx="258">
                  <c:v>1000</c:v>
                </c:pt>
                <c:pt idx="259">
                  <c:v>1000</c:v>
                </c:pt>
                <c:pt idx="260">
                  <c:v>1000</c:v>
                </c:pt>
                <c:pt idx="261">
                  <c:v>1000</c:v>
                </c:pt>
                <c:pt idx="262">
                  <c:v>1000</c:v>
                </c:pt>
                <c:pt idx="263">
                  <c:v>1000</c:v>
                </c:pt>
                <c:pt idx="264">
                  <c:v>1000</c:v>
                </c:pt>
                <c:pt idx="265">
                  <c:v>1000</c:v>
                </c:pt>
                <c:pt idx="266">
                  <c:v>1000</c:v>
                </c:pt>
                <c:pt idx="267">
                  <c:v>1000</c:v>
                </c:pt>
                <c:pt idx="268">
                  <c:v>1000</c:v>
                </c:pt>
                <c:pt idx="269">
                  <c:v>1000</c:v>
                </c:pt>
                <c:pt idx="270">
                  <c:v>1000</c:v>
                </c:pt>
                <c:pt idx="271">
                  <c:v>1000</c:v>
                </c:pt>
                <c:pt idx="272">
                  <c:v>1000</c:v>
                </c:pt>
                <c:pt idx="273">
                  <c:v>1000</c:v>
                </c:pt>
                <c:pt idx="274">
                  <c:v>1000</c:v>
                </c:pt>
                <c:pt idx="275">
                  <c:v>1000</c:v>
                </c:pt>
                <c:pt idx="276">
                  <c:v>1000</c:v>
                </c:pt>
                <c:pt idx="277">
                  <c:v>1000</c:v>
                </c:pt>
                <c:pt idx="278">
                  <c:v>1000</c:v>
                </c:pt>
                <c:pt idx="279">
                  <c:v>1000</c:v>
                </c:pt>
                <c:pt idx="280">
                  <c:v>1000</c:v>
                </c:pt>
                <c:pt idx="281">
                  <c:v>1000</c:v>
                </c:pt>
                <c:pt idx="282">
                  <c:v>1000</c:v>
                </c:pt>
                <c:pt idx="283">
                  <c:v>1000</c:v>
                </c:pt>
                <c:pt idx="284">
                  <c:v>1000</c:v>
                </c:pt>
                <c:pt idx="285">
                  <c:v>1000</c:v>
                </c:pt>
                <c:pt idx="286">
                  <c:v>1000</c:v>
                </c:pt>
                <c:pt idx="287">
                  <c:v>1000</c:v>
                </c:pt>
                <c:pt idx="288">
                  <c:v>1000</c:v>
                </c:pt>
                <c:pt idx="289">
                  <c:v>1000</c:v>
                </c:pt>
                <c:pt idx="290">
                  <c:v>1000</c:v>
                </c:pt>
                <c:pt idx="291">
                  <c:v>1000</c:v>
                </c:pt>
                <c:pt idx="292">
                  <c:v>1000</c:v>
                </c:pt>
                <c:pt idx="293">
                  <c:v>1000</c:v>
                </c:pt>
                <c:pt idx="294">
                  <c:v>1000</c:v>
                </c:pt>
                <c:pt idx="295">
                  <c:v>1000</c:v>
                </c:pt>
                <c:pt idx="296">
                  <c:v>1000</c:v>
                </c:pt>
                <c:pt idx="297">
                  <c:v>1000</c:v>
                </c:pt>
                <c:pt idx="298">
                  <c:v>1000</c:v>
                </c:pt>
                <c:pt idx="299">
                  <c:v>1000</c:v>
                </c:pt>
                <c:pt idx="300">
                  <c:v>1000</c:v>
                </c:pt>
                <c:pt idx="301">
                  <c:v>1000</c:v>
                </c:pt>
                <c:pt idx="302">
                  <c:v>1000</c:v>
                </c:pt>
                <c:pt idx="303">
                  <c:v>1000</c:v>
                </c:pt>
                <c:pt idx="304">
                  <c:v>1000</c:v>
                </c:pt>
                <c:pt idx="305">
                  <c:v>1000</c:v>
                </c:pt>
                <c:pt idx="306">
                  <c:v>1000</c:v>
                </c:pt>
                <c:pt idx="307">
                  <c:v>1000</c:v>
                </c:pt>
                <c:pt idx="308">
                  <c:v>1000</c:v>
                </c:pt>
                <c:pt idx="309">
                  <c:v>1000</c:v>
                </c:pt>
                <c:pt idx="310">
                  <c:v>1000</c:v>
                </c:pt>
                <c:pt idx="311">
                  <c:v>1000</c:v>
                </c:pt>
                <c:pt idx="312">
                  <c:v>1000</c:v>
                </c:pt>
                <c:pt idx="313">
                  <c:v>1000</c:v>
                </c:pt>
                <c:pt idx="314">
                  <c:v>1000</c:v>
                </c:pt>
                <c:pt idx="315">
                  <c:v>1000</c:v>
                </c:pt>
                <c:pt idx="316">
                  <c:v>1000</c:v>
                </c:pt>
                <c:pt idx="317">
                  <c:v>1000</c:v>
                </c:pt>
                <c:pt idx="318">
                  <c:v>1000</c:v>
                </c:pt>
                <c:pt idx="319">
                  <c:v>1000</c:v>
                </c:pt>
                <c:pt idx="320">
                  <c:v>1000</c:v>
                </c:pt>
                <c:pt idx="321">
                  <c:v>1000</c:v>
                </c:pt>
                <c:pt idx="322">
                  <c:v>1000</c:v>
                </c:pt>
                <c:pt idx="323">
                  <c:v>1000</c:v>
                </c:pt>
                <c:pt idx="324">
                  <c:v>1000</c:v>
                </c:pt>
                <c:pt idx="325">
                  <c:v>1000</c:v>
                </c:pt>
                <c:pt idx="326">
                  <c:v>1000</c:v>
                </c:pt>
                <c:pt idx="327">
                  <c:v>1000</c:v>
                </c:pt>
                <c:pt idx="328">
                  <c:v>1000</c:v>
                </c:pt>
                <c:pt idx="329">
                  <c:v>1000</c:v>
                </c:pt>
                <c:pt idx="330">
                  <c:v>1000</c:v>
                </c:pt>
                <c:pt idx="331">
                  <c:v>1000</c:v>
                </c:pt>
                <c:pt idx="332">
                  <c:v>1000</c:v>
                </c:pt>
                <c:pt idx="333">
                  <c:v>1000</c:v>
                </c:pt>
                <c:pt idx="334">
                  <c:v>1000</c:v>
                </c:pt>
                <c:pt idx="335">
                  <c:v>1000</c:v>
                </c:pt>
                <c:pt idx="336">
                  <c:v>1000</c:v>
                </c:pt>
                <c:pt idx="337">
                  <c:v>1000</c:v>
                </c:pt>
                <c:pt idx="338">
                  <c:v>1000</c:v>
                </c:pt>
                <c:pt idx="339">
                  <c:v>1000</c:v>
                </c:pt>
                <c:pt idx="340">
                  <c:v>1000</c:v>
                </c:pt>
                <c:pt idx="341">
                  <c:v>1000</c:v>
                </c:pt>
                <c:pt idx="342">
                  <c:v>1000</c:v>
                </c:pt>
                <c:pt idx="343">
                  <c:v>1000</c:v>
                </c:pt>
                <c:pt idx="344">
                  <c:v>1000</c:v>
                </c:pt>
                <c:pt idx="345">
                  <c:v>1000</c:v>
                </c:pt>
                <c:pt idx="346">
                  <c:v>1000</c:v>
                </c:pt>
                <c:pt idx="347">
                  <c:v>1000</c:v>
                </c:pt>
                <c:pt idx="348">
                  <c:v>1000</c:v>
                </c:pt>
                <c:pt idx="349">
                  <c:v>1000</c:v>
                </c:pt>
                <c:pt idx="350">
                  <c:v>1000</c:v>
                </c:pt>
                <c:pt idx="351">
                  <c:v>1000</c:v>
                </c:pt>
                <c:pt idx="352">
                  <c:v>1000</c:v>
                </c:pt>
                <c:pt idx="353">
                  <c:v>1000</c:v>
                </c:pt>
                <c:pt idx="354">
                  <c:v>1000</c:v>
                </c:pt>
                <c:pt idx="355">
                  <c:v>1000</c:v>
                </c:pt>
                <c:pt idx="356">
                  <c:v>1000</c:v>
                </c:pt>
                <c:pt idx="357">
                  <c:v>1000</c:v>
                </c:pt>
                <c:pt idx="358">
                  <c:v>1000</c:v>
                </c:pt>
                <c:pt idx="359">
                  <c:v>1000</c:v>
                </c:pt>
                <c:pt idx="360">
                  <c:v>1000</c:v>
                </c:pt>
                <c:pt idx="361">
                  <c:v>1000</c:v>
                </c:pt>
                <c:pt idx="362">
                  <c:v>1000</c:v>
                </c:pt>
                <c:pt idx="363">
                  <c:v>1000</c:v>
                </c:pt>
                <c:pt idx="364">
                  <c:v>1000</c:v>
                </c:pt>
                <c:pt idx="365">
                  <c:v>1000</c:v>
                </c:pt>
                <c:pt idx="366">
                  <c:v>1000</c:v>
                </c:pt>
                <c:pt idx="367">
                  <c:v>1000</c:v>
                </c:pt>
                <c:pt idx="368">
                  <c:v>1000</c:v>
                </c:pt>
                <c:pt idx="369">
                  <c:v>1000</c:v>
                </c:pt>
                <c:pt idx="370">
                  <c:v>1000</c:v>
                </c:pt>
                <c:pt idx="371">
                  <c:v>1000</c:v>
                </c:pt>
                <c:pt idx="372">
                  <c:v>1000</c:v>
                </c:pt>
                <c:pt idx="373">
                  <c:v>1000</c:v>
                </c:pt>
                <c:pt idx="374">
                  <c:v>1000</c:v>
                </c:pt>
                <c:pt idx="375">
                  <c:v>1000</c:v>
                </c:pt>
                <c:pt idx="376">
                  <c:v>1000</c:v>
                </c:pt>
                <c:pt idx="377">
                  <c:v>1000</c:v>
                </c:pt>
                <c:pt idx="378">
                  <c:v>1000</c:v>
                </c:pt>
                <c:pt idx="379">
                  <c:v>1000</c:v>
                </c:pt>
                <c:pt idx="380">
                  <c:v>1000</c:v>
                </c:pt>
                <c:pt idx="381">
                  <c:v>1000</c:v>
                </c:pt>
                <c:pt idx="382">
                  <c:v>1000</c:v>
                </c:pt>
                <c:pt idx="383">
                  <c:v>1000</c:v>
                </c:pt>
                <c:pt idx="384">
                  <c:v>1000</c:v>
                </c:pt>
                <c:pt idx="385">
                  <c:v>1000</c:v>
                </c:pt>
                <c:pt idx="386">
                  <c:v>1000</c:v>
                </c:pt>
                <c:pt idx="387">
                  <c:v>1000</c:v>
                </c:pt>
                <c:pt idx="388">
                  <c:v>1000</c:v>
                </c:pt>
                <c:pt idx="389">
                  <c:v>1000</c:v>
                </c:pt>
                <c:pt idx="390">
                  <c:v>1000</c:v>
                </c:pt>
                <c:pt idx="391">
                  <c:v>1000</c:v>
                </c:pt>
                <c:pt idx="392">
                  <c:v>1000</c:v>
                </c:pt>
                <c:pt idx="393">
                  <c:v>1000</c:v>
                </c:pt>
                <c:pt idx="394">
                  <c:v>1000</c:v>
                </c:pt>
                <c:pt idx="395">
                  <c:v>1000</c:v>
                </c:pt>
                <c:pt idx="396">
                  <c:v>1000</c:v>
                </c:pt>
                <c:pt idx="397">
                  <c:v>1000</c:v>
                </c:pt>
                <c:pt idx="398">
                  <c:v>1000</c:v>
                </c:pt>
                <c:pt idx="399">
                  <c:v>1000</c:v>
                </c:pt>
                <c:pt idx="400">
                  <c:v>1000</c:v>
                </c:pt>
                <c:pt idx="401">
                  <c:v>1000</c:v>
                </c:pt>
                <c:pt idx="402">
                  <c:v>1000</c:v>
                </c:pt>
                <c:pt idx="403">
                  <c:v>1000</c:v>
                </c:pt>
                <c:pt idx="404">
                  <c:v>1000</c:v>
                </c:pt>
                <c:pt idx="405">
                  <c:v>1000</c:v>
                </c:pt>
                <c:pt idx="406">
                  <c:v>1000</c:v>
                </c:pt>
                <c:pt idx="407">
                  <c:v>1000</c:v>
                </c:pt>
                <c:pt idx="408">
                  <c:v>1000</c:v>
                </c:pt>
                <c:pt idx="409">
                  <c:v>1000</c:v>
                </c:pt>
                <c:pt idx="410">
                  <c:v>1000</c:v>
                </c:pt>
                <c:pt idx="411">
                  <c:v>1000</c:v>
                </c:pt>
                <c:pt idx="412">
                  <c:v>1000</c:v>
                </c:pt>
                <c:pt idx="413">
                  <c:v>1000</c:v>
                </c:pt>
                <c:pt idx="414">
                  <c:v>1000</c:v>
                </c:pt>
                <c:pt idx="415">
                  <c:v>1000</c:v>
                </c:pt>
                <c:pt idx="416">
                  <c:v>1000</c:v>
                </c:pt>
                <c:pt idx="417">
                  <c:v>1000</c:v>
                </c:pt>
                <c:pt idx="418">
                  <c:v>1000</c:v>
                </c:pt>
                <c:pt idx="419">
                  <c:v>1000</c:v>
                </c:pt>
                <c:pt idx="420">
                  <c:v>1000</c:v>
                </c:pt>
                <c:pt idx="421">
                  <c:v>1000</c:v>
                </c:pt>
                <c:pt idx="422">
                  <c:v>1000</c:v>
                </c:pt>
                <c:pt idx="423">
                  <c:v>1000</c:v>
                </c:pt>
                <c:pt idx="424">
                  <c:v>1000</c:v>
                </c:pt>
                <c:pt idx="425">
                  <c:v>1000</c:v>
                </c:pt>
                <c:pt idx="426">
                  <c:v>1000</c:v>
                </c:pt>
                <c:pt idx="427">
                  <c:v>1000</c:v>
                </c:pt>
                <c:pt idx="428">
                  <c:v>1000</c:v>
                </c:pt>
                <c:pt idx="429">
                  <c:v>1000</c:v>
                </c:pt>
                <c:pt idx="430">
                  <c:v>1000</c:v>
                </c:pt>
                <c:pt idx="431">
                  <c:v>1000</c:v>
                </c:pt>
                <c:pt idx="432">
                  <c:v>1000</c:v>
                </c:pt>
                <c:pt idx="433">
                  <c:v>1000</c:v>
                </c:pt>
                <c:pt idx="434">
                  <c:v>1000</c:v>
                </c:pt>
                <c:pt idx="435">
                  <c:v>1000</c:v>
                </c:pt>
                <c:pt idx="436">
                  <c:v>1000</c:v>
                </c:pt>
                <c:pt idx="437">
                  <c:v>1000</c:v>
                </c:pt>
                <c:pt idx="438">
                  <c:v>1000</c:v>
                </c:pt>
                <c:pt idx="439">
                  <c:v>1000</c:v>
                </c:pt>
                <c:pt idx="440">
                  <c:v>1000</c:v>
                </c:pt>
                <c:pt idx="441">
                  <c:v>1000</c:v>
                </c:pt>
                <c:pt idx="442">
                  <c:v>1000</c:v>
                </c:pt>
                <c:pt idx="443">
                  <c:v>1000</c:v>
                </c:pt>
                <c:pt idx="444">
                  <c:v>1000</c:v>
                </c:pt>
                <c:pt idx="445">
                  <c:v>1000</c:v>
                </c:pt>
                <c:pt idx="446">
                  <c:v>1000</c:v>
                </c:pt>
                <c:pt idx="447">
                  <c:v>1000</c:v>
                </c:pt>
                <c:pt idx="448">
                  <c:v>1000</c:v>
                </c:pt>
                <c:pt idx="449">
                  <c:v>1000</c:v>
                </c:pt>
                <c:pt idx="450">
                  <c:v>1000</c:v>
                </c:pt>
                <c:pt idx="451">
                  <c:v>1000</c:v>
                </c:pt>
                <c:pt idx="452">
                  <c:v>1000</c:v>
                </c:pt>
                <c:pt idx="453">
                  <c:v>1000</c:v>
                </c:pt>
                <c:pt idx="454">
                  <c:v>1000</c:v>
                </c:pt>
                <c:pt idx="455">
                  <c:v>1000</c:v>
                </c:pt>
                <c:pt idx="456">
                  <c:v>1000</c:v>
                </c:pt>
                <c:pt idx="457">
                  <c:v>1000</c:v>
                </c:pt>
                <c:pt idx="458">
                  <c:v>1000</c:v>
                </c:pt>
                <c:pt idx="459">
                  <c:v>1000</c:v>
                </c:pt>
                <c:pt idx="460">
                  <c:v>1000</c:v>
                </c:pt>
                <c:pt idx="461">
                  <c:v>1500</c:v>
                </c:pt>
                <c:pt idx="462">
                  <c:v>1000</c:v>
                </c:pt>
                <c:pt idx="463">
                  <c:v>1000</c:v>
                </c:pt>
                <c:pt idx="464">
                  <c:v>1000</c:v>
                </c:pt>
                <c:pt idx="465">
                  <c:v>1000</c:v>
                </c:pt>
                <c:pt idx="466">
                  <c:v>1000</c:v>
                </c:pt>
                <c:pt idx="467">
                  <c:v>1000</c:v>
                </c:pt>
                <c:pt idx="468">
                  <c:v>1000</c:v>
                </c:pt>
                <c:pt idx="469">
                  <c:v>1000</c:v>
                </c:pt>
                <c:pt idx="470">
                  <c:v>1000</c:v>
                </c:pt>
                <c:pt idx="471">
                  <c:v>1000</c:v>
                </c:pt>
                <c:pt idx="472">
                  <c:v>1000</c:v>
                </c:pt>
                <c:pt idx="473">
                  <c:v>1000</c:v>
                </c:pt>
                <c:pt idx="474">
                  <c:v>1000</c:v>
                </c:pt>
                <c:pt idx="475">
                  <c:v>1000</c:v>
                </c:pt>
                <c:pt idx="476">
                  <c:v>1000</c:v>
                </c:pt>
                <c:pt idx="477">
                  <c:v>1000</c:v>
                </c:pt>
                <c:pt idx="478">
                  <c:v>1000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CPU2_FREQ</c:v>
                </c:pt>
              </c:strCache>
            </c:strRef>
          </c:tx>
          <c:spPr>
            <a:ln w="12700"/>
          </c:spPr>
          <c:marker>
            <c:symbol val="none"/>
          </c:marker>
          <c:val>
            <c:numRef>
              <c:f>Sheet1!$C$2:$C$480</c:f>
              <c:numCache>
                <c:formatCode>General</c:formatCode>
                <c:ptCount val="479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1000</c:v>
                </c:pt>
                <c:pt idx="16">
                  <c:v>1000</c:v>
                </c:pt>
                <c:pt idx="17">
                  <c:v>1000</c:v>
                </c:pt>
                <c:pt idx="18">
                  <c:v>1000</c:v>
                </c:pt>
                <c:pt idx="19">
                  <c:v>1000</c:v>
                </c:pt>
                <c:pt idx="20">
                  <c:v>1000</c:v>
                </c:pt>
                <c:pt idx="21">
                  <c:v>1000</c:v>
                </c:pt>
                <c:pt idx="22">
                  <c:v>1000</c:v>
                </c:pt>
                <c:pt idx="23">
                  <c:v>1000</c:v>
                </c:pt>
                <c:pt idx="24">
                  <c:v>1000</c:v>
                </c:pt>
                <c:pt idx="25">
                  <c:v>1000</c:v>
                </c:pt>
                <c:pt idx="26">
                  <c:v>1000</c:v>
                </c:pt>
                <c:pt idx="27">
                  <c:v>1000</c:v>
                </c:pt>
                <c:pt idx="28">
                  <c:v>1000</c:v>
                </c:pt>
                <c:pt idx="29">
                  <c:v>1000</c:v>
                </c:pt>
                <c:pt idx="30">
                  <c:v>1000</c:v>
                </c:pt>
                <c:pt idx="31">
                  <c:v>1000</c:v>
                </c:pt>
                <c:pt idx="32">
                  <c:v>1000</c:v>
                </c:pt>
                <c:pt idx="33">
                  <c:v>1000</c:v>
                </c:pt>
                <c:pt idx="34">
                  <c:v>1000</c:v>
                </c:pt>
                <c:pt idx="35">
                  <c:v>1000</c:v>
                </c:pt>
                <c:pt idx="36">
                  <c:v>1000</c:v>
                </c:pt>
                <c:pt idx="37">
                  <c:v>1500</c:v>
                </c:pt>
                <c:pt idx="38">
                  <c:v>1000</c:v>
                </c:pt>
                <c:pt idx="39">
                  <c:v>1000</c:v>
                </c:pt>
                <c:pt idx="40">
                  <c:v>1000</c:v>
                </c:pt>
                <c:pt idx="41">
                  <c:v>1000</c:v>
                </c:pt>
                <c:pt idx="42">
                  <c:v>1000</c:v>
                </c:pt>
                <c:pt idx="43">
                  <c:v>1000</c:v>
                </c:pt>
                <c:pt idx="44">
                  <c:v>1000</c:v>
                </c:pt>
                <c:pt idx="45">
                  <c:v>1000</c:v>
                </c:pt>
                <c:pt idx="46">
                  <c:v>1000</c:v>
                </c:pt>
                <c:pt idx="47">
                  <c:v>1100</c:v>
                </c:pt>
                <c:pt idx="48">
                  <c:v>1500</c:v>
                </c:pt>
                <c:pt idx="49">
                  <c:v>1500</c:v>
                </c:pt>
                <c:pt idx="50">
                  <c:v>1000</c:v>
                </c:pt>
                <c:pt idx="51">
                  <c:v>1000</c:v>
                </c:pt>
                <c:pt idx="52">
                  <c:v>1000</c:v>
                </c:pt>
                <c:pt idx="53">
                  <c:v>1000</c:v>
                </c:pt>
                <c:pt idx="54">
                  <c:v>1000</c:v>
                </c:pt>
                <c:pt idx="55">
                  <c:v>1000</c:v>
                </c:pt>
                <c:pt idx="56">
                  <c:v>1000</c:v>
                </c:pt>
                <c:pt idx="57">
                  <c:v>1000</c:v>
                </c:pt>
                <c:pt idx="58">
                  <c:v>1000</c:v>
                </c:pt>
                <c:pt idx="59">
                  <c:v>1000</c:v>
                </c:pt>
                <c:pt idx="60">
                  <c:v>1000</c:v>
                </c:pt>
                <c:pt idx="61">
                  <c:v>1000</c:v>
                </c:pt>
                <c:pt idx="62">
                  <c:v>1000</c:v>
                </c:pt>
                <c:pt idx="63">
                  <c:v>1000</c:v>
                </c:pt>
                <c:pt idx="64">
                  <c:v>1000</c:v>
                </c:pt>
                <c:pt idx="65">
                  <c:v>1000</c:v>
                </c:pt>
                <c:pt idx="66">
                  <c:v>1000</c:v>
                </c:pt>
                <c:pt idx="67">
                  <c:v>1000</c:v>
                </c:pt>
                <c:pt idx="68">
                  <c:v>1000</c:v>
                </c:pt>
                <c:pt idx="69">
                  <c:v>1000</c:v>
                </c:pt>
                <c:pt idx="70">
                  <c:v>1000</c:v>
                </c:pt>
                <c:pt idx="71">
                  <c:v>1000</c:v>
                </c:pt>
                <c:pt idx="72">
                  <c:v>1000</c:v>
                </c:pt>
                <c:pt idx="73">
                  <c:v>1000</c:v>
                </c:pt>
                <c:pt idx="74">
                  <c:v>1000</c:v>
                </c:pt>
                <c:pt idx="75">
                  <c:v>1000</c:v>
                </c:pt>
                <c:pt idx="76">
                  <c:v>1000</c:v>
                </c:pt>
                <c:pt idx="77">
                  <c:v>1000</c:v>
                </c:pt>
                <c:pt idx="78">
                  <c:v>1000</c:v>
                </c:pt>
                <c:pt idx="79">
                  <c:v>1000</c:v>
                </c:pt>
                <c:pt idx="80">
                  <c:v>1000</c:v>
                </c:pt>
                <c:pt idx="81">
                  <c:v>1000</c:v>
                </c:pt>
                <c:pt idx="82">
                  <c:v>1000</c:v>
                </c:pt>
                <c:pt idx="83">
                  <c:v>1000</c:v>
                </c:pt>
                <c:pt idx="84">
                  <c:v>1000</c:v>
                </c:pt>
                <c:pt idx="85">
                  <c:v>1000</c:v>
                </c:pt>
                <c:pt idx="86">
                  <c:v>1000</c:v>
                </c:pt>
                <c:pt idx="87">
                  <c:v>1000</c:v>
                </c:pt>
                <c:pt idx="88">
                  <c:v>1000</c:v>
                </c:pt>
                <c:pt idx="89">
                  <c:v>1000</c:v>
                </c:pt>
                <c:pt idx="90">
                  <c:v>1000</c:v>
                </c:pt>
                <c:pt idx="91">
                  <c:v>1000</c:v>
                </c:pt>
                <c:pt idx="92">
                  <c:v>1000</c:v>
                </c:pt>
                <c:pt idx="93">
                  <c:v>1000</c:v>
                </c:pt>
                <c:pt idx="94">
                  <c:v>1000</c:v>
                </c:pt>
                <c:pt idx="95">
                  <c:v>1000</c:v>
                </c:pt>
                <c:pt idx="96">
                  <c:v>1000</c:v>
                </c:pt>
                <c:pt idx="97">
                  <c:v>1000</c:v>
                </c:pt>
                <c:pt idx="98">
                  <c:v>1000</c:v>
                </c:pt>
                <c:pt idx="99">
                  <c:v>1000</c:v>
                </c:pt>
                <c:pt idx="100">
                  <c:v>1000</c:v>
                </c:pt>
                <c:pt idx="101">
                  <c:v>1000</c:v>
                </c:pt>
                <c:pt idx="102">
                  <c:v>1000</c:v>
                </c:pt>
                <c:pt idx="103">
                  <c:v>1000</c:v>
                </c:pt>
                <c:pt idx="104">
                  <c:v>1000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1000</c:v>
                </c:pt>
                <c:pt idx="115">
                  <c:v>1000</c:v>
                </c:pt>
                <c:pt idx="116">
                  <c:v>1000</c:v>
                </c:pt>
                <c:pt idx="117">
                  <c:v>1000</c:v>
                </c:pt>
                <c:pt idx="118">
                  <c:v>1000</c:v>
                </c:pt>
                <c:pt idx="119">
                  <c:v>1000</c:v>
                </c:pt>
                <c:pt idx="120">
                  <c:v>1000</c:v>
                </c:pt>
                <c:pt idx="121">
                  <c:v>1000</c:v>
                </c:pt>
                <c:pt idx="122">
                  <c:v>1000</c:v>
                </c:pt>
                <c:pt idx="123">
                  <c:v>1000</c:v>
                </c:pt>
                <c:pt idx="124">
                  <c:v>1000</c:v>
                </c:pt>
                <c:pt idx="125">
                  <c:v>1000</c:v>
                </c:pt>
                <c:pt idx="126">
                  <c:v>1000</c:v>
                </c:pt>
                <c:pt idx="127">
                  <c:v>1000</c:v>
                </c:pt>
                <c:pt idx="128">
                  <c:v>1000</c:v>
                </c:pt>
                <c:pt idx="129">
                  <c:v>1000</c:v>
                </c:pt>
                <c:pt idx="130">
                  <c:v>1000</c:v>
                </c:pt>
                <c:pt idx="131">
                  <c:v>1000</c:v>
                </c:pt>
                <c:pt idx="132">
                  <c:v>1000</c:v>
                </c:pt>
                <c:pt idx="133">
                  <c:v>1000</c:v>
                </c:pt>
                <c:pt idx="134">
                  <c:v>1000</c:v>
                </c:pt>
                <c:pt idx="135">
                  <c:v>1000</c:v>
                </c:pt>
                <c:pt idx="136">
                  <c:v>1000</c:v>
                </c:pt>
                <c:pt idx="137">
                  <c:v>1000</c:v>
                </c:pt>
                <c:pt idx="138">
                  <c:v>1000</c:v>
                </c:pt>
                <c:pt idx="139">
                  <c:v>1000</c:v>
                </c:pt>
                <c:pt idx="140">
                  <c:v>1000</c:v>
                </c:pt>
                <c:pt idx="141">
                  <c:v>1000</c:v>
                </c:pt>
                <c:pt idx="142">
                  <c:v>1000</c:v>
                </c:pt>
                <c:pt idx="143">
                  <c:v>1000</c:v>
                </c:pt>
                <c:pt idx="144">
                  <c:v>1000</c:v>
                </c:pt>
                <c:pt idx="145">
                  <c:v>1000</c:v>
                </c:pt>
                <c:pt idx="146">
                  <c:v>1000</c:v>
                </c:pt>
                <c:pt idx="147">
                  <c:v>1000</c:v>
                </c:pt>
                <c:pt idx="148">
                  <c:v>1000</c:v>
                </c:pt>
                <c:pt idx="149">
                  <c:v>1000</c:v>
                </c:pt>
                <c:pt idx="150">
                  <c:v>1000</c:v>
                </c:pt>
                <c:pt idx="151">
                  <c:v>1000</c:v>
                </c:pt>
                <c:pt idx="152">
                  <c:v>1000</c:v>
                </c:pt>
                <c:pt idx="153">
                  <c:v>1000</c:v>
                </c:pt>
                <c:pt idx="154">
                  <c:v>1000</c:v>
                </c:pt>
                <c:pt idx="155">
                  <c:v>1000</c:v>
                </c:pt>
                <c:pt idx="156">
                  <c:v>1000</c:v>
                </c:pt>
                <c:pt idx="157">
                  <c:v>1000</c:v>
                </c:pt>
                <c:pt idx="158">
                  <c:v>1000</c:v>
                </c:pt>
                <c:pt idx="159">
                  <c:v>1000</c:v>
                </c:pt>
                <c:pt idx="160">
                  <c:v>1000</c:v>
                </c:pt>
                <c:pt idx="161">
                  <c:v>1000</c:v>
                </c:pt>
                <c:pt idx="162">
                  <c:v>1000</c:v>
                </c:pt>
                <c:pt idx="163">
                  <c:v>1000</c:v>
                </c:pt>
                <c:pt idx="164">
                  <c:v>1000</c:v>
                </c:pt>
                <c:pt idx="165">
                  <c:v>1000</c:v>
                </c:pt>
                <c:pt idx="166">
                  <c:v>1000</c:v>
                </c:pt>
                <c:pt idx="167">
                  <c:v>1000</c:v>
                </c:pt>
                <c:pt idx="168">
                  <c:v>1000</c:v>
                </c:pt>
                <c:pt idx="169">
                  <c:v>1000</c:v>
                </c:pt>
                <c:pt idx="170">
                  <c:v>1000</c:v>
                </c:pt>
                <c:pt idx="171">
                  <c:v>1000</c:v>
                </c:pt>
                <c:pt idx="172">
                  <c:v>1000</c:v>
                </c:pt>
                <c:pt idx="173">
                  <c:v>1000</c:v>
                </c:pt>
                <c:pt idx="174">
                  <c:v>1000</c:v>
                </c:pt>
                <c:pt idx="175">
                  <c:v>1000</c:v>
                </c:pt>
                <c:pt idx="176">
                  <c:v>1000</c:v>
                </c:pt>
                <c:pt idx="177">
                  <c:v>1000</c:v>
                </c:pt>
                <c:pt idx="178">
                  <c:v>1000</c:v>
                </c:pt>
                <c:pt idx="179">
                  <c:v>1000</c:v>
                </c:pt>
                <c:pt idx="180">
                  <c:v>1000</c:v>
                </c:pt>
                <c:pt idx="181">
                  <c:v>1000</c:v>
                </c:pt>
                <c:pt idx="182">
                  <c:v>1000</c:v>
                </c:pt>
                <c:pt idx="183">
                  <c:v>1000</c:v>
                </c:pt>
                <c:pt idx="184">
                  <c:v>1000</c:v>
                </c:pt>
                <c:pt idx="185">
                  <c:v>1000</c:v>
                </c:pt>
                <c:pt idx="186">
                  <c:v>1000</c:v>
                </c:pt>
                <c:pt idx="187">
                  <c:v>1000</c:v>
                </c:pt>
                <c:pt idx="188">
                  <c:v>1000</c:v>
                </c:pt>
                <c:pt idx="189">
                  <c:v>1000</c:v>
                </c:pt>
                <c:pt idx="190">
                  <c:v>1000</c:v>
                </c:pt>
                <c:pt idx="191">
                  <c:v>1000</c:v>
                </c:pt>
                <c:pt idx="192">
                  <c:v>1000</c:v>
                </c:pt>
                <c:pt idx="193">
                  <c:v>1000</c:v>
                </c:pt>
                <c:pt idx="194">
                  <c:v>1000</c:v>
                </c:pt>
                <c:pt idx="195">
                  <c:v>1000</c:v>
                </c:pt>
                <c:pt idx="196">
                  <c:v>1000</c:v>
                </c:pt>
                <c:pt idx="197">
                  <c:v>1000</c:v>
                </c:pt>
                <c:pt idx="198">
                  <c:v>1000</c:v>
                </c:pt>
                <c:pt idx="199">
                  <c:v>1000</c:v>
                </c:pt>
                <c:pt idx="200">
                  <c:v>1000</c:v>
                </c:pt>
                <c:pt idx="201">
                  <c:v>1000</c:v>
                </c:pt>
                <c:pt idx="202">
                  <c:v>1000</c:v>
                </c:pt>
                <c:pt idx="203">
                  <c:v>1000</c:v>
                </c:pt>
                <c:pt idx="204">
                  <c:v>1000</c:v>
                </c:pt>
                <c:pt idx="205">
                  <c:v>1000</c:v>
                </c:pt>
                <c:pt idx="206">
                  <c:v>1000</c:v>
                </c:pt>
                <c:pt idx="207">
                  <c:v>1000</c:v>
                </c:pt>
                <c:pt idx="208">
                  <c:v>1000</c:v>
                </c:pt>
                <c:pt idx="209">
                  <c:v>1000</c:v>
                </c:pt>
                <c:pt idx="210">
                  <c:v>1000</c:v>
                </c:pt>
                <c:pt idx="211">
                  <c:v>1000</c:v>
                </c:pt>
                <c:pt idx="212">
                  <c:v>1000</c:v>
                </c:pt>
                <c:pt idx="213">
                  <c:v>1000</c:v>
                </c:pt>
                <c:pt idx="214">
                  <c:v>1000</c:v>
                </c:pt>
                <c:pt idx="215">
                  <c:v>1000</c:v>
                </c:pt>
                <c:pt idx="216">
                  <c:v>1000</c:v>
                </c:pt>
                <c:pt idx="217">
                  <c:v>1000</c:v>
                </c:pt>
                <c:pt idx="218">
                  <c:v>1000</c:v>
                </c:pt>
                <c:pt idx="219">
                  <c:v>1000</c:v>
                </c:pt>
                <c:pt idx="220">
                  <c:v>1000</c:v>
                </c:pt>
                <c:pt idx="221">
                  <c:v>1000</c:v>
                </c:pt>
                <c:pt idx="222">
                  <c:v>1000</c:v>
                </c:pt>
                <c:pt idx="223">
                  <c:v>1000</c:v>
                </c:pt>
                <c:pt idx="224">
                  <c:v>1000</c:v>
                </c:pt>
                <c:pt idx="225">
                  <c:v>1000</c:v>
                </c:pt>
                <c:pt idx="226">
                  <c:v>1000</c:v>
                </c:pt>
                <c:pt idx="227">
                  <c:v>1000</c:v>
                </c:pt>
                <c:pt idx="228">
                  <c:v>1000</c:v>
                </c:pt>
                <c:pt idx="229">
                  <c:v>1000</c:v>
                </c:pt>
                <c:pt idx="230">
                  <c:v>1000</c:v>
                </c:pt>
                <c:pt idx="231">
                  <c:v>1000</c:v>
                </c:pt>
                <c:pt idx="232">
                  <c:v>1000</c:v>
                </c:pt>
                <c:pt idx="233">
                  <c:v>1000</c:v>
                </c:pt>
                <c:pt idx="234">
                  <c:v>1000</c:v>
                </c:pt>
                <c:pt idx="235">
                  <c:v>1000</c:v>
                </c:pt>
                <c:pt idx="236">
                  <c:v>1000</c:v>
                </c:pt>
                <c:pt idx="237">
                  <c:v>1000</c:v>
                </c:pt>
                <c:pt idx="238">
                  <c:v>1000</c:v>
                </c:pt>
                <c:pt idx="239">
                  <c:v>1000</c:v>
                </c:pt>
                <c:pt idx="240">
                  <c:v>1000</c:v>
                </c:pt>
                <c:pt idx="241">
                  <c:v>1000</c:v>
                </c:pt>
                <c:pt idx="242">
                  <c:v>1000</c:v>
                </c:pt>
                <c:pt idx="243">
                  <c:v>1000</c:v>
                </c:pt>
                <c:pt idx="244">
                  <c:v>1000</c:v>
                </c:pt>
                <c:pt idx="245">
                  <c:v>1000</c:v>
                </c:pt>
                <c:pt idx="246">
                  <c:v>1000</c:v>
                </c:pt>
                <c:pt idx="247">
                  <c:v>1000</c:v>
                </c:pt>
                <c:pt idx="248">
                  <c:v>1000</c:v>
                </c:pt>
                <c:pt idx="249">
                  <c:v>1000</c:v>
                </c:pt>
                <c:pt idx="250">
                  <c:v>1000</c:v>
                </c:pt>
                <c:pt idx="251">
                  <c:v>1000</c:v>
                </c:pt>
                <c:pt idx="252">
                  <c:v>1000</c:v>
                </c:pt>
                <c:pt idx="253">
                  <c:v>1000</c:v>
                </c:pt>
                <c:pt idx="254">
                  <c:v>1000</c:v>
                </c:pt>
                <c:pt idx="255">
                  <c:v>1000</c:v>
                </c:pt>
                <c:pt idx="256">
                  <c:v>1000</c:v>
                </c:pt>
                <c:pt idx="257">
                  <c:v>1000</c:v>
                </c:pt>
                <c:pt idx="258">
                  <c:v>1000</c:v>
                </c:pt>
                <c:pt idx="259">
                  <c:v>1000</c:v>
                </c:pt>
                <c:pt idx="260">
                  <c:v>1000</c:v>
                </c:pt>
                <c:pt idx="261">
                  <c:v>1000</c:v>
                </c:pt>
                <c:pt idx="262">
                  <c:v>1000</c:v>
                </c:pt>
                <c:pt idx="263">
                  <c:v>1000</c:v>
                </c:pt>
                <c:pt idx="264">
                  <c:v>1000</c:v>
                </c:pt>
                <c:pt idx="265">
                  <c:v>1000</c:v>
                </c:pt>
                <c:pt idx="266">
                  <c:v>1000</c:v>
                </c:pt>
                <c:pt idx="267">
                  <c:v>1000</c:v>
                </c:pt>
                <c:pt idx="268">
                  <c:v>1000</c:v>
                </c:pt>
                <c:pt idx="269">
                  <c:v>1000</c:v>
                </c:pt>
                <c:pt idx="270">
                  <c:v>1000</c:v>
                </c:pt>
                <c:pt idx="271">
                  <c:v>1000</c:v>
                </c:pt>
                <c:pt idx="272">
                  <c:v>1000</c:v>
                </c:pt>
                <c:pt idx="273">
                  <c:v>1000</c:v>
                </c:pt>
                <c:pt idx="274">
                  <c:v>1000</c:v>
                </c:pt>
                <c:pt idx="275">
                  <c:v>1000</c:v>
                </c:pt>
                <c:pt idx="276">
                  <c:v>1000</c:v>
                </c:pt>
                <c:pt idx="277">
                  <c:v>1000</c:v>
                </c:pt>
                <c:pt idx="278">
                  <c:v>1000</c:v>
                </c:pt>
                <c:pt idx="279">
                  <c:v>1000</c:v>
                </c:pt>
                <c:pt idx="280">
                  <c:v>1000</c:v>
                </c:pt>
                <c:pt idx="281">
                  <c:v>1000</c:v>
                </c:pt>
                <c:pt idx="282">
                  <c:v>1000</c:v>
                </c:pt>
                <c:pt idx="283">
                  <c:v>1000</c:v>
                </c:pt>
                <c:pt idx="284">
                  <c:v>1000</c:v>
                </c:pt>
                <c:pt idx="285">
                  <c:v>1000</c:v>
                </c:pt>
                <c:pt idx="286">
                  <c:v>1000</c:v>
                </c:pt>
                <c:pt idx="287">
                  <c:v>1000</c:v>
                </c:pt>
                <c:pt idx="288">
                  <c:v>1000</c:v>
                </c:pt>
                <c:pt idx="289">
                  <c:v>1000</c:v>
                </c:pt>
                <c:pt idx="290">
                  <c:v>1000</c:v>
                </c:pt>
                <c:pt idx="291">
                  <c:v>1000</c:v>
                </c:pt>
                <c:pt idx="292">
                  <c:v>1000</c:v>
                </c:pt>
                <c:pt idx="293">
                  <c:v>1000</c:v>
                </c:pt>
                <c:pt idx="294">
                  <c:v>1000</c:v>
                </c:pt>
                <c:pt idx="295">
                  <c:v>1000</c:v>
                </c:pt>
                <c:pt idx="296">
                  <c:v>1000</c:v>
                </c:pt>
                <c:pt idx="297">
                  <c:v>1000</c:v>
                </c:pt>
                <c:pt idx="298">
                  <c:v>1000</c:v>
                </c:pt>
                <c:pt idx="299">
                  <c:v>1000</c:v>
                </c:pt>
                <c:pt idx="300">
                  <c:v>1000</c:v>
                </c:pt>
                <c:pt idx="301">
                  <c:v>1000</c:v>
                </c:pt>
                <c:pt idx="302">
                  <c:v>1000</c:v>
                </c:pt>
                <c:pt idx="303">
                  <c:v>1000</c:v>
                </c:pt>
                <c:pt idx="304">
                  <c:v>1000</c:v>
                </c:pt>
                <c:pt idx="305">
                  <c:v>1000</c:v>
                </c:pt>
                <c:pt idx="306">
                  <c:v>1000</c:v>
                </c:pt>
                <c:pt idx="307">
                  <c:v>1000</c:v>
                </c:pt>
                <c:pt idx="308">
                  <c:v>1000</c:v>
                </c:pt>
                <c:pt idx="309">
                  <c:v>1000</c:v>
                </c:pt>
                <c:pt idx="310">
                  <c:v>1000</c:v>
                </c:pt>
                <c:pt idx="311">
                  <c:v>1000</c:v>
                </c:pt>
                <c:pt idx="312">
                  <c:v>1000</c:v>
                </c:pt>
                <c:pt idx="313">
                  <c:v>1000</c:v>
                </c:pt>
                <c:pt idx="314">
                  <c:v>1000</c:v>
                </c:pt>
                <c:pt idx="315">
                  <c:v>1000</c:v>
                </c:pt>
                <c:pt idx="316">
                  <c:v>1000</c:v>
                </c:pt>
                <c:pt idx="317">
                  <c:v>1000</c:v>
                </c:pt>
                <c:pt idx="318">
                  <c:v>1000</c:v>
                </c:pt>
                <c:pt idx="319">
                  <c:v>1000</c:v>
                </c:pt>
                <c:pt idx="320">
                  <c:v>1000</c:v>
                </c:pt>
                <c:pt idx="321">
                  <c:v>1000</c:v>
                </c:pt>
                <c:pt idx="322">
                  <c:v>1000</c:v>
                </c:pt>
                <c:pt idx="323">
                  <c:v>1000</c:v>
                </c:pt>
                <c:pt idx="324">
                  <c:v>1000</c:v>
                </c:pt>
                <c:pt idx="325">
                  <c:v>1000</c:v>
                </c:pt>
                <c:pt idx="326">
                  <c:v>1000</c:v>
                </c:pt>
                <c:pt idx="327">
                  <c:v>1000</c:v>
                </c:pt>
                <c:pt idx="328">
                  <c:v>1000</c:v>
                </c:pt>
                <c:pt idx="329">
                  <c:v>1000</c:v>
                </c:pt>
                <c:pt idx="330">
                  <c:v>1000</c:v>
                </c:pt>
                <c:pt idx="331">
                  <c:v>1000</c:v>
                </c:pt>
                <c:pt idx="332">
                  <c:v>1000</c:v>
                </c:pt>
                <c:pt idx="333">
                  <c:v>1000</c:v>
                </c:pt>
                <c:pt idx="334">
                  <c:v>1000</c:v>
                </c:pt>
                <c:pt idx="335">
                  <c:v>1000</c:v>
                </c:pt>
                <c:pt idx="336">
                  <c:v>1000</c:v>
                </c:pt>
                <c:pt idx="337">
                  <c:v>1000</c:v>
                </c:pt>
                <c:pt idx="338">
                  <c:v>1000</c:v>
                </c:pt>
                <c:pt idx="339">
                  <c:v>1000</c:v>
                </c:pt>
                <c:pt idx="340">
                  <c:v>1000</c:v>
                </c:pt>
                <c:pt idx="341">
                  <c:v>1000</c:v>
                </c:pt>
                <c:pt idx="342">
                  <c:v>1000</c:v>
                </c:pt>
                <c:pt idx="343">
                  <c:v>1000</c:v>
                </c:pt>
                <c:pt idx="344">
                  <c:v>1000</c:v>
                </c:pt>
                <c:pt idx="345">
                  <c:v>1000</c:v>
                </c:pt>
                <c:pt idx="346">
                  <c:v>1000</c:v>
                </c:pt>
                <c:pt idx="347">
                  <c:v>1000</c:v>
                </c:pt>
                <c:pt idx="348">
                  <c:v>1000</c:v>
                </c:pt>
                <c:pt idx="349">
                  <c:v>1000</c:v>
                </c:pt>
                <c:pt idx="350">
                  <c:v>1000</c:v>
                </c:pt>
                <c:pt idx="351">
                  <c:v>1000</c:v>
                </c:pt>
                <c:pt idx="352">
                  <c:v>1000</c:v>
                </c:pt>
                <c:pt idx="353">
                  <c:v>1000</c:v>
                </c:pt>
                <c:pt idx="354">
                  <c:v>1000</c:v>
                </c:pt>
                <c:pt idx="355">
                  <c:v>1000</c:v>
                </c:pt>
                <c:pt idx="356">
                  <c:v>1000</c:v>
                </c:pt>
                <c:pt idx="357">
                  <c:v>1000</c:v>
                </c:pt>
                <c:pt idx="358">
                  <c:v>1000</c:v>
                </c:pt>
                <c:pt idx="359">
                  <c:v>1000</c:v>
                </c:pt>
                <c:pt idx="360">
                  <c:v>1000</c:v>
                </c:pt>
                <c:pt idx="361">
                  <c:v>1000</c:v>
                </c:pt>
                <c:pt idx="362">
                  <c:v>1000</c:v>
                </c:pt>
                <c:pt idx="363">
                  <c:v>1000</c:v>
                </c:pt>
                <c:pt idx="364">
                  <c:v>1000</c:v>
                </c:pt>
                <c:pt idx="365">
                  <c:v>1000</c:v>
                </c:pt>
                <c:pt idx="366">
                  <c:v>1000</c:v>
                </c:pt>
                <c:pt idx="367">
                  <c:v>1000</c:v>
                </c:pt>
                <c:pt idx="368">
                  <c:v>1000</c:v>
                </c:pt>
                <c:pt idx="369">
                  <c:v>1000</c:v>
                </c:pt>
                <c:pt idx="370">
                  <c:v>1000</c:v>
                </c:pt>
                <c:pt idx="371">
                  <c:v>1000</c:v>
                </c:pt>
                <c:pt idx="372">
                  <c:v>1000</c:v>
                </c:pt>
                <c:pt idx="373">
                  <c:v>1000</c:v>
                </c:pt>
                <c:pt idx="374">
                  <c:v>1000</c:v>
                </c:pt>
                <c:pt idx="375">
                  <c:v>1000</c:v>
                </c:pt>
                <c:pt idx="376">
                  <c:v>1000</c:v>
                </c:pt>
                <c:pt idx="377">
                  <c:v>1000</c:v>
                </c:pt>
                <c:pt idx="378">
                  <c:v>1000</c:v>
                </c:pt>
                <c:pt idx="379">
                  <c:v>1000</c:v>
                </c:pt>
                <c:pt idx="380">
                  <c:v>1000</c:v>
                </c:pt>
                <c:pt idx="381">
                  <c:v>1000</c:v>
                </c:pt>
                <c:pt idx="382">
                  <c:v>1000</c:v>
                </c:pt>
                <c:pt idx="383">
                  <c:v>1000</c:v>
                </c:pt>
                <c:pt idx="384">
                  <c:v>1000</c:v>
                </c:pt>
                <c:pt idx="385">
                  <c:v>1000</c:v>
                </c:pt>
                <c:pt idx="386">
                  <c:v>1000</c:v>
                </c:pt>
                <c:pt idx="387">
                  <c:v>1000</c:v>
                </c:pt>
                <c:pt idx="388">
                  <c:v>1000</c:v>
                </c:pt>
                <c:pt idx="389">
                  <c:v>1000</c:v>
                </c:pt>
                <c:pt idx="390">
                  <c:v>1000</c:v>
                </c:pt>
                <c:pt idx="391">
                  <c:v>1000</c:v>
                </c:pt>
                <c:pt idx="392">
                  <c:v>1000</c:v>
                </c:pt>
                <c:pt idx="393">
                  <c:v>1000</c:v>
                </c:pt>
                <c:pt idx="394">
                  <c:v>1000</c:v>
                </c:pt>
                <c:pt idx="395">
                  <c:v>1000</c:v>
                </c:pt>
                <c:pt idx="396">
                  <c:v>1000</c:v>
                </c:pt>
                <c:pt idx="397">
                  <c:v>1000</c:v>
                </c:pt>
                <c:pt idx="398">
                  <c:v>1000</c:v>
                </c:pt>
                <c:pt idx="399">
                  <c:v>1000</c:v>
                </c:pt>
                <c:pt idx="400">
                  <c:v>1000</c:v>
                </c:pt>
                <c:pt idx="401">
                  <c:v>1000</c:v>
                </c:pt>
                <c:pt idx="402">
                  <c:v>1000</c:v>
                </c:pt>
                <c:pt idx="403">
                  <c:v>1000</c:v>
                </c:pt>
                <c:pt idx="404">
                  <c:v>1000</c:v>
                </c:pt>
                <c:pt idx="405">
                  <c:v>1000</c:v>
                </c:pt>
                <c:pt idx="406">
                  <c:v>1000</c:v>
                </c:pt>
                <c:pt idx="407">
                  <c:v>1000</c:v>
                </c:pt>
                <c:pt idx="408">
                  <c:v>1000</c:v>
                </c:pt>
                <c:pt idx="409">
                  <c:v>1000</c:v>
                </c:pt>
                <c:pt idx="410">
                  <c:v>1000</c:v>
                </c:pt>
                <c:pt idx="411">
                  <c:v>1000</c:v>
                </c:pt>
                <c:pt idx="412">
                  <c:v>1000</c:v>
                </c:pt>
                <c:pt idx="413">
                  <c:v>1000</c:v>
                </c:pt>
                <c:pt idx="414">
                  <c:v>1000</c:v>
                </c:pt>
                <c:pt idx="415">
                  <c:v>1000</c:v>
                </c:pt>
                <c:pt idx="416">
                  <c:v>1000</c:v>
                </c:pt>
                <c:pt idx="417">
                  <c:v>1000</c:v>
                </c:pt>
                <c:pt idx="418">
                  <c:v>1000</c:v>
                </c:pt>
                <c:pt idx="419">
                  <c:v>1000</c:v>
                </c:pt>
                <c:pt idx="420">
                  <c:v>1000</c:v>
                </c:pt>
                <c:pt idx="421">
                  <c:v>1000</c:v>
                </c:pt>
                <c:pt idx="422">
                  <c:v>1000</c:v>
                </c:pt>
                <c:pt idx="423">
                  <c:v>1000</c:v>
                </c:pt>
                <c:pt idx="424">
                  <c:v>1000</c:v>
                </c:pt>
                <c:pt idx="425">
                  <c:v>1000</c:v>
                </c:pt>
                <c:pt idx="426">
                  <c:v>1000</c:v>
                </c:pt>
                <c:pt idx="427">
                  <c:v>1000</c:v>
                </c:pt>
                <c:pt idx="428">
                  <c:v>1000</c:v>
                </c:pt>
                <c:pt idx="429">
                  <c:v>1000</c:v>
                </c:pt>
                <c:pt idx="430">
                  <c:v>1000</c:v>
                </c:pt>
                <c:pt idx="431">
                  <c:v>1000</c:v>
                </c:pt>
                <c:pt idx="432">
                  <c:v>1000</c:v>
                </c:pt>
                <c:pt idx="433">
                  <c:v>1000</c:v>
                </c:pt>
                <c:pt idx="434">
                  <c:v>1000</c:v>
                </c:pt>
                <c:pt idx="435">
                  <c:v>1000</c:v>
                </c:pt>
                <c:pt idx="436">
                  <c:v>1000</c:v>
                </c:pt>
                <c:pt idx="437">
                  <c:v>1000</c:v>
                </c:pt>
                <c:pt idx="438">
                  <c:v>1000</c:v>
                </c:pt>
                <c:pt idx="439">
                  <c:v>1000</c:v>
                </c:pt>
                <c:pt idx="440">
                  <c:v>1000</c:v>
                </c:pt>
                <c:pt idx="441">
                  <c:v>1000</c:v>
                </c:pt>
                <c:pt idx="442">
                  <c:v>1000</c:v>
                </c:pt>
                <c:pt idx="443">
                  <c:v>1000</c:v>
                </c:pt>
                <c:pt idx="444">
                  <c:v>1000</c:v>
                </c:pt>
                <c:pt idx="445">
                  <c:v>1000</c:v>
                </c:pt>
                <c:pt idx="446">
                  <c:v>1000</c:v>
                </c:pt>
                <c:pt idx="447">
                  <c:v>1000</c:v>
                </c:pt>
                <c:pt idx="448">
                  <c:v>1000</c:v>
                </c:pt>
                <c:pt idx="449">
                  <c:v>1000</c:v>
                </c:pt>
                <c:pt idx="450">
                  <c:v>1000</c:v>
                </c:pt>
                <c:pt idx="451">
                  <c:v>1000</c:v>
                </c:pt>
                <c:pt idx="452">
                  <c:v>1000</c:v>
                </c:pt>
                <c:pt idx="453">
                  <c:v>1000</c:v>
                </c:pt>
                <c:pt idx="454">
                  <c:v>1000</c:v>
                </c:pt>
                <c:pt idx="455">
                  <c:v>1000</c:v>
                </c:pt>
                <c:pt idx="456">
                  <c:v>1000</c:v>
                </c:pt>
                <c:pt idx="457">
                  <c:v>1000</c:v>
                </c:pt>
                <c:pt idx="458">
                  <c:v>1000</c:v>
                </c:pt>
                <c:pt idx="459">
                  <c:v>1000</c:v>
                </c:pt>
                <c:pt idx="460">
                  <c:v>1000</c:v>
                </c:pt>
                <c:pt idx="461">
                  <c:v>1500</c:v>
                </c:pt>
                <c:pt idx="462">
                  <c:v>1000</c:v>
                </c:pt>
                <c:pt idx="463">
                  <c:v>1000</c:v>
                </c:pt>
                <c:pt idx="464">
                  <c:v>1000</c:v>
                </c:pt>
                <c:pt idx="465">
                  <c:v>1000</c:v>
                </c:pt>
                <c:pt idx="466">
                  <c:v>1000</c:v>
                </c:pt>
                <c:pt idx="467">
                  <c:v>1000</c:v>
                </c:pt>
                <c:pt idx="468">
                  <c:v>1000</c:v>
                </c:pt>
                <c:pt idx="469">
                  <c:v>1000</c:v>
                </c:pt>
                <c:pt idx="470">
                  <c:v>1000</c:v>
                </c:pt>
                <c:pt idx="471">
                  <c:v>1000</c:v>
                </c:pt>
                <c:pt idx="472">
                  <c:v>1000</c:v>
                </c:pt>
                <c:pt idx="473">
                  <c:v>1000</c:v>
                </c:pt>
                <c:pt idx="474">
                  <c:v>1000</c:v>
                </c:pt>
                <c:pt idx="475">
                  <c:v>1000</c:v>
                </c:pt>
                <c:pt idx="476">
                  <c:v>1000</c:v>
                </c:pt>
                <c:pt idx="477">
                  <c:v>1000</c:v>
                </c:pt>
                <c:pt idx="478">
                  <c:v>1000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CPU3_FREQ</c:v>
                </c:pt>
              </c:strCache>
            </c:strRef>
          </c:tx>
          <c:spPr>
            <a:ln w="12700"/>
          </c:spPr>
          <c:marker>
            <c:symbol val="none"/>
          </c:marker>
          <c:val>
            <c:numRef>
              <c:f>Sheet1!$D$2:$D$480</c:f>
              <c:numCache>
                <c:formatCode>General</c:formatCode>
                <c:ptCount val="479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1000</c:v>
                </c:pt>
                <c:pt idx="16">
                  <c:v>1000</c:v>
                </c:pt>
                <c:pt idx="17">
                  <c:v>1000</c:v>
                </c:pt>
                <c:pt idx="18">
                  <c:v>1000</c:v>
                </c:pt>
                <c:pt idx="19">
                  <c:v>1000</c:v>
                </c:pt>
                <c:pt idx="20">
                  <c:v>1000</c:v>
                </c:pt>
                <c:pt idx="21">
                  <c:v>1000</c:v>
                </c:pt>
                <c:pt idx="22">
                  <c:v>1000</c:v>
                </c:pt>
                <c:pt idx="23">
                  <c:v>1000</c:v>
                </c:pt>
                <c:pt idx="24">
                  <c:v>1000</c:v>
                </c:pt>
                <c:pt idx="25">
                  <c:v>1000</c:v>
                </c:pt>
                <c:pt idx="26">
                  <c:v>1000</c:v>
                </c:pt>
                <c:pt idx="27">
                  <c:v>1000</c:v>
                </c:pt>
                <c:pt idx="28">
                  <c:v>1000</c:v>
                </c:pt>
                <c:pt idx="29">
                  <c:v>1000</c:v>
                </c:pt>
                <c:pt idx="30">
                  <c:v>1000</c:v>
                </c:pt>
                <c:pt idx="31">
                  <c:v>1000</c:v>
                </c:pt>
                <c:pt idx="32">
                  <c:v>1000</c:v>
                </c:pt>
                <c:pt idx="33">
                  <c:v>1000</c:v>
                </c:pt>
                <c:pt idx="34">
                  <c:v>1000</c:v>
                </c:pt>
                <c:pt idx="35">
                  <c:v>1000</c:v>
                </c:pt>
                <c:pt idx="36">
                  <c:v>1000</c:v>
                </c:pt>
                <c:pt idx="37">
                  <c:v>1500</c:v>
                </c:pt>
                <c:pt idx="38">
                  <c:v>1000</c:v>
                </c:pt>
                <c:pt idx="39">
                  <c:v>1000</c:v>
                </c:pt>
                <c:pt idx="40">
                  <c:v>1000</c:v>
                </c:pt>
                <c:pt idx="41">
                  <c:v>1000</c:v>
                </c:pt>
                <c:pt idx="42">
                  <c:v>1000</c:v>
                </c:pt>
                <c:pt idx="43">
                  <c:v>1000</c:v>
                </c:pt>
                <c:pt idx="44">
                  <c:v>1000</c:v>
                </c:pt>
                <c:pt idx="45">
                  <c:v>1000</c:v>
                </c:pt>
                <c:pt idx="46">
                  <c:v>1000</c:v>
                </c:pt>
                <c:pt idx="47">
                  <c:v>1100</c:v>
                </c:pt>
                <c:pt idx="48">
                  <c:v>1500</c:v>
                </c:pt>
                <c:pt idx="49">
                  <c:v>1500</c:v>
                </c:pt>
                <c:pt idx="50">
                  <c:v>1000</c:v>
                </c:pt>
                <c:pt idx="51">
                  <c:v>1000</c:v>
                </c:pt>
                <c:pt idx="52">
                  <c:v>1000</c:v>
                </c:pt>
                <c:pt idx="53">
                  <c:v>1000</c:v>
                </c:pt>
                <c:pt idx="54">
                  <c:v>1000</c:v>
                </c:pt>
                <c:pt idx="55">
                  <c:v>1000</c:v>
                </c:pt>
                <c:pt idx="56">
                  <c:v>1000</c:v>
                </c:pt>
                <c:pt idx="57">
                  <c:v>1000</c:v>
                </c:pt>
                <c:pt idx="58">
                  <c:v>1000</c:v>
                </c:pt>
                <c:pt idx="59">
                  <c:v>1000</c:v>
                </c:pt>
                <c:pt idx="60">
                  <c:v>1000</c:v>
                </c:pt>
                <c:pt idx="61">
                  <c:v>1000</c:v>
                </c:pt>
                <c:pt idx="62">
                  <c:v>1000</c:v>
                </c:pt>
                <c:pt idx="63">
                  <c:v>1000</c:v>
                </c:pt>
                <c:pt idx="64">
                  <c:v>1000</c:v>
                </c:pt>
                <c:pt idx="65">
                  <c:v>1000</c:v>
                </c:pt>
                <c:pt idx="66">
                  <c:v>1000</c:v>
                </c:pt>
                <c:pt idx="67">
                  <c:v>1000</c:v>
                </c:pt>
                <c:pt idx="68">
                  <c:v>1000</c:v>
                </c:pt>
                <c:pt idx="69">
                  <c:v>1000</c:v>
                </c:pt>
                <c:pt idx="70">
                  <c:v>1000</c:v>
                </c:pt>
                <c:pt idx="71">
                  <c:v>1000</c:v>
                </c:pt>
                <c:pt idx="72">
                  <c:v>1000</c:v>
                </c:pt>
                <c:pt idx="73">
                  <c:v>1000</c:v>
                </c:pt>
                <c:pt idx="74">
                  <c:v>1000</c:v>
                </c:pt>
                <c:pt idx="75">
                  <c:v>1000</c:v>
                </c:pt>
                <c:pt idx="76">
                  <c:v>1000</c:v>
                </c:pt>
                <c:pt idx="77">
                  <c:v>1000</c:v>
                </c:pt>
                <c:pt idx="78">
                  <c:v>1000</c:v>
                </c:pt>
                <c:pt idx="79">
                  <c:v>1000</c:v>
                </c:pt>
                <c:pt idx="80">
                  <c:v>1000</c:v>
                </c:pt>
                <c:pt idx="81">
                  <c:v>1000</c:v>
                </c:pt>
                <c:pt idx="82">
                  <c:v>1000</c:v>
                </c:pt>
                <c:pt idx="83">
                  <c:v>1000</c:v>
                </c:pt>
                <c:pt idx="84">
                  <c:v>1000</c:v>
                </c:pt>
                <c:pt idx="85">
                  <c:v>1000</c:v>
                </c:pt>
                <c:pt idx="86">
                  <c:v>1000</c:v>
                </c:pt>
                <c:pt idx="87">
                  <c:v>1000</c:v>
                </c:pt>
                <c:pt idx="88">
                  <c:v>1000</c:v>
                </c:pt>
                <c:pt idx="89">
                  <c:v>1000</c:v>
                </c:pt>
                <c:pt idx="90">
                  <c:v>1000</c:v>
                </c:pt>
                <c:pt idx="91">
                  <c:v>1000</c:v>
                </c:pt>
                <c:pt idx="92">
                  <c:v>1000</c:v>
                </c:pt>
                <c:pt idx="93">
                  <c:v>1000</c:v>
                </c:pt>
                <c:pt idx="94">
                  <c:v>1000</c:v>
                </c:pt>
                <c:pt idx="95">
                  <c:v>1000</c:v>
                </c:pt>
                <c:pt idx="96">
                  <c:v>1000</c:v>
                </c:pt>
                <c:pt idx="97">
                  <c:v>1000</c:v>
                </c:pt>
                <c:pt idx="98">
                  <c:v>1000</c:v>
                </c:pt>
                <c:pt idx="99">
                  <c:v>1000</c:v>
                </c:pt>
                <c:pt idx="100">
                  <c:v>1000</c:v>
                </c:pt>
                <c:pt idx="101">
                  <c:v>1000</c:v>
                </c:pt>
                <c:pt idx="102">
                  <c:v>1000</c:v>
                </c:pt>
                <c:pt idx="103">
                  <c:v>1000</c:v>
                </c:pt>
                <c:pt idx="104">
                  <c:v>1000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1000</c:v>
                </c:pt>
                <c:pt idx="115">
                  <c:v>1000</c:v>
                </c:pt>
                <c:pt idx="116">
                  <c:v>1000</c:v>
                </c:pt>
                <c:pt idx="117">
                  <c:v>1000</c:v>
                </c:pt>
                <c:pt idx="118">
                  <c:v>1000</c:v>
                </c:pt>
                <c:pt idx="119">
                  <c:v>1000</c:v>
                </c:pt>
                <c:pt idx="120">
                  <c:v>1000</c:v>
                </c:pt>
                <c:pt idx="121">
                  <c:v>1000</c:v>
                </c:pt>
                <c:pt idx="122">
                  <c:v>1000</c:v>
                </c:pt>
                <c:pt idx="123">
                  <c:v>1000</c:v>
                </c:pt>
                <c:pt idx="124">
                  <c:v>1000</c:v>
                </c:pt>
                <c:pt idx="125">
                  <c:v>1000</c:v>
                </c:pt>
                <c:pt idx="126">
                  <c:v>1000</c:v>
                </c:pt>
                <c:pt idx="127">
                  <c:v>1000</c:v>
                </c:pt>
                <c:pt idx="128">
                  <c:v>1000</c:v>
                </c:pt>
                <c:pt idx="129">
                  <c:v>1000</c:v>
                </c:pt>
                <c:pt idx="130">
                  <c:v>1000</c:v>
                </c:pt>
                <c:pt idx="131">
                  <c:v>1000</c:v>
                </c:pt>
                <c:pt idx="132">
                  <c:v>1000</c:v>
                </c:pt>
                <c:pt idx="133">
                  <c:v>1000</c:v>
                </c:pt>
                <c:pt idx="134">
                  <c:v>1000</c:v>
                </c:pt>
                <c:pt idx="135">
                  <c:v>1000</c:v>
                </c:pt>
                <c:pt idx="136">
                  <c:v>1000</c:v>
                </c:pt>
                <c:pt idx="137">
                  <c:v>1000</c:v>
                </c:pt>
                <c:pt idx="138">
                  <c:v>1000</c:v>
                </c:pt>
                <c:pt idx="139">
                  <c:v>1000</c:v>
                </c:pt>
                <c:pt idx="140">
                  <c:v>1000</c:v>
                </c:pt>
                <c:pt idx="141">
                  <c:v>1000</c:v>
                </c:pt>
                <c:pt idx="142">
                  <c:v>1000</c:v>
                </c:pt>
                <c:pt idx="143">
                  <c:v>1000</c:v>
                </c:pt>
                <c:pt idx="144">
                  <c:v>1000</c:v>
                </c:pt>
                <c:pt idx="145">
                  <c:v>1000</c:v>
                </c:pt>
                <c:pt idx="146">
                  <c:v>1000</c:v>
                </c:pt>
                <c:pt idx="147">
                  <c:v>1000</c:v>
                </c:pt>
                <c:pt idx="148">
                  <c:v>1000</c:v>
                </c:pt>
                <c:pt idx="149">
                  <c:v>1000</c:v>
                </c:pt>
                <c:pt idx="150">
                  <c:v>1000</c:v>
                </c:pt>
                <c:pt idx="151">
                  <c:v>1000</c:v>
                </c:pt>
                <c:pt idx="152">
                  <c:v>1000</c:v>
                </c:pt>
                <c:pt idx="153">
                  <c:v>1000</c:v>
                </c:pt>
                <c:pt idx="154">
                  <c:v>1000</c:v>
                </c:pt>
                <c:pt idx="155">
                  <c:v>1000</c:v>
                </c:pt>
                <c:pt idx="156">
                  <c:v>1000</c:v>
                </c:pt>
                <c:pt idx="157">
                  <c:v>1000</c:v>
                </c:pt>
                <c:pt idx="158">
                  <c:v>1000</c:v>
                </c:pt>
                <c:pt idx="159">
                  <c:v>1000</c:v>
                </c:pt>
                <c:pt idx="160">
                  <c:v>1000</c:v>
                </c:pt>
                <c:pt idx="161">
                  <c:v>1000</c:v>
                </c:pt>
                <c:pt idx="162">
                  <c:v>1000</c:v>
                </c:pt>
                <c:pt idx="163">
                  <c:v>1000</c:v>
                </c:pt>
                <c:pt idx="164">
                  <c:v>1000</c:v>
                </c:pt>
                <c:pt idx="165">
                  <c:v>1000</c:v>
                </c:pt>
                <c:pt idx="166">
                  <c:v>1000</c:v>
                </c:pt>
                <c:pt idx="167">
                  <c:v>1000</c:v>
                </c:pt>
                <c:pt idx="168">
                  <c:v>1000</c:v>
                </c:pt>
                <c:pt idx="169">
                  <c:v>1000</c:v>
                </c:pt>
                <c:pt idx="170">
                  <c:v>1000</c:v>
                </c:pt>
                <c:pt idx="171">
                  <c:v>1000</c:v>
                </c:pt>
                <c:pt idx="172">
                  <c:v>1000</c:v>
                </c:pt>
                <c:pt idx="173">
                  <c:v>1000</c:v>
                </c:pt>
                <c:pt idx="174">
                  <c:v>1000</c:v>
                </c:pt>
                <c:pt idx="175">
                  <c:v>1000</c:v>
                </c:pt>
                <c:pt idx="176">
                  <c:v>1000</c:v>
                </c:pt>
                <c:pt idx="177">
                  <c:v>1000</c:v>
                </c:pt>
                <c:pt idx="178">
                  <c:v>1000</c:v>
                </c:pt>
                <c:pt idx="179">
                  <c:v>1000</c:v>
                </c:pt>
                <c:pt idx="180">
                  <c:v>1000</c:v>
                </c:pt>
                <c:pt idx="181">
                  <c:v>1000</c:v>
                </c:pt>
                <c:pt idx="182">
                  <c:v>1000</c:v>
                </c:pt>
                <c:pt idx="183">
                  <c:v>1000</c:v>
                </c:pt>
                <c:pt idx="184">
                  <c:v>1000</c:v>
                </c:pt>
                <c:pt idx="185">
                  <c:v>1000</c:v>
                </c:pt>
                <c:pt idx="186">
                  <c:v>1000</c:v>
                </c:pt>
                <c:pt idx="187">
                  <c:v>1000</c:v>
                </c:pt>
                <c:pt idx="188">
                  <c:v>1000</c:v>
                </c:pt>
                <c:pt idx="189">
                  <c:v>1000</c:v>
                </c:pt>
                <c:pt idx="190">
                  <c:v>1000</c:v>
                </c:pt>
                <c:pt idx="191">
                  <c:v>1000</c:v>
                </c:pt>
                <c:pt idx="192">
                  <c:v>1000</c:v>
                </c:pt>
                <c:pt idx="193">
                  <c:v>1000</c:v>
                </c:pt>
                <c:pt idx="194">
                  <c:v>1000</c:v>
                </c:pt>
                <c:pt idx="195">
                  <c:v>1000</c:v>
                </c:pt>
                <c:pt idx="196">
                  <c:v>1000</c:v>
                </c:pt>
                <c:pt idx="197">
                  <c:v>1000</c:v>
                </c:pt>
                <c:pt idx="198">
                  <c:v>1000</c:v>
                </c:pt>
                <c:pt idx="199">
                  <c:v>1000</c:v>
                </c:pt>
                <c:pt idx="200">
                  <c:v>1000</c:v>
                </c:pt>
                <c:pt idx="201">
                  <c:v>1000</c:v>
                </c:pt>
                <c:pt idx="202">
                  <c:v>1000</c:v>
                </c:pt>
                <c:pt idx="203">
                  <c:v>1000</c:v>
                </c:pt>
                <c:pt idx="204">
                  <c:v>1000</c:v>
                </c:pt>
                <c:pt idx="205">
                  <c:v>1000</c:v>
                </c:pt>
                <c:pt idx="206">
                  <c:v>1000</c:v>
                </c:pt>
                <c:pt idx="207">
                  <c:v>1000</c:v>
                </c:pt>
                <c:pt idx="208">
                  <c:v>1000</c:v>
                </c:pt>
                <c:pt idx="209">
                  <c:v>1000</c:v>
                </c:pt>
                <c:pt idx="210">
                  <c:v>1000</c:v>
                </c:pt>
                <c:pt idx="211">
                  <c:v>1000</c:v>
                </c:pt>
                <c:pt idx="212">
                  <c:v>1000</c:v>
                </c:pt>
                <c:pt idx="213">
                  <c:v>1000</c:v>
                </c:pt>
                <c:pt idx="214">
                  <c:v>1000</c:v>
                </c:pt>
                <c:pt idx="215">
                  <c:v>1000</c:v>
                </c:pt>
                <c:pt idx="216">
                  <c:v>1000</c:v>
                </c:pt>
                <c:pt idx="217">
                  <c:v>1000</c:v>
                </c:pt>
                <c:pt idx="218">
                  <c:v>1000</c:v>
                </c:pt>
                <c:pt idx="219">
                  <c:v>1000</c:v>
                </c:pt>
                <c:pt idx="220">
                  <c:v>1000</c:v>
                </c:pt>
                <c:pt idx="221">
                  <c:v>1000</c:v>
                </c:pt>
                <c:pt idx="222">
                  <c:v>1000</c:v>
                </c:pt>
                <c:pt idx="223">
                  <c:v>1000</c:v>
                </c:pt>
                <c:pt idx="224">
                  <c:v>1000</c:v>
                </c:pt>
                <c:pt idx="225">
                  <c:v>1000</c:v>
                </c:pt>
                <c:pt idx="226">
                  <c:v>1000</c:v>
                </c:pt>
                <c:pt idx="227">
                  <c:v>1000</c:v>
                </c:pt>
                <c:pt idx="228">
                  <c:v>1000</c:v>
                </c:pt>
                <c:pt idx="229">
                  <c:v>1000</c:v>
                </c:pt>
                <c:pt idx="230">
                  <c:v>1000</c:v>
                </c:pt>
                <c:pt idx="231">
                  <c:v>1000</c:v>
                </c:pt>
                <c:pt idx="232">
                  <c:v>1000</c:v>
                </c:pt>
                <c:pt idx="233">
                  <c:v>1000</c:v>
                </c:pt>
                <c:pt idx="234">
                  <c:v>1000</c:v>
                </c:pt>
                <c:pt idx="235">
                  <c:v>1000</c:v>
                </c:pt>
                <c:pt idx="236">
                  <c:v>1000</c:v>
                </c:pt>
                <c:pt idx="237">
                  <c:v>1000</c:v>
                </c:pt>
                <c:pt idx="238">
                  <c:v>1000</c:v>
                </c:pt>
                <c:pt idx="239">
                  <c:v>1000</c:v>
                </c:pt>
                <c:pt idx="240">
                  <c:v>1000</c:v>
                </c:pt>
                <c:pt idx="241">
                  <c:v>1000</c:v>
                </c:pt>
                <c:pt idx="242">
                  <c:v>1000</c:v>
                </c:pt>
                <c:pt idx="243">
                  <c:v>1000</c:v>
                </c:pt>
                <c:pt idx="244">
                  <c:v>1000</c:v>
                </c:pt>
                <c:pt idx="245">
                  <c:v>1000</c:v>
                </c:pt>
                <c:pt idx="246">
                  <c:v>1000</c:v>
                </c:pt>
                <c:pt idx="247">
                  <c:v>1000</c:v>
                </c:pt>
                <c:pt idx="248">
                  <c:v>1000</c:v>
                </c:pt>
                <c:pt idx="249">
                  <c:v>1000</c:v>
                </c:pt>
                <c:pt idx="250">
                  <c:v>1000</c:v>
                </c:pt>
                <c:pt idx="251">
                  <c:v>1000</c:v>
                </c:pt>
                <c:pt idx="252">
                  <c:v>1000</c:v>
                </c:pt>
                <c:pt idx="253">
                  <c:v>1000</c:v>
                </c:pt>
                <c:pt idx="254">
                  <c:v>1000</c:v>
                </c:pt>
                <c:pt idx="255">
                  <c:v>1000</c:v>
                </c:pt>
                <c:pt idx="256">
                  <c:v>1000</c:v>
                </c:pt>
                <c:pt idx="257">
                  <c:v>1000</c:v>
                </c:pt>
                <c:pt idx="258">
                  <c:v>1000</c:v>
                </c:pt>
                <c:pt idx="259">
                  <c:v>1000</c:v>
                </c:pt>
                <c:pt idx="260">
                  <c:v>1000</c:v>
                </c:pt>
                <c:pt idx="261">
                  <c:v>1000</c:v>
                </c:pt>
                <c:pt idx="262">
                  <c:v>1000</c:v>
                </c:pt>
                <c:pt idx="263">
                  <c:v>1000</c:v>
                </c:pt>
                <c:pt idx="264">
                  <c:v>1000</c:v>
                </c:pt>
                <c:pt idx="265">
                  <c:v>1000</c:v>
                </c:pt>
                <c:pt idx="266">
                  <c:v>1000</c:v>
                </c:pt>
                <c:pt idx="267">
                  <c:v>1000</c:v>
                </c:pt>
                <c:pt idx="268">
                  <c:v>1000</c:v>
                </c:pt>
                <c:pt idx="269">
                  <c:v>1000</c:v>
                </c:pt>
                <c:pt idx="270">
                  <c:v>1000</c:v>
                </c:pt>
                <c:pt idx="271">
                  <c:v>1000</c:v>
                </c:pt>
                <c:pt idx="272">
                  <c:v>1000</c:v>
                </c:pt>
                <c:pt idx="273">
                  <c:v>1000</c:v>
                </c:pt>
                <c:pt idx="274">
                  <c:v>1000</c:v>
                </c:pt>
                <c:pt idx="275">
                  <c:v>1000</c:v>
                </c:pt>
                <c:pt idx="276">
                  <c:v>1000</c:v>
                </c:pt>
                <c:pt idx="277">
                  <c:v>1000</c:v>
                </c:pt>
                <c:pt idx="278">
                  <c:v>1000</c:v>
                </c:pt>
                <c:pt idx="279">
                  <c:v>1000</c:v>
                </c:pt>
                <c:pt idx="280">
                  <c:v>1000</c:v>
                </c:pt>
                <c:pt idx="281">
                  <c:v>1000</c:v>
                </c:pt>
                <c:pt idx="282">
                  <c:v>1000</c:v>
                </c:pt>
                <c:pt idx="283">
                  <c:v>1000</c:v>
                </c:pt>
                <c:pt idx="284">
                  <c:v>1000</c:v>
                </c:pt>
                <c:pt idx="285">
                  <c:v>1000</c:v>
                </c:pt>
                <c:pt idx="286">
                  <c:v>1000</c:v>
                </c:pt>
                <c:pt idx="287">
                  <c:v>1000</c:v>
                </c:pt>
                <c:pt idx="288">
                  <c:v>1000</c:v>
                </c:pt>
                <c:pt idx="289">
                  <c:v>1000</c:v>
                </c:pt>
                <c:pt idx="290">
                  <c:v>1000</c:v>
                </c:pt>
                <c:pt idx="291">
                  <c:v>1000</c:v>
                </c:pt>
                <c:pt idx="292">
                  <c:v>1000</c:v>
                </c:pt>
                <c:pt idx="293">
                  <c:v>1000</c:v>
                </c:pt>
                <c:pt idx="294">
                  <c:v>1000</c:v>
                </c:pt>
                <c:pt idx="295">
                  <c:v>1000</c:v>
                </c:pt>
                <c:pt idx="296">
                  <c:v>1000</c:v>
                </c:pt>
                <c:pt idx="297">
                  <c:v>1000</c:v>
                </c:pt>
                <c:pt idx="298">
                  <c:v>1000</c:v>
                </c:pt>
                <c:pt idx="299">
                  <c:v>1000</c:v>
                </c:pt>
                <c:pt idx="300">
                  <c:v>1000</c:v>
                </c:pt>
                <c:pt idx="301">
                  <c:v>1000</c:v>
                </c:pt>
                <c:pt idx="302">
                  <c:v>1000</c:v>
                </c:pt>
                <c:pt idx="303">
                  <c:v>1000</c:v>
                </c:pt>
                <c:pt idx="304">
                  <c:v>1000</c:v>
                </c:pt>
                <c:pt idx="305">
                  <c:v>1000</c:v>
                </c:pt>
                <c:pt idx="306">
                  <c:v>1000</c:v>
                </c:pt>
                <c:pt idx="307">
                  <c:v>1000</c:v>
                </c:pt>
                <c:pt idx="308">
                  <c:v>1000</c:v>
                </c:pt>
                <c:pt idx="309">
                  <c:v>1000</c:v>
                </c:pt>
                <c:pt idx="310">
                  <c:v>1000</c:v>
                </c:pt>
                <c:pt idx="311">
                  <c:v>1000</c:v>
                </c:pt>
                <c:pt idx="312">
                  <c:v>1000</c:v>
                </c:pt>
                <c:pt idx="313">
                  <c:v>1000</c:v>
                </c:pt>
                <c:pt idx="314">
                  <c:v>1000</c:v>
                </c:pt>
                <c:pt idx="315">
                  <c:v>1000</c:v>
                </c:pt>
                <c:pt idx="316">
                  <c:v>1000</c:v>
                </c:pt>
                <c:pt idx="317">
                  <c:v>1000</c:v>
                </c:pt>
                <c:pt idx="318">
                  <c:v>1000</c:v>
                </c:pt>
                <c:pt idx="319">
                  <c:v>1000</c:v>
                </c:pt>
                <c:pt idx="320">
                  <c:v>1000</c:v>
                </c:pt>
                <c:pt idx="321">
                  <c:v>1000</c:v>
                </c:pt>
                <c:pt idx="322">
                  <c:v>1000</c:v>
                </c:pt>
                <c:pt idx="323">
                  <c:v>1000</c:v>
                </c:pt>
                <c:pt idx="324">
                  <c:v>1000</c:v>
                </c:pt>
                <c:pt idx="325">
                  <c:v>1000</c:v>
                </c:pt>
                <c:pt idx="326">
                  <c:v>1000</c:v>
                </c:pt>
                <c:pt idx="327">
                  <c:v>1000</c:v>
                </c:pt>
                <c:pt idx="328">
                  <c:v>1000</c:v>
                </c:pt>
                <c:pt idx="329">
                  <c:v>1000</c:v>
                </c:pt>
                <c:pt idx="330">
                  <c:v>1000</c:v>
                </c:pt>
                <c:pt idx="331">
                  <c:v>1000</c:v>
                </c:pt>
                <c:pt idx="332">
                  <c:v>1000</c:v>
                </c:pt>
                <c:pt idx="333">
                  <c:v>1000</c:v>
                </c:pt>
                <c:pt idx="334">
                  <c:v>1000</c:v>
                </c:pt>
                <c:pt idx="335">
                  <c:v>1000</c:v>
                </c:pt>
                <c:pt idx="336">
                  <c:v>1000</c:v>
                </c:pt>
                <c:pt idx="337">
                  <c:v>1000</c:v>
                </c:pt>
                <c:pt idx="338">
                  <c:v>1000</c:v>
                </c:pt>
                <c:pt idx="339">
                  <c:v>1000</c:v>
                </c:pt>
                <c:pt idx="340">
                  <c:v>1000</c:v>
                </c:pt>
                <c:pt idx="341">
                  <c:v>1000</c:v>
                </c:pt>
                <c:pt idx="342">
                  <c:v>1000</c:v>
                </c:pt>
                <c:pt idx="343">
                  <c:v>1000</c:v>
                </c:pt>
                <c:pt idx="344">
                  <c:v>1000</c:v>
                </c:pt>
                <c:pt idx="345">
                  <c:v>1000</c:v>
                </c:pt>
                <c:pt idx="346">
                  <c:v>1000</c:v>
                </c:pt>
                <c:pt idx="347">
                  <c:v>1000</c:v>
                </c:pt>
                <c:pt idx="348">
                  <c:v>1000</c:v>
                </c:pt>
                <c:pt idx="349">
                  <c:v>1000</c:v>
                </c:pt>
                <c:pt idx="350">
                  <c:v>1000</c:v>
                </c:pt>
                <c:pt idx="351">
                  <c:v>1000</c:v>
                </c:pt>
                <c:pt idx="352">
                  <c:v>1000</c:v>
                </c:pt>
                <c:pt idx="353">
                  <c:v>1000</c:v>
                </c:pt>
                <c:pt idx="354">
                  <c:v>1000</c:v>
                </c:pt>
                <c:pt idx="355">
                  <c:v>1000</c:v>
                </c:pt>
                <c:pt idx="356">
                  <c:v>1000</c:v>
                </c:pt>
                <c:pt idx="357">
                  <c:v>1000</c:v>
                </c:pt>
                <c:pt idx="358">
                  <c:v>1000</c:v>
                </c:pt>
                <c:pt idx="359">
                  <c:v>1000</c:v>
                </c:pt>
                <c:pt idx="360">
                  <c:v>1000</c:v>
                </c:pt>
                <c:pt idx="361">
                  <c:v>1000</c:v>
                </c:pt>
                <c:pt idx="362">
                  <c:v>1000</c:v>
                </c:pt>
                <c:pt idx="363">
                  <c:v>1000</c:v>
                </c:pt>
                <c:pt idx="364">
                  <c:v>1000</c:v>
                </c:pt>
                <c:pt idx="365">
                  <c:v>1000</c:v>
                </c:pt>
                <c:pt idx="366">
                  <c:v>1000</c:v>
                </c:pt>
                <c:pt idx="367">
                  <c:v>1000</c:v>
                </c:pt>
                <c:pt idx="368">
                  <c:v>1000</c:v>
                </c:pt>
                <c:pt idx="369">
                  <c:v>1000</c:v>
                </c:pt>
                <c:pt idx="370">
                  <c:v>1000</c:v>
                </c:pt>
                <c:pt idx="371">
                  <c:v>1000</c:v>
                </c:pt>
                <c:pt idx="372">
                  <c:v>1000</c:v>
                </c:pt>
                <c:pt idx="373">
                  <c:v>1000</c:v>
                </c:pt>
                <c:pt idx="374">
                  <c:v>1000</c:v>
                </c:pt>
                <c:pt idx="375">
                  <c:v>1000</c:v>
                </c:pt>
                <c:pt idx="376">
                  <c:v>1000</c:v>
                </c:pt>
                <c:pt idx="377">
                  <c:v>1000</c:v>
                </c:pt>
                <c:pt idx="378">
                  <c:v>1000</c:v>
                </c:pt>
                <c:pt idx="379">
                  <c:v>1000</c:v>
                </c:pt>
                <c:pt idx="380">
                  <c:v>1000</c:v>
                </c:pt>
                <c:pt idx="381">
                  <c:v>1000</c:v>
                </c:pt>
                <c:pt idx="382">
                  <c:v>1000</c:v>
                </c:pt>
                <c:pt idx="383">
                  <c:v>1000</c:v>
                </c:pt>
                <c:pt idx="384">
                  <c:v>1000</c:v>
                </c:pt>
                <c:pt idx="385">
                  <c:v>1000</c:v>
                </c:pt>
                <c:pt idx="386">
                  <c:v>1000</c:v>
                </c:pt>
                <c:pt idx="387">
                  <c:v>1000</c:v>
                </c:pt>
                <c:pt idx="388">
                  <c:v>1000</c:v>
                </c:pt>
                <c:pt idx="389">
                  <c:v>1000</c:v>
                </c:pt>
                <c:pt idx="390">
                  <c:v>1000</c:v>
                </c:pt>
                <c:pt idx="391">
                  <c:v>1000</c:v>
                </c:pt>
                <c:pt idx="392">
                  <c:v>1000</c:v>
                </c:pt>
                <c:pt idx="393">
                  <c:v>1000</c:v>
                </c:pt>
                <c:pt idx="394">
                  <c:v>1000</c:v>
                </c:pt>
                <c:pt idx="395">
                  <c:v>1000</c:v>
                </c:pt>
                <c:pt idx="396">
                  <c:v>1000</c:v>
                </c:pt>
                <c:pt idx="397">
                  <c:v>1000</c:v>
                </c:pt>
                <c:pt idx="398">
                  <c:v>1000</c:v>
                </c:pt>
                <c:pt idx="399">
                  <c:v>1000</c:v>
                </c:pt>
                <c:pt idx="400">
                  <c:v>1000</c:v>
                </c:pt>
                <c:pt idx="401">
                  <c:v>1000</c:v>
                </c:pt>
                <c:pt idx="402">
                  <c:v>1000</c:v>
                </c:pt>
                <c:pt idx="403">
                  <c:v>1000</c:v>
                </c:pt>
                <c:pt idx="404">
                  <c:v>1000</c:v>
                </c:pt>
                <c:pt idx="405">
                  <c:v>1000</c:v>
                </c:pt>
                <c:pt idx="406">
                  <c:v>1000</c:v>
                </c:pt>
                <c:pt idx="407">
                  <c:v>1000</c:v>
                </c:pt>
                <c:pt idx="408">
                  <c:v>1000</c:v>
                </c:pt>
                <c:pt idx="409">
                  <c:v>1000</c:v>
                </c:pt>
                <c:pt idx="410">
                  <c:v>1000</c:v>
                </c:pt>
                <c:pt idx="411">
                  <c:v>1000</c:v>
                </c:pt>
                <c:pt idx="412">
                  <c:v>1000</c:v>
                </c:pt>
                <c:pt idx="413">
                  <c:v>1000</c:v>
                </c:pt>
                <c:pt idx="414">
                  <c:v>1000</c:v>
                </c:pt>
                <c:pt idx="415">
                  <c:v>1000</c:v>
                </c:pt>
                <c:pt idx="416">
                  <c:v>1000</c:v>
                </c:pt>
                <c:pt idx="417">
                  <c:v>1000</c:v>
                </c:pt>
                <c:pt idx="418">
                  <c:v>1000</c:v>
                </c:pt>
                <c:pt idx="419">
                  <c:v>1000</c:v>
                </c:pt>
                <c:pt idx="420">
                  <c:v>1000</c:v>
                </c:pt>
                <c:pt idx="421">
                  <c:v>1000</c:v>
                </c:pt>
                <c:pt idx="422">
                  <c:v>1000</c:v>
                </c:pt>
                <c:pt idx="423">
                  <c:v>1000</c:v>
                </c:pt>
                <c:pt idx="424">
                  <c:v>1000</c:v>
                </c:pt>
                <c:pt idx="425">
                  <c:v>1000</c:v>
                </c:pt>
                <c:pt idx="426">
                  <c:v>1000</c:v>
                </c:pt>
                <c:pt idx="427">
                  <c:v>1000</c:v>
                </c:pt>
                <c:pt idx="428">
                  <c:v>1000</c:v>
                </c:pt>
                <c:pt idx="429">
                  <c:v>1000</c:v>
                </c:pt>
                <c:pt idx="430">
                  <c:v>1000</c:v>
                </c:pt>
                <c:pt idx="431">
                  <c:v>1000</c:v>
                </c:pt>
                <c:pt idx="432">
                  <c:v>1000</c:v>
                </c:pt>
                <c:pt idx="433">
                  <c:v>1000</c:v>
                </c:pt>
                <c:pt idx="434">
                  <c:v>1000</c:v>
                </c:pt>
                <c:pt idx="435">
                  <c:v>1000</c:v>
                </c:pt>
                <c:pt idx="436">
                  <c:v>1000</c:v>
                </c:pt>
                <c:pt idx="437">
                  <c:v>1000</c:v>
                </c:pt>
                <c:pt idx="438">
                  <c:v>1000</c:v>
                </c:pt>
                <c:pt idx="439">
                  <c:v>1000</c:v>
                </c:pt>
                <c:pt idx="440">
                  <c:v>1000</c:v>
                </c:pt>
                <c:pt idx="441">
                  <c:v>1000</c:v>
                </c:pt>
                <c:pt idx="442">
                  <c:v>1000</c:v>
                </c:pt>
                <c:pt idx="443">
                  <c:v>1000</c:v>
                </c:pt>
                <c:pt idx="444">
                  <c:v>1000</c:v>
                </c:pt>
                <c:pt idx="445">
                  <c:v>1000</c:v>
                </c:pt>
                <c:pt idx="446">
                  <c:v>1000</c:v>
                </c:pt>
                <c:pt idx="447">
                  <c:v>1000</c:v>
                </c:pt>
                <c:pt idx="448">
                  <c:v>1000</c:v>
                </c:pt>
                <c:pt idx="449">
                  <c:v>1000</c:v>
                </c:pt>
                <c:pt idx="450">
                  <c:v>1000</c:v>
                </c:pt>
                <c:pt idx="451">
                  <c:v>1000</c:v>
                </c:pt>
                <c:pt idx="452">
                  <c:v>1000</c:v>
                </c:pt>
                <c:pt idx="453">
                  <c:v>1000</c:v>
                </c:pt>
                <c:pt idx="454">
                  <c:v>1000</c:v>
                </c:pt>
                <c:pt idx="455">
                  <c:v>1000</c:v>
                </c:pt>
                <c:pt idx="456">
                  <c:v>1000</c:v>
                </c:pt>
                <c:pt idx="457">
                  <c:v>1000</c:v>
                </c:pt>
                <c:pt idx="458">
                  <c:v>1000</c:v>
                </c:pt>
                <c:pt idx="459">
                  <c:v>1000</c:v>
                </c:pt>
                <c:pt idx="460">
                  <c:v>1000</c:v>
                </c:pt>
                <c:pt idx="461">
                  <c:v>1500</c:v>
                </c:pt>
                <c:pt idx="462">
                  <c:v>1000</c:v>
                </c:pt>
                <c:pt idx="463">
                  <c:v>1000</c:v>
                </c:pt>
                <c:pt idx="464">
                  <c:v>1000</c:v>
                </c:pt>
                <c:pt idx="465">
                  <c:v>1000</c:v>
                </c:pt>
                <c:pt idx="466">
                  <c:v>1000</c:v>
                </c:pt>
                <c:pt idx="467">
                  <c:v>1000</c:v>
                </c:pt>
                <c:pt idx="468">
                  <c:v>1000</c:v>
                </c:pt>
                <c:pt idx="469">
                  <c:v>1000</c:v>
                </c:pt>
                <c:pt idx="470">
                  <c:v>1000</c:v>
                </c:pt>
                <c:pt idx="471">
                  <c:v>1000</c:v>
                </c:pt>
                <c:pt idx="472">
                  <c:v>1000</c:v>
                </c:pt>
                <c:pt idx="473">
                  <c:v>1000</c:v>
                </c:pt>
                <c:pt idx="474">
                  <c:v>1000</c:v>
                </c:pt>
                <c:pt idx="475">
                  <c:v>1000</c:v>
                </c:pt>
                <c:pt idx="476">
                  <c:v>1000</c:v>
                </c:pt>
                <c:pt idx="477">
                  <c:v>1000</c:v>
                </c:pt>
                <c:pt idx="478">
                  <c:v>1000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Sheet1!$E$1</c:f>
              <c:strCache>
                <c:ptCount val="1"/>
                <c:pt idx="0">
                  <c:v>CPU4_FREQ</c:v>
                </c:pt>
              </c:strCache>
            </c:strRef>
          </c:tx>
          <c:spPr>
            <a:ln w="12700"/>
          </c:spPr>
          <c:marker>
            <c:symbol val="none"/>
          </c:marker>
          <c:val>
            <c:numRef>
              <c:f>Sheet1!$E$2:$E$480</c:f>
              <c:numCache>
                <c:formatCode>General</c:formatCode>
                <c:ptCount val="479"/>
                <c:pt idx="0">
                  <c:v>1200</c:v>
                </c:pt>
                <c:pt idx="1">
                  <c:v>1200</c:v>
                </c:pt>
                <c:pt idx="2">
                  <c:v>1200</c:v>
                </c:pt>
                <c:pt idx="3">
                  <c:v>1200</c:v>
                </c:pt>
                <c:pt idx="4">
                  <c:v>1200</c:v>
                </c:pt>
                <c:pt idx="5">
                  <c:v>1200</c:v>
                </c:pt>
                <c:pt idx="6">
                  <c:v>1200</c:v>
                </c:pt>
                <c:pt idx="7">
                  <c:v>1200</c:v>
                </c:pt>
                <c:pt idx="8">
                  <c:v>1200</c:v>
                </c:pt>
                <c:pt idx="9">
                  <c:v>1200</c:v>
                </c:pt>
                <c:pt idx="10">
                  <c:v>1200</c:v>
                </c:pt>
                <c:pt idx="11">
                  <c:v>1200</c:v>
                </c:pt>
                <c:pt idx="12">
                  <c:v>1200</c:v>
                </c:pt>
                <c:pt idx="13">
                  <c:v>1200</c:v>
                </c:pt>
                <c:pt idx="14">
                  <c:v>1200</c:v>
                </c:pt>
                <c:pt idx="15">
                  <c:v>1200</c:v>
                </c:pt>
                <c:pt idx="16">
                  <c:v>1200</c:v>
                </c:pt>
                <c:pt idx="17">
                  <c:v>1200</c:v>
                </c:pt>
                <c:pt idx="18">
                  <c:v>1200</c:v>
                </c:pt>
                <c:pt idx="19">
                  <c:v>1200</c:v>
                </c:pt>
                <c:pt idx="20">
                  <c:v>1200</c:v>
                </c:pt>
                <c:pt idx="21">
                  <c:v>1200</c:v>
                </c:pt>
                <c:pt idx="22">
                  <c:v>1200</c:v>
                </c:pt>
                <c:pt idx="23">
                  <c:v>1200</c:v>
                </c:pt>
                <c:pt idx="24">
                  <c:v>1200</c:v>
                </c:pt>
                <c:pt idx="25">
                  <c:v>1200</c:v>
                </c:pt>
                <c:pt idx="26">
                  <c:v>2000</c:v>
                </c:pt>
                <c:pt idx="27">
                  <c:v>2000</c:v>
                </c:pt>
                <c:pt idx="28">
                  <c:v>1200</c:v>
                </c:pt>
                <c:pt idx="29">
                  <c:v>1200</c:v>
                </c:pt>
                <c:pt idx="30">
                  <c:v>1200</c:v>
                </c:pt>
                <c:pt idx="31">
                  <c:v>2000</c:v>
                </c:pt>
                <c:pt idx="32">
                  <c:v>1200</c:v>
                </c:pt>
                <c:pt idx="33">
                  <c:v>1200</c:v>
                </c:pt>
                <c:pt idx="34">
                  <c:v>1200</c:v>
                </c:pt>
                <c:pt idx="35">
                  <c:v>1200</c:v>
                </c:pt>
                <c:pt idx="36">
                  <c:v>1200</c:v>
                </c:pt>
                <c:pt idx="37">
                  <c:v>2000</c:v>
                </c:pt>
                <c:pt idx="38">
                  <c:v>1200</c:v>
                </c:pt>
                <c:pt idx="39">
                  <c:v>1200</c:v>
                </c:pt>
                <c:pt idx="40">
                  <c:v>1200</c:v>
                </c:pt>
                <c:pt idx="41">
                  <c:v>1200</c:v>
                </c:pt>
                <c:pt idx="42">
                  <c:v>1200</c:v>
                </c:pt>
                <c:pt idx="43">
                  <c:v>1200</c:v>
                </c:pt>
                <c:pt idx="44">
                  <c:v>1200</c:v>
                </c:pt>
                <c:pt idx="45">
                  <c:v>1200</c:v>
                </c:pt>
                <c:pt idx="46">
                  <c:v>1200</c:v>
                </c:pt>
                <c:pt idx="47">
                  <c:v>1200</c:v>
                </c:pt>
                <c:pt idx="48">
                  <c:v>2000</c:v>
                </c:pt>
                <c:pt idx="49">
                  <c:v>2000</c:v>
                </c:pt>
                <c:pt idx="50">
                  <c:v>2000</c:v>
                </c:pt>
                <c:pt idx="51">
                  <c:v>2000</c:v>
                </c:pt>
                <c:pt idx="52">
                  <c:v>2000</c:v>
                </c:pt>
                <c:pt idx="53">
                  <c:v>2000</c:v>
                </c:pt>
                <c:pt idx="54">
                  <c:v>2000</c:v>
                </c:pt>
                <c:pt idx="55">
                  <c:v>2000</c:v>
                </c:pt>
                <c:pt idx="56">
                  <c:v>2000</c:v>
                </c:pt>
                <c:pt idx="57">
                  <c:v>2000</c:v>
                </c:pt>
                <c:pt idx="58">
                  <c:v>2000</c:v>
                </c:pt>
                <c:pt idx="59">
                  <c:v>2000</c:v>
                </c:pt>
                <c:pt idx="60">
                  <c:v>2000</c:v>
                </c:pt>
                <c:pt idx="61">
                  <c:v>1200</c:v>
                </c:pt>
                <c:pt idx="62">
                  <c:v>1200</c:v>
                </c:pt>
                <c:pt idx="63">
                  <c:v>1200</c:v>
                </c:pt>
                <c:pt idx="64">
                  <c:v>1200</c:v>
                </c:pt>
                <c:pt idx="65">
                  <c:v>1200</c:v>
                </c:pt>
                <c:pt idx="66">
                  <c:v>1200</c:v>
                </c:pt>
                <c:pt idx="67">
                  <c:v>1200</c:v>
                </c:pt>
                <c:pt idx="68">
                  <c:v>1200</c:v>
                </c:pt>
                <c:pt idx="69">
                  <c:v>1200</c:v>
                </c:pt>
                <c:pt idx="70">
                  <c:v>1200</c:v>
                </c:pt>
                <c:pt idx="71">
                  <c:v>1200</c:v>
                </c:pt>
                <c:pt idx="72">
                  <c:v>1200</c:v>
                </c:pt>
                <c:pt idx="73">
                  <c:v>1200</c:v>
                </c:pt>
                <c:pt idx="74">
                  <c:v>1200</c:v>
                </c:pt>
                <c:pt idx="75">
                  <c:v>1200</c:v>
                </c:pt>
                <c:pt idx="76">
                  <c:v>1200</c:v>
                </c:pt>
                <c:pt idx="77">
                  <c:v>1200</c:v>
                </c:pt>
                <c:pt idx="78">
                  <c:v>1200</c:v>
                </c:pt>
                <c:pt idx="79">
                  <c:v>1200</c:v>
                </c:pt>
                <c:pt idx="80">
                  <c:v>1200</c:v>
                </c:pt>
                <c:pt idx="81">
                  <c:v>1200</c:v>
                </c:pt>
                <c:pt idx="82">
                  <c:v>1200</c:v>
                </c:pt>
                <c:pt idx="83">
                  <c:v>1200</c:v>
                </c:pt>
                <c:pt idx="84">
                  <c:v>1200</c:v>
                </c:pt>
                <c:pt idx="85">
                  <c:v>2000</c:v>
                </c:pt>
                <c:pt idx="86">
                  <c:v>2000</c:v>
                </c:pt>
                <c:pt idx="87">
                  <c:v>2000</c:v>
                </c:pt>
                <c:pt idx="88">
                  <c:v>2000</c:v>
                </c:pt>
                <c:pt idx="89">
                  <c:v>2000</c:v>
                </c:pt>
                <c:pt idx="90">
                  <c:v>2000</c:v>
                </c:pt>
                <c:pt idx="91">
                  <c:v>2000</c:v>
                </c:pt>
                <c:pt idx="92">
                  <c:v>2000</c:v>
                </c:pt>
                <c:pt idx="93">
                  <c:v>2000</c:v>
                </c:pt>
                <c:pt idx="94">
                  <c:v>2000</c:v>
                </c:pt>
                <c:pt idx="95">
                  <c:v>2000</c:v>
                </c:pt>
                <c:pt idx="96">
                  <c:v>2000</c:v>
                </c:pt>
                <c:pt idx="97">
                  <c:v>1200</c:v>
                </c:pt>
                <c:pt idx="98">
                  <c:v>1200</c:v>
                </c:pt>
                <c:pt idx="99">
                  <c:v>1200</c:v>
                </c:pt>
                <c:pt idx="100">
                  <c:v>1200</c:v>
                </c:pt>
                <c:pt idx="101">
                  <c:v>1200</c:v>
                </c:pt>
                <c:pt idx="102">
                  <c:v>1200</c:v>
                </c:pt>
                <c:pt idx="103">
                  <c:v>1200</c:v>
                </c:pt>
                <c:pt idx="104">
                  <c:v>1200</c:v>
                </c:pt>
                <c:pt idx="105">
                  <c:v>1200</c:v>
                </c:pt>
                <c:pt idx="106">
                  <c:v>1200</c:v>
                </c:pt>
                <c:pt idx="107">
                  <c:v>1200</c:v>
                </c:pt>
                <c:pt idx="108">
                  <c:v>1200</c:v>
                </c:pt>
                <c:pt idx="109">
                  <c:v>1200</c:v>
                </c:pt>
                <c:pt idx="110">
                  <c:v>1200</c:v>
                </c:pt>
                <c:pt idx="111">
                  <c:v>1200</c:v>
                </c:pt>
                <c:pt idx="112">
                  <c:v>1200</c:v>
                </c:pt>
                <c:pt idx="113">
                  <c:v>1200</c:v>
                </c:pt>
                <c:pt idx="114">
                  <c:v>1200</c:v>
                </c:pt>
                <c:pt idx="115">
                  <c:v>1200</c:v>
                </c:pt>
                <c:pt idx="116">
                  <c:v>1200</c:v>
                </c:pt>
                <c:pt idx="117">
                  <c:v>1200</c:v>
                </c:pt>
                <c:pt idx="118">
                  <c:v>1200</c:v>
                </c:pt>
                <c:pt idx="119">
                  <c:v>1200</c:v>
                </c:pt>
                <c:pt idx="120">
                  <c:v>1200</c:v>
                </c:pt>
                <c:pt idx="121">
                  <c:v>1200</c:v>
                </c:pt>
                <c:pt idx="122">
                  <c:v>1200</c:v>
                </c:pt>
                <c:pt idx="123">
                  <c:v>1200</c:v>
                </c:pt>
                <c:pt idx="124">
                  <c:v>1200</c:v>
                </c:pt>
                <c:pt idx="125">
                  <c:v>1200</c:v>
                </c:pt>
                <c:pt idx="126">
                  <c:v>1200</c:v>
                </c:pt>
                <c:pt idx="127">
                  <c:v>2000</c:v>
                </c:pt>
                <c:pt idx="128">
                  <c:v>2000</c:v>
                </c:pt>
                <c:pt idx="129">
                  <c:v>2000</c:v>
                </c:pt>
                <c:pt idx="130">
                  <c:v>2000</c:v>
                </c:pt>
                <c:pt idx="131">
                  <c:v>2000</c:v>
                </c:pt>
                <c:pt idx="132">
                  <c:v>2000</c:v>
                </c:pt>
                <c:pt idx="133">
                  <c:v>2000</c:v>
                </c:pt>
                <c:pt idx="134">
                  <c:v>2000</c:v>
                </c:pt>
                <c:pt idx="135">
                  <c:v>2000</c:v>
                </c:pt>
                <c:pt idx="136">
                  <c:v>2000</c:v>
                </c:pt>
                <c:pt idx="137">
                  <c:v>2000</c:v>
                </c:pt>
                <c:pt idx="138">
                  <c:v>2000</c:v>
                </c:pt>
                <c:pt idx="139">
                  <c:v>1200</c:v>
                </c:pt>
                <c:pt idx="140">
                  <c:v>1200</c:v>
                </c:pt>
                <c:pt idx="141">
                  <c:v>1200</c:v>
                </c:pt>
                <c:pt idx="142">
                  <c:v>1200</c:v>
                </c:pt>
                <c:pt idx="143">
                  <c:v>1200</c:v>
                </c:pt>
                <c:pt idx="144">
                  <c:v>1200</c:v>
                </c:pt>
                <c:pt idx="145">
                  <c:v>1200</c:v>
                </c:pt>
                <c:pt idx="146">
                  <c:v>1200</c:v>
                </c:pt>
                <c:pt idx="147">
                  <c:v>1200</c:v>
                </c:pt>
                <c:pt idx="148">
                  <c:v>1200</c:v>
                </c:pt>
                <c:pt idx="149">
                  <c:v>1200</c:v>
                </c:pt>
                <c:pt idx="150">
                  <c:v>1200</c:v>
                </c:pt>
                <c:pt idx="151">
                  <c:v>1200</c:v>
                </c:pt>
                <c:pt idx="152">
                  <c:v>1200</c:v>
                </c:pt>
                <c:pt idx="153">
                  <c:v>1200</c:v>
                </c:pt>
                <c:pt idx="154">
                  <c:v>1200</c:v>
                </c:pt>
                <c:pt idx="155">
                  <c:v>1200</c:v>
                </c:pt>
                <c:pt idx="156">
                  <c:v>1200</c:v>
                </c:pt>
                <c:pt idx="157">
                  <c:v>1200</c:v>
                </c:pt>
                <c:pt idx="158">
                  <c:v>1200</c:v>
                </c:pt>
                <c:pt idx="159">
                  <c:v>1200</c:v>
                </c:pt>
                <c:pt idx="160">
                  <c:v>1200</c:v>
                </c:pt>
                <c:pt idx="161">
                  <c:v>1200</c:v>
                </c:pt>
                <c:pt idx="162">
                  <c:v>1200</c:v>
                </c:pt>
                <c:pt idx="163">
                  <c:v>1200</c:v>
                </c:pt>
                <c:pt idx="164">
                  <c:v>1200</c:v>
                </c:pt>
                <c:pt idx="165">
                  <c:v>1200</c:v>
                </c:pt>
                <c:pt idx="166">
                  <c:v>1200</c:v>
                </c:pt>
                <c:pt idx="167">
                  <c:v>1200</c:v>
                </c:pt>
                <c:pt idx="168">
                  <c:v>1200</c:v>
                </c:pt>
                <c:pt idx="169">
                  <c:v>2000</c:v>
                </c:pt>
                <c:pt idx="170">
                  <c:v>2000</c:v>
                </c:pt>
                <c:pt idx="171">
                  <c:v>2000</c:v>
                </c:pt>
                <c:pt idx="172">
                  <c:v>2000</c:v>
                </c:pt>
                <c:pt idx="173">
                  <c:v>2000</c:v>
                </c:pt>
                <c:pt idx="174">
                  <c:v>2000</c:v>
                </c:pt>
                <c:pt idx="175">
                  <c:v>2000</c:v>
                </c:pt>
                <c:pt idx="176">
                  <c:v>2000</c:v>
                </c:pt>
                <c:pt idx="177">
                  <c:v>2000</c:v>
                </c:pt>
                <c:pt idx="178">
                  <c:v>2000</c:v>
                </c:pt>
                <c:pt idx="179">
                  <c:v>2000</c:v>
                </c:pt>
                <c:pt idx="180">
                  <c:v>2000</c:v>
                </c:pt>
                <c:pt idx="181">
                  <c:v>1200</c:v>
                </c:pt>
                <c:pt idx="182">
                  <c:v>1200</c:v>
                </c:pt>
                <c:pt idx="183">
                  <c:v>1200</c:v>
                </c:pt>
                <c:pt idx="184">
                  <c:v>1200</c:v>
                </c:pt>
                <c:pt idx="185">
                  <c:v>1200</c:v>
                </c:pt>
                <c:pt idx="186">
                  <c:v>1200</c:v>
                </c:pt>
                <c:pt idx="187">
                  <c:v>1200</c:v>
                </c:pt>
                <c:pt idx="188">
                  <c:v>1200</c:v>
                </c:pt>
                <c:pt idx="189">
                  <c:v>1200</c:v>
                </c:pt>
                <c:pt idx="190">
                  <c:v>1200</c:v>
                </c:pt>
                <c:pt idx="191">
                  <c:v>1200</c:v>
                </c:pt>
                <c:pt idx="192">
                  <c:v>1200</c:v>
                </c:pt>
                <c:pt idx="193">
                  <c:v>1200</c:v>
                </c:pt>
                <c:pt idx="194">
                  <c:v>1200</c:v>
                </c:pt>
                <c:pt idx="195">
                  <c:v>1200</c:v>
                </c:pt>
                <c:pt idx="196">
                  <c:v>1200</c:v>
                </c:pt>
                <c:pt idx="197">
                  <c:v>1200</c:v>
                </c:pt>
                <c:pt idx="198">
                  <c:v>1200</c:v>
                </c:pt>
                <c:pt idx="199">
                  <c:v>1200</c:v>
                </c:pt>
                <c:pt idx="200">
                  <c:v>1200</c:v>
                </c:pt>
                <c:pt idx="201">
                  <c:v>1200</c:v>
                </c:pt>
                <c:pt idx="202">
                  <c:v>1200</c:v>
                </c:pt>
                <c:pt idx="203">
                  <c:v>1200</c:v>
                </c:pt>
                <c:pt idx="204">
                  <c:v>1200</c:v>
                </c:pt>
                <c:pt idx="205">
                  <c:v>1200</c:v>
                </c:pt>
                <c:pt idx="206">
                  <c:v>1200</c:v>
                </c:pt>
                <c:pt idx="207">
                  <c:v>1200</c:v>
                </c:pt>
                <c:pt idx="208">
                  <c:v>1200</c:v>
                </c:pt>
                <c:pt idx="209">
                  <c:v>1200</c:v>
                </c:pt>
                <c:pt idx="210">
                  <c:v>1200</c:v>
                </c:pt>
                <c:pt idx="211">
                  <c:v>2000</c:v>
                </c:pt>
                <c:pt idx="212">
                  <c:v>2000</c:v>
                </c:pt>
                <c:pt idx="213">
                  <c:v>2000</c:v>
                </c:pt>
                <c:pt idx="214">
                  <c:v>2000</c:v>
                </c:pt>
                <c:pt idx="215">
                  <c:v>2000</c:v>
                </c:pt>
                <c:pt idx="216">
                  <c:v>2000</c:v>
                </c:pt>
                <c:pt idx="217">
                  <c:v>2000</c:v>
                </c:pt>
                <c:pt idx="218">
                  <c:v>2000</c:v>
                </c:pt>
                <c:pt idx="219">
                  <c:v>2000</c:v>
                </c:pt>
                <c:pt idx="220">
                  <c:v>2000</c:v>
                </c:pt>
                <c:pt idx="221">
                  <c:v>2000</c:v>
                </c:pt>
                <c:pt idx="222">
                  <c:v>2000</c:v>
                </c:pt>
                <c:pt idx="223">
                  <c:v>1200</c:v>
                </c:pt>
                <c:pt idx="224">
                  <c:v>1200</c:v>
                </c:pt>
                <c:pt idx="225">
                  <c:v>1200</c:v>
                </c:pt>
                <c:pt idx="226">
                  <c:v>1200</c:v>
                </c:pt>
                <c:pt idx="227">
                  <c:v>1200</c:v>
                </c:pt>
                <c:pt idx="228">
                  <c:v>1200</c:v>
                </c:pt>
                <c:pt idx="229">
                  <c:v>1200</c:v>
                </c:pt>
                <c:pt idx="230">
                  <c:v>1200</c:v>
                </c:pt>
                <c:pt idx="231">
                  <c:v>1200</c:v>
                </c:pt>
                <c:pt idx="232">
                  <c:v>1200</c:v>
                </c:pt>
                <c:pt idx="233">
                  <c:v>1200</c:v>
                </c:pt>
                <c:pt idx="234">
                  <c:v>1200</c:v>
                </c:pt>
                <c:pt idx="235">
                  <c:v>1200</c:v>
                </c:pt>
                <c:pt idx="236">
                  <c:v>1200</c:v>
                </c:pt>
                <c:pt idx="237">
                  <c:v>1200</c:v>
                </c:pt>
                <c:pt idx="238">
                  <c:v>1200</c:v>
                </c:pt>
                <c:pt idx="239">
                  <c:v>1200</c:v>
                </c:pt>
                <c:pt idx="240">
                  <c:v>1200</c:v>
                </c:pt>
                <c:pt idx="241">
                  <c:v>1200</c:v>
                </c:pt>
                <c:pt idx="242">
                  <c:v>1200</c:v>
                </c:pt>
                <c:pt idx="243">
                  <c:v>1200</c:v>
                </c:pt>
                <c:pt idx="244">
                  <c:v>1200</c:v>
                </c:pt>
                <c:pt idx="245">
                  <c:v>1200</c:v>
                </c:pt>
                <c:pt idx="246">
                  <c:v>1200</c:v>
                </c:pt>
                <c:pt idx="247">
                  <c:v>1200</c:v>
                </c:pt>
                <c:pt idx="248">
                  <c:v>1200</c:v>
                </c:pt>
                <c:pt idx="249">
                  <c:v>1200</c:v>
                </c:pt>
                <c:pt idx="250">
                  <c:v>1200</c:v>
                </c:pt>
                <c:pt idx="251">
                  <c:v>1200</c:v>
                </c:pt>
                <c:pt idx="252">
                  <c:v>1200</c:v>
                </c:pt>
                <c:pt idx="253">
                  <c:v>2000</c:v>
                </c:pt>
                <c:pt idx="254">
                  <c:v>2000</c:v>
                </c:pt>
                <c:pt idx="255">
                  <c:v>2000</c:v>
                </c:pt>
                <c:pt idx="256">
                  <c:v>2000</c:v>
                </c:pt>
                <c:pt idx="257">
                  <c:v>2000</c:v>
                </c:pt>
                <c:pt idx="258">
                  <c:v>2000</c:v>
                </c:pt>
                <c:pt idx="259">
                  <c:v>2000</c:v>
                </c:pt>
                <c:pt idx="260">
                  <c:v>2000</c:v>
                </c:pt>
                <c:pt idx="261">
                  <c:v>2000</c:v>
                </c:pt>
                <c:pt idx="262">
                  <c:v>2000</c:v>
                </c:pt>
                <c:pt idx="263">
                  <c:v>2000</c:v>
                </c:pt>
                <c:pt idx="264">
                  <c:v>1200</c:v>
                </c:pt>
                <c:pt idx="265">
                  <c:v>1200</c:v>
                </c:pt>
                <c:pt idx="266">
                  <c:v>1200</c:v>
                </c:pt>
                <c:pt idx="267">
                  <c:v>1200</c:v>
                </c:pt>
                <c:pt idx="268">
                  <c:v>1200</c:v>
                </c:pt>
                <c:pt idx="269">
                  <c:v>1200</c:v>
                </c:pt>
                <c:pt idx="270">
                  <c:v>1200</c:v>
                </c:pt>
                <c:pt idx="271">
                  <c:v>1200</c:v>
                </c:pt>
                <c:pt idx="272">
                  <c:v>1200</c:v>
                </c:pt>
                <c:pt idx="273">
                  <c:v>1200</c:v>
                </c:pt>
                <c:pt idx="274">
                  <c:v>1200</c:v>
                </c:pt>
                <c:pt idx="275">
                  <c:v>1200</c:v>
                </c:pt>
                <c:pt idx="276">
                  <c:v>1200</c:v>
                </c:pt>
                <c:pt idx="277">
                  <c:v>1200</c:v>
                </c:pt>
                <c:pt idx="278">
                  <c:v>1200</c:v>
                </c:pt>
                <c:pt idx="279">
                  <c:v>1200</c:v>
                </c:pt>
                <c:pt idx="280">
                  <c:v>1200</c:v>
                </c:pt>
                <c:pt idx="281">
                  <c:v>1200</c:v>
                </c:pt>
                <c:pt idx="282">
                  <c:v>1200</c:v>
                </c:pt>
                <c:pt idx="283">
                  <c:v>1200</c:v>
                </c:pt>
                <c:pt idx="284">
                  <c:v>1200</c:v>
                </c:pt>
                <c:pt idx="285">
                  <c:v>1200</c:v>
                </c:pt>
                <c:pt idx="286">
                  <c:v>1200</c:v>
                </c:pt>
                <c:pt idx="287">
                  <c:v>1200</c:v>
                </c:pt>
                <c:pt idx="288">
                  <c:v>1200</c:v>
                </c:pt>
                <c:pt idx="289">
                  <c:v>1200</c:v>
                </c:pt>
                <c:pt idx="290">
                  <c:v>1200</c:v>
                </c:pt>
                <c:pt idx="291">
                  <c:v>1200</c:v>
                </c:pt>
                <c:pt idx="292">
                  <c:v>1200</c:v>
                </c:pt>
                <c:pt idx="293">
                  <c:v>1200</c:v>
                </c:pt>
                <c:pt idx="294">
                  <c:v>2000</c:v>
                </c:pt>
                <c:pt idx="295">
                  <c:v>2000</c:v>
                </c:pt>
                <c:pt idx="296">
                  <c:v>2000</c:v>
                </c:pt>
                <c:pt idx="297">
                  <c:v>2000</c:v>
                </c:pt>
                <c:pt idx="298">
                  <c:v>2000</c:v>
                </c:pt>
                <c:pt idx="299">
                  <c:v>2000</c:v>
                </c:pt>
                <c:pt idx="300">
                  <c:v>2000</c:v>
                </c:pt>
                <c:pt idx="301">
                  <c:v>2000</c:v>
                </c:pt>
                <c:pt idx="302">
                  <c:v>2000</c:v>
                </c:pt>
                <c:pt idx="303">
                  <c:v>2000</c:v>
                </c:pt>
                <c:pt idx="304">
                  <c:v>2000</c:v>
                </c:pt>
                <c:pt idx="305">
                  <c:v>1200</c:v>
                </c:pt>
                <c:pt idx="306">
                  <c:v>1200</c:v>
                </c:pt>
                <c:pt idx="307">
                  <c:v>1200</c:v>
                </c:pt>
                <c:pt idx="308">
                  <c:v>1200</c:v>
                </c:pt>
                <c:pt idx="309">
                  <c:v>1200</c:v>
                </c:pt>
                <c:pt idx="310">
                  <c:v>1200</c:v>
                </c:pt>
                <c:pt idx="311">
                  <c:v>1200</c:v>
                </c:pt>
                <c:pt idx="312">
                  <c:v>1200</c:v>
                </c:pt>
                <c:pt idx="313">
                  <c:v>1200</c:v>
                </c:pt>
                <c:pt idx="314">
                  <c:v>1200</c:v>
                </c:pt>
                <c:pt idx="315">
                  <c:v>1200</c:v>
                </c:pt>
                <c:pt idx="316">
                  <c:v>1200</c:v>
                </c:pt>
                <c:pt idx="317">
                  <c:v>1200</c:v>
                </c:pt>
                <c:pt idx="318">
                  <c:v>1200</c:v>
                </c:pt>
                <c:pt idx="319">
                  <c:v>1200</c:v>
                </c:pt>
                <c:pt idx="320">
                  <c:v>1200</c:v>
                </c:pt>
                <c:pt idx="321">
                  <c:v>1200</c:v>
                </c:pt>
                <c:pt idx="322">
                  <c:v>1200</c:v>
                </c:pt>
                <c:pt idx="323">
                  <c:v>1200</c:v>
                </c:pt>
                <c:pt idx="324">
                  <c:v>1200</c:v>
                </c:pt>
                <c:pt idx="325">
                  <c:v>1200</c:v>
                </c:pt>
                <c:pt idx="326">
                  <c:v>1200</c:v>
                </c:pt>
                <c:pt idx="327">
                  <c:v>1200</c:v>
                </c:pt>
                <c:pt idx="328">
                  <c:v>1200</c:v>
                </c:pt>
                <c:pt idx="329">
                  <c:v>1200</c:v>
                </c:pt>
                <c:pt idx="330">
                  <c:v>1200</c:v>
                </c:pt>
                <c:pt idx="331">
                  <c:v>1200</c:v>
                </c:pt>
                <c:pt idx="332">
                  <c:v>1200</c:v>
                </c:pt>
                <c:pt idx="333">
                  <c:v>1200</c:v>
                </c:pt>
                <c:pt idx="334">
                  <c:v>1200</c:v>
                </c:pt>
                <c:pt idx="335">
                  <c:v>2000</c:v>
                </c:pt>
                <c:pt idx="336">
                  <c:v>2000</c:v>
                </c:pt>
                <c:pt idx="337">
                  <c:v>2000</c:v>
                </c:pt>
                <c:pt idx="338">
                  <c:v>2000</c:v>
                </c:pt>
                <c:pt idx="339">
                  <c:v>2000</c:v>
                </c:pt>
                <c:pt idx="340">
                  <c:v>2000</c:v>
                </c:pt>
                <c:pt idx="341">
                  <c:v>2000</c:v>
                </c:pt>
                <c:pt idx="342">
                  <c:v>2000</c:v>
                </c:pt>
                <c:pt idx="343">
                  <c:v>2000</c:v>
                </c:pt>
                <c:pt idx="344">
                  <c:v>2000</c:v>
                </c:pt>
                <c:pt idx="345">
                  <c:v>2000</c:v>
                </c:pt>
                <c:pt idx="346">
                  <c:v>2000</c:v>
                </c:pt>
                <c:pt idx="347">
                  <c:v>1200</c:v>
                </c:pt>
                <c:pt idx="348">
                  <c:v>1200</c:v>
                </c:pt>
                <c:pt idx="349">
                  <c:v>1200</c:v>
                </c:pt>
                <c:pt idx="350">
                  <c:v>1200</c:v>
                </c:pt>
                <c:pt idx="351">
                  <c:v>1200</c:v>
                </c:pt>
                <c:pt idx="352">
                  <c:v>1200</c:v>
                </c:pt>
                <c:pt idx="353">
                  <c:v>1200</c:v>
                </c:pt>
                <c:pt idx="354">
                  <c:v>1200</c:v>
                </c:pt>
                <c:pt idx="355">
                  <c:v>1200</c:v>
                </c:pt>
                <c:pt idx="356">
                  <c:v>1200</c:v>
                </c:pt>
                <c:pt idx="357">
                  <c:v>1200</c:v>
                </c:pt>
                <c:pt idx="358">
                  <c:v>1200</c:v>
                </c:pt>
                <c:pt idx="359">
                  <c:v>1200</c:v>
                </c:pt>
                <c:pt idx="360">
                  <c:v>1200</c:v>
                </c:pt>
                <c:pt idx="361">
                  <c:v>1200</c:v>
                </c:pt>
                <c:pt idx="362">
                  <c:v>1200</c:v>
                </c:pt>
                <c:pt idx="363">
                  <c:v>1200</c:v>
                </c:pt>
                <c:pt idx="364">
                  <c:v>1200</c:v>
                </c:pt>
                <c:pt idx="365">
                  <c:v>1200</c:v>
                </c:pt>
                <c:pt idx="366">
                  <c:v>1200</c:v>
                </c:pt>
                <c:pt idx="367">
                  <c:v>1200</c:v>
                </c:pt>
                <c:pt idx="368">
                  <c:v>1200</c:v>
                </c:pt>
                <c:pt idx="369">
                  <c:v>1200</c:v>
                </c:pt>
                <c:pt idx="370">
                  <c:v>1200</c:v>
                </c:pt>
                <c:pt idx="371">
                  <c:v>1200</c:v>
                </c:pt>
                <c:pt idx="372">
                  <c:v>1200</c:v>
                </c:pt>
                <c:pt idx="373">
                  <c:v>1200</c:v>
                </c:pt>
                <c:pt idx="374">
                  <c:v>1200</c:v>
                </c:pt>
                <c:pt idx="375">
                  <c:v>1200</c:v>
                </c:pt>
                <c:pt idx="376">
                  <c:v>1200</c:v>
                </c:pt>
                <c:pt idx="377">
                  <c:v>2000</c:v>
                </c:pt>
                <c:pt idx="378">
                  <c:v>2000</c:v>
                </c:pt>
                <c:pt idx="379">
                  <c:v>2000</c:v>
                </c:pt>
                <c:pt idx="380">
                  <c:v>2000</c:v>
                </c:pt>
                <c:pt idx="381">
                  <c:v>2000</c:v>
                </c:pt>
                <c:pt idx="382">
                  <c:v>2000</c:v>
                </c:pt>
                <c:pt idx="383">
                  <c:v>2000</c:v>
                </c:pt>
                <c:pt idx="384">
                  <c:v>2000</c:v>
                </c:pt>
                <c:pt idx="385">
                  <c:v>2000</c:v>
                </c:pt>
                <c:pt idx="386">
                  <c:v>2000</c:v>
                </c:pt>
                <c:pt idx="387">
                  <c:v>2000</c:v>
                </c:pt>
                <c:pt idx="388">
                  <c:v>2000</c:v>
                </c:pt>
                <c:pt idx="389">
                  <c:v>1200</c:v>
                </c:pt>
                <c:pt idx="390">
                  <c:v>1200</c:v>
                </c:pt>
                <c:pt idx="391">
                  <c:v>1200</c:v>
                </c:pt>
                <c:pt idx="392">
                  <c:v>1200</c:v>
                </c:pt>
                <c:pt idx="393">
                  <c:v>1200</c:v>
                </c:pt>
                <c:pt idx="394">
                  <c:v>1200</c:v>
                </c:pt>
                <c:pt idx="395">
                  <c:v>1200</c:v>
                </c:pt>
                <c:pt idx="396">
                  <c:v>1200</c:v>
                </c:pt>
                <c:pt idx="397">
                  <c:v>1200</c:v>
                </c:pt>
                <c:pt idx="398">
                  <c:v>1200</c:v>
                </c:pt>
                <c:pt idx="399">
                  <c:v>1200</c:v>
                </c:pt>
                <c:pt idx="400">
                  <c:v>1200</c:v>
                </c:pt>
                <c:pt idx="401">
                  <c:v>1200</c:v>
                </c:pt>
                <c:pt idx="402">
                  <c:v>1200</c:v>
                </c:pt>
                <c:pt idx="403">
                  <c:v>1200</c:v>
                </c:pt>
                <c:pt idx="404">
                  <c:v>1200</c:v>
                </c:pt>
                <c:pt idx="405">
                  <c:v>1200</c:v>
                </c:pt>
                <c:pt idx="406">
                  <c:v>1200</c:v>
                </c:pt>
                <c:pt idx="407">
                  <c:v>1200</c:v>
                </c:pt>
                <c:pt idx="408">
                  <c:v>1200</c:v>
                </c:pt>
                <c:pt idx="409">
                  <c:v>1200</c:v>
                </c:pt>
                <c:pt idx="410">
                  <c:v>1200</c:v>
                </c:pt>
                <c:pt idx="411">
                  <c:v>1200</c:v>
                </c:pt>
                <c:pt idx="412">
                  <c:v>1200</c:v>
                </c:pt>
                <c:pt idx="413">
                  <c:v>1200</c:v>
                </c:pt>
                <c:pt idx="414">
                  <c:v>1200</c:v>
                </c:pt>
                <c:pt idx="415">
                  <c:v>1200</c:v>
                </c:pt>
                <c:pt idx="416">
                  <c:v>1200</c:v>
                </c:pt>
                <c:pt idx="417">
                  <c:v>1200</c:v>
                </c:pt>
                <c:pt idx="418">
                  <c:v>1200</c:v>
                </c:pt>
                <c:pt idx="419">
                  <c:v>2000</c:v>
                </c:pt>
                <c:pt idx="420">
                  <c:v>2000</c:v>
                </c:pt>
                <c:pt idx="421">
                  <c:v>2000</c:v>
                </c:pt>
                <c:pt idx="422">
                  <c:v>2000</c:v>
                </c:pt>
                <c:pt idx="423">
                  <c:v>2000</c:v>
                </c:pt>
                <c:pt idx="424">
                  <c:v>2000</c:v>
                </c:pt>
                <c:pt idx="425">
                  <c:v>2000</c:v>
                </c:pt>
                <c:pt idx="426">
                  <c:v>2000</c:v>
                </c:pt>
                <c:pt idx="427">
                  <c:v>2000</c:v>
                </c:pt>
                <c:pt idx="428">
                  <c:v>2000</c:v>
                </c:pt>
                <c:pt idx="429">
                  <c:v>2000</c:v>
                </c:pt>
                <c:pt idx="430">
                  <c:v>2000</c:v>
                </c:pt>
                <c:pt idx="431">
                  <c:v>1200</c:v>
                </c:pt>
                <c:pt idx="432">
                  <c:v>1200</c:v>
                </c:pt>
                <c:pt idx="433">
                  <c:v>1200</c:v>
                </c:pt>
                <c:pt idx="434">
                  <c:v>1200</c:v>
                </c:pt>
                <c:pt idx="435">
                  <c:v>1200</c:v>
                </c:pt>
                <c:pt idx="436">
                  <c:v>1200</c:v>
                </c:pt>
                <c:pt idx="437">
                  <c:v>1200</c:v>
                </c:pt>
                <c:pt idx="438">
                  <c:v>1200</c:v>
                </c:pt>
                <c:pt idx="439">
                  <c:v>1200</c:v>
                </c:pt>
                <c:pt idx="440">
                  <c:v>1200</c:v>
                </c:pt>
                <c:pt idx="441">
                  <c:v>1200</c:v>
                </c:pt>
                <c:pt idx="442">
                  <c:v>1200</c:v>
                </c:pt>
                <c:pt idx="443">
                  <c:v>1200</c:v>
                </c:pt>
                <c:pt idx="444">
                  <c:v>1200</c:v>
                </c:pt>
                <c:pt idx="445">
                  <c:v>1200</c:v>
                </c:pt>
                <c:pt idx="446">
                  <c:v>1200</c:v>
                </c:pt>
                <c:pt idx="447">
                  <c:v>1200</c:v>
                </c:pt>
                <c:pt idx="448">
                  <c:v>1200</c:v>
                </c:pt>
                <c:pt idx="449">
                  <c:v>1200</c:v>
                </c:pt>
                <c:pt idx="450">
                  <c:v>1200</c:v>
                </c:pt>
                <c:pt idx="451">
                  <c:v>1200</c:v>
                </c:pt>
                <c:pt idx="452">
                  <c:v>1200</c:v>
                </c:pt>
                <c:pt idx="453">
                  <c:v>1200</c:v>
                </c:pt>
                <c:pt idx="454">
                  <c:v>1200</c:v>
                </c:pt>
                <c:pt idx="455">
                  <c:v>1200</c:v>
                </c:pt>
                <c:pt idx="456">
                  <c:v>1200</c:v>
                </c:pt>
                <c:pt idx="457">
                  <c:v>1200</c:v>
                </c:pt>
                <c:pt idx="458">
                  <c:v>1200</c:v>
                </c:pt>
                <c:pt idx="459">
                  <c:v>1200</c:v>
                </c:pt>
                <c:pt idx="460">
                  <c:v>1200</c:v>
                </c:pt>
                <c:pt idx="461">
                  <c:v>1200</c:v>
                </c:pt>
                <c:pt idx="462">
                  <c:v>1200</c:v>
                </c:pt>
                <c:pt idx="463">
                  <c:v>1200</c:v>
                </c:pt>
                <c:pt idx="464">
                  <c:v>1200</c:v>
                </c:pt>
                <c:pt idx="465">
                  <c:v>1200</c:v>
                </c:pt>
                <c:pt idx="466">
                  <c:v>1200</c:v>
                </c:pt>
                <c:pt idx="467">
                  <c:v>1200</c:v>
                </c:pt>
                <c:pt idx="468">
                  <c:v>1200</c:v>
                </c:pt>
                <c:pt idx="469">
                  <c:v>1200</c:v>
                </c:pt>
                <c:pt idx="470">
                  <c:v>1200</c:v>
                </c:pt>
                <c:pt idx="471">
                  <c:v>1200</c:v>
                </c:pt>
                <c:pt idx="472">
                  <c:v>1200</c:v>
                </c:pt>
                <c:pt idx="473">
                  <c:v>1200</c:v>
                </c:pt>
                <c:pt idx="474">
                  <c:v>1200</c:v>
                </c:pt>
                <c:pt idx="475">
                  <c:v>1200</c:v>
                </c:pt>
                <c:pt idx="476">
                  <c:v>1200</c:v>
                </c:pt>
                <c:pt idx="477">
                  <c:v>1200</c:v>
                </c:pt>
                <c:pt idx="478">
                  <c:v>1200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Sheet1!$F$1</c:f>
              <c:strCache>
                <c:ptCount val="1"/>
                <c:pt idx="0">
                  <c:v>CPU5_FREQ</c:v>
                </c:pt>
              </c:strCache>
            </c:strRef>
          </c:tx>
          <c:spPr>
            <a:ln w="12700"/>
          </c:spPr>
          <c:marker>
            <c:symbol val="none"/>
          </c:marker>
          <c:val>
            <c:numRef>
              <c:f>Sheet1!$F$2:$F$480</c:f>
              <c:numCache>
                <c:formatCode>General</c:formatCode>
                <c:ptCount val="479"/>
                <c:pt idx="0">
                  <c:v>1200</c:v>
                </c:pt>
                <c:pt idx="1">
                  <c:v>1200</c:v>
                </c:pt>
                <c:pt idx="2">
                  <c:v>1200</c:v>
                </c:pt>
                <c:pt idx="3">
                  <c:v>1200</c:v>
                </c:pt>
                <c:pt idx="4">
                  <c:v>1200</c:v>
                </c:pt>
                <c:pt idx="5">
                  <c:v>1200</c:v>
                </c:pt>
                <c:pt idx="6">
                  <c:v>1200</c:v>
                </c:pt>
                <c:pt idx="7">
                  <c:v>1200</c:v>
                </c:pt>
                <c:pt idx="8">
                  <c:v>1200</c:v>
                </c:pt>
                <c:pt idx="9">
                  <c:v>1200</c:v>
                </c:pt>
                <c:pt idx="10">
                  <c:v>1200</c:v>
                </c:pt>
                <c:pt idx="11">
                  <c:v>1200</c:v>
                </c:pt>
                <c:pt idx="12">
                  <c:v>1200</c:v>
                </c:pt>
                <c:pt idx="13">
                  <c:v>1200</c:v>
                </c:pt>
                <c:pt idx="14">
                  <c:v>1200</c:v>
                </c:pt>
                <c:pt idx="15">
                  <c:v>1200</c:v>
                </c:pt>
                <c:pt idx="16">
                  <c:v>1200</c:v>
                </c:pt>
                <c:pt idx="17">
                  <c:v>1200</c:v>
                </c:pt>
                <c:pt idx="18">
                  <c:v>1200</c:v>
                </c:pt>
                <c:pt idx="19">
                  <c:v>1200</c:v>
                </c:pt>
                <c:pt idx="20">
                  <c:v>1200</c:v>
                </c:pt>
                <c:pt idx="21">
                  <c:v>1200</c:v>
                </c:pt>
                <c:pt idx="22">
                  <c:v>1200</c:v>
                </c:pt>
                <c:pt idx="23">
                  <c:v>1200</c:v>
                </c:pt>
                <c:pt idx="24">
                  <c:v>1200</c:v>
                </c:pt>
                <c:pt idx="25">
                  <c:v>1200</c:v>
                </c:pt>
                <c:pt idx="26">
                  <c:v>2000</c:v>
                </c:pt>
                <c:pt idx="27">
                  <c:v>2000</c:v>
                </c:pt>
                <c:pt idx="28">
                  <c:v>1200</c:v>
                </c:pt>
                <c:pt idx="29">
                  <c:v>1200</c:v>
                </c:pt>
                <c:pt idx="30">
                  <c:v>1200</c:v>
                </c:pt>
                <c:pt idx="31">
                  <c:v>2000</c:v>
                </c:pt>
                <c:pt idx="32">
                  <c:v>1200</c:v>
                </c:pt>
                <c:pt idx="33">
                  <c:v>1200</c:v>
                </c:pt>
                <c:pt idx="34">
                  <c:v>1200</c:v>
                </c:pt>
                <c:pt idx="35">
                  <c:v>1200</c:v>
                </c:pt>
                <c:pt idx="36">
                  <c:v>1200</c:v>
                </c:pt>
                <c:pt idx="37">
                  <c:v>2000</c:v>
                </c:pt>
                <c:pt idx="38">
                  <c:v>1200</c:v>
                </c:pt>
                <c:pt idx="39">
                  <c:v>1200</c:v>
                </c:pt>
                <c:pt idx="40">
                  <c:v>1200</c:v>
                </c:pt>
                <c:pt idx="41">
                  <c:v>1200</c:v>
                </c:pt>
                <c:pt idx="42">
                  <c:v>1200</c:v>
                </c:pt>
                <c:pt idx="43">
                  <c:v>1200</c:v>
                </c:pt>
                <c:pt idx="44">
                  <c:v>1200</c:v>
                </c:pt>
                <c:pt idx="45">
                  <c:v>1200</c:v>
                </c:pt>
                <c:pt idx="46">
                  <c:v>1200</c:v>
                </c:pt>
                <c:pt idx="47">
                  <c:v>1200</c:v>
                </c:pt>
                <c:pt idx="48">
                  <c:v>2000</c:v>
                </c:pt>
                <c:pt idx="49">
                  <c:v>2000</c:v>
                </c:pt>
                <c:pt idx="50">
                  <c:v>2000</c:v>
                </c:pt>
                <c:pt idx="51">
                  <c:v>2000</c:v>
                </c:pt>
                <c:pt idx="52">
                  <c:v>2000</c:v>
                </c:pt>
                <c:pt idx="53">
                  <c:v>2000</c:v>
                </c:pt>
                <c:pt idx="54">
                  <c:v>2000</c:v>
                </c:pt>
                <c:pt idx="55">
                  <c:v>2000</c:v>
                </c:pt>
                <c:pt idx="56">
                  <c:v>2000</c:v>
                </c:pt>
                <c:pt idx="57">
                  <c:v>2000</c:v>
                </c:pt>
                <c:pt idx="58">
                  <c:v>2000</c:v>
                </c:pt>
                <c:pt idx="59">
                  <c:v>2000</c:v>
                </c:pt>
                <c:pt idx="60">
                  <c:v>2000</c:v>
                </c:pt>
                <c:pt idx="61">
                  <c:v>1200</c:v>
                </c:pt>
                <c:pt idx="62">
                  <c:v>1200</c:v>
                </c:pt>
                <c:pt idx="63">
                  <c:v>1200</c:v>
                </c:pt>
                <c:pt idx="64">
                  <c:v>1200</c:v>
                </c:pt>
                <c:pt idx="65">
                  <c:v>1200</c:v>
                </c:pt>
                <c:pt idx="66">
                  <c:v>1200</c:v>
                </c:pt>
                <c:pt idx="67">
                  <c:v>1200</c:v>
                </c:pt>
                <c:pt idx="68">
                  <c:v>1200</c:v>
                </c:pt>
                <c:pt idx="69">
                  <c:v>1200</c:v>
                </c:pt>
                <c:pt idx="70">
                  <c:v>1200</c:v>
                </c:pt>
                <c:pt idx="71">
                  <c:v>1200</c:v>
                </c:pt>
                <c:pt idx="72">
                  <c:v>1200</c:v>
                </c:pt>
                <c:pt idx="73">
                  <c:v>1200</c:v>
                </c:pt>
                <c:pt idx="74">
                  <c:v>1200</c:v>
                </c:pt>
                <c:pt idx="75">
                  <c:v>1200</c:v>
                </c:pt>
                <c:pt idx="76">
                  <c:v>1200</c:v>
                </c:pt>
                <c:pt idx="77">
                  <c:v>1200</c:v>
                </c:pt>
                <c:pt idx="78">
                  <c:v>1200</c:v>
                </c:pt>
                <c:pt idx="79">
                  <c:v>1200</c:v>
                </c:pt>
                <c:pt idx="80">
                  <c:v>1200</c:v>
                </c:pt>
                <c:pt idx="81">
                  <c:v>1200</c:v>
                </c:pt>
                <c:pt idx="82">
                  <c:v>1200</c:v>
                </c:pt>
                <c:pt idx="83">
                  <c:v>1200</c:v>
                </c:pt>
                <c:pt idx="84">
                  <c:v>1200</c:v>
                </c:pt>
                <c:pt idx="85">
                  <c:v>2000</c:v>
                </c:pt>
                <c:pt idx="86">
                  <c:v>2000</c:v>
                </c:pt>
                <c:pt idx="87">
                  <c:v>2000</c:v>
                </c:pt>
                <c:pt idx="88">
                  <c:v>2000</c:v>
                </c:pt>
                <c:pt idx="89">
                  <c:v>2000</c:v>
                </c:pt>
                <c:pt idx="90">
                  <c:v>2000</c:v>
                </c:pt>
                <c:pt idx="91">
                  <c:v>2000</c:v>
                </c:pt>
                <c:pt idx="92">
                  <c:v>2000</c:v>
                </c:pt>
                <c:pt idx="93">
                  <c:v>2000</c:v>
                </c:pt>
                <c:pt idx="94">
                  <c:v>2000</c:v>
                </c:pt>
                <c:pt idx="95">
                  <c:v>2000</c:v>
                </c:pt>
                <c:pt idx="96">
                  <c:v>2000</c:v>
                </c:pt>
                <c:pt idx="97">
                  <c:v>1200</c:v>
                </c:pt>
                <c:pt idx="98">
                  <c:v>1200</c:v>
                </c:pt>
                <c:pt idx="99">
                  <c:v>1200</c:v>
                </c:pt>
                <c:pt idx="100">
                  <c:v>1200</c:v>
                </c:pt>
                <c:pt idx="101">
                  <c:v>1200</c:v>
                </c:pt>
                <c:pt idx="102">
                  <c:v>1200</c:v>
                </c:pt>
                <c:pt idx="103">
                  <c:v>1200</c:v>
                </c:pt>
                <c:pt idx="104">
                  <c:v>1200</c:v>
                </c:pt>
                <c:pt idx="105">
                  <c:v>1200</c:v>
                </c:pt>
                <c:pt idx="106">
                  <c:v>1200</c:v>
                </c:pt>
                <c:pt idx="107">
                  <c:v>1200</c:v>
                </c:pt>
                <c:pt idx="108">
                  <c:v>1200</c:v>
                </c:pt>
                <c:pt idx="109">
                  <c:v>1200</c:v>
                </c:pt>
                <c:pt idx="110">
                  <c:v>1200</c:v>
                </c:pt>
                <c:pt idx="111">
                  <c:v>1200</c:v>
                </c:pt>
                <c:pt idx="112">
                  <c:v>1200</c:v>
                </c:pt>
                <c:pt idx="113">
                  <c:v>1200</c:v>
                </c:pt>
                <c:pt idx="114">
                  <c:v>1200</c:v>
                </c:pt>
                <c:pt idx="115">
                  <c:v>1200</c:v>
                </c:pt>
                <c:pt idx="116">
                  <c:v>1200</c:v>
                </c:pt>
                <c:pt idx="117">
                  <c:v>1200</c:v>
                </c:pt>
                <c:pt idx="118">
                  <c:v>1200</c:v>
                </c:pt>
                <c:pt idx="119">
                  <c:v>1200</c:v>
                </c:pt>
                <c:pt idx="120">
                  <c:v>1200</c:v>
                </c:pt>
                <c:pt idx="121">
                  <c:v>1200</c:v>
                </c:pt>
                <c:pt idx="122">
                  <c:v>1200</c:v>
                </c:pt>
                <c:pt idx="123">
                  <c:v>1200</c:v>
                </c:pt>
                <c:pt idx="124">
                  <c:v>1200</c:v>
                </c:pt>
                <c:pt idx="125">
                  <c:v>1200</c:v>
                </c:pt>
                <c:pt idx="126">
                  <c:v>1200</c:v>
                </c:pt>
                <c:pt idx="127">
                  <c:v>2000</c:v>
                </c:pt>
                <c:pt idx="128">
                  <c:v>2000</c:v>
                </c:pt>
                <c:pt idx="129">
                  <c:v>2000</c:v>
                </c:pt>
                <c:pt idx="130">
                  <c:v>2000</c:v>
                </c:pt>
                <c:pt idx="131">
                  <c:v>2000</c:v>
                </c:pt>
                <c:pt idx="132">
                  <c:v>2000</c:v>
                </c:pt>
                <c:pt idx="133">
                  <c:v>2000</c:v>
                </c:pt>
                <c:pt idx="134">
                  <c:v>2000</c:v>
                </c:pt>
                <c:pt idx="135">
                  <c:v>2000</c:v>
                </c:pt>
                <c:pt idx="136">
                  <c:v>2000</c:v>
                </c:pt>
                <c:pt idx="137">
                  <c:v>2000</c:v>
                </c:pt>
                <c:pt idx="138">
                  <c:v>2000</c:v>
                </c:pt>
                <c:pt idx="139">
                  <c:v>1200</c:v>
                </c:pt>
                <c:pt idx="140">
                  <c:v>1200</c:v>
                </c:pt>
                <c:pt idx="141">
                  <c:v>1200</c:v>
                </c:pt>
                <c:pt idx="142">
                  <c:v>1200</c:v>
                </c:pt>
                <c:pt idx="143">
                  <c:v>1200</c:v>
                </c:pt>
                <c:pt idx="144">
                  <c:v>1200</c:v>
                </c:pt>
                <c:pt idx="145">
                  <c:v>1200</c:v>
                </c:pt>
                <c:pt idx="146">
                  <c:v>1200</c:v>
                </c:pt>
                <c:pt idx="147">
                  <c:v>1200</c:v>
                </c:pt>
                <c:pt idx="148">
                  <c:v>1200</c:v>
                </c:pt>
                <c:pt idx="149">
                  <c:v>1200</c:v>
                </c:pt>
                <c:pt idx="150">
                  <c:v>1200</c:v>
                </c:pt>
                <c:pt idx="151">
                  <c:v>1200</c:v>
                </c:pt>
                <c:pt idx="152">
                  <c:v>1200</c:v>
                </c:pt>
                <c:pt idx="153">
                  <c:v>1200</c:v>
                </c:pt>
                <c:pt idx="154">
                  <c:v>1200</c:v>
                </c:pt>
                <c:pt idx="155">
                  <c:v>1200</c:v>
                </c:pt>
                <c:pt idx="156">
                  <c:v>1200</c:v>
                </c:pt>
                <c:pt idx="157">
                  <c:v>1200</c:v>
                </c:pt>
                <c:pt idx="158">
                  <c:v>1200</c:v>
                </c:pt>
                <c:pt idx="159">
                  <c:v>1200</c:v>
                </c:pt>
                <c:pt idx="160">
                  <c:v>1200</c:v>
                </c:pt>
                <c:pt idx="161">
                  <c:v>1200</c:v>
                </c:pt>
                <c:pt idx="162">
                  <c:v>1200</c:v>
                </c:pt>
                <c:pt idx="163">
                  <c:v>1200</c:v>
                </c:pt>
                <c:pt idx="164">
                  <c:v>1200</c:v>
                </c:pt>
                <c:pt idx="165">
                  <c:v>1200</c:v>
                </c:pt>
                <c:pt idx="166">
                  <c:v>1200</c:v>
                </c:pt>
                <c:pt idx="167">
                  <c:v>1200</c:v>
                </c:pt>
                <c:pt idx="168">
                  <c:v>1200</c:v>
                </c:pt>
                <c:pt idx="169">
                  <c:v>2000</c:v>
                </c:pt>
                <c:pt idx="170">
                  <c:v>2000</c:v>
                </c:pt>
                <c:pt idx="171">
                  <c:v>2000</c:v>
                </c:pt>
                <c:pt idx="172">
                  <c:v>2000</c:v>
                </c:pt>
                <c:pt idx="173">
                  <c:v>2000</c:v>
                </c:pt>
                <c:pt idx="174">
                  <c:v>2000</c:v>
                </c:pt>
                <c:pt idx="175">
                  <c:v>2000</c:v>
                </c:pt>
                <c:pt idx="176">
                  <c:v>2000</c:v>
                </c:pt>
                <c:pt idx="177">
                  <c:v>2000</c:v>
                </c:pt>
                <c:pt idx="178">
                  <c:v>2000</c:v>
                </c:pt>
                <c:pt idx="179">
                  <c:v>2000</c:v>
                </c:pt>
                <c:pt idx="180">
                  <c:v>2000</c:v>
                </c:pt>
                <c:pt idx="181">
                  <c:v>1200</c:v>
                </c:pt>
                <c:pt idx="182">
                  <c:v>1200</c:v>
                </c:pt>
                <c:pt idx="183">
                  <c:v>1200</c:v>
                </c:pt>
                <c:pt idx="184">
                  <c:v>1200</c:v>
                </c:pt>
                <c:pt idx="185">
                  <c:v>1200</c:v>
                </c:pt>
                <c:pt idx="186">
                  <c:v>1200</c:v>
                </c:pt>
                <c:pt idx="187">
                  <c:v>1200</c:v>
                </c:pt>
                <c:pt idx="188">
                  <c:v>1200</c:v>
                </c:pt>
                <c:pt idx="189">
                  <c:v>1200</c:v>
                </c:pt>
                <c:pt idx="190">
                  <c:v>1200</c:v>
                </c:pt>
                <c:pt idx="191">
                  <c:v>1200</c:v>
                </c:pt>
                <c:pt idx="192">
                  <c:v>1200</c:v>
                </c:pt>
                <c:pt idx="193">
                  <c:v>1200</c:v>
                </c:pt>
                <c:pt idx="194">
                  <c:v>1200</c:v>
                </c:pt>
                <c:pt idx="195">
                  <c:v>1200</c:v>
                </c:pt>
                <c:pt idx="196">
                  <c:v>1200</c:v>
                </c:pt>
                <c:pt idx="197">
                  <c:v>1200</c:v>
                </c:pt>
                <c:pt idx="198">
                  <c:v>1200</c:v>
                </c:pt>
                <c:pt idx="199">
                  <c:v>1200</c:v>
                </c:pt>
                <c:pt idx="200">
                  <c:v>1200</c:v>
                </c:pt>
                <c:pt idx="201">
                  <c:v>1200</c:v>
                </c:pt>
                <c:pt idx="202">
                  <c:v>1200</c:v>
                </c:pt>
                <c:pt idx="203">
                  <c:v>1200</c:v>
                </c:pt>
                <c:pt idx="204">
                  <c:v>1200</c:v>
                </c:pt>
                <c:pt idx="205">
                  <c:v>1200</c:v>
                </c:pt>
                <c:pt idx="206">
                  <c:v>1200</c:v>
                </c:pt>
                <c:pt idx="207">
                  <c:v>1200</c:v>
                </c:pt>
                <c:pt idx="208">
                  <c:v>1200</c:v>
                </c:pt>
                <c:pt idx="209">
                  <c:v>1200</c:v>
                </c:pt>
                <c:pt idx="210">
                  <c:v>1200</c:v>
                </c:pt>
                <c:pt idx="211">
                  <c:v>2000</c:v>
                </c:pt>
                <c:pt idx="212">
                  <c:v>2000</c:v>
                </c:pt>
                <c:pt idx="213">
                  <c:v>2000</c:v>
                </c:pt>
                <c:pt idx="214">
                  <c:v>2000</c:v>
                </c:pt>
                <c:pt idx="215">
                  <c:v>2000</c:v>
                </c:pt>
                <c:pt idx="216">
                  <c:v>2000</c:v>
                </c:pt>
                <c:pt idx="217">
                  <c:v>2000</c:v>
                </c:pt>
                <c:pt idx="218">
                  <c:v>2000</c:v>
                </c:pt>
                <c:pt idx="219">
                  <c:v>2000</c:v>
                </c:pt>
                <c:pt idx="220">
                  <c:v>2000</c:v>
                </c:pt>
                <c:pt idx="221">
                  <c:v>2000</c:v>
                </c:pt>
                <c:pt idx="222">
                  <c:v>2000</c:v>
                </c:pt>
                <c:pt idx="223">
                  <c:v>1200</c:v>
                </c:pt>
                <c:pt idx="224">
                  <c:v>1200</c:v>
                </c:pt>
                <c:pt idx="225">
                  <c:v>1200</c:v>
                </c:pt>
                <c:pt idx="226">
                  <c:v>1200</c:v>
                </c:pt>
                <c:pt idx="227">
                  <c:v>1200</c:v>
                </c:pt>
                <c:pt idx="228">
                  <c:v>1200</c:v>
                </c:pt>
                <c:pt idx="229">
                  <c:v>1200</c:v>
                </c:pt>
                <c:pt idx="230">
                  <c:v>1200</c:v>
                </c:pt>
                <c:pt idx="231">
                  <c:v>1200</c:v>
                </c:pt>
                <c:pt idx="232">
                  <c:v>1200</c:v>
                </c:pt>
                <c:pt idx="233">
                  <c:v>1200</c:v>
                </c:pt>
                <c:pt idx="234">
                  <c:v>1200</c:v>
                </c:pt>
                <c:pt idx="235">
                  <c:v>1200</c:v>
                </c:pt>
                <c:pt idx="236">
                  <c:v>1200</c:v>
                </c:pt>
                <c:pt idx="237">
                  <c:v>1200</c:v>
                </c:pt>
                <c:pt idx="238">
                  <c:v>1200</c:v>
                </c:pt>
                <c:pt idx="239">
                  <c:v>1200</c:v>
                </c:pt>
                <c:pt idx="240">
                  <c:v>1200</c:v>
                </c:pt>
                <c:pt idx="241">
                  <c:v>1200</c:v>
                </c:pt>
                <c:pt idx="242">
                  <c:v>1200</c:v>
                </c:pt>
                <c:pt idx="243">
                  <c:v>1200</c:v>
                </c:pt>
                <c:pt idx="244">
                  <c:v>1200</c:v>
                </c:pt>
                <c:pt idx="245">
                  <c:v>1200</c:v>
                </c:pt>
                <c:pt idx="246">
                  <c:v>1200</c:v>
                </c:pt>
                <c:pt idx="247">
                  <c:v>1200</c:v>
                </c:pt>
                <c:pt idx="248">
                  <c:v>1200</c:v>
                </c:pt>
                <c:pt idx="249">
                  <c:v>1200</c:v>
                </c:pt>
                <c:pt idx="250">
                  <c:v>1200</c:v>
                </c:pt>
                <c:pt idx="251">
                  <c:v>1200</c:v>
                </c:pt>
                <c:pt idx="252">
                  <c:v>1200</c:v>
                </c:pt>
                <c:pt idx="253">
                  <c:v>2000</c:v>
                </c:pt>
                <c:pt idx="254">
                  <c:v>2000</c:v>
                </c:pt>
                <c:pt idx="255">
                  <c:v>2000</c:v>
                </c:pt>
                <c:pt idx="256">
                  <c:v>2000</c:v>
                </c:pt>
                <c:pt idx="257">
                  <c:v>2000</c:v>
                </c:pt>
                <c:pt idx="258">
                  <c:v>2000</c:v>
                </c:pt>
                <c:pt idx="259">
                  <c:v>2000</c:v>
                </c:pt>
                <c:pt idx="260">
                  <c:v>2000</c:v>
                </c:pt>
                <c:pt idx="261">
                  <c:v>2000</c:v>
                </c:pt>
                <c:pt idx="262">
                  <c:v>2000</c:v>
                </c:pt>
                <c:pt idx="263">
                  <c:v>2000</c:v>
                </c:pt>
                <c:pt idx="264">
                  <c:v>1200</c:v>
                </c:pt>
                <c:pt idx="265">
                  <c:v>1200</c:v>
                </c:pt>
                <c:pt idx="266">
                  <c:v>1200</c:v>
                </c:pt>
                <c:pt idx="267">
                  <c:v>1200</c:v>
                </c:pt>
                <c:pt idx="268">
                  <c:v>1200</c:v>
                </c:pt>
                <c:pt idx="269">
                  <c:v>1200</c:v>
                </c:pt>
                <c:pt idx="270">
                  <c:v>1200</c:v>
                </c:pt>
                <c:pt idx="271">
                  <c:v>1200</c:v>
                </c:pt>
                <c:pt idx="272">
                  <c:v>1200</c:v>
                </c:pt>
                <c:pt idx="273">
                  <c:v>1200</c:v>
                </c:pt>
                <c:pt idx="274">
                  <c:v>1200</c:v>
                </c:pt>
                <c:pt idx="275">
                  <c:v>1200</c:v>
                </c:pt>
                <c:pt idx="276">
                  <c:v>1200</c:v>
                </c:pt>
                <c:pt idx="277">
                  <c:v>1200</c:v>
                </c:pt>
                <c:pt idx="278">
                  <c:v>1200</c:v>
                </c:pt>
                <c:pt idx="279">
                  <c:v>1200</c:v>
                </c:pt>
                <c:pt idx="280">
                  <c:v>1200</c:v>
                </c:pt>
                <c:pt idx="281">
                  <c:v>1200</c:v>
                </c:pt>
                <c:pt idx="282">
                  <c:v>1200</c:v>
                </c:pt>
                <c:pt idx="283">
                  <c:v>1200</c:v>
                </c:pt>
                <c:pt idx="284">
                  <c:v>1200</c:v>
                </c:pt>
                <c:pt idx="285">
                  <c:v>1200</c:v>
                </c:pt>
                <c:pt idx="286">
                  <c:v>1200</c:v>
                </c:pt>
                <c:pt idx="287">
                  <c:v>1200</c:v>
                </c:pt>
                <c:pt idx="288">
                  <c:v>1200</c:v>
                </c:pt>
                <c:pt idx="289">
                  <c:v>1200</c:v>
                </c:pt>
                <c:pt idx="290">
                  <c:v>1200</c:v>
                </c:pt>
                <c:pt idx="291">
                  <c:v>1200</c:v>
                </c:pt>
                <c:pt idx="292">
                  <c:v>1200</c:v>
                </c:pt>
                <c:pt idx="293">
                  <c:v>1200</c:v>
                </c:pt>
                <c:pt idx="294">
                  <c:v>2000</c:v>
                </c:pt>
                <c:pt idx="295">
                  <c:v>2000</c:v>
                </c:pt>
                <c:pt idx="296">
                  <c:v>2000</c:v>
                </c:pt>
                <c:pt idx="297">
                  <c:v>2000</c:v>
                </c:pt>
                <c:pt idx="298">
                  <c:v>2000</c:v>
                </c:pt>
                <c:pt idx="299">
                  <c:v>2000</c:v>
                </c:pt>
                <c:pt idx="300">
                  <c:v>2000</c:v>
                </c:pt>
                <c:pt idx="301">
                  <c:v>2000</c:v>
                </c:pt>
                <c:pt idx="302">
                  <c:v>2000</c:v>
                </c:pt>
                <c:pt idx="303">
                  <c:v>2000</c:v>
                </c:pt>
                <c:pt idx="304">
                  <c:v>2000</c:v>
                </c:pt>
                <c:pt idx="305">
                  <c:v>1200</c:v>
                </c:pt>
                <c:pt idx="306">
                  <c:v>1200</c:v>
                </c:pt>
                <c:pt idx="307">
                  <c:v>1200</c:v>
                </c:pt>
                <c:pt idx="308">
                  <c:v>1200</c:v>
                </c:pt>
                <c:pt idx="309">
                  <c:v>1200</c:v>
                </c:pt>
                <c:pt idx="310">
                  <c:v>1200</c:v>
                </c:pt>
                <c:pt idx="311">
                  <c:v>1200</c:v>
                </c:pt>
                <c:pt idx="312">
                  <c:v>1200</c:v>
                </c:pt>
                <c:pt idx="313">
                  <c:v>1200</c:v>
                </c:pt>
                <c:pt idx="314">
                  <c:v>1200</c:v>
                </c:pt>
                <c:pt idx="315">
                  <c:v>1200</c:v>
                </c:pt>
                <c:pt idx="316">
                  <c:v>1200</c:v>
                </c:pt>
                <c:pt idx="317">
                  <c:v>1200</c:v>
                </c:pt>
                <c:pt idx="318">
                  <c:v>1200</c:v>
                </c:pt>
                <c:pt idx="319">
                  <c:v>1200</c:v>
                </c:pt>
                <c:pt idx="320">
                  <c:v>1200</c:v>
                </c:pt>
                <c:pt idx="321">
                  <c:v>1200</c:v>
                </c:pt>
                <c:pt idx="322">
                  <c:v>1200</c:v>
                </c:pt>
                <c:pt idx="323">
                  <c:v>1200</c:v>
                </c:pt>
                <c:pt idx="324">
                  <c:v>1200</c:v>
                </c:pt>
                <c:pt idx="325">
                  <c:v>1200</c:v>
                </c:pt>
                <c:pt idx="326">
                  <c:v>1200</c:v>
                </c:pt>
                <c:pt idx="327">
                  <c:v>1200</c:v>
                </c:pt>
                <c:pt idx="328">
                  <c:v>1200</c:v>
                </c:pt>
                <c:pt idx="329">
                  <c:v>1200</c:v>
                </c:pt>
                <c:pt idx="330">
                  <c:v>1200</c:v>
                </c:pt>
                <c:pt idx="331">
                  <c:v>1200</c:v>
                </c:pt>
                <c:pt idx="332">
                  <c:v>1200</c:v>
                </c:pt>
                <c:pt idx="333">
                  <c:v>1200</c:v>
                </c:pt>
                <c:pt idx="334">
                  <c:v>1200</c:v>
                </c:pt>
                <c:pt idx="335">
                  <c:v>2000</c:v>
                </c:pt>
                <c:pt idx="336">
                  <c:v>2000</c:v>
                </c:pt>
                <c:pt idx="337">
                  <c:v>2000</c:v>
                </c:pt>
                <c:pt idx="338">
                  <c:v>2000</c:v>
                </c:pt>
                <c:pt idx="339">
                  <c:v>2000</c:v>
                </c:pt>
                <c:pt idx="340">
                  <c:v>2000</c:v>
                </c:pt>
                <c:pt idx="341">
                  <c:v>2000</c:v>
                </c:pt>
                <c:pt idx="342">
                  <c:v>2000</c:v>
                </c:pt>
                <c:pt idx="343">
                  <c:v>2000</c:v>
                </c:pt>
                <c:pt idx="344">
                  <c:v>2000</c:v>
                </c:pt>
                <c:pt idx="345">
                  <c:v>2000</c:v>
                </c:pt>
                <c:pt idx="346">
                  <c:v>2000</c:v>
                </c:pt>
                <c:pt idx="347">
                  <c:v>1200</c:v>
                </c:pt>
                <c:pt idx="348">
                  <c:v>1200</c:v>
                </c:pt>
                <c:pt idx="349">
                  <c:v>1200</c:v>
                </c:pt>
                <c:pt idx="350">
                  <c:v>1200</c:v>
                </c:pt>
                <c:pt idx="351">
                  <c:v>1200</c:v>
                </c:pt>
                <c:pt idx="352">
                  <c:v>1200</c:v>
                </c:pt>
                <c:pt idx="353">
                  <c:v>1200</c:v>
                </c:pt>
                <c:pt idx="354">
                  <c:v>1200</c:v>
                </c:pt>
                <c:pt idx="355">
                  <c:v>1200</c:v>
                </c:pt>
                <c:pt idx="356">
                  <c:v>1200</c:v>
                </c:pt>
                <c:pt idx="357">
                  <c:v>1200</c:v>
                </c:pt>
                <c:pt idx="358">
                  <c:v>1200</c:v>
                </c:pt>
                <c:pt idx="359">
                  <c:v>1200</c:v>
                </c:pt>
                <c:pt idx="360">
                  <c:v>1200</c:v>
                </c:pt>
                <c:pt idx="361">
                  <c:v>1200</c:v>
                </c:pt>
                <c:pt idx="362">
                  <c:v>1200</c:v>
                </c:pt>
                <c:pt idx="363">
                  <c:v>1200</c:v>
                </c:pt>
                <c:pt idx="364">
                  <c:v>1200</c:v>
                </c:pt>
                <c:pt idx="365">
                  <c:v>1200</c:v>
                </c:pt>
                <c:pt idx="366">
                  <c:v>1200</c:v>
                </c:pt>
                <c:pt idx="367">
                  <c:v>1200</c:v>
                </c:pt>
                <c:pt idx="368">
                  <c:v>1200</c:v>
                </c:pt>
                <c:pt idx="369">
                  <c:v>1200</c:v>
                </c:pt>
                <c:pt idx="370">
                  <c:v>1200</c:v>
                </c:pt>
                <c:pt idx="371">
                  <c:v>1200</c:v>
                </c:pt>
                <c:pt idx="372">
                  <c:v>1200</c:v>
                </c:pt>
                <c:pt idx="373">
                  <c:v>1200</c:v>
                </c:pt>
                <c:pt idx="374">
                  <c:v>1200</c:v>
                </c:pt>
                <c:pt idx="375">
                  <c:v>1200</c:v>
                </c:pt>
                <c:pt idx="376">
                  <c:v>1200</c:v>
                </c:pt>
                <c:pt idx="377">
                  <c:v>2000</c:v>
                </c:pt>
                <c:pt idx="378">
                  <c:v>2000</c:v>
                </c:pt>
                <c:pt idx="379">
                  <c:v>2000</c:v>
                </c:pt>
                <c:pt idx="380">
                  <c:v>2000</c:v>
                </c:pt>
                <c:pt idx="381">
                  <c:v>2000</c:v>
                </c:pt>
                <c:pt idx="382">
                  <c:v>2000</c:v>
                </c:pt>
                <c:pt idx="383">
                  <c:v>2000</c:v>
                </c:pt>
                <c:pt idx="384">
                  <c:v>2000</c:v>
                </c:pt>
                <c:pt idx="385">
                  <c:v>2000</c:v>
                </c:pt>
                <c:pt idx="386">
                  <c:v>2000</c:v>
                </c:pt>
                <c:pt idx="387">
                  <c:v>2000</c:v>
                </c:pt>
                <c:pt idx="388">
                  <c:v>2000</c:v>
                </c:pt>
                <c:pt idx="389">
                  <c:v>1200</c:v>
                </c:pt>
                <c:pt idx="390">
                  <c:v>1200</c:v>
                </c:pt>
                <c:pt idx="391">
                  <c:v>1200</c:v>
                </c:pt>
                <c:pt idx="392">
                  <c:v>1200</c:v>
                </c:pt>
                <c:pt idx="393">
                  <c:v>1200</c:v>
                </c:pt>
                <c:pt idx="394">
                  <c:v>1200</c:v>
                </c:pt>
                <c:pt idx="395">
                  <c:v>1200</c:v>
                </c:pt>
                <c:pt idx="396">
                  <c:v>1200</c:v>
                </c:pt>
                <c:pt idx="397">
                  <c:v>1200</c:v>
                </c:pt>
                <c:pt idx="398">
                  <c:v>1200</c:v>
                </c:pt>
                <c:pt idx="399">
                  <c:v>1200</c:v>
                </c:pt>
                <c:pt idx="400">
                  <c:v>1200</c:v>
                </c:pt>
                <c:pt idx="401">
                  <c:v>1200</c:v>
                </c:pt>
                <c:pt idx="402">
                  <c:v>1200</c:v>
                </c:pt>
                <c:pt idx="403">
                  <c:v>1200</c:v>
                </c:pt>
                <c:pt idx="404">
                  <c:v>1200</c:v>
                </c:pt>
                <c:pt idx="405">
                  <c:v>1200</c:v>
                </c:pt>
                <c:pt idx="406">
                  <c:v>1200</c:v>
                </c:pt>
                <c:pt idx="407">
                  <c:v>1200</c:v>
                </c:pt>
                <c:pt idx="408">
                  <c:v>1200</c:v>
                </c:pt>
                <c:pt idx="409">
                  <c:v>1200</c:v>
                </c:pt>
                <c:pt idx="410">
                  <c:v>1200</c:v>
                </c:pt>
                <c:pt idx="411">
                  <c:v>1200</c:v>
                </c:pt>
                <c:pt idx="412">
                  <c:v>1200</c:v>
                </c:pt>
                <c:pt idx="413">
                  <c:v>1200</c:v>
                </c:pt>
                <c:pt idx="414">
                  <c:v>1200</c:v>
                </c:pt>
                <c:pt idx="415">
                  <c:v>1200</c:v>
                </c:pt>
                <c:pt idx="416">
                  <c:v>1200</c:v>
                </c:pt>
                <c:pt idx="417">
                  <c:v>1200</c:v>
                </c:pt>
                <c:pt idx="418">
                  <c:v>1200</c:v>
                </c:pt>
                <c:pt idx="419">
                  <c:v>2000</c:v>
                </c:pt>
                <c:pt idx="420">
                  <c:v>2000</c:v>
                </c:pt>
                <c:pt idx="421">
                  <c:v>2000</c:v>
                </c:pt>
                <c:pt idx="422">
                  <c:v>2000</c:v>
                </c:pt>
                <c:pt idx="423">
                  <c:v>2000</c:v>
                </c:pt>
                <c:pt idx="424">
                  <c:v>2000</c:v>
                </c:pt>
                <c:pt idx="425">
                  <c:v>2000</c:v>
                </c:pt>
                <c:pt idx="426">
                  <c:v>2000</c:v>
                </c:pt>
                <c:pt idx="427">
                  <c:v>2000</c:v>
                </c:pt>
                <c:pt idx="428">
                  <c:v>2000</c:v>
                </c:pt>
                <c:pt idx="429">
                  <c:v>2000</c:v>
                </c:pt>
                <c:pt idx="430">
                  <c:v>2000</c:v>
                </c:pt>
                <c:pt idx="431">
                  <c:v>1200</c:v>
                </c:pt>
                <c:pt idx="432">
                  <c:v>1200</c:v>
                </c:pt>
                <c:pt idx="433">
                  <c:v>1200</c:v>
                </c:pt>
                <c:pt idx="434">
                  <c:v>1200</c:v>
                </c:pt>
                <c:pt idx="435">
                  <c:v>1200</c:v>
                </c:pt>
                <c:pt idx="436">
                  <c:v>1200</c:v>
                </c:pt>
                <c:pt idx="437">
                  <c:v>1200</c:v>
                </c:pt>
                <c:pt idx="438">
                  <c:v>1200</c:v>
                </c:pt>
                <c:pt idx="439">
                  <c:v>1200</c:v>
                </c:pt>
                <c:pt idx="440">
                  <c:v>1200</c:v>
                </c:pt>
                <c:pt idx="441">
                  <c:v>1200</c:v>
                </c:pt>
                <c:pt idx="442">
                  <c:v>1200</c:v>
                </c:pt>
                <c:pt idx="443">
                  <c:v>1200</c:v>
                </c:pt>
                <c:pt idx="444">
                  <c:v>1200</c:v>
                </c:pt>
                <c:pt idx="445">
                  <c:v>1200</c:v>
                </c:pt>
                <c:pt idx="446">
                  <c:v>1200</c:v>
                </c:pt>
                <c:pt idx="447">
                  <c:v>1200</c:v>
                </c:pt>
                <c:pt idx="448">
                  <c:v>1200</c:v>
                </c:pt>
                <c:pt idx="449">
                  <c:v>1200</c:v>
                </c:pt>
                <c:pt idx="450">
                  <c:v>1200</c:v>
                </c:pt>
                <c:pt idx="451">
                  <c:v>1200</c:v>
                </c:pt>
                <c:pt idx="452">
                  <c:v>1200</c:v>
                </c:pt>
                <c:pt idx="453">
                  <c:v>1200</c:v>
                </c:pt>
                <c:pt idx="454">
                  <c:v>1200</c:v>
                </c:pt>
                <c:pt idx="455">
                  <c:v>1200</c:v>
                </c:pt>
                <c:pt idx="456">
                  <c:v>1200</c:v>
                </c:pt>
                <c:pt idx="457">
                  <c:v>1200</c:v>
                </c:pt>
                <c:pt idx="458">
                  <c:v>1200</c:v>
                </c:pt>
                <c:pt idx="459">
                  <c:v>1200</c:v>
                </c:pt>
                <c:pt idx="460">
                  <c:v>1200</c:v>
                </c:pt>
                <c:pt idx="461">
                  <c:v>1200</c:v>
                </c:pt>
                <c:pt idx="462">
                  <c:v>1200</c:v>
                </c:pt>
                <c:pt idx="463">
                  <c:v>1200</c:v>
                </c:pt>
                <c:pt idx="464">
                  <c:v>1200</c:v>
                </c:pt>
                <c:pt idx="465">
                  <c:v>1200</c:v>
                </c:pt>
                <c:pt idx="466">
                  <c:v>1200</c:v>
                </c:pt>
                <c:pt idx="467">
                  <c:v>1200</c:v>
                </c:pt>
                <c:pt idx="468">
                  <c:v>1200</c:v>
                </c:pt>
                <c:pt idx="469">
                  <c:v>1200</c:v>
                </c:pt>
                <c:pt idx="470">
                  <c:v>1200</c:v>
                </c:pt>
                <c:pt idx="471">
                  <c:v>1200</c:v>
                </c:pt>
                <c:pt idx="472">
                  <c:v>1200</c:v>
                </c:pt>
                <c:pt idx="473">
                  <c:v>1200</c:v>
                </c:pt>
                <c:pt idx="474">
                  <c:v>1200</c:v>
                </c:pt>
                <c:pt idx="475">
                  <c:v>1200</c:v>
                </c:pt>
                <c:pt idx="476">
                  <c:v>1200</c:v>
                </c:pt>
                <c:pt idx="477">
                  <c:v>1200</c:v>
                </c:pt>
                <c:pt idx="478">
                  <c:v>1200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Sheet1!$G$1</c:f>
              <c:strCache>
                <c:ptCount val="1"/>
                <c:pt idx="0">
                  <c:v>CPU6_FREQ</c:v>
                </c:pt>
              </c:strCache>
            </c:strRef>
          </c:tx>
          <c:spPr>
            <a:ln w="12700"/>
          </c:spPr>
          <c:marker>
            <c:symbol val="none"/>
          </c:marker>
          <c:val>
            <c:numRef>
              <c:f>Sheet1!$G$2:$G$480</c:f>
              <c:numCache>
                <c:formatCode>General</c:formatCode>
                <c:ptCount val="479"/>
                <c:pt idx="0">
                  <c:v>1200</c:v>
                </c:pt>
                <c:pt idx="1">
                  <c:v>1200</c:v>
                </c:pt>
                <c:pt idx="2">
                  <c:v>1200</c:v>
                </c:pt>
                <c:pt idx="3">
                  <c:v>1200</c:v>
                </c:pt>
                <c:pt idx="4">
                  <c:v>1200</c:v>
                </c:pt>
                <c:pt idx="5">
                  <c:v>1200</c:v>
                </c:pt>
                <c:pt idx="6">
                  <c:v>1200</c:v>
                </c:pt>
                <c:pt idx="7">
                  <c:v>1200</c:v>
                </c:pt>
                <c:pt idx="8">
                  <c:v>1200</c:v>
                </c:pt>
                <c:pt idx="9">
                  <c:v>1200</c:v>
                </c:pt>
                <c:pt idx="10">
                  <c:v>1200</c:v>
                </c:pt>
                <c:pt idx="11">
                  <c:v>1200</c:v>
                </c:pt>
                <c:pt idx="12">
                  <c:v>1200</c:v>
                </c:pt>
                <c:pt idx="13">
                  <c:v>1200</c:v>
                </c:pt>
                <c:pt idx="14">
                  <c:v>1200</c:v>
                </c:pt>
                <c:pt idx="15">
                  <c:v>1200</c:v>
                </c:pt>
                <c:pt idx="16">
                  <c:v>1200</c:v>
                </c:pt>
                <c:pt idx="17">
                  <c:v>1200</c:v>
                </c:pt>
                <c:pt idx="18">
                  <c:v>1200</c:v>
                </c:pt>
                <c:pt idx="19">
                  <c:v>1200</c:v>
                </c:pt>
                <c:pt idx="20">
                  <c:v>1200</c:v>
                </c:pt>
                <c:pt idx="21">
                  <c:v>1200</c:v>
                </c:pt>
                <c:pt idx="22">
                  <c:v>1200</c:v>
                </c:pt>
                <c:pt idx="23">
                  <c:v>1200</c:v>
                </c:pt>
                <c:pt idx="24">
                  <c:v>1200</c:v>
                </c:pt>
                <c:pt idx="25">
                  <c:v>1200</c:v>
                </c:pt>
                <c:pt idx="26">
                  <c:v>2000</c:v>
                </c:pt>
                <c:pt idx="27">
                  <c:v>2000</c:v>
                </c:pt>
                <c:pt idx="28">
                  <c:v>1200</c:v>
                </c:pt>
                <c:pt idx="29">
                  <c:v>1200</c:v>
                </c:pt>
                <c:pt idx="30">
                  <c:v>1200</c:v>
                </c:pt>
                <c:pt idx="31">
                  <c:v>1200</c:v>
                </c:pt>
                <c:pt idx="32">
                  <c:v>1200</c:v>
                </c:pt>
                <c:pt idx="33">
                  <c:v>1200</c:v>
                </c:pt>
                <c:pt idx="34">
                  <c:v>1200</c:v>
                </c:pt>
                <c:pt idx="35">
                  <c:v>1200</c:v>
                </c:pt>
                <c:pt idx="36">
                  <c:v>1200</c:v>
                </c:pt>
                <c:pt idx="37">
                  <c:v>2000</c:v>
                </c:pt>
                <c:pt idx="38">
                  <c:v>1200</c:v>
                </c:pt>
                <c:pt idx="39">
                  <c:v>1200</c:v>
                </c:pt>
                <c:pt idx="40">
                  <c:v>1200</c:v>
                </c:pt>
                <c:pt idx="41">
                  <c:v>1200</c:v>
                </c:pt>
                <c:pt idx="42">
                  <c:v>1200</c:v>
                </c:pt>
                <c:pt idx="43">
                  <c:v>1200</c:v>
                </c:pt>
                <c:pt idx="44">
                  <c:v>1200</c:v>
                </c:pt>
                <c:pt idx="45">
                  <c:v>1200</c:v>
                </c:pt>
                <c:pt idx="46">
                  <c:v>1200</c:v>
                </c:pt>
                <c:pt idx="47">
                  <c:v>1200</c:v>
                </c:pt>
                <c:pt idx="48">
                  <c:v>2000</c:v>
                </c:pt>
                <c:pt idx="49">
                  <c:v>2000</c:v>
                </c:pt>
                <c:pt idx="50">
                  <c:v>2000</c:v>
                </c:pt>
                <c:pt idx="51">
                  <c:v>2000</c:v>
                </c:pt>
                <c:pt idx="52">
                  <c:v>2000</c:v>
                </c:pt>
                <c:pt idx="53">
                  <c:v>2000</c:v>
                </c:pt>
                <c:pt idx="54">
                  <c:v>2000</c:v>
                </c:pt>
                <c:pt idx="55">
                  <c:v>2000</c:v>
                </c:pt>
                <c:pt idx="56">
                  <c:v>2000</c:v>
                </c:pt>
                <c:pt idx="57">
                  <c:v>2000</c:v>
                </c:pt>
                <c:pt idx="58">
                  <c:v>2000</c:v>
                </c:pt>
                <c:pt idx="59">
                  <c:v>2000</c:v>
                </c:pt>
                <c:pt idx="60">
                  <c:v>2000</c:v>
                </c:pt>
                <c:pt idx="61">
                  <c:v>1200</c:v>
                </c:pt>
                <c:pt idx="62">
                  <c:v>1200</c:v>
                </c:pt>
                <c:pt idx="63">
                  <c:v>1200</c:v>
                </c:pt>
                <c:pt idx="64">
                  <c:v>1200</c:v>
                </c:pt>
                <c:pt idx="65">
                  <c:v>1200</c:v>
                </c:pt>
                <c:pt idx="66">
                  <c:v>1200</c:v>
                </c:pt>
                <c:pt idx="67">
                  <c:v>1200</c:v>
                </c:pt>
                <c:pt idx="68">
                  <c:v>1200</c:v>
                </c:pt>
                <c:pt idx="69">
                  <c:v>1200</c:v>
                </c:pt>
                <c:pt idx="70">
                  <c:v>1200</c:v>
                </c:pt>
                <c:pt idx="71">
                  <c:v>1200</c:v>
                </c:pt>
                <c:pt idx="72">
                  <c:v>1200</c:v>
                </c:pt>
                <c:pt idx="73">
                  <c:v>1200</c:v>
                </c:pt>
                <c:pt idx="74">
                  <c:v>1200</c:v>
                </c:pt>
                <c:pt idx="75">
                  <c:v>1200</c:v>
                </c:pt>
                <c:pt idx="76">
                  <c:v>1200</c:v>
                </c:pt>
                <c:pt idx="77">
                  <c:v>1200</c:v>
                </c:pt>
                <c:pt idx="78">
                  <c:v>1200</c:v>
                </c:pt>
                <c:pt idx="79">
                  <c:v>1200</c:v>
                </c:pt>
                <c:pt idx="80">
                  <c:v>1200</c:v>
                </c:pt>
                <c:pt idx="81">
                  <c:v>1200</c:v>
                </c:pt>
                <c:pt idx="82">
                  <c:v>1200</c:v>
                </c:pt>
                <c:pt idx="83">
                  <c:v>1200</c:v>
                </c:pt>
                <c:pt idx="84">
                  <c:v>1200</c:v>
                </c:pt>
                <c:pt idx="85">
                  <c:v>2000</c:v>
                </c:pt>
                <c:pt idx="86">
                  <c:v>2000</c:v>
                </c:pt>
                <c:pt idx="87">
                  <c:v>2000</c:v>
                </c:pt>
                <c:pt idx="88">
                  <c:v>2000</c:v>
                </c:pt>
                <c:pt idx="89">
                  <c:v>2000</c:v>
                </c:pt>
                <c:pt idx="90">
                  <c:v>2000</c:v>
                </c:pt>
                <c:pt idx="91">
                  <c:v>2000</c:v>
                </c:pt>
                <c:pt idx="92">
                  <c:v>2000</c:v>
                </c:pt>
                <c:pt idx="93">
                  <c:v>2000</c:v>
                </c:pt>
                <c:pt idx="94">
                  <c:v>2000</c:v>
                </c:pt>
                <c:pt idx="95">
                  <c:v>2000</c:v>
                </c:pt>
                <c:pt idx="96">
                  <c:v>2000</c:v>
                </c:pt>
                <c:pt idx="97">
                  <c:v>1200</c:v>
                </c:pt>
                <c:pt idx="98">
                  <c:v>1200</c:v>
                </c:pt>
                <c:pt idx="99">
                  <c:v>1200</c:v>
                </c:pt>
                <c:pt idx="100">
                  <c:v>1200</c:v>
                </c:pt>
                <c:pt idx="101">
                  <c:v>1200</c:v>
                </c:pt>
                <c:pt idx="102">
                  <c:v>1200</c:v>
                </c:pt>
                <c:pt idx="103">
                  <c:v>1200</c:v>
                </c:pt>
                <c:pt idx="104">
                  <c:v>1200</c:v>
                </c:pt>
                <c:pt idx="105">
                  <c:v>1200</c:v>
                </c:pt>
                <c:pt idx="106">
                  <c:v>1200</c:v>
                </c:pt>
                <c:pt idx="107">
                  <c:v>1200</c:v>
                </c:pt>
                <c:pt idx="108">
                  <c:v>1200</c:v>
                </c:pt>
                <c:pt idx="109">
                  <c:v>1200</c:v>
                </c:pt>
                <c:pt idx="110">
                  <c:v>1200</c:v>
                </c:pt>
                <c:pt idx="111">
                  <c:v>1200</c:v>
                </c:pt>
                <c:pt idx="112">
                  <c:v>1200</c:v>
                </c:pt>
                <c:pt idx="113">
                  <c:v>1200</c:v>
                </c:pt>
                <c:pt idx="114">
                  <c:v>1200</c:v>
                </c:pt>
                <c:pt idx="115">
                  <c:v>1200</c:v>
                </c:pt>
                <c:pt idx="116">
                  <c:v>1200</c:v>
                </c:pt>
                <c:pt idx="117">
                  <c:v>1200</c:v>
                </c:pt>
                <c:pt idx="118">
                  <c:v>1200</c:v>
                </c:pt>
                <c:pt idx="119">
                  <c:v>1200</c:v>
                </c:pt>
                <c:pt idx="120">
                  <c:v>1200</c:v>
                </c:pt>
                <c:pt idx="121">
                  <c:v>1200</c:v>
                </c:pt>
                <c:pt idx="122">
                  <c:v>1200</c:v>
                </c:pt>
                <c:pt idx="123">
                  <c:v>1200</c:v>
                </c:pt>
                <c:pt idx="124">
                  <c:v>1200</c:v>
                </c:pt>
                <c:pt idx="125">
                  <c:v>1200</c:v>
                </c:pt>
                <c:pt idx="126">
                  <c:v>1200</c:v>
                </c:pt>
                <c:pt idx="127">
                  <c:v>2000</c:v>
                </c:pt>
                <c:pt idx="128">
                  <c:v>2000</c:v>
                </c:pt>
                <c:pt idx="129">
                  <c:v>2000</c:v>
                </c:pt>
                <c:pt idx="130">
                  <c:v>2000</c:v>
                </c:pt>
                <c:pt idx="131">
                  <c:v>2000</c:v>
                </c:pt>
                <c:pt idx="132">
                  <c:v>2000</c:v>
                </c:pt>
                <c:pt idx="133">
                  <c:v>2000</c:v>
                </c:pt>
                <c:pt idx="134">
                  <c:v>2000</c:v>
                </c:pt>
                <c:pt idx="135">
                  <c:v>2000</c:v>
                </c:pt>
                <c:pt idx="136">
                  <c:v>2000</c:v>
                </c:pt>
                <c:pt idx="137">
                  <c:v>2000</c:v>
                </c:pt>
                <c:pt idx="138">
                  <c:v>2000</c:v>
                </c:pt>
                <c:pt idx="139">
                  <c:v>1200</c:v>
                </c:pt>
                <c:pt idx="140">
                  <c:v>1200</c:v>
                </c:pt>
                <c:pt idx="141">
                  <c:v>1200</c:v>
                </c:pt>
                <c:pt idx="142">
                  <c:v>1200</c:v>
                </c:pt>
                <c:pt idx="143">
                  <c:v>1200</c:v>
                </c:pt>
                <c:pt idx="144">
                  <c:v>1200</c:v>
                </c:pt>
                <c:pt idx="145">
                  <c:v>1200</c:v>
                </c:pt>
                <c:pt idx="146">
                  <c:v>1200</c:v>
                </c:pt>
                <c:pt idx="147">
                  <c:v>1200</c:v>
                </c:pt>
                <c:pt idx="148">
                  <c:v>1200</c:v>
                </c:pt>
                <c:pt idx="149">
                  <c:v>1200</c:v>
                </c:pt>
                <c:pt idx="150">
                  <c:v>1200</c:v>
                </c:pt>
                <c:pt idx="151">
                  <c:v>1200</c:v>
                </c:pt>
                <c:pt idx="152">
                  <c:v>1200</c:v>
                </c:pt>
                <c:pt idx="153">
                  <c:v>1200</c:v>
                </c:pt>
                <c:pt idx="154">
                  <c:v>1200</c:v>
                </c:pt>
                <c:pt idx="155">
                  <c:v>1200</c:v>
                </c:pt>
                <c:pt idx="156">
                  <c:v>1200</c:v>
                </c:pt>
                <c:pt idx="157">
                  <c:v>1200</c:v>
                </c:pt>
                <c:pt idx="158">
                  <c:v>1200</c:v>
                </c:pt>
                <c:pt idx="159">
                  <c:v>1200</c:v>
                </c:pt>
                <c:pt idx="160">
                  <c:v>1200</c:v>
                </c:pt>
                <c:pt idx="161">
                  <c:v>1200</c:v>
                </c:pt>
                <c:pt idx="162">
                  <c:v>1200</c:v>
                </c:pt>
                <c:pt idx="163">
                  <c:v>1200</c:v>
                </c:pt>
                <c:pt idx="164">
                  <c:v>1200</c:v>
                </c:pt>
                <c:pt idx="165">
                  <c:v>1200</c:v>
                </c:pt>
                <c:pt idx="166">
                  <c:v>1200</c:v>
                </c:pt>
                <c:pt idx="167">
                  <c:v>1200</c:v>
                </c:pt>
                <c:pt idx="168">
                  <c:v>1200</c:v>
                </c:pt>
                <c:pt idx="169">
                  <c:v>2000</c:v>
                </c:pt>
                <c:pt idx="170">
                  <c:v>2000</c:v>
                </c:pt>
                <c:pt idx="171">
                  <c:v>2000</c:v>
                </c:pt>
                <c:pt idx="172">
                  <c:v>2000</c:v>
                </c:pt>
                <c:pt idx="173">
                  <c:v>2000</c:v>
                </c:pt>
                <c:pt idx="174">
                  <c:v>2000</c:v>
                </c:pt>
                <c:pt idx="175">
                  <c:v>2000</c:v>
                </c:pt>
                <c:pt idx="176">
                  <c:v>2000</c:v>
                </c:pt>
                <c:pt idx="177">
                  <c:v>2000</c:v>
                </c:pt>
                <c:pt idx="178">
                  <c:v>2000</c:v>
                </c:pt>
                <c:pt idx="179">
                  <c:v>2000</c:v>
                </c:pt>
                <c:pt idx="180">
                  <c:v>2000</c:v>
                </c:pt>
                <c:pt idx="181">
                  <c:v>1200</c:v>
                </c:pt>
                <c:pt idx="182">
                  <c:v>1200</c:v>
                </c:pt>
                <c:pt idx="183">
                  <c:v>1200</c:v>
                </c:pt>
                <c:pt idx="184">
                  <c:v>1200</c:v>
                </c:pt>
                <c:pt idx="185">
                  <c:v>1200</c:v>
                </c:pt>
                <c:pt idx="186">
                  <c:v>1200</c:v>
                </c:pt>
                <c:pt idx="187">
                  <c:v>1200</c:v>
                </c:pt>
                <c:pt idx="188">
                  <c:v>1200</c:v>
                </c:pt>
                <c:pt idx="189">
                  <c:v>1200</c:v>
                </c:pt>
                <c:pt idx="190">
                  <c:v>1200</c:v>
                </c:pt>
                <c:pt idx="191">
                  <c:v>1200</c:v>
                </c:pt>
                <c:pt idx="192">
                  <c:v>1200</c:v>
                </c:pt>
                <c:pt idx="193">
                  <c:v>1200</c:v>
                </c:pt>
                <c:pt idx="194">
                  <c:v>1200</c:v>
                </c:pt>
                <c:pt idx="195">
                  <c:v>1200</c:v>
                </c:pt>
                <c:pt idx="196">
                  <c:v>1200</c:v>
                </c:pt>
                <c:pt idx="197">
                  <c:v>1200</c:v>
                </c:pt>
                <c:pt idx="198">
                  <c:v>1200</c:v>
                </c:pt>
                <c:pt idx="199">
                  <c:v>1200</c:v>
                </c:pt>
                <c:pt idx="200">
                  <c:v>1200</c:v>
                </c:pt>
                <c:pt idx="201">
                  <c:v>1200</c:v>
                </c:pt>
                <c:pt idx="202">
                  <c:v>1200</c:v>
                </c:pt>
                <c:pt idx="203">
                  <c:v>1200</c:v>
                </c:pt>
                <c:pt idx="204">
                  <c:v>1200</c:v>
                </c:pt>
                <c:pt idx="205">
                  <c:v>1200</c:v>
                </c:pt>
                <c:pt idx="206">
                  <c:v>1200</c:v>
                </c:pt>
                <c:pt idx="207">
                  <c:v>1200</c:v>
                </c:pt>
                <c:pt idx="208">
                  <c:v>1200</c:v>
                </c:pt>
                <c:pt idx="209">
                  <c:v>1200</c:v>
                </c:pt>
                <c:pt idx="210">
                  <c:v>1200</c:v>
                </c:pt>
                <c:pt idx="211">
                  <c:v>2000</c:v>
                </c:pt>
                <c:pt idx="212">
                  <c:v>2000</c:v>
                </c:pt>
                <c:pt idx="213">
                  <c:v>2000</c:v>
                </c:pt>
                <c:pt idx="214">
                  <c:v>2000</c:v>
                </c:pt>
                <c:pt idx="215">
                  <c:v>2000</c:v>
                </c:pt>
                <c:pt idx="216">
                  <c:v>2000</c:v>
                </c:pt>
                <c:pt idx="217">
                  <c:v>2000</c:v>
                </c:pt>
                <c:pt idx="218">
                  <c:v>2000</c:v>
                </c:pt>
                <c:pt idx="219">
                  <c:v>2000</c:v>
                </c:pt>
                <c:pt idx="220">
                  <c:v>2000</c:v>
                </c:pt>
                <c:pt idx="221">
                  <c:v>2000</c:v>
                </c:pt>
                <c:pt idx="222">
                  <c:v>2000</c:v>
                </c:pt>
                <c:pt idx="223">
                  <c:v>1200</c:v>
                </c:pt>
                <c:pt idx="224">
                  <c:v>1200</c:v>
                </c:pt>
                <c:pt idx="225">
                  <c:v>1200</c:v>
                </c:pt>
                <c:pt idx="226">
                  <c:v>1200</c:v>
                </c:pt>
                <c:pt idx="227">
                  <c:v>1200</c:v>
                </c:pt>
                <c:pt idx="228">
                  <c:v>1200</c:v>
                </c:pt>
                <c:pt idx="229">
                  <c:v>1200</c:v>
                </c:pt>
                <c:pt idx="230">
                  <c:v>1200</c:v>
                </c:pt>
                <c:pt idx="231">
                  <c:v>1200</c:v>
                </c:pt>
                <c:pt idx="232">
                  <c:v>1200</c:v>
                </c:pt>
                <c:pt idx="233">
                  <c:v>1200</c:v>
                </c:pt>
                <c:pt idx="234">
                  <c:v>1200</c:v>
                </c:pt>
                <c:pt idx="235">
                  <c:v>1200</c:v>
                </c:pt>
                <c:pt idx="236">
                  <c:v>1200</c:v>
                </c:pt>
                <c:pt idx="237">
                  <c:v>1200</c:v>
                </c:pt>
                <c:pt idx="238">
                  <c:v>1200</c:v>
                </c:pt>
                <c:pt idx="239">
                  <c:v>1200</c:v>
                </c:pt>
                <c:pt idx="240">
                  <c:v>1200</c:v>
                </c:pt>
                <c:pt idx="241">
                  <c:v>1200</c:v>
                </c:pt>
                <c:pt idx="242">
                  <c:v>1200</c:v>
                </c:pt>
                <c:pt idx="243">
                  <c:v>1200</c:v>
                </c:pt>
                <c:pt idx="244">
                  <c:v>1200</c:v>
                </c:pt>
                <c:pt idx="245">
                  <c:v>1200</c:v>
                </c:pt>
                <c:pt idx="246">
                  <c:v>1200</c:v>
                </c:pt>
                <c:pt idx="247">
                  <c:v>1200</c:v>
                </c:pt>
                <c:pt idx="248">
                  <c:v>1200</c:v>
                </c:pt>
                <c:pt idx="249">
                  <c:v>1200</c:v>
                </c:pt>
                <c:pt idx="250">
                  <c:v>1200</c:v>
                </c:pt>
                <c:pt idx="251">
                  <c:v>1200</c:v>
                </c:pt>
                <c:pt idx="252">
                  <c:v>1200</c:v>
                </c:pt>
                <c:pt idx="253">
                  <c:v>2000</c:v>
                </c:pt>
                <c:pt idx="254">
                  <c:v>2000</c:v>
                </c:pt>
                <c:pt idx="255">
                  <c:v>2000</c:v>
                </c:pt>
                <c:pt idx="256">
                  <c:v>2000</c:v>
                </c:pt>
                <c:pt idx="257">
                  <c:v>2000</c:v>
                </c:pt>
                <c:pt idx="258">
                  <c:v>2000</c:v>
                </c:pt>
                <c:pt idx="259">
                  <c:v>2000</c:v>
                </c:pt>
                <c:pt idx="260">
                  <c:v>2000</c:v>
                </c:pt>
                <c:pt idx="261">
                  <c:v>2000</c:v>
                </c:pt>
                <c:pt idx="262">
                  <c:v>2000</c:v>
                </c:pt>
                <c:pt idx="263">
                  <c:v>2000</c:v>
                </c:pt>
                <c:pt idx="264">
                  <c:v>1200</c:v>
                </c:pt>
                <c:pt idx="265">
                  <c:v>1200</c:v>
                </c:pt>
                <c:pt idx="266">
                  <c:v>1200</c:v>
                </c:pt>
                <c:pt idx="267">
                  <c:v>1200</c:v>
                </c:pt>
                <c:pt idx="268">
                  <c:v>1200</c:v>
                </c:pt>
                <c:pt idx="269">
                  <c:v>1200</c:v>
                </c:pt>
                <c:pt idx="270">
                  <c:v>1200</c:v>
                </c:pt>
                <c:pt idx="271">
                  <c:v>1200</c:v>
                </c:pt>
                <c:pt idx="272">
                  <c:v>1200</c:v>
                </c:pt>
                <c:pt idx="273">
                  <c:v>1200</c:v>
                </c:pt>
                <c:pt idx="274">
                  <c:v>1200</c:v>
                </c:pt>
                <c:pt idx="275">
                  <c:v>1200</c:v>
                </c:pt>
                <c:pt idx="276">
                  <c:v>1200</c:v>
                </c:pt>
                <c:pt idx="277">
                  <c:v>1200</c:v>
                </c:pt>
                <c:pt idx="278">
                  <c:v>1200</c:v>
                </c:pt>
                <c:pt idx="279">
                  <c:v>1200</c:v>
                </c:pt>
                <c:pt idx="280">
                  <c:v>1200</c:v>
                </c:pt>
                <c:pt idx="281">
                  <c:v>1200</c:v>
                </c:pt>
                <c:pt idx="282">
                  <c:v>1200</c:v>
                </c:pt>
                <c:pt idx="283">
                  <c:v>1200</c:v>
                </c:pt>
                <c:pt idx="284">
                  <c:v>1200</c:v>
                </c:pt>
                <c:pt idx="285">
                  <c:v>1200</c:v>
                </c:pt>
                <c:pt idx="286">
                  <c:v>1200</c:v>
                </c:pt>
                <c:pt idx="287">
                  <c:v>1200</c:v>
                </c:pt>
                <c:pt idx="288">
                  <c:v>1200</c:v>
                </c:pt>
                <c:pt idx="289">
                  <c:v>1200</c:v>
                </c:pt>
                <c:pt idx="290">
                  <c:v>1200</c:v>
                </c:pt>
                <c:pt idx="291">
                  <c:v>1200</c:v>
                </c:pt>
                <c:pt idx="292">
                  <c:v>1200</c:v>
                </c:pt>
                <c:pt idx="293">
                  <c:v>1200</c:v>
                </c:pt>
                <c:pt idx="294">
                  <c:v>2000</c:v>
                </c:pt>
                <c:pt idx="295">
                  <c:v>2000</c:v>
                </c:pt>
                <c:pt idx="296">
                  <c:v>2000</c:v>
                </c:pt>
                <c:pt idx="297">
                  <c:v>2000</c:v>
                </c:pt>
                <c:pt idx="298">
                  <c:v>2000</c:v>
                </c:pt>
                <c:pt idx="299">
                  <c:v>2000</c:v>
                </c:pt>
                <c:pt idx="300">
                  <c:v>2000</c:v>
                </c:pt>
                <c:pt idx="301">
                  <c:v>2000</c:v>
                </c:pt>
                <c:pt idx="302">
                  <c:v>2000</c:v>
                </c:pt>
                <c:pt idx="303">
                  <c:v>2000</c:v>
                </c:pt>
                <c:pt idx="304">
                  <c:v>2000</c:v>
                </c:pt>
                <c:pt idx="305">
                  <c:v>1200</c:v>
                </c:pt>
                <c:pt idx="306">
                  <c:v>1200</c:v>
                </c:pt>
                <c:pt idx="307">
                  <c:v>1200</c:v>
                </c:pt>
                <c:pt idx="308">
                  <c:v>1200</c:v>
                </c:pt>
                <c:pt idx="309">
                  <c:v>1200</c:v>
                </c:pt>
                <c:pt idx="310">
                  <c:v>1200</c:v>
                </c:pt>
                <c:pt idx="311">
                  <c:v>1200</c:v>
                </c:pt>
                <c:pt idx="312">
                  <c:v>1200</c:v>
                </c:pt>
                <c:pt idx="313">
                  <c:v>1200</c:v>
                </c:pt>
                <c:pt idx="314">
                  <c:v>1200</c:v>
                </c:pt>
                <c:pt idx="315">
                  <c:v>1200</c:v>
                </c:pt>
                <c:pt idx="316">
                  <c:v>1200</c:v>
                </c:pt>
                <c:pt idx="317">
                  <c:v>1200</c:v>
                </c:pt>
                <c:pt idx="318">
                  <c:v>1200</c:v>
                </c:pt>
                <c:pt idx="319">
                  <c:v>1200</c:v>
                </c:pt>
                <c:pt idx="320">
                  <c:v>1200</c:v>
                </c:pt>
                <c:pt idx="321">
                  <c:v>1200</c:v>
                </c:pt>
                <c:pt idx="322">
                  <c:v>1200</c:v>
                </c:pt>
                <c:pt idx="323">
                  <c:v>1200</c:v>
                </c:pt>
                <c:pt idx="324">
                  <c:v>1200</c:v>
                </c:pt>
                <c:pt idx="325">
                  <c:v>1200</c:v>
                </c:pt>
                <c:pt idx="326">
                  <c:v>1200</c:v>
                </c:pt>
                <c:pt idx="327">
                  <c:v>1200</c:v>
                </c:pt>
                <c:pt idx="328">
                  <c:v>1200</c:v>
                </c:pt>
                <c:pt idx="329">
                  <c:v>1200</c:v>
                </c:pt>
                <c:pt idx="330">
                  <c:v>1200</c:v>
                </c:pt>
                <c:pt idx="331">
                  <c:v>1200</c:v>
                </c:pt>
                <c:pt idx="332">
                  <c:v>1200</c:v>
                </c:pt>
                <c:pt idx="333">
                  <c:v>1200</c:v>
                </c:pt>
                <c:pt idx="334">
                  <c:v>1200</c:v>
                </c:pt>
                <c:pt idx="335">
                  <c:v>2000</c:v>
                </c:pt>
                <c:pt idx="336">
                  <c:v>2000</c:v>
                </c:pt>
                <c:pt idx="337">
                  <c:v>2000</c:v>
                </c:pt>
                <c:pt idx="338">
                  <c:v>2000</c:v>
                </c:pt>
                <c:pt idx="339">
                  <c:v>2000</c:v>
                </c:pt>
                <c:pt idx="340">
                  <c:v>2000</c:v>
                </c:pt>
                <c:pt idx="341">
                  <c:v>2000</c:v>
                </c:pt>
                <c:pt idx="342">
                  <c:v>2000</c:v>
                </c:pt>
                <c:pt idx="343">
                  <c:v>2000</c:v>
                </c:pt>
                <c:pt idx="344">
                  <c:v>2000</c:v>
                </c:pt>
                <c:pt idx="345">
                  <c:v>2000</c:v>
                </c:pt>
                <c:pt idx="346">
                  <c:v>2000</c:v>
                </c:pt>
                <c:pt idx="347">
                  <c:v>1200</c:v>
                </c:pt>
                <c:pt idx="348">
                  <c:v>1200</c:v>
                </c:pt>
                <c:pt idx="349">
                  <c:v>1200</c:v>
                </c:pt>
                <c:pt idx="350">
                  <c:v>1200</c:v>
                </c:pt>
                <c:pt idx="351">
                  <c:v>1200</c:v>
                </c:pt>
                <c:pt idx="352">
                  <c:v>1200</c:v>
                </c:pt>
                <c:pt idx="353">
                  <c:v>1200</c:v>
                </c:pt>
                <c:pt idx="354">
                  <c:v>1200</c:v>
                </c:pt>
                <c:pt idx="355">
                  <c:v>1200</c:v>
                </c:pt>
                <c:pt idx="356">
                  <c:v>1200</c:v>
                </c:pt>
                <c:pt idx="357">
                  <c:v>1200</c:v>
                </c:pt>
                <c:pt idx="358">
                  <c:v>1200</c:v>
                </c:pt>
                <c:pt idx="359">
                  <c:v>1200</c:v>
                </c:pt>
                <c:pt idx="360">
                  <c:v>1200</c:v>
                </c:pt>
                <c:pt idx="361">
                  <c:v>1200</c:v>
                </c:pt>
                <c:pt idx="362">
                  <c:v>1200</c:v>
                </c:pt>
                <c:pt idx="363">
                  <c:v>1200</c:v>
                </c:pt>
                <c:pt idx="364">
                  <c:v>1200</c:v>
                </c:pt>
                <c:pt idx="365">
                  <c:v>1200</c:v>
                </c:pt>
                <c:pt idx="366">
                  <c:v>1200</c:v>
                </c:pt>
                <c:pt idx="367">
                  <c:v>1200</c:v>
                </c:pt>
                <c:pt idx="368">
                  <c:v>1200</c:v>
                </c:pt>
                <c:pt idx="369">
                  <c:v>1200</c:v>
                </c:pt>
                <c:pt idx="370">
                  <c:v>1200</c:v>
                </c:pt>
                <c:pt idx="371">
                  <c:v>1200</c:v>
                </c:pt>
                <c:pt idx="372">
                  <c:v>1200</c:v>
                </c:pt>
                <c:pt idx="373">
                  <c:v>1200</c:v>
                </c:pt>
                <c:pt idx="374">
                  <c:v>1200</c:v>
                </c:pt>
                <c:pt idx="375">
                  <c:v>1200</c:v>
                </c:pt>
                <c:pt idx="376">
                  <c:v>1200</c:v>
                </c:pt>
                <c:pt idx="377">
                  <c:v>2000</c:v>
                </c:pt>
                <c:pt idx="378">
                  <c:v>2000</c:v>
                </c:pt>
                <c:pt idx="379">
                  <c:v>2000</c:v>
                </c:pt>
                <c:pt idx="380">
                  <c:v>2000</c:v>
                </c:pt>
                <c:pt idx="381">
                  <c:v>2000</c:v>
                </c:pt>
                <c:pt idx="382">
                  <c:v>2000</c:v>
                </c:pt>
                <c:pt idx="383">
                  <c:v>2000</c:v>
                </c:pt>
                <c:pt idx="384">
                  <c:v>2000</c:v>
                </c:pt>
                <c:pt idx="385">
                  <c:v>2000</c:v>
                </c:pt>
                <c:pt idx="386">
                  <c:v>2000</c:v>
                </c:pt>
                <c:pt idx="387">
                  <c:v>2000</c:v>
                </c:pt>
                <c:pt idx="388">
                  <c:v>2000</c:v>
                </c:pt>
                <c:pt idx="389">
                  <c:v>1200</c:v>
                </c:pt>
                <c:pt idx="390">
                  <c:v>1200</c:v>
                </c:pt>
                <c:pt idx="391">
                  <c:v>1200</c:v>
                </c:pt>
                <c:pt idx="392">
                  <c:v>1200</c:v>
                </c:pt>
                <c:pt idx="393">
                  <c:v>1200</c:v>
                </c:pt>
                <c:pt idx="394">
                  <c:v>1200</c:v>
                </c:pt>
                <c:pt idx="395">
                  <c:v>1200</c:v>
                </c:pt>
                <c:pt idx="396">
                  <c:v>1200</c:v>
                </c:pt>
                <c:pt idx="397">
                  <c:v>1200</c:v>
                </c:pt>
                <c:pt idx="398">
                  <c:v>1200</c:v>
                </c:pt>
                <c:pt idx="399">
                  <c:v>1200</c:v>
                </c:pt>
                <c:pt idx="400">
                  <c:v>1200</c:v>
                </c:pt>
                <c:pt idx="401">
                  <c:v>1200</c:v>
                </c:pt>
                <c:pt idx="402">
                  <c:v>1200</c:v>
                </c:pt>
                <c:pt idx="403">
                  <c:v>1200</c:v>
                </c:pt>
                <c:pt idx="404">
                  <c:v>1200</c:v>
                </c:pt>
                <c:pt idx="405">
                  <c:v>1200</c:v>
                </c:pt>
                <c:pt idx="406">
                  <c:v>1200</c:v>
                </c:pt>
                <c:pt idx="407">
                  <c:v>1200</c:v>
                </c:pt>
                <c:pt idx="408">
                  <c:v>1200</c:v>
                </c:pt>
                <c:pt idx="409">
                  <c:v>1200</c:v>
                </c:pt>
                <c:pt idx="410">
                  <c:v>1200</c:v>
                </c:pt>
                <c:pt idx="411">
                  <c:v>1200</c:v>
                </c:pt>
                <c:pt idx="412">
                  <c:v>1200</c:v>
                </c:pt>
                <c:pt idx="413">
                  <c:v>1200</c:v>
                </c:pt>
                <c:pt idx="414">
                  <c:v>1200</c:v>
                </c:pt>
                <c:pt idx="415">
                  <c:v>1200</c:v>
                </c:pt>
                <c:pt idx="416">
                  <c:v>1200</c:v>
                </c:pt>
                <c:pt idx="417">
                  <c:v>1200</c:v>
                </c:pt>
                <c:pt idx="418">
                  <c:v>1200</c:v>
                </c:pt>
                <c:pt idx="419">
                  <c:v>2000</c:v>
                </c:pt>
                <c:pt idx="420">
                  <c:v>2000</c:v>
                </c:pt>
                <c:pt idx="421">
                  <c:v>2000</c:v>
                </c:pt>
                <c:pt idx="422">
                  <c:v>2000</c:v>
                </c:pt>
                <c:pt idx="423">
                  <c:v>2000</c:v>
                </c:pt>
                <c:pt idx="424">
                  <c:v>2000</c:v>
                </c:pt>
                <c:pt idx="425">
                  <c:v>2000</c:v>
                </c:pt>
                <c:pt idx="426">
                  <c:v>2000</c:v>
                </c:pt>
                <c:pt idx="427">
                  <c:v>2000</c:v>
                </c:pt>
                <c:pt idx="428">
                  <c:v>2000</c:v>
                </c:pt>
                <c:pt idx="429">
                  <c:v>2000</c:v>
                </c:pt>
                <c:pt idx="430">
                  <c:v>2000</c:v>
                </c:pt>
                <c:pt idx="431">
                  <c:v>1200</c:v>
                </c:pt>
                <c:pt idx="432">
                  <c:v>1200</c:v>
                </c:pt>
                <c:pt idx="433">
                  <c:v>1200</c:v>
                </c:pt>
                <c:pt idx="434">
                  <c:v>1200</c:v>
                </c:pt>
                <c:pt idx="435">
                  <c:v>1200</c:v>
                </c:pt>
                <c:pt idx="436">
                  <c:v>1200</c:v>
                </c:pt>
                <c:pt idx="437">
                  <c:v>1200</c:v>
                </c:pt>
                <c:pt idx="438">
                  <c:v>1200</c:v>
                </c:pt>
                <c:pt idx="439">
                  <c:v>1200</c:v>
                </c:pt>
                <c:pt idx="440">
                  <c:v>1200</c:v>
                </c:pt>
                <c:pt idx="441">
                  <c:v>1200</c:v>
                </c:pt>
                <c:pt idx="442">
                  <c:v>1200</c:v>
                </c:pt>
                <c:pt idx="443">
                  <c:v>1200</c:v>
                </c:pt>
                <c:pt idx="444">
                  <c:v>1200</c:v>
                </c:pt>
                <c:pt idx="445">
                  <c:v>1200</c:v>
                </c:pt>
                <c:pt idx="446">
                  <c:v>1200</c:v>
                </c:pt>
                <c:pt idx="447">
                  <c:v>1200</c:v>
                </c:pt>
                <c:pt idx="448">
                  <c:v>1200</c:v>
                </c:pt>
                <c:pt idx="449">
                  <c:v>1200</c:v>
                </c:pt>
                <c:pt idx="450">
                  <c:v>1200</c:v>
                </c:pt>
                <c:pt idx="451">
                  <c:v>1200</c:v>
                </c:pt>
                <c:pt idx="452">
                  <c:v>1200</c:v>
                </c:pt>
                <c:pt idx="453">
                  <c:v>1200</c:v>
                </c:pt>
                <c:pt idx="454">
                  <c:v>1200</c:v>
                </c:pt>
                <c:pt idx="455">
                  <c:v>1200</c:v>
                </c:pt>
                <c:pt idx="456">
                  <c:v>1200</c:v>
                </c:pt>
                <c:pt idx="457">
                  <c:v>1200</c:v>
                </c:pt>
                <c:pt idx="458">
                  <c:v>1200</c:v>
                </c:pt>
                <c:pt idx="459">
                  <c:v>1200</c:v>
                </c:pt>
                <c:pt idx="460">
                  <c:v>1200</c:v>
                </c:pt>
                <c:pt idx="461">
                  <c:v>1200</c:v>
                </c:pt>
                <c:pt idx="462">
                  <c:v>1200</c:v>
                </c:pt>
                <c:pt idx="463">
                  <c:v>1200</c:v>
                </c:pt>
                <c:pt idx="464">
                  <c:v>1200</c:v>
                </c:pt>
                <c:pt idx="465">
                  <c:v>1200</c:v>
                </c:pt>
                <c:pt idx="466">
                  <c:v>1200</c:v>
                </c:pt>
                <c:pt idx="467">
                  <c:v>1200</c:v>
                </c:pt>
                <c:pt idx="468">
                  <c:v>1200</c:v>
                </c:pt>
                <c:pt idx="469">
                  <c:v>1200</c:v>
                </c:pt>
                <c:pt idx="470">
                  <c:v>1200</c:v>
                </c:pt>
                <c:pt idx="471">
                  <c:v>1200</c:v>
                </c:pt>
                <c:pt idx="472">
                  <c:v>1200</c:v>
                </c:pt>
                <c:pt idx="473">
                  <c:v>1200</c:v>
                </c:pt>
                <c:pt idx="474">
                  <c:v>1200</c:v>
                </c:pt>
                <c:pt idx="475">
                  <c:v>1200</c:v>
                </c:pt>
                <c:pt idx="476">
                  <c:v>1200</c:v>
                </c:pt>
                <c:pt idx="477">
                  <c:v>1200</c:v>
                </c:pt>
                <c:pt idx="478">
                  <c:v>1200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Sheet1!$H$1</c:f>
              <c:strCache>
                <c:ptCount val="1"/>
                <c:pt idx="0">
                  <c:v>CPU7_FREQ</c:v>
                </c:pt>
              </c:strCache>
            </c:strRef>
          </c:tx>
          <c:spPr>
            <a:ln w="25400">
              <a:solidFill>
                <a:srgbClr val="FFC000"/>
              </a:solidFill>
            </a:ln>
          </c:spPr>
          <c:marker>
            <c:symbol val="none"/>
          </c:marker>
          <c:val>
            <c:numRef>
              <c:f>Sheet1!$H$2:$H$480</c:f>
              <c:numCache>
                <c:formatCode>General</c:formatCode>
                <c:ptCount val="479"/>
                <c:pt idx="0">
                  <c:v>1200</c:v>
                </c:pt>
                <c:pt idx="1">
                  <c:v>1200</c:v>
                </c:pt>
                <c:pt idx="2">
                  <c:v>1200</c:v>
                </c:pt>
                <c:pt idx="3">
                  <c:v>1200</c:v>
                </c:pt>
                <c:pt idx="4">
                  <c:v>1200</c:v>
                </c:pt>
                <c:pt idx="5">
                  <c:v>1200</c:v>
                </c:pt>
                <c:pt idx="6">
                  <c:v>1200</c:v>
                </c:pt>
                <c:pt idx="7">
                  <c:v>1200</c:v>
                </c:pt>
                <c:pt idx="8">
                  <c:v>1200</c:v>
                </c:pt>
                <c:pt idx="9">
                  <c:v>1200</c:v>
                </c:pt>
                <c:pt idx="10">
                  <c:v>1200</c:v>
                </c:pt>
                <c:pt idx="11">
                  <c:v>1200</c:v>
                </c:pt>
                <c:pt idx="12">
                  <c:v>1200</c:v>
                </c:pt>
                <c:pt idx="13">
                  <c:v>1200</c:v>
                </c:pt>
                <c:pt idx="14">
                  <c:v>1200</c:v>
                </c:pt>
                <c:pt idx="15">
                  <c:v>1200</c:v>
                </c:pt>
                <c:pt idx="16">
                  <c:v>1200</c:v>
                </c:pt>
                <c:pt idx="17">
                  <c:v>1200</c:v>
                </c:pt>
                <c:pt idx="18">
                  <c:v>1200</c:v>
                </c:pt>
                <c:pt idx="19">
                  <c:v>1200</c:v>
                </c:pt>
                <c:pt idx="20">
                  <c:v>1200</c:v>
                </c:pt>
                <c:pt idx="21">
                  <c:v>1200</c:v>
                </c:pt>
                <c:pt idx="22">
                  <c:v>1200</c:v>
                </c:pt>
                <c:pt idx="23">
                  <c:v>1200</c:v>
                </c:pt>
                <c:pt idx="24">
                  <c:v>1200</c:v>
                </c:pt>
                <c:pt idx="25">
                  <c:v>1200</c:v>
                </c:pt>
                <c:pt idx="26">
                  <c:v>2000</c:v>
                </c:pt>
                <c:pt idx="27">
                  <c:v>2000</c:v>
                </c:pt>
                <c:pt idx="28">
                  <c:v>1200</c:v>
                </c:pt>
                <c:pt idx="29">
                  <c:v>1200</c:v>
                </c:pt>
                <c:pt idx="30">
                  <c:v>1200</c:v>
                </c:pt>
                <c:pt idx="31">
                  <c:v>1200</c:v>
                </c:pt>
                <c:pt idx="32">
                  <c:v>1200</c:v>
                </c:pt>
                <c:pt idx="33">
                  <c:v>1200</c:v>
                </c:pt>
                <c:pt idx="34">
                  <c:v>1200</c:v>
                </c:pt>
                <c:pt idx="35">
                  <c:v>1200</c:v>
                </c:pt>
                <c:pt idx="36">
                  <c:v>1200</c:v>
                </c:pt>
                <c:pt idx="37">
                  <c:v>2000</c:v>
                </c:pt>
                <c:pt idx="38">
                  <c:v>1200</c:v>
                </c:pt>
                <c:pt idx="39">
                  <c:v>1200</c:v>
                </c:pt>
                <c:pt idx="40">
                  <c:v>1200</c:v>
                </c:pt>
                <c:pt idx="41">
                  <c:v>1200</c:v>
                </c:pt>
                <c:pt idx="42">
                  <c:v>1200</c:v>
                </c:pt>
                <c:pt idx="43">
                  <c:v>1200</c:v>
                </c:pt>
                <c:pt idx="44">
                  <c:v>1200</c:v>
                </c:pt>
                <c:pt idx="45">
                  <c:v>1200</c:v>
                </c:pt>
                <c:pt idx="46">
                  <c:v>1200</c:v>
                </c:pt>
                <c:pt idx="47">
                  <c:v>1200</c:v>
                </c:pt>
                <c:pt idx="48">
                  <c:v>2000</c:v>
                </c:pt>
                <c:pt idx="49">
                  <c:v>2000</c:v>
                </c:pt>
                <c:pt idx="50">
                  <c:v>2000</c:v>
                </c:pt>
                <c:pt idx="51">
                  <c:v>2000</c:v>
                </c:pt>
                <c:pt idx="52">
                  <c:v>2000</c:v>
                </c:pt>
                <c:pt idx="53">
                  <c:v>2000</c:v>
                </c:pt>
                <c:pt idx="54">
                  <c:v>2000</c:v>
                </c:pt>
                <c:pt idx="55">
                  <c:v>2000</c:v>
                </c:pt>
                <c:pt idx="56">
                  <c:v>2000</c:v>
                </c:pt>
                <c:pt idx="57">
                  <c:v>2000</c:v>
                </c:pt>
                <c:pt idx="58">
                  <c:v>2000</c:v>
                </c:pt>
                <c:pt idx="59">
                  <c:v>2000</c:v>
                </c:pt>
                <c:pt idx="60">
                  <c:v>2000</c:v>
                </c:pt>
                <c:pt idx="61">
                  <c:v>1200</c:v>
                </c:pt>
                <c:pt idx="62">
                  <c:v>1200</c:v>
                </c:pt>
                <c:pt idx="63">
                  <c:v>1200</c:v>
                </c:pt>
                <c:pt idx="64">
                  <c:v>1200</c:v>
                </c:pt>
                <c:pt idx="65">
                  <c:v>1200</c:v>
                </c:pt>
                <c:pt idx="66">
                  <c:v>1200</c:v>
                </c:pt>
                <c:pt idx="67">
                  <c:v>1200</c:v>
                </c:pt>
                <c:pt idx="68">
                  <c:v>1200</c:v>
                </c:pt>
                <c:pt idx="69">
                  <c:v>1200</c:v>
                </c:pt>
                <c:pt idx="70">
                  <c:v>1200</c:v>
                </c:pt>
                <c:pt idx="71">
                  <c:v>1200</c:v>
                </c:pt>
                <c:pt idx="72">
                  <c:v>1200</c:v>
                </c:pt>
                <c:pt idx="73">
                  <c:v>1200</c:v>
                </c:pt>
                <c:pt idx="74">
                  <c:v>1200</c:v>
                </c:pt>
                <c:pt idx="75">
                  <c:v>1200</c:v>
                </c:pt>
                <c:pt idx="76">
                  <c:v>1200</c:v>
                </c:pt>
                <c:pt idx="77">
                  <c:v>1200</c:v>
                </c:pt>
                <c:pt idx="78">
                  <c:v>1200</c:v>
                </c:pt>
                <c:pt idx="79">
                  <c:v>1200</c:v>
                </c:pt>
                <c:pt idx="80">
                  <c:v>1200</c:v>
                </c:pt>
                <c:pt idx="81">
                  <c:v>1200</c:v>
                </c:pt>
                <c:pt idx="82">
                  <c:v>1200</c:v>
                </c:pt>
                <c:pt idx="83">
                  <c:v>1200</c:v>
                </c:pt>
                <c:pt idx="84">
                  <c:v>1200</c:v>
                </c:pt>
                <c:pt idx="85">
                  <c:v>2000</c:v>
                </c:pt>
                <c:pt idx="86">
                  <c:v>2000</c:v>
                </c:pt>
                <c:pt idx="87">
                  <c:v>2000</c:v>
                </c:pt>
                <c:pt idx="88">
                  <c:v>2000</c:v>
                </c:pt>
                <c:pt idx="89">
                  <c:v>2000</c:v>
                </c:pt>
                <c:pt idx="90">
                  <c:v>2000</c:v>
                </c:pt>
                <c:pt idx="91">
                  <c:v>2000</c:v>
                </c:pt>
                <c:pt idx="92">
                  <c:v>2000</c:v>
                </c:pt>
                <c:pt idx="93">
                  <c:v>2000</c:v>
                </c:pt>
                <c:pt idx="94">
                  <c:v>2000</c:v>
                </c:pt>
                <c:pt idx="95">
                  <c:v>2000</c:v>
                </c:pt>
                <c:pt idx="96">
                  <c:v>2000</c:v>
                </c:pt>
                <c:pt idx="97">
                  <c:v>1200</c:v>
                </c:pt>
                <c:pt idx="98">
                  <c:v>1200</c:v>
                </c:pt>
                <c:pt idx="99">
                  <c:v>1200</c:v>
                </c:pt>
                <c:pt idx="100">
                  <c:v>1200</c:v>
                </c:pt>
                <c:pt idx="101">
                  <c:v>1200</c:v>
                </c:pt>
                <c:pt idx="102">
                  <c:v>1200</c:v>
                </c:pt>
                <c:pt idx="103">
                  <c:v>1200</c:v>
                </c:pt>
                <c:pt idx="104">
                  <c:v>1200</c:v>
                </c:pt>
                <c:pt idx="105">
                  <c:v>1200</c:v>
                </c:pt>
                <c:pt idx="106">
                  <c:v>1200</c:v>
                </c:pt>
                <c:pt idx="107">
                  <c:v>1200</c:v>
                </c:pt>
                <c:pt idx="108">
                  <c:v>1200</c:v>
                </c:pt>
                <c:pt idx="109">
                  <c:v>1200</c:v>
                </c:pt>
                <c:pt idx="110">
                  <c:v>1200</c:v>
                </c:pt>
                <c:pt idx="111">
                  <c:v>1200</c:v>
                </c:pt>
                <c:pt idx="112">
                  <c:v>1200</c:v>
                </c:pt>
                <c:pt idx="113">
                  <c:v>1200</c:v>
                </c:pt>
                <c:pt idx="114">
                  <c:v>1200</c:v>
                </c:pt>
                <c:pt idx="115">
                  <c:v>1200</c:v>
                </c:pt>
                <c:pt idx="116">
                  <c:v>1200</c:v>
                </c:pt>
                <c:pt idx="117">
                  <c:v>1200</c:v>
                </c:pt>
                <c:pt idx="118">
                  <c:v>1200</c:v>
                </c:pt>
                <c:pt idx="119">
                  <c:v>1200</c:v>
                </c:pt>
                <c:pt idx="120">
                  <c:v>1200</c:v>
                </c:pt>
                <c:pt idx="121">
                  <c:v>1200</c:v>
                </c:pt>
                <c:pt idx="122">
                  <c:v>1200</c:v>
                </c:pt>
                <c:pt idx="123">
                  <c:v>1200</c:v>
                </c:pt>
                <c:pt idx="124">
                  <c:v>1200</c:v>
                </c:pt>
                <c:pt idx="125">
                  <c:v>1200</c:v>
                </c:pt>
                <c:pt idx="126">
                  <c:v>1200</c:v>
                </c:pt>
                <c:pt idx="127">
                  <c:v>2000</c:v>
                </c:pt>
                <c:pt idx="128">
                  <c:v>2000</c:v>
                </c:pt>
                <c:pt idx="129">
                  <c:v>2000</c:v>
                </c:pt>
                <c:pt idx="130">
                  <c:v>2000</c:v>
                </c:pt>
                <c:pt idx="131">
                  <c:v>2000</c:v>
                </c:pt>
                <c:pt idx="132">
                  <c:v>2000</c:v>
                </c:pt>
                <c:pt idx="133">
                  <c:v>2000</c:v>
                </c:pt>
                <c:pt idx="134">
                  <c:v>2000</c:v>
                </c:pt>
                <c:pt idx="135">
                  <c:v>2000</c:v>
                </c:pt>
                <c:pt idx="136">
                  <c:v>2000</c:v>
                </c:pt>
                <c:pt idx="137">
                  <c:v>2000</c:v>
                </c:pt>
                <c:pt idx="138">
                  <c:v>2000</c:v>
                </c:pt>
                <c:pt idx="139">
                  <c:v>1200</c:v>
                </c:pt>
                <c:pt idx="140">
                  <c:v>1200</c:v>
                </c:pt>
                <c:pt idx="141">
                  <c:v>1200</c:v>
                </c:pt>
                <c:pt idx="142">
                  <c:v>1200</c:v>
                </c:pt>
                <c:pt idx="143">
                  <c:v>1200</c:v>
                </c:pt>
                <c:pt idx="144">
                  <c:v>1200</c:v>
                </c:pt>
                <c:pt idx="145">
                  <c:v>1200</c:v>
                </c:pt>
                <c:pt idx="146">
                  <c:v>1200</c:v>
                </c:pt>
                <c:pt idx="147">
                  <c:v>1200</c:v>
                </c:pt>
                <c:pt idx="148">
                  <c:v>1200</c:v>
                </c:pt>
                <c:pt idx="149">
                  <c:v>1200</c:v>
                </c:pt>
                <c:pt idx="150">
                  <c:v>1200</c:v>
                </c:pt>
                <c:pt idx="151">
                  <c:v>1200</c:v>
                </c:pt>
                <c:pt idx="152">
                  <c:v>1200</c:v>
                </c:pt>
                <c:pt idx="153">
                  <c:v>1200</c:v>
                </c:pt>
                <c:pt idx="154">
                  <c:v>1200</c:v>
                </c:pt>
                <c:pt idx="155">
                  <c:v>1200</c:v>
                </c:pt>
                <c:pt idx="156">
                  <c:v>1200</c:v>
                </c:pt>
                <c:pt idx="157">
                  <c:v>1200</c:v>
                </c:pt>
                <c:pt idx="158">
                  <c:v>1200</c:v>
                </c:pt>
                <c:pt idx="159">
                  <c:v>1200</c:v>
                </c:pt>
                <c:pt idx="160">
                  <c:v>1200</c:v>
                </c:pt>
                <c:pt idx="161">
                  <c:v>1200</c:v>
                </c:pt>
                <c:pt idx="162">
                  <c:v>1200</c:v>
                </c:pt>
                <c:pt idx="163">
                  <c:v>1200</c:v>
                </c:pt>
                <c:pt idx="164">
                  <c:v>1200</c:v>
                </c:pt>
                <c:pt idx="165">
                  <c:v>1200</c:v>
                </c:pt>
                <c:pt idx="166">
                  <c:v>1200</c:v>
                </c:pt>
                <c:pt idx="167">
                  <c:v>1200</c:v>
                </c:pt>
                <c:pt idx="168">
                  <c:v>1200</c:v>
                </c:pt>
                <c:pt idx="169">
                  <c:v>2000</c:v>
                </c:pt>
                <c:pt idx="170">
                  <c:v>2000</c:v>
                </c:pt>
                <c:pt idx="171">
                  <c:v>2000</c:v>
                </c:pt>
                <c:pt idx="172">
                  <c:v>2000</c:v>
                </c:pt>
                <c:pt idx="173">
                  <c:v>2000</c:v>
                </c:pt>
                <c:pt idx="174">
                  <c:v>2000</c:v>
                </c:pt>
                <c:pt idx="175">
                  <c:v>2000</c:v>
                </c:pt>
                <c:pt idx="176">
                  <c:v>2000</c:v>
                </c:pt>
                <c:pt idx="177">
                  <c:v>2000</c:v>
                </c:pt>
                <c:pt idx="178">
                  <c:v>2000</c:v>
                </c:pt>
                <c:pt idx="179">
                  <c:v>2000</c:v>
                </c:pt>
                <c:pt idx="180">
                  <c:v>2000</c:v>
                </c:pt>
                <c:pt idx="181">
                  <c:v>1200</c:v>
                </c:pt>
                <c:pt idx="182">
                  <c:v>1200</c:v>
                </c:pt>
                <c:pt idx="183">
                  <c:v>1200</c:v>
                </c:pt>
                <c:pt idx="184">
                  <c:v>1200</c:v>
                </c:pt>
                <c:pt idx="185">
                  <c:v>1200</c:v>
                </c:pt>
                <c:pt idx="186">
                  <c:v>1200</c:v>
                </c:pt>
                <c:pt idx="187">
                  <c:v>1200</c:v>
                </c:pt>
                <c:pt idx="188">
                  <c:v>1200</c:v>
                </c:pt>
                <c:pt idx="189">
                  <c:v>1200</c:v>
                </c:pt>
                <c:pt idx="190">
                  <c:v>1200</c:v>
                </c:pt>
                <c:pt idx="191">
                  <c:v>1200</c:v>
                </c:pt>
                <c:pt idx="192">
                  <c:v>1200</c:v>
                </c:pt>
                <c:pt idx="193">
                  <c:v>1200</c:v>
                </c:pt>
                <c:pt idx="194">
                  <c:v>1200</c:v>
                </c:pt>
                <c:pt idx="195">
                  <c:v>1200</c:v>
                </c:pt>
                <c:pt idx="196">
                  <c:v>1200</c:v>
                </c:pt>
                <c:pt idx="197">
                  <c:v>1200</c:v>
                </c:pt>
                <c:pt idx="198">
                  <c:v>1200</c:v>
                </c:pt>
                <c:pt idx="199">
                  <c:v>1200</c:v>
                </c:pt>
                <c:pt idx="200">
                  <c:v>1200</c:v>
                </c:pt>
                <c:pt idx="201">
                  <c:v>1200</c:v>
                </c:pt>
                <c:pt idx="202">
                  <c:v>1200</c:v>
                </c:pt>
                <c:pt idx="203">
                  <c:v>1200</c:v>
                </c:pt>
                <c:pt idx="204">
                  <c:v>1200</c:v>
                </c:pt>
                <c:pt idx="205">
                  <c:v>1200</c:v>
                </c:pt>
                <c:pt idx="206">
                  <c:v>1200</c:v>
                </c:pt>
                <c:pt idx="207">
                  <c:v>1200</c:v>
                </c:pt>
                <c:pt idx="208">
                  <c:v>1200</c:v>
                </c:pt>
                <c:pt idx="209">
                  <c:v>1200</c:v>
                </c:pt>
                <c:pt idx="210">
                  <c:v>1200</c:v>
                </c:pt>
                <c:pt idx="211">
                  <c:v>2000</c:v>
                </c:pt>
                <c:pt idx="212">
                  <c:v>2000</c:v>
                </c:pt>
                <c:pt idx="213">
                  <c:v>2000</c:v>
                </c:pt>
                <c:pt idx="214">
                  <c:v>2000</c:v>
                </c:pt>
                <c:pt idx="215">
                  <c:v>2000</c:v>
                </c:pt>
                <c:pt idx="216">
                  <c:v>2000</c:v>
                </c:pt>
                <c:pt idx="217">
                  <c:v>2000</c:v>
                </c:pt>
                <c:pt idx="218">
                  <c:v>2000</c:v>
                </c:pt>
                <c:pt idx="219">
                  <c:v>2000</c:v>
                </c:pt>
                <c:pt idx="220">
                  <c:v>2000</c:v>
                </c:pt>
                <c:pt idx="221">
                  <c:v>2000</c:v>
                </c:pt>
                <c:pt idx="222">
                  <c:v>2000</c:v>
                </c:pt>
                <c:pt idx="223">
                  <c:v>1200</c:v>
                </c:pt>
                <c:pt idx="224">
                  <c:v>1200</c:v>
                </c:pt>
                <c:pt idx="225">
                  <c:v>1200</c:v>
                </c:pt>
                <c:pt idx="226">
                  <c:v>1200</c:v>
                </c:pt>
                <c:pt idx="227">
                  <c:v>1200</c:v>
                </c:pt>
                <c:pt idx="228">
                  <c:v>1200</c:v>
                </c:pt>
                <c:pt idx="229">
                  <c:v>1200</c:v>
                </c:pt>
                <c:pt idx="230">
                  <c:v>1200</c:v>
                </c:pt>
                <c:pt idx="231">
                  <c:v>1200</c:v>
                </c:pt>
                <c:pt idx="232">
                  <c:v>1200</c:v>
                </c:pt>
                <c:pt idx="233">
                  <c:v>1200</c:v>
                </c:pt>
                <c:pt idx="234">
                  <c:v>1200</c:v>
                </c:pt>
                <c:pt idx="235">
                  <c:v>1200</c:v>
                </c:pt>
                <c:pt idx="236">
                  <c:v>1200</c:v>
                </c:pt>
                <c:pt idx="237">
                  <c:v>1200</c:v>
                </c:pt>
                <c:pt idx="238">
                  <c:v>1200</c:v>
                </c:pt>
                <c:pt idx="239">
                  <c:v>1200</c:v>
                </c:pt>
                <c:pt idx="240">
                  <c:v>1200</c:v>
                </c:pt>
                <c:pt idx="241">
                  <c:v>1200</c:v>
                </c:pt>
                <c:pt idx="242">
                  <c:v>1200</c:v>
                </c:pt>
                <c:pt idx="243">
                  <c:v>1200</c:v>
                </c:pt>
                <c:pt idx="244">
                  <c:v>1200</c:v>
                </c:pt>
                <c:pt idx="245">
                  <c:v>1200</c:v>
                </c:pt>
                <c:pt idx="246">
                  <c:v>1200</c:v>
                </c:pt>
                <c:pt idx="247">
                  <c:v>1200</c:v>
                </c:pt>
                <c:pt idx="248">
                  <c:v>1200</c:v>
                </c:pt>
                <c:pt idx="249">
                  <c:v>1200</c:v>
                </c:pt>
                <c:pt idx="250">
                  <c:v>1200</c:v>
                </c:pt>
                <c:pt idx="251">
                  <c:v>1200</c:v>
                </c:pt>
                <c:pt idx="252">
                  <c:v>1200</c:v>
                </c:pt>
                <c:pt idx="253">
                  <c:v>2000</c:v>
                </c:pt>
                <c:pt idx="254">
                  <c:v>2000</c:v>
                </c:pt>
                <c:pt idx="255">
                  <c:v>2000</c:v>
                </c:pt>
                <c:pt idx="256">
                  <c:v>2000</c:v>
                </c:pt>
                <c:pt idx="257">
                  <c:v>2000</c:v>
                </c:pt>
                <c:pt idx="258">
                  <c:v>2000</c:v>
                </c:pt>
                <c:pt idx="259">
                  <c:v>2000</c:v>
                </c:pt>
                <c:pt idx="260">
                  <c:v>2000</c:v>
                </c:pt>
                <c:pt idx="261">
                  <c:v>2000</c:v>
                </c:pt>
                <c:pt idx="262">
                  <c:v>2000</c:v>
                </c:pt>
                <c:pt idx="263">
                  <c:v>2000</c:v>
                </c:pt>
                <c:pt idx="264">
                  <c:v>1200</c:v>
                </c:pt>
                <c:pt idx="265">
                  <c:v>1200</c:v>
                </c:pt>
                <c:pt idx="266">
                  <c:v>1200</c:v>
                </c:pt>
                <c:pt idx="267">
                  <c:v>1200</c:v>
                </c:pt>
                <c:pt idx="268">
                  <c:v>1200</c:v>
                </c:pt>
                <c:pt idx="269">
                  <c:v>1200</c:v>
                </c:pt>
                <c:pt idx="270">
                  <c:v>1200</c:v>
                </c:pt>
                <c:pt idx="271">
                  <c:v>1200</c:v>
                </c:pt>
                <c:pt idx="272">
                  <c:v>1200</c:v>
                </c:pt>
                <c:pt idx="273">
                  <c:v>1200</c:v>
                </c:pt>
                <c:pt idx="274">
                  <c:v>1200</c:v>
                </c:pt>
                <c:pt idx="275">
                  <c:v>1200</c:v>
                </c:pt>
                <c:pt idx="276">
                  <c:v>1200</c:v>
                </c:pt>
                <c:pt idx="277">
                  <c:v>1200</c:v>
                </c:pt>
                <c:pt idx="278">
                  <c:v>1200</c:v>
                </c:pt>
                <c:pt idx="279">
                  <c:v>1200</c:v>
                </c:pt>
                <c:pt idx="280">
                  <c:v>1200</c:v>
                </c:pt>
                <c:pt idx="281">
                  <c:v>1200</c:v>
                </c:pt>
                <c:pt idx="282">
                  <c:v>1200</c:v>
                </c:pt>
                <c:pt idx="283">
                  <c:v>1200</c:v>
                </c:pt>
                <c:pt idx="284">
                  <c:v>1200</c:v>
                </c:pt>
                <c:pt idx="285">
                  <c:v>1200</c:v>
                </c:pt>
                <c:pt idx="286">
                  <c:v>1200</c:v>
                </c:pt>
                <c:pt idx="287">
                  <c:v>1200</c:v>
                </c:pt>
                <c:pt idx="288">
                  <c:v>1200</c:v>
                </c:pt>
                <c:pt idx="289">
                  <c:v>1200</c:v>
                </c:pt>
                <c:pt idx="290">
                  <c:v>1200</c:v>
                </c:pt>
                <c:pt idx="291">
                  <c:v>1200</c:v>
                </c:pt>
                <c:pt idx="292">
                  <c:v>1200</c:v>
                </c:pt>
                <c:pt idx="293">
                  <c:v>1200</c:v>
                </c:pt>
                <c:pt idx="294">
                  <c:v>2000</c:v>
                </c:pt>
                <c:pt idx="295">
                  <c:v>2000</c:v>
                </c:pt>
                <c:pt idx="296">
                  <c:v>2000</c:v>
                </c:pt>
                <c:pt idx="297">
                  <c:v>2000</c:v>
                </c:pt>
                <c:pt idx="298">
                  <c:v>2000</c:v>
                </c:pt>
                <c:pt idx="299">
                  <c:v>2000</c:v>
                </c:pt>
                <c:pt idx="300">
                  <c:v>2000</c:v>
                </c:pt>
                <c:pt idx="301">
                  <c:v>2000</c:v>
                </c:pt>
                <c:pt idx="302">
                  <c:v>2000</c:v>
                </c:pt>
                <c:pt idx="303">
                  <c:v>2000</c:v>
                </c:pt>
                <c:pt idx="304">
                  <c:v>2000</c:v>
                </c:pt>
                <c:pt idx="305">
                  <c:v>1200</c:v>
                </c:pt>
                <c:pt idx="306">
                  <c:v>1200</c:v>
                </c:pt>
                <c:pt idx="307">
                  <c:v>1200</c:v>
                </c:pt>
                <c:pt idx="308">
                  <c:v>1200</c:v>
                </c:pt>
                <c:pt idx="309">
                  <c:v>1200</c:v>
                </c:pt>
                <c:pt idx="310">
                  <c:v>1200</c:v>
                </c:pt>
                <c:pt idx="311">
                  <c:v>1200</c:v>
                </c:pt>
                <c:pt idx="312">
                  <c:v>1200</c:v>
                </c:pt>
                <c:pt idx="313">
                  <c:v>1200</c:v>
                </c:pt>
                <c:pt idx="314">
                  <c:v>1200</c:v>
                </c:pt>
                <c:pt idx="315">
                  <c:v>1200</c:v>
                </c:pt>
                <c:pt idx="316">
                  <c:v>1200</c:v>
                </c:pt>
                <c:pt idx="317">
                  <c:v>1200</c:v>
                </c:pt>
                <c:pt idx="318">
                  <c:v>1200</c:v>
                </c:pt>
                <c:pt idx="319">
                  <c:v>1200</c:v>
                </c:pt>
                <c:pt idx="320">
                  <c:v>1200</c:v>
                </c:pt>
                <c:pt idx="321">
                  <c:v>1200</c:v>
                </c:pt>
                <c:pt idx="322">
                  <c:v>1200</c:v>
                </c:pt>
                <c:pt idx="323">
                  <c:v>1200</c:v>
                </c:pt>
                <c:pt idx="324">
                  <c:v>1200</c:v>
                </c:pt>
                <c:pt idx="325">
                  <c:v>1200</c:v>
                </c:pt>
                <c:pt idx="326">
                  <c:v>1200</c:v>
                </c:pt>
                <c:pt idx="327">
                  <c:v>1200</c:v>
                </c:pt>
                <c:pt idx="328">
                  <c:v>1200</c:v>
                </c:pt>
                <c:pt idx="329">
                  <c:v>1200</c:v>
                </c:pt>
                <c:pt idx="330">
                  <c:v>1200</c:v>
                </c:pt>
                <c:pt idx="331">
                  <c:v>1200</c:v>
                </c:pt>
                <c:pt idx="332">
                  <c:v>1200</c:v>
                </c:pt>
                <c:pt idx="333">
                  <c:v>1200</c:v>
                </c:pt>
                <c:pt idx="334">
                  <c:v>1200</c:v>
                </c:pt>
                <c:pt idx="335">
                  <c:v>2000</c:v>
                </c:pt>
                <c:pt idx="336">
                  <c:v>2000</c:v>
                </c:pt>
                <c:pt idx="337">
                  <c:v>2000</c:v>
                </c:pt>
                <c:pt idx="338">
                  <c:v>2000</c:v>
                </c:pt>
                <c:pt idx="339">
                  <c:v>2000</c:v>
                </c:pt>
                <c:pt idx="340">
                  <c:v>2000</c:v>
                </c:pt>
                <c:pt idx="341">
                  <c:v>2000</c:v>
                </c:pt>
                <c:pt idx="342">
                  <c:v>2000</c:v>
                </c:pt>
                <c:pt idx="343">
                  <c:v>2000</c:v>
                </c:pt>
                <c:pt idx="344">
                  <c:v>2000</c:v>
                </c:pt>
                <c:pt idx="345">
                  <c:v>2000</c:v>
                </c:pt>
                <c:pt idx="346">
                  <c:v>2000</c:v>
                </c:pt>
                <c:pt idx="347">
                  <c:v>1200</c:v>
                </c:pt>
                <c:pt idx="348">
                  <c:v>1200</c:v>
                </c:pt>
                <c:pt idx="349">
                  <c:v>1200</c:v>
                </c:pt>
                <c:pt idx="350">
                  <c:v>1200</c:v>
                </c:pt>
                <c:pt idx="351">
                  <c:v>1200</c:v>
                </c:pt>
                <c:pt idx="352">
                  <c:v>1200</c:v>
                </c:pt>
                <c:pt idx="353">
                  <c:v>1200</c:v>
                </c:pt>
                <c:pt idx="354">
                  <c:v>1200</c:v>
                </c:pt>
                <c:pt idx="355">
                  <c:v>1200</c:v>
                </c:pt>
                <c:pt idx="356">
                  <c:v>1200</c:v>
                </c:pt>
                <c:pt idx="357">
                  <c:v>1200</c:v>
                </c:pt>
                <c:pt idx="358">
                  <c:v>1200</c:v>
                </c:pt>
                <c:pt idx="359">
                  <c:v>1200</c:v>
                </c:pt>
                <c:pt idx="360">
                  <c:v>1200</c:v>
                </c:pt>
                <c:pt idx="361">
                  <c:v>1200</c:v>
                </c:pt>
                <c:pt idx="362">
                  <c:v>1200</c:v>
                </c:pt>
                <c:pt idx="363">
                  <c:v>1200</c:v>
                </c:pt>
                <c:pt idx="364">
                  <c:v>1200</c:v>
                </c:pt>
                <c:pt idx="365">
                  <c:v>1200</c:v>
                </c:pt>
                <c:pt idx="366">
                  <c:v>1200</c:v>
                </c:pt>
                <c:pt idx="367">
                  <c:v>1200</c:v>
                </c:pt>
                <c:pt idx="368">
                  <c:v>1200</c:v>
                </c:pt>
                <c:pt idx="369">
                  <c:v>1200</c:v>
                </c:pt>
                <c:pt idx="370">
                  <c:v>1200</c:v>
                </c:pt>
                <c:pt idx="371">
                  <c:v>1200</c:v>
                </c:pt>
                <c:pt idx="372">
                  <c:v>1200</c:v>
                </c:pt>
                <c:pt idx="373">
                  <c:v>1200</c:v>
                </c:pt>
                <c:pt idx="374">
                  <c:v>1200</c:v>
                </c:pt>
                <c:pt idx="375">
                  <c:v>1200</c:v>
                </c:pt>
                <c:pt idx="376">
                  <c:v>1200</c:v>
                </c:pt>
                <c:pt idx="377">
                  <c:v>2000</c:v>
                </c:pt>
                <c:pt idx="378">
                  <c:v>2000</c:v>
                </c:pt>
                <c:pt idx="379">
                  <c:v>2000</c:v>
                </c:pt>
                <c:pt idx="380">
                  <c:v>2000</c:v>
                </c:pt>
                <c:pt idx="381">
                  <c:v>2000</c:v>
                </c:pt>
                <c:pt idx="382">
                  <c:v>2000</c:v>
                </c:pt>
                <c:pt idx="383">
                  <c:v>2000</c:v>
                </c:pt>
                <c:pt idx="384">
                  <c:v>2000</c:v>
                </c:pt>
                <c:pt idx="385">
                  <c:v>2000</c:v>
                </c:pt>
                <c:pt idx="386">
                  <c:v>2000</c:v>
                </c:pt>
                <c:pt idx="387">
                  <c:v>2000</c:v>
                </c:pt>
                <c:pt idx="388">
                  <c:v>2000</c:v>
                </c:pt>
                <c:pt idx="389">
                  <c:v>1200</c:v>
                </c:pt>
                <c:pt idx="390">
                  <c:v>1200</c:v>
                </c:pt>
                <c:pt idx="391">
                  <c:v>1200</c:v>
                </c:pt>
                <c:pt idx="392">
                  <c:v>1200</c:v>
                </c:pt>
                <c:pt idx="393">
                  <c:v>1200</c:v>
                </c:pt>
                <c:pt idx="394">
                  <c:v>1200</c:v>
                </c:pt>
                <c:pt idx="395">
                  <c:v>1200</c:v>
                </c:pt>
                <c:pt idx="396">
                  <c:v>1200</c:v>
                </c:pt>
                <c:pt idx="397">
                  <c:v>1200</c:v>
                </c:pt>
                <c:pt idx="398">
                  <c:v>1200</c:v>
                </c:pt>
                <c:pt idx="399">
                  <c:v>1200</c:v>
                </c:pt>
                <c:pt idx="400">
                  <c:v>1200</c:v>
                </c:pt>
                <c:pt idx="401">
                  <c:v>1200</c:v>
                </c:pt>
                <c:pt idx="402">
                  <c:v>1200</c:v>
                </c:pt>
                <c:pt idx="403">
                  <c:v>1200</c:v>
                </c:pt>
                <c:pt idx="404">
                  <c:v>1200</c:v>
                </c:pt>
                <c:pt idx="405">
                  <c:v>1200</c:v>
                </c:pt>
                <c:pt idx="406">
                  <c:v>1200</c:v>
                </c:pt>
                <c:pt idx="407">
                  <c:v>1200</c:v>
                </c:pt>
                <c:pt idx="408">
                  <c:v>1200</c:v>
                </c:pt>
                <c:pt idx="409">
                  <c:v>1200</c:v>
                </c:pt>
                <c:pt idx="410">
                  <c:v>1200</c:v>
                </c:pt>
                <c:pt idx="411">
                  <c:v>1200</c:v>
                </c:pt>
                <c:pt idx="412">
                  <c:v>1200</c:v>
                </c:pt>
                <c:pt idx="413">
                  <c:v>1200</c:v>
                </c:pt>
                <c:pt idx="414">
                  <c:v>1200</c:v>
                </c:pt>
                <c:pt idx="415">
                  <c:v>1200</c:v>
                </c:pt>
                <c:pt idx="416">
                  <c:v>1200</c:v>
                </c:pt>
                <c:pt idx="417">
                  <c:v>1200</c:v>
                </c:pt>
                <c:pt idx="418">
                  <c:v>1200</c:v>
                </c:pt>
                <c:pt idx="419">
                  <c:v>2000</c:v>
                </c:pt>
                <c:pt idx="420">
                  <c:v>2000</c:v>
                </c:pt>
                <c:pt idx="421">
                  <c:v>2000</c:v>
                </c:pt>
                <c:pt idx="422">
                  <c:v>2000</c:v>
                </c:pt>
                <c:pt idx="423">
                  <c:v>2000</c:v>
                </c:pt>
                <c:pt idx="424">
                  <c:v>2000</c:v>
                </c:pt>
                <c:pt idx="425">
                  <c:v>2000</c:v>
                </c:pt>
                <c:pt idx="426">
                  <c:v>2000</c:v>
                </c:pt>
                <c:pt idx="427">
                  <c:v>2000</c:v>
                </c:pt>
                <c:pt idx="428">
                  <c:v>2000</c:v>
                </c:pt>
                <c:pt idx="429">
                  <c:v>2000</c:v>
                </c:pt>
                <c:pt idx="430">
                  <c:v>2000</c:v>
                </c:pt>
                <c:pt idx="431">
                  <c:v>1200</c:v>
                </c:pt>
                <c:pt idx="432">
                  <c:v>1200</c:v>
                </c:pt>
                <c:pt idx="433">
                  <c:v>1200</c:v>
                </c:pt>
                <c:pt idx="434">
                  <c:v>1200</c:v>
                </c:pt>
                <c:pt idx="435">
                  <c:v>1200</c:v>
                </c:pt>
                <c:pt idx="436">
                  <c:v>1200</c:v>
                </c:pt>
                <c:pt idx="437">
                  <c:v>1200</c:v>
                </c:pt>
                <c:pt idx="438">
                  <c:v>1200</c:v>
                </c:pt>
                <c:pt idx="439">
                  <c:v>1200</c:v>
                </c:pt>
                <c:pt idx="440">
                  <c:v>1200</c:v>
                </c:pt>
                <c:pt idx="441">
                  <c:v>1200</c:v>
                </c:pt>
                <c:pt idx="442">
                  <c:v>1200</c:v>
                </c:pt>
                <c:pt idx="443">
                  <c:v>1200</c:v>
                </c:pt>
                <c:pt idx="444">
                  <c:v>1200</c:v>
                </c:pt>
                <c:pt idx="445">
                  <c:v>1200</c:v>
                </c:pt>
                <c:pt idx="446">
                  <c:v>1200</c:v>
                </c:pt>
                <c:pt idx="447">
                  <c:v>1200</c:v>
                </c:pt>
                <c:pt idx="448">
                  <c:v>1200</c:v>
                </c:pt>
                <c:pt idx="449">
                  <c:v>1200</c:v>
                </c:pt>
                <c:pt idx="450">
                  <c:v>1200</c:v>
                </c:pt>
                <c:pt idx="451">
                  <c:v>1200</c:v>
                </c:pt>
                <c:pt idx="452">
                  <c:v>1200</c:v>
                </c:pt>
                <c:pt idx="453">
                  <c:v>1200</c:v>
                </c:pt>
                <c:pt idx="454">
                  <c:v>1200</c:v>
                </c:pt>
                <c:pt idx="455">
                  <c:v>1200</c:v>
                </c:pt>
                <c:pt idx="456">
                  <c:v>1200</c:v>
                </c:pt>
                <c:pt idx="457">
                  <c:v>1200</c:v>
                </c:pt>
                <c:pt idx="458">
                  <c:v>1200</c:v>
                </c:pt>
                <c:pt idx="459">
                  <c:v>1200</c:v>
                </c:pt>
                <c:pt idx="460">
                  <c:v>1200</c:v>
                </c:pt>
                <c:pt idx="461">
                  <c:v>1200</c:v>
                </c:pt>
                <c:pt idx="462">
                  <c:v>1200</c:v>
                </c:pt>
                <c:pt idx="463">
                  <c:v>1200</c:v>
                </c:pt>
                <c:pt idx="464">
                  <c:v>1200</c:v>
                </c:pt>
                <c:pt idx="465">
                  <c:v>1200</c:v>
                </c:pt>
                <c:pt idx="466">
                  <c:v>1200</c:v>
                </c:pt>
                <c:pt idx="467">
                  <c:v>1200</c:v>
                </c:pt>
                <c:pt idx="468">
                  <c:v>1200</c:v>
                </c:pt>
                <c:pt idx="469">
                  <c:v>1200</c:v>
                </c:pt>
                <c:pt idx="470">
                  <c:v>1200</c:v>
                </c:pt>
                <c:pt idx="471">
                  <c:v>1200</c:v>
                </c:pt>
                <c:pt idx="472">
                  <c:v>1200</c:v>
                </c:pt>
                <c:pt idx="473">
                  <c:v>1200</c:v>
                </c:pt>
                <c:pt idx="474">
                  <c:v>1200</c:v>
                </c:pt>
                <c:pt idx="475">
                  <c:v>1200</c:v>
                </c:pt>
                <c:pt idx="476">
                  <c:v>1200</c:v>
                </c:pt>
                <c:pt idx="477">
                  <c:v>1200</c:v>
                </c:pt>
                <c:pt idx="478">
                  <c:v>1200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033728"/>
        <c:axId val="72606464"/>
      </c:lineChart>
      <c:catAx>
        <c:axId val="670337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72606464"/>
        <c:crosses val="autoZero"/>
        <c:auto val="1"/>
        <c:lblAlgn val="ctr"/>
        <c:lblOffset val="100"/>
        <c:noMultiLvlLbl val="0"/>
      </c:catAx>
      <c:valAx>
        <c:axId val="726064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Frequency (MHz)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7033728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5.4487179487179488E-2"/>
          <c:y val="6.4824146981627292E-2"/>
          <c:w val="0.25192358166767614"/>
          <c:h val="0.80368503937007874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A15_W</c:v>
                </c:pt>
              </c:strCache>
            </c:strRef>
          </c:tx>
          <c:marker>
            <c:symbol val="none"/>
          </c:marker>
          <c:val>
            <c:numRef>
              <c:f>Sheet1!$I$2:$I$480</c:f>
              <c:numCache>
                <c:formatCode>General</c:formatCode>
                <c:ptCount val="479"/>
                <c:pt idx="0">
                  <c:v>0.26690399999999997</c:v>
                </c:pt>
                <c:pt idx="1">
                  <c:v>0.31108000000000002</c:v>
                </c:pt>
                <c:pt idx="2">
                  <c:v>0.30228899999999997</c:v>
                </c:pt>
                <c:pt idx="3">
                  <c:v>0.35955999999999999</c:v>
                </c:pt>
                <c:pt idx="4">
                  <c:v>0.35955999999999999</c:v>
                </c:pt>
                <c:pt idx="5">
                  <c:v>0.35349999999999998</c:v>
                </c:pt>
                <c:pt idx="6">
                  <c:v>0.35047</c:v>
                </c:pt>
                <c:pt idx="7">
                  <c:v>0.34844999999999998</c:v>
                </c:pt>
                <c:pt idx="8">
                  <c:v>0.29622300000000001</c:v>
                </c:pt>
                <c:pt idx="9">
                  <c:v>0.360927</c:v>
                </c:pt>
                <c:pt idx="10">
                  <c:v>0.35552</c:v>
                </c:pt>
                <c:pt idx="11">
                  <c:v>0.35653000000000001</c:v>
                </c:pt>
                <c:pt idx="12">
                  <c:v>0.34945999999999999</c:v>
                </c:pt>
                <c:pt idx="13">
                  <c:v>0.34744000000000003</c:v>
                </c:pt>
                <c:pt idx="14">
                  <c:v>0.33633000000000002</c:v>
                </c:pt>
                <c:pt idx="15">
                  <c:v>0.34844999999999998</c:v>
                </c:pt>
                <c:pt idx="16">
                  <c:v>0.36259000000000002</c:v>
                </c:pt>
                <c:pt idx="17">
                  <c:v>0.34744000000000003</c:v>
                </c:pt>
                <c:pt idx="18">
                  <c:v>0.360927</c:v>
                </c:pt>
                <c:pt idx="19">
                  <c:v>0.34744000000000003</c:v>
                </c:pt>
                <c:pt idx="20">
                  <c:v>0.35653000000000001</c:v>
                </c:pt>
                <c:pt idx="21">
                  <c:v>0.30603000000000002</c:v>
                </c:pt>
                <c:pt idx="22">
                  <c:v>0.32017000000000001</c:v>
                </c:pt>
                <c:pt idx="23">
                  <c:v>0.34844999999999998</c:v>
                </c:pt>
                <c:pt idx="24">
                  <c:v>0.36158000000000001</c:v>
                </c:pt>
                <c:pt idx="25">
                  <c:v>0.35955999999999999</c:v>
                </c:pt>
                <c:pt idx="26">
                  <c:v>0.34844999999999998</c:v>
                </c:pt>
                <c:pt idx="27">
                  <c:v>0.27296999999999999</c:v>
                </c:pt>
                <c:pt idx="28">
                  <c:v>1.135805</c:v>
                </c:pt>
                <c:pt idx="29">
                  <c:v>0.36359999999999998</c:v>
                </c:pt>
                <c:pt idx="30">
                  <c:v>0.36259000000000002</c:v>
                </c:pt>
                <c:pt idx="31">
                  <c:v>0.36562</c:v>
                </c:pt>
                <c:pt idx="32">
                  <c:v>2.2299540000000002</c:v>
                </c:pt>
                <c:pt idx="33">
                  <c:v>0.33532000000000001</c:v>
                </c:pt>
                <c:pt idx="34">
                  <c:v>0.35047</c:v>
                </c:pt>
                <c:pt idx="35">
                  <c:v>0.26993699999999998</c:v>
                </c:pt>
                <c:pt idx="36">
                  <c:v>0.28712399999999999</c:v>
                </c:pt>
                <c:pt idx="37">
                  <c:v>0.37067</c:v>
                </c:pt>
                <c:pt idx="38">
                  <c:v>0.72007200000000005</c:v>
                </c:pt>
                <c:pt idx="39">
                  <c:v>0.28914600000000001</c:v>
                </c:pt>
                <c:pt idx="40">
                  <c:v>0.35148000000000001</c:v>
                </c:pt>
                <c:pt idx="41">
                  <c:v>0.26791500000000001</c:v>
                </c:pt>
                <c:pt idx="42">
                  <c:v>0.26690399999999997</c:v>
                </c:pt>
                <c:pt idx="43">
                  <c:v>0.26791500000000001</c:v>
                </c:pt>
                <c:pt idx="44">
                  <c:v>0.36259000000000002</c:v>
                </c:pt>
                <c:pt idx="45">
                  <c:v>0.35450999999999999</c:v>
                </c:pt>
                <c:pt idx="46">
                  <c:v>0.35249000000000003</c:v>
                </c:pt>
                <c:pt idx="47">
                  <c:v>0.26690399999999997</c:v>
                </c:pt>
                <c:pt idx="48">
                  <c:v>0.36562</c:v>
                </c:pt>
                <c:pt idx="49">
                  <c:v>2.9401920000000001</c:v>
                </c:pt>
                <c:pt idx="50">
                  <c:v>2.7381440000000001</c:v>
                </c:pt>
                <c:pt idx="51">
                  <c:v>2.5276079999999999</c:v>
                </c:pt>
                <c:pt idx="52">
                  <c:v>2.4948329999999999</c:v>
                </c:pt>
                <c:pt idx="53">
                  <c:v>2.5276079999999999</c:v>
                </c:pt>
                <c:pt idx="54">
                  <c:v>2.493522</c:v>
                </c:pt>
                <c:pt idx="55">
                  <c:v>2.4869669999999999</c:v>
                </c:pt>
                <c:pt idx="56">
                  <c:v>2.4397709999999999</c:v>
                </c:pt>
                <c:pt idx="57">
                  <c:v>2.5367850000000001</c:v>
                </c:pt>
                <c:pt idx="58">
                  <c:v>2.5223640000000001</c:v>
                </c:pt>
                <c:pt idx="59">
                  <c:v>2.5341629999999999</c:v>
                </c:pt>
                <c:pt idx="60">
                  <c:v>2.5328520000000001</c:v>
                </c:pt>
                <c:pt idx="61">
                  <c:v>1.595736</c:v>
                </c:pt>
                <c:pt idx="62">
                  <c:v>0.36764000000000002</c:v>
                </c:pt>
                <c:pt idx="63">
                  <c:v>0.35349999999999998</c:v>
                </c:pt>
                <c:pt idx="64">
                  <c:v>0.268926</c:v>
                </c:pt>
                <c:pt idx="65">
                  <c:v>0.268926</c:v>
                </c:pt>
                <c:pt idx="66">
                  <c:v>0.34239000000000003</c:v>
                </c:pt>
                <c:pt idx="67">
                  <c:v>0.35148000000000001</c:v>
                </c:pt>
                <c:pt idx="68">
                  <c:v>0.34844999999999998</c:v>
                </c:pt>
                <c:pt idx="69">
                  <c:v>0.35450999999999999</c:v>
                </c:pt>
                <c:pt idx="70">
                  <c:v>0.29319000000000001</c:v>
                </c:pt>
                <c:pt idx="71">
                  <c:v>0.33666299999999999</c:v>
                </c:pt>
                <c:pt idx="72">
                  <c:v>0.35955999999999999</c:v>
                </c:pt>
                <c:pt idx="73">
                  <c:v>0.35754000000000002</c:v>
                </c:pt>
                <c:pt idx="74">
                  <c:v>0.34037000000000001</c:v>
                </c:pt>
                <c:pt idx="75">
                  <c:v>0.34744000000000003</c:v>
                </c:pt>
                <c:pt idx="76">
                  <c:v>0.32623000000000002</c:v>
                </c:pt>
                <c:pt idx="77">
                  <c:v>0.30936599999999997</c:v>
                </c:pt>
                <c:pt idx="78">
                  <c:v>0.34945999999999999</c:v>
                </c:pt>
                <c:pt idx="79">
                  <c:v>0.35148000000000001</c:v>
                </c:pt>
                <c:pt idx="80">
                  <c:v>0.35047</c:v>
                </c:pt>
                <c:pt idx="81">
                  <c:v>0.34339999999999998</c:v>
                </c:pt>
                <c:pt idx="82">
                  <c:v>0.35754000000000002</c:v>
                </c:pt>
                <c:pt idx="83">
                  <c:v>0.32218999999999998</c:v>
                </c:pt>
                <c:pt idx="84">
                  <c:v>0.35552</c:v>
                </c:pt>
                <c:pt idx="85">
                  <c:v>0.34440999999999999</c:v>
                </c:pt>
                <c:pt idx="86">
                  <c:v>1.909157</c:v>
                </c:pt>
                <c:pt idx="87">
                  <c:v>2.4397709999999999</c:v>
                </c:pt>
                <c:pt idx="88">
                  <c:v>2.475168</c:v>
                </c:pt>
                <c:pt idx="89">
                  <c:v>2.4686129999999999</c:v>
                </c:pt>
                <c:pt idx="90">
                  <c:v>2.4869669999999999</c:v>
                </c:pt>
                <c:pt idx="91">
                  <c:v>2.48638</c:v>
                </c:pt>
                <c:pt idx="92">
                  <c:v>2.3938860000000002</c:v>
                </c:pt>
                <c:pt idx="93">
                  <c:v>2.4431500000000002</c:v>
                </c:pt>
                <c:pt idx="94">
                  <c:v>2.511876</c:v>
                </c:pt>
                <c:pt idx="95">
                  <c:v>2.5197419999999999</c:v>
                </c:pt>
                <c:pt idx="96">
                  <c:v>2.5000770000000001</c:v>
                </c:pt>
                <c:pt idx="97">
                  <c:v>2.5223640000000001</c:v>
                </c:pt>
                <c:pt idx="98">
                  <c:v>0.60614400000000002</c:v>
                </c:pt>
                <c:pt idx="99">
                  <c:v>0.36057</c:v>
                </c:pt>
                <c:pt idx="100">
                  <c:v>0.34744000000000003</c:v>
                </c:pt>
                <c:pt idx="101">
                  <c:v>0.30734400000000001</c:v>
                </c:pt>
                <c:pt idx="102">
                  <c:v>0.34239000000000003</c:v>
                </c:pt>
                <c:pt idx="103">
                  <c:v>0.36359999999999998</c:v>
                </c:pt>
                <c:pt idx="104">
                  <c:v>0.35148000000000001</c:v>
                </c:pt>
                <c:pt idx="105">
                  <c:v>0.36057</c:v>
                </c:pt>
                <c:pt idx="106">
                  <c:v>0.34744000000000003</c:v>
                </c:pt>
                <c:pt idx="107">
                  <c:v>0.31411</c:v>
                </c:pt>
                <c:pt idx="108">
                  <c:v>0.35653000000000001</c:v>
                </c:pt>
                <c:pt idx="109">
                  <c:v>0.35148000000000001</c:v>
                </c:pt>
                <c:pt idx="110">
                  <c:v>0.35047</c:v>
                </c:pt>
                <c:pt idx="111">
                  <c:v>0.35148000000000001</c:v>
                </c:pt>
                <c:pt idx="112">
                  <c:v>0.34879500000000002</c:v>
                </c:pt>
                <c:pt idx="113">
                  <c:v>0.332619</c:v>
                </c:pt>
                <c:pt idx="114">
                  <c:v>0.34339999999999998</c:v>
                </c:pt>
                <c:pt idx="115">
                  <c:v>0.34542</c:v>
                </c:pt>
                <c:pt idx="116">
                  <c:v>0.35688300000000001</c:v>
                </c:pt>
                <c:pt idx="117">
                  <c:v>0.35182799999999997</c:v>
                </c:pt>
                <c:pt idx="118">
                  <c:v>0.34744000000000003</c:v>
                </c:pt>
                <c:pt idx="119">
                  <c:v>0.34778399999999998</c:v>
                </c:pt>
                <c:pt idx="120">
                  <c:v>0.31543199999999999</c:v>
                </c:pt>
                <c:pt idx="121">
                  <c:v>0.30936599999999997</c:v>
                </c:pt>
                <c:pt idx="122">
                  <c:v>0.35587200000000002</c:v>
                </c:pt>
                <c:pt idx="123">
                  <c:v>0.34542</c:v>
                </c:pt>
                <c:pt idx="124">
                  <c:v>0.34339999999999998</c:v>
                </c:pt>
                <c:pt idx="125">
                  <c:v>0.35283900000000001</c:v>
                </c:pt>
                <c:pt idx="126">
                  <c:v>0.34138000000000002</c:v>
                </c:pt>
                <c:pt idx="127">
                  <c:v>0.290157</c:v>
                </c:pt>
                <c:pt idx="128">
                  <c:v>0.764544</c:v>
                </c:pt>
                <c:pt idx="129">
                  <c:v>2.4345270000000001</c:v>
                </c:pt>
                <c:pt idx="130">
                  <c:v>2.442393</c:v>
                </c:pt>
                <c:pt idx="131">
                  <c:v>2.4639359999999999</c:v>
                </c:pt>
                <c:pt idx="132">
                  <c:v>2.4856560000000001</c:v>
                </c:pt>
                <c:pt idx="133">
                  <c:v>2.4678719999999998</c:v>
                </c:pt>
                <c:pt idx="134">
                  <c:v>2.5026989999999998</c:v>
                </c:pt>
                <c:pt idx="135">
                  <c:v>2.4652479999999999</c:v>
                </c:pt>
                <c:pt idx="136">
                  <c:v>2.5000770000000001</c:v>
                </c:pt>
                <c:pt idx="137">
                  <c:v>2.431905</c:v>
                </c:pt>
                <c:pt idx="138">
                  <c:v>2.4004409999999998</c:v>
                </c:pt>
                <c:pt idx="139">
                  <c:v>1.6677120000000001</c:v>
                </c:pt>
                <c:pt idx="140">
                  <c:v>0.35955999999999999</c:v>
                </c:pt>
                <c:pt idx="141">
                  <c:v>0.36158000000000001</c:v>
                </c:pt>
                <c:pt idx="142">
                  <c:v>0.35148000000000001</c:v>
                </c:pt>
                <c:pt idx="143">
                  <c:v>0.35789399999999999</c:v>
                </c:pt>
                <c:pt idx="144">
                  <c:v>0.33532000000000001</c:v>
                </c:pt>
                <c:pt idx="145">
                  <c:v>0.34272900000000001</c:v>
                </c:pt>
                <c:pt idx="146">
                  <c:v>0.34475099999999997</c:v>
                </c:pt>
                <c:pt idx="147">
                  <c:v>0.35789399999999999</c:v>
                </c:pt>
                <c:pt idx="148">
                  <c:v>0.35789399999999999</c:v>
                </c:pt>
                <c:pt idx="149">
                  <c:v>0.35283900000000001</c:v>
                </c:pt>
                <c:pt idx="150">
                  <c:v>0.35148000000000001</c:v>
                </c:pt>
                <c:pt idx="151">
                  <c:v>0.318465</c:v>
                </c:pt>
                <c:pt idx="152">
                  <c:v>0.30532199999999998</c:v>
                </c:pt>
                <c:pt idx="153">
                  <c:v>0.35182799999999997</c:v>
                </c:pt>
                <c:pt idx="154">
                  <c:v>0.34744000000000003</c:v>
                </c:pt>
                <c:pt idx="155">
                  <c:v>0.34239000000000003</c:v>
                </c:pt>
                <c:pt idx="156">
                  <c:v>0.34643000000000002</c:v>
                </c:pt>
                <c:pt idx="157">
                  <c:v>0.34440999999999999</c:v>
                </c:pt>
                <c:pt idx="158">
                  <c:v>0.29521199999999997</c:v>
                </c:pt>
                <c:pt idx="159">
                  <c:v>0.33059699999999997</c:v>
                </c:pt>
                <c:pt idx="160">
                  <c:v>0.34844999999999998</c:v>
                </c:pt>
                <c:pt idx="161">
                  <c:v>0.35991600000000001</c:v>
                </c:pt>
                <c:pt idx="162">
                  <c:v>0.33935999999999999</c:v>
                </c:pt>
                <c:pt idx="163">
                  <c:v>0.34980600000000001</c:v>
                </c:pt>
                <c:pt idx="164">
                  <c:v>0.32421</c:v>
                </c:pt>
                <c:pt idx="165">
                  <c:v>0.290157</c:v>
                </c:pt>
                <c:pt idx="166">
                  <c:v>0.35450999999999999</c:v>
                </c:pt>
                <c:pt idx="167">
                  <c:v>0.33834999999999998</c:v>
                </c:pt>
                <c:pt idx="168">
                  <c:v>0.35789399999999999</c:v>
                </c:pt>
                <c:pt idx="169">
                  <c:v>0.33633000000000002</c:v>
                </c:pt>
                <c:pt idx="170">
                  <c:v>1.8045599999999999</c:v>
                </c:pt>
                <c:pt idx="171">
                  <c:v>2.4240390000000001</c:v>
                </c:pt>
                <c:pt idx="172">
                  <c:v>2.344068</c:v>
                </c:pt>
                <c:pt idx="173">
                  <c:v>2.4777900000000002</c:v>
                </c:pt>
                <c:pt idx="174">
                  <c:v>2.4594360000000002</c:v>
                </c:pt>
                <c:pt idx="175">
                  <c:v>2.4843449999999998</c:v>
                </c:pt>
                <c:pt idx="176">
                  <c:v>2.5131869999999998</c:v>
                </c:pt>
                <c:pt idx="177">
                  <c:v>2.4633690000000001</c:v>
                </c:pt>
                <c:pt idx="178">
                  <c:v>2.4633690000000001</c:v>
                </c:pt>
                <c:pt idx="179">
                  <c:v>2.493522</c:v>
                </c:pt>
                <c:pt idx="180">
                  <c:v>2.4804119999999998</c:v>
                </c:pt>
                <c:pt idx="181">
                  <c:v>2.4948329999999999</c:v>
                </c:pt>
                <c:pt idx="182">
                  <c:v>0.61294999999999999</c:v>
                </c:pt>
                <c:pt idx="183">
                  <c:v>0.311388</c:v>
                </c:pt>
                <c:pt idx="184">
                  <c:v>0.360927</c:v>
                </c:pt>
                <c:pt idx="185">
                  <c:v>0.35047</c:v>
                </c:pt>
                <c:pt idx="186">
                  <c:v>0.34844999999999998</c:v>
                </c:pt>
                <c:pt idx="187">
                  <c:v>0.35789399999999999</c:v>
                </c:pt>
                <c:pt idx="188">
                  <c:v>0.34339999999999998</c:v>
                </c:pt>
                <c:pt idx="189">
                  <c:v>0.29217900000000002</c:v>
                </c:pt>
                <c:pt idx="190">
                  <c:v>0.332619</c:v>
                </c:pt>
                <c:pt idx="191">
                  <c:v>0.34542</c:v>
                </c:pt>
                <c:pt idx="192">
                  <c:v>0.35854999999999998</c:v>
                </c:pt>
                <c:pt idx="193">
                  <c:v>0.34037000000000001</c:v>
                </c:pt>
                <c:pt idx="194">
                  <c:v>0.34945999999999999</c:v>
                </c:pt>
                <c:pt idx="195">
                  <c:v>0.32017000000000001</c:v>
                </c:pt>
                <c:pt idx="196">
                  <c:v>0.29217900000000002</c:v>
                </c:pt>
                <c:pt idx="197">
                  <c:v>0.35081699999999999</c:v>
                </c:pt>
                <c:pt idx="198">
                  <c:v>0.34643000000000002</c:v>
                </c:pt>
                <c:pt idx="199">
                  <c:v>0.35653000000000001</c:v>
                </c:pt>
                <c:pt idx="200">
                  <c:v>0.33935999999999999</c:v>
                </c:pt>
                <c:pt idx="201">
                  <c:v>0.35349999999999998</c:v>
                </c:pt>
                <c:pt idx="202">
                  <c:v>0.32048700000000002</c:v>
                </c:pt>
                <c:pt idx="203">
                  <c:v>0.34945999999999999</c:v>
                </c:pt>
                <c:pt idx="204">
                  <c:v>0.34440999999999999</c:v>
                </c:pt>
                <c:pt idx="205">
                  <c:v>0.34643000000000002</c:v>
                </c:pt>
                <c:pt idx="206">
                  <c:v>0.34945999999999999</c:v>
                </c:pt>
                <c:pt idx="207">
                  <c:v>0.33733999999999997</c:v>
                </c:pt>
                <c:pt idx="208">
                  <c:v>0.33431</c:v>
                </c:pt>
                <c:pt idx="209">
                  <c:v>0.290157</c:v>
                </c:pt>
                <c:pt idx="210">
                  <c:v>0.33532000000000001</c:v>
                </c:pt>
                <c:pt idx="211">
                  <c:v>0.35552</c:v>
                </c:pt>
                <c:pt idx="212">
                  <c:v>0.69122499999999998</c:v>
                </c:pt>
                <c:pt idx="213">
                  <c:v>2.4253499999999999</c:v>
                </c:pt>
                <c:pt idx="214">
                  <c:v>2.4410820000000002</c:v>
                </c:pt>
                <c:pt idx="215">
                  <c:v>2.4659909999999998</c:v>
                </c:pt>
                <c:pt idx="216">
                  <c:v>2.4489480000000001</c:v>
                </c:pt>
                <c:pt idx="217">
                  <c:v>2.4332159999999998</c:v>
                </c:pt>
                <c:pt idx="218">
                  <c:v>2.3729100000000001</c:v>
                </c:pt>
                <c:pt idx="219">
                  <c:v>2.4568140000000001</c:v>
                </c:pt>
                <c:pt idx="220">
                  <c:v>2.4948329999999999</c:v>
                </c:pt>
                <c:pt idx="221">
                  <c:v>2.4673020000000001</c:v>
                </c:pt>
                <c:pt idx="222">
                  <c:v>2.4712350000000001</c:v>
                </c:pt>
                <c:pt idx="223">
                  <c:v>1.779498</c:v>
                </c:pt>
                <c:pt idx="224">
                  <c:v>0.35890499999999997</c:v>
                </c:pt>
                <c:pt idx="225">
                  <c:v>0.35148000000000001</c:v>
                </c:pt>
                <c:pt idx="226">
                  <c:v>0.33666299999999999</c:v>
                </c:pt>
                <c:pt idx="227">
                  <c:v>0.35148000000000001</c:v>
                </c:pt>
                <c:pt idx="228">
                  <c:v>0.35249000000000003</c:v>
                </c:pt>
                <c:pt idx="229">
                  <c:v>0.34744000000000003</c:v>
                </c:pt>
                <c:pt idx="230">
                  <c:v>0.35349999999999998</c:v>
                </c:pt>
                <c:pt idx="231">
                  <c:v>0.34138000000000002</c:v>
                </c:pt>
                <c:pt idx="232">
                  <c:v>0.35486099999999998</c:v>
                </c:pt>
                <c:pt idx="233">
                  <c:v>0.325542</c:v>
                </c:pt>
                <c:pt idx="234">
                  <c:v>0.35552</c:v>
                </c:pt>
                <c:pt idx="235">
                  <c:v>0.34945999999999999</c:v>
                </c:pt>
                <c:pt idx="236">
                  <c:v>0.34844999999999998</c:v>
                </c:pt>
                <c:pt idx="237">
                  <c:v>0.34844999999999998</c:v>
                </c:pt>
                <c:pt idx="238">
                  <c:v>0.34138000000000002</c:v>
                </c:pt>
                <c:pt idx="239">
                  <c:v>0.32958599999999999</c:v>
                </c:pt>
                <c:pt idx="240">
                  <c:v>0.29420099999999999</c:v>
                </c:pt>
                <c:pt idx="241">
                  <c:v>0.34138000000000002</c:v>
                </c:pt>
                <c:pt idx="242">
                  <c:v>0.35249000000000003</c:v>
                </c:pt>
                <c:pt idx="243">
                  <c:v>0.35148000000000001</c:v>
                </c:pt>
                <c:pt idx="244">
                  <c:v>0.33834999999999998</c:v>
                </c:pt>
                <c:pt idx="245">
                  <c:v>0.34945999999999999</c:v>
                </c:pt>
                <c:pt idx="246">
                  <c:v>0.29391</c:v>
                </c:pt>
                <c:pt idx="247">
                  <c:v>0.31947599999999998</c:v>
                </c:pt>
                <c:pt idx="248">
                  <c:v>0.34542</c:v>
                </c:pt>
                <c:pt idx="249">
                  <c:v>0.34744000000000003</c:v>
                </c:pt>
                <c:pt idx="250">
                  <c:v>0.34844999999999998</c:v>
                </c:pt>
                <c:pt idx="251">
                  <c:v>0.33733999999999997</c:v>
                </c:pt>
                <c:pt idx="252">
                  <c:v>0.33532000000000001</c:v>
                </c:pt>
                <c:pt idx="253">
                  <c:v>0.290157</c:v>
                </c:pt>
                <c:pt idx="254">
                  <c:v>1.573261</c:v>
                </c:pt>
                <c:pt idx="255">
                  <c:v>2.4253499999999999</c:v>
                </c:pt>
                <c:pt idx="256">
                  <c:v>2.4620579999999999</c:v>
                </c:pt>
                <c:pt idx="257">
                  <c:v>2.2951199999999998</c:v>
                </c:pt>
                <c:pt idx="258">
                  <c:v>2.4437039999999999</c:v>
                </c:pt>
                <c:pt idx="259">
                  <c:v>2.479101</c:v>
                </c:pt>
                <c:pt idx="260">
                  <c:v>2.4568140000000001</c:v>
                </c:pt>
                <c:pt idx="261">
                  <c:v>2.4476369999999998</c:v>
                </c:pt>
                <c:pt idx="262">
                  <c:v>2.4725459999999999</c:v>
                </c:pt>
                <c:pt idx="263">
                  <c:v>2.4922110000000002</c:v>
                </c:pt>
                <c:pt idx="264">
                  <c:v>0.73129</c:v>
                </c:pt>
                <c:pt idx="265">
                  <c:v>0.73129</c:v>
                </c:pt>
                <c:pt idx="266">
                  <c:v>0.35450999999999999</c:v>
                </c:pt>
                <c:pt idx="267">
                  <c:v>0.34339999999999998</c:v>
                </c:pt>
                <c:pt idx="268">
                  <c:v>0.33329999999999999</c:v>
                </c:pt>
                <c:pt idx="269">
                  <c:v>0.29622300000000001</c:v>
                </c:pt>
                <c:pt idx="270">
                  <c:v>0.34037000000000001</c:v>
                </c:pt>
                <c:pt idx="271">
                  <c:v>0.35249000000000003</c:v>
                </c:pt>
                <c:pt idx="272">
                  <c:v>0.35148000000000001</c:v>
                </c:pt>
                <c:pt idx="273">
                  <c:v>0.34440999999999999</c:v>
                </c:pt>
                <c:pt idx="274">
                  <c:v>0.34542</c:v>
                </c:pt>
                <c:pt idx="275">
                  <c:v>0.30734400000000001</c:v>
                </c:pt>
                <c:pt idx="276">
                  <c:v>0.311388</c:v>
                </c:pt>
                <c:pt idx="277">
                  <c:v>0.33935999999999999</c:v>
                </c:pt>
                <c:pt idx="278">
                  <c:v>0.34744000000000003</c:v>
                </c:pt>
                <c:pt idx="279">
                  <c:v>0.35385</c:v>
                </c:pt>
                <c:pt idx="280">
                  <c:v>0.33834999999999998</c:v>
                </c:pt>
                <c:pt idx="281">
                  <c:v>0.32623000000000002</c:v>
                </c:pt>
                <c:pt idx="282">
                  <c:v>0.30127799999999999</c:v>
                </c:pt>
                <c:pt idx="283">
                  <c:v>0.34070699999999998</c:v>
                </c:pt>
                <c:pt idx="284">
                  <c:v>0.34844999999999998</c:v>
                </c:pt>
                <c:pt idx="285">
                  <c:v>0.33834999999999998</c:v>
                </c:pt>
                <c:pt idx="286">
                  <c:v>0.35486099999999998</c:v>
                </c:pt>
                <c:pt idx="287">
                  <c:v>0.33935999999999999</c:v>
                </c:pt>
                <c:pt idx="288">
                  <c:v>0.30835499999999999</c:v>
                </c:pt>
                <c:pt idx="289">
                  <c:v>0.34945999999999999</c:v>
                </c:pt>
                <c:pt idx="290">
                  <c:v>0.34542</c:v>
                </c:pt>
                <c:pt idx="291">
                  <c:v>0.34744000000000003</c:v>
                </c:pt>
                <c:pt idx="292">
                  <c:v>0.34542</c:v>
                </c:pt>
                <c:pt idx="293">
                  <c:v>0.34440999999999999</c:v>
                </c:pt>
                <c:pt idx="294">
                  <c:v>0.60614400000000002</c:v>
                </c:pt>
                <c:pt idx="295">
                  <c:v>2.3427570000000002</c:v>
                </c:pt>
                <c:pt idx="296">
                  <c:v>2.3435899999999998</c:v>
                </c:pt>
                <c:pt idx="297">
                  <c:v>2.4555030000000002</c:v>
                </c:pt>
                <c:pt idx="298">
                  <c:v>2.4345270000000001</c:v>
                </c:pt>
                <c:pt idx="299">
                  <c:v>2.4528810000000001</c:v>
                </c:pt>
                <c:pt idx="300">
                  <c:v>2.4528810000000001</c:v>
                </c:pt>
                <c:pt idx="301">
                  <c:v>2.4620579999999999</c:v>
                </c:pt>
                <c:pt idx="302">
                  <c:v>2.4555030000000002</c:v>
                </c:pt>
                <c:pt idx="303">
                  <c:v>2.483034</c:v>
                </c:pt>
                <c:pt idx="304">
                  <c:v>2.460747</c:v>
                </c:pt>
                <c:pt idx="305">
                  <c:v>2.4764789999999999</c:v>
                </c:pt>
                <c:pt idx="306">
                  <c:v>1.788702</c:v>
                </c:pt>
                <c:pt idx="307">
                  <c:v>0.33464100000000002</c:v>
                </c:pt>
                <c:pt idx="308">
                  <c:v>0.34844999999999998</c:v>
                </c:pt>
                <c:pt idx="309">
                  <c:v>0.35754000000000002</c:v>
                </c:pt>
                <c:pt idx="310">
                  <c:v>0.34440999999999999</c:v>
                </c:pt>
                <c:pt idx="311">
                  <c:v>0.34542</c:v>
                </c:pt>
                <c:pt idx="312">
                  <c:v>0.325542</c:v>
                </c:pt>
                <c:pt idx="313">
                  <c:v>0.29116799999999998</c:v>
                </c:pt>
                <c:pt idx="314">
                  <c:v>0.35081699999999999</c:v>
                </c:pt>
                <c:pt idx="315">
                  <c:v>0.34339999999999998</c:v>
                </c:pt>
                <c:pt idx="316">
                  <c:v>0.35148000000000001</c:v>
                </c:pt>
                <c:pt idx="317">
                  <c:v>0.339696</c:v>
                </c:pt>
                <c:pt idx="318">
                  <c:v>0.34744000000000003</c:v>
                </c:pt>
                <c:pt idx="319">
                  <c:v>0.318465</c:v>
                </c:pt>
                <c:pt idx="320">
                  <c:v>0.35486099999999998</c:v>
                </c:pt>
                <c:pt idx="321">
                  <c:v>0.34037000000000001</c:v>
                </c:pt>
                <c:pt idx="322">
                  <c:v>0.35283900000000001</c:v>
                </c:pt>
                <c:pt idx="323">
                  <c:v>0.33834999999999998</c:v>
                </c:pt>
                <c:pt idx="324">
                  <c:v>0.34239000000000003</c:v>
                </c:pt>
                <c:pt idx="325">
                  <c:v>0.32351999999999997</c:v>
                </c:pt>
                <c:pt idx="326">
                  <c:v>0.28914600000000001</c:v>
                </c:pt>
                <c:pt idx="327">
                  <c:v>0.34037000000000001</c:v>
                </c:pt>
                <c:pt idx="328">
                  <c:v>0.34440999999999999</c:v>
                </c:pt>
                <c:pt idx="329">
                  <c:v>0.34945999999999999</c:v>
                </c:pt>
                <c:pt idx="330">
                  <c:v>0.33935999999999999</c:v>
                </c:pt>
                <c:pt idx="331">
                  <c:v>0.35249000000000003</c:v>
                </c:pt>
                <c:pt idx="332">
                  <c:v>0.28914600000000001</c:v>
                </c:pt>
                <c:pt idx="333">
                  <c:v>0.32048700000000002</c:v>
                </c:pt>
                <c:pt idx="334">
                  <c:v>0.35349999999999998</c:v>
                </c:pt>
                <c:pt idx="335">
                  <c:v>0.34980600000000001</c:v>
                </c:pt>
                <c:pt idx="336">
                  <c:v>1.552608</c:v>
                </c:pt>
                <c:pt idx="337">
                  <c:v>2.4292829999999999</c:v>
                </c:pt>
                <c:pt idx="338">
                  <c:v>2.4187949999999998</c:v>
                </c:pt>
                <c:pt idx="339">
                  <c:v>2.4371489999999998</c:v>
                </c:pt>
                <c:pt idx="340">
                  <c:v>2.4069959999999999</c:v>
                </c:pt>
                <c:pt idx="341">
                  <c:v>2.3493119999999998</c:v>
                </c:pt>
                <c:pt idx="342">
                  <c:v>2.4581249999999999</c:v>
                </c:pt>
                <c:pt idx="343">
                  <c:v>2.4581249999999999</c:v>
                </c:pt>
                <c:pt idx="344">
                  <c:v>2.4783680000000001</c:v>
                </c:pt>
                <c:pt idx="345">
                  <c:v>2.4620579999999999</c:v>
                </c:pt>
                <c:pt idx="346">
                  <c:v>2.4895890000000001</c:v>
                </c:pt>
                <c:pt idx="347">
                  <c:v>2.4659909999999998</c:v>
                </c:pt>
                <c:pt idx="348">
                  <c:v>0.83701099999999995</c:v>
                </c:pt>
                <c:pt idx="349">
                  <c:v>0.33532000000000001</c:v>
                </c:pt>
                <c:pt idx="350">
                  <c:v>0.34440999999999999</c:v>
                </c:pt>
                <c:pt idx="351">
                  <c:v>0.34239000000000003</c:v>
                </c:pt>
                <c:pt idx="352">
                  <c:v>0.35854999999999998</c:v>
                </c:pt>
                <c:pt idx="353">
                  <c:v>0.35552</c:v>
                </c:pt>
                <c:pt idx="354">
                  <c:v>0.35552</c:v>
                </c:pt>
                <c:pt idx="355">
                  <c:v>0.34542</c:v>
                </c:pt>
                <c:pt idx="356">
                  <c:v>0.31007000000000001</c:v>
                </c:pt>
                <c:pt idx="357">
                  <c:v>0.30127799999999999</c:v>
                </c:pt>
                <c:pt idx="358">
                  <c:v>0.34945999999999999</c:v>
                </c:pt>
                <c:pt idx="359">
                  <c:v>0.33733999999999997</c:v>
                </c:pt>
                <c:pt idx="360">
                  <c:v>0.34373999999999999</c:v>
                </c:pt>
                <c:pt idx="361">
                  <c:v>0.34373999999999999</c:v>
                </c:pt>
                <c:pt idx="362">
                  <c:v>0.34171800000000002</c:v>
                </c:pt>
                <c:pt idx="363">
                  <c:v>0.29116799999999998</c:v>
                </c:pt>
                <c:pt idx="364">
                  <c:v>0.32655299999999998</c:v>
                </c:pt>
                <c:pt idx="365">
                  <c:v>0.34879500000000002</c:v>
                </c:pt>
                <c:pt idx="366">
                  <c:v>0.35249000000000003</c:v>
                </c:pt>
                <c:pt idx="367">
                  <c:v>0.33464100000000002</c:v>
                </c:pt>
                <c:pt idx="368">
                  <c:v>0.34037000000000001</c:v>
                </c:pt>
                <c:pt idx="369">
                  <c:v>0.31947599999999998</c:v>
                </c:pt>
                <c:pt idx="370">
                  <c:v>0.28813499999999997</c:v>
                </c:pt>
                <c:pt idx="371">
                  <c:v>0.35047</c:v>
                </c:pt>
                <c:pt idx="372">
                  <c:v>0.33733999999999997</c:v>
                </c:pt>
                <c:pt idx="373">
                  <c:v>0.34643000000000002</c:v>
                </c:pt>
                <c:pt idx="374">
                  <c:v>0.33532000000000001</c:v>
                </c:pt>
                <c:pt idx="375">
                  <c:v>0.346773</c:v>
                </c:pt>
                <c:pt idx="376">
                  <c:v>0.31543199999999999</c:v>
                </c:pt>
                <c:pt idx="377">
                  <c:v>0.51980800000000005</c:v>
                </c:pt>
                <c:pt idx="378">
                  <c:v>2.3925749999999999</c:v>
                </c:pt>
                <c:pt idx="379">
                  <c:v>2.4358379999999999</c:v>
                </c:pt>
                <c:pt idx="380">
                  <c:v>2.4358379999999999</c:v>
                </c:pt>
                <c:pt idx="381">
                  <c:v>2.431905</c:v>
                </c:pt>
                <c:pt idx="382">
                  <c:v>2.4659909999999998</c:v>
                </c:pt>
                <c:pt idx="383">
                  <c:v>2.4410820000000002</c:v>
                </c:pt>
                <c:pt idx="384">
                  <c:v>2.4804119999999998</c:v>
                </c:pt>
                <c:pt idx="385">
                  <c:v>2.4201060000000001</c:v>
                </c:pt>
                <c:pt idx="386">
                  <c:v>2.3873310000000001</c:v>
                </c:pt>
                <c:pt idx="387">
                  <c:v>2.446326</c:v>
                </c:pt>
                <c:pt idx="388">
                  <c:v>2.457376</c:v>
                </c:pt>
                <c:pt idx="389">
                  <c:v>2.4895890000000001</c:v>
                </c:pt>
                <c:pt idx="390">
                  <c:v>1.9741150000000001</c:v>
                </c:pt>
                <c:pt idx="391">
                  <c:v>0.35249000000000003</c:v>
                </c:pt>
                <c:pt idx="392">
                  <c:v>0.34542</c:v>
                </c:pt>
                <c:pt idx="393">
                  <c:v>0.35047</c:v>
                </c:pt>
                <c:pt idx="394">
                  <c:v>0.290157</c:v>
                </c:pt>
                <c:pt idx="395">
                  <c:v>0.32250899999999999</c:v>
                </c:pt>
                <c:pt idx="396">
                  <c:v>0.35552</c:v>
                </c:pt>
                <c:pt idx="397">
                  <c:v>0.34945999999999999</c:v>
                </c:pt>
                <c:pt idx="398">
                  <c:v>0.34339999999999998</c:v>
                </c:pt>
                <c:pt idx="399">
                  <c:v>0.34037000000000001</c:v>
                </c:pt>
                <c:pt idx="400">
                  <c:v>0.33027000000000001</c:v>
                </c:pt>
                <c:pt idx="401">
                  <c:v>0.28914600000000001</c:v>
                </c:pt>
                <c:pt idx="402">
                  <c:v>0.35552</c:v>
                </c:pt>
                <c:pt idx="403">
                  <c:v>0.33733999999999997</c:v>
                </c:pt>
                <c:pt idx="404">
                  <c:v>0.35047</c:v>
                </c:pt>
                <c:pt idx="405">
                  <c:v>0.33935999999999999</c:v>
                </c:pt>
                <c:pt idx="406">
                  <c:v>0.34844999999999998</c:v>
                </c:pt>
                <c:pt idx="407">
                  <c:v>0.30936599999999997</c:v>
                </c:pt>
                <c:pt idx="408">
                  <c:v>0.35148000000000001</c:v>
                </c:pt>
                <c:pt idx="409">
                  <c:v>0.33834999999999998</c:v>
                </c:pt>
                <c:pt idx="410">
                  <c:v>0.34037000000000001</c:v>
                </c:pt>
                <c:pt idx="411">
                  <c:v>0.34945999999999999</c:v>
                </c:pt>
                <c:pt idx="412">
                  <c:v>0.33228999999999997</c:v>
                </c:pt>
                <c:pt idx="413">
                  <c:v>0.32824999999999999</c:v>
                </c:pt>
                <c:pt idx="414">
                  <c:v>0.29116799999999998</c:v>
                </c:pt>
                <c:pt idx="415">
                  <c:v>0.33228999999999997</c:v>
                </c:pt>
                <c:pt idx="416">
                  <c:v>0.35182799999999997</c:v>
                </c:pt>
                <c:pt idx="417">
                  <c:v>0.34643000000000002</c:v>
                </c:pt>
                <c:pt idx="418">
                  <c:v>0.34339999999999998</c:v>
                </c:pt>
                <c:pt idx="419">
                  <c:v>0.33532000000000001</c:v>
                </c:pt>
                <c:pt idx="420">
                  <c:v>1.4101360000000001</c:v>
                </c:pt>
                <c:pt idx="421">
                  <c:v>2.3217810000000001</c:v>
                </c:pt>
                <c:pt idx="422">
                  <c:v>2.4371489999999998</c:v>
                </c:pt>
                <c:pt idx="423">
                  <c:v>2.431905</c:v>
                </c:pt>
                <c:pt idx="424">
                  <c:v>2.4345270000000001</c:v>
                </c:pt>
                <c:pt idx="425">
                  <c:v>2.4410820000000002</c:v>
                </c:pt>
                <c:pt idx="426">
                  <c:v>2.4594360000000002</c:v>
                </c:pt>
                <c:pt idx="427">
                  <c:v>2.4410820000000002</c:v>
                </c:pt>
                <c:pt idx="428">
                  <c:v>2.4764789999999999</c:v>
                </c:pt>
                <c:pt idx="429">
                  <c:v>2.4332159999999998</c:v>
                </c:pt>
                <c:pt idx="430">
                  <c:v>2.483034</c:v>
                </c:pt>
                <c:pt idx="431">
                  <c:v>2.4030629999999999</c:v>
                </c:pt>
                <c:pt idx="432">
                  <c:v>0.90768700000000002</c:v>
                </c:pt>
                <c:pt idx="433">
                  <c:v>0.35450999999999999</c:v>
                </c:pt>
                <c:pt idx="434">
                  <c:v>0.35148000000000001</c:v>
                </c:pt>
                <c:pt idx="435">
                  <c:v>0.34980600000000001</c:v>
                </c:pt>
                <c:pt idx="436">
                  <c:v>0.34339999999999998</c:v>
                </c:pt>
                <c:pt idx="437">
                  <c:v>0.35148000000000001</c:v>
                </c:pt>
                <c:pt idx="438">
                  <c:v>0.32218999999999998</c:v>
                </c:pt>
                <c:pt idx="439">
                  <c:v>0.35552</c:v>
                </c:pt>
                <c:pt idx="440">
                  <c:v>0.34037000000000001</c:v>
                </c:pt>
                <c:pt idx="441">
                  <c:v>0.34744000000000003</c:v>
                </c:pt>
                <c:pt idx="442">
                  <c:v>0.34576200000000001</c:v>
                </c:pt>
                <c:pt idx="443">
                  <c:v>0.34037000000000001</c:v>
                </c:pt>
                <c:pt idx="444">
                  <c:v>0.32522000000000001</c:v>
                </c:pt>
                <c:pt idx="445">
                  <c:v>0.28712399999999999</c:v>
                </c:pt>
                <c:pt idx="446">
                  <c:v>0.34440999999999999</c:v>
                </c:pt>
                <c:pt idx="447">
                  <c:v>0.34980600000000001</c:v>
                </c:pt>
                <c:pt idx="448">
                  <c:v>0.34037000000000001</c:v>
                </c:pt>
                <c:pt idx="449">
                  <c:v>0.33834999999999998</c:v>
                </c:pt>
                <c:pt idx="450">
                  <c:v>0.34542</c:v>
                </c:pt>
                <c:pt idx="451">
                  <c:v>0.30127799999999999</c:v>
                </c:pt>
                <c:pt idx="452">
                  <c:v>0.31543199999999999</c:v>
                </c:pt>
                <c:pt idx="453">
                  <c:v>0.34339999999999998</c:v>
                </c:pt>
                <c:pt idx="454">
                  <c:v>0.34138000000000002</c:v>
                </c:pt>
                <c:pt idx="455">
                  <c:v>0.34945999999999999</c:v>
                </c:pt>
                <c:pt idx="456">
                  <c:v>0.33431</c:v>
                </c:pt>
                <c:pt idx="457">
                  <c:v>0.33059699999999997</c:v>
                </c:pt>
                <c:pt idx="458">
                  <c:v>0.29622300000000001</c:v>
                </c:pt>
                <c:pt idx="459">
                  <c:v>0.35283900000000001</c:v>
                </c:pt>
                <c:pt idx="460">
                  <c:v>0.34339999999999998</c:v>
                </c:pt>
                <c:pt idx="461">
                  <c:v>0.35754000000000002</c:v>
                </c:pt>
                <c:pt idx="462">
                  <c:v>0.39693000000000001</c:v>
                </c:pt>
                <c:pt idx="463">
                  <c:v>0.26791500000000001</c:v>
                </c:pt>
                <c:pt idx="464">
                  <c:v>0.30299999999999999</c:v>
                </c:pt>
                <c:pt idx="465">
                  <c:v>0.34879500000000002</c:v>
                </c:pt>
                <c:pt idx="466">
                  <c:v>0.33128000000000002</c:v>
                </c:pt>
                <c:pt idx="467">
                  <c:v>0.34576200000000001</c:v>
                </c:pt>
                <c:pt idx="468">
                  <c:v>0.33633000000000002</c:v>
                </c:pt>
                <c:pt idx="469">
                  <c:v>0.34138000000000002</c:v>
                </c:pt>
                <c:pt idx="470">
                  <c:v>0.28381000000000001</c:v>
                </c:pt>
                <c:pt idx="471">
                  <c:v>0.28409099999999998</c:v>
                </c:pt>
                <c:pt idx="472">
                  <c:v>0.32655299999999998</c:v>
                </c:pt>
                <c:pt idx="473">
                  <c:v>0.34576200000000001</c:v>
                </c:pt>
                <c:pt idx="474">
                  <c:v>0.33633000000000002</c:v>
                </c:pt>
                <c:pt idx="475">
                  <c:v>0.33633000000000002</c:v>
                </c:pt>
                <c:pt idx="476">
                  <c:v>0.34542</c:v>
                </c:pt>
                <c:pt idx="477">
                  <c:v>0.31814999999999999</c:v>
                </c:pt>
                <c:pt idx="478">
                  <c:v>0.28409099999999998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Sheet1!$J$1</c:f>
              <c:strCache>
                <c:ptCount val="1"/>
                <c:pt idx="0">
                  <c:v>A7_W</c:v>
                </c:pt>
              </c:strCache>
            </c:strRef>
          </c:tx>
          <c:marker>
            <c:symbol val="none"/>
          </c:marker>
          <c:val>
            <c:numRef>
              <c:f>Sheet1!$J$2:$J$480</c:f>
              <c:numCache>
                <c:formatCode>General</c:formatCode>
                <c:ptCount val="479"/>
                <c:pt idx="0">
                  <c:v>7.9570000000000002E-2</c:v>
                </c:pt>
                <c:pt idx="1">
                  <c:v>8.3930000000000005E-2</c:v>
                </c:pt>
                <c:pt idx="2">
                  <c:v>8.6110000000000006E-2</c:v>
                </c:pt>
                <c:pt idx="3">
                  <c:v>8.72E-2</c:v>
                </c:pt>
                <c:pt idx="4">
                  <c:v>9.0469999999999995E-2</c:v>
                </c:pt>
                <c:pt idx="5">
                  <c:v>8.8289999999999993E-2</c:v>
                </c:pt>
                <c:pt idx="6">
                  <c:v>8.9380000000000001E-2</c:v>
                </c:pt>
                <c:pt idx="7">
                  <c:v>8.5019999999999998E-2</c:v>
                </c:pt>
                <c:pt idx="8">
                  <c:v>8.6110000000000006E-2</c:v>
                </c:pt>
                <c:pt idx="9">
                  <c:v>8.9380000000000001E-2</c:v>
                </c:pt>
                <c:pt idx="10">
                  <c:v>8.9216000000000004E-2</c:v>
                </c:pt>
                <c:pt idx="11">
                  <c:v>9.0469999999999995E-2</c:v>
                </c:pt>
                <c:pt idx="12">
                  <c:v>9.0469999999999995E-2</c:v>
                </c:pt>
                <c:pt idx="13">
                  <c:v>8.6110000000000006E-2</c:v>
                </c:pt>
                <c:pt idx="14">
                  <c:v>8.2839999999999997E-2</c:v>
                </c:pt>
                <c:pt idx="15">
                  <c:v>9.0469999999999995E-2</c:v>
                </c:pt>
                <c:pt idx="16">
                  <c:v>8.8289999999999993E-2</c:v>
                </c:pt>
                <c:pt idx="17">
                  <c:v>8.8289999999999993E-2</c:v>
                </c:pt>
                <c:pt idx="18">
                  <c:v>9.0469999999999995E-2</c:v>
                </c:pt>
                <c:pt idx="19">
                  <c:v>9.0469999999999995E-2</c:v>
                </c:pt>
                <c:pt idx="20">
                  <c:v>8.2839999999999997E-2</c:v>
                </c:pt>
                <c:pt idx="21">
                  <c:v>9.0469999999999995E-2</c:v>
                </c:pt>
                <c:pt idx="22">
                  <c:v>8.8289999999999993E-2</c:v>
                </c:pt>
                <c:pt idx="23">
                  <c:v>8.8289999999999993E-2</c:v>
                </c:pt>
                <c:pt idx="24">
                  <c:v>9.0469999999999995E-2</c:v>
                </c:pt>
                <c:pt idx="25">
                  <c:v>9.5743999999999996E-2</c:v>
                </c:pt>
                <c:pt idx="26">
                  <c:v>0.135625</c:v>
                </c:pt>
                <c:pt idx="27">
                  <c:v>0.107613</c:v>
                </c:pt>
                <c:pt idx="28">
                  <c:v>0.17355000000000001</c:v>
                </c:pt>
                <c:pt idx="29">
                  <c:v>9.3567999999999998E-2</c:v>
                </c:pt>
                <c:pt idx="30">
                  <c:v>9.2480000000000007E-2</c:v>
                </c:pt>
                <c:pt idx="31">
                  <c:v>0.105439</c:v>
                </c:pt>
                <c:pt idx="32">
                  <c:v>0.21045</c:v>
                </c:pt>
                <c:pt idx="33">
                  <c:v>0.15421199999999999</c:v>
                </c:pt>
                <c:pt idx="34">
                  <c:v>9.3567999999999998E-2</c:v>
                </c:pt>
                <c:pt idx="35">
                  <c:v>8.1750000000000003E-2</c:v>
                </c:pt>
                <c:pt idx="36">
                  <c:v>8.5019999999999998E-2</c:v>
                </c:pt>
                <c:pt idx="37">
                  <c:v>0.20158400000000001</c:v>
                </c:pt>
                <c:pt idx="38">
                  <c:v>0.33482800000000001</c:v>
                </c:pt>
                <c:pt idx="39">
                  <c:v>0.170903</c:v>
                </c:pt>
                <c:pt idx="40">
                  <c:v>9.0303999999999995E-2</c:v>
                </c:pt>
                <c:pt idx="41">
                  <c:v>8.7040000000000006E-2</c:v>
                </c:pt>
                <c:pt idx="42">
                  <c:v>8.3930000000000005E-2</c:v>
                </c:pt>
                <c:pt idx="43">
                  <c:v>8.3930000000000005E-2</c:v>
                </c:pt>
                <c:pt idx="44">
                  <c:v>0.113672</c:v>
                </c:pt>
                <c:pt idx="45">
                  <c:v>0.105924</c:v>
                </c:pt>
                <c:pt idx="46">
                  <c:v>8.9380000000000001E-2</c:v>
                </c:pt>
                <c:pt idx="47">
                  <c:v>9.1308E-2</c:v>
                </c:pt>
                <c:pt idx="48">
                  <c:v>0.159054</c:v>
                </c:pt>
                <c:pt idx="49">
                  <c:v>0.23562</c:v>
                </c:pt>
                <c:pt idx="50">
                  <c:v>0.56549199999999999</c:v>
                </c:pt>
                <c:pt idx="51">
                  <c:v>0.12987000000000001</c:v>
                </c:pt>
                <c:pt idx="52">
                  <c:v>9.4656000000000004E-2</c:v>
                </c:pt>
                <c:pt idx="53">
                  <c:v>0.101184</c:v>
                </c:pt>
                <c:pt idx="54">
                  <c:v>0.11501</c:v>
                </c:pt>
                <c:pt idx="55">
                  <c:v>9.1392000000000001E-2</c:v>
                </c:pt>
                <c:pt idx="56">
                  <c:v>9.5743999999999996E-2</c:v>
                </c:pt>
                <c:pt idx="57">
                  <c:v>9.7009999999999999E-2</c:v>
                </c:pt>
                <c:pt idx="58">
                  <c:v>9.4656000000000004E-2</c:v>
                </c:pt>
                <c:pt idx="59">
                  <c:v>9.6832000000000001E-2</c:v>
                </c:pt>
                <c:pt idx="60">
                  <c:v>9.5743999999999996E-2</c:v>
                </c:pt>
                <c:pt idx="61">
                  <c:v>9.5920000000000005E-2</c:v>
                </c:pt>
                <c:pt idx="62">
                  <c:v>9.4829999999999998E-2</c:v>
                </c:pt>
                <c:pt idx="63">
                  <c:v>9.3740000000000004E-2</c:v>
                </c:pt>
                <c:pt idx="64">
                  <c:v>9.4829999999999998E-2</c:v>
                </c:pt>
                <c:pt idx="65">
                  <c:v>9.4829999999999998E-2</c:v>
                </c:pt>
                <c:pt idx="66">
                  <c:v>9.1392000000000001E-2</c:v>
                </c:pt>
                <c:pt idx="67">
                  <c:v>9.0303999999999995E-2</c:v>
                </c:pt>
                <c:pt idx="68">
                  <c:v>8.72E-2</c:v>
                </c:pt>
                <c:pt idx="69">
                  <c:v>8.6110000000000006E-2</c:v>
                </c:pt>
                <c:pt idx="70">
                  <c:v>8.72E-2</c:v>
                </c:pt>
                <c:pt idx="71">
                  <c:v>8.8127999999999998E-2</c:v>
                </c:pt>
                <c:pt idx="72">
                  <c:v>8.9380000000000001E-2</c:v>
                </c:pt>
                <c:pt idx="73">
                  <c:v>8.8289999999999993E-2</c:v>
                </c:pt>
                <c:pt idx="74">
                  <c:v>8.8289999999999993E-2</c:v>
                </c:pt>
                <c:pt idx="75">
                  <c:v>8.8127999999999998E-2</c:v>
                </c:pt>
                <c:pt idx="76">
                  <c:v>8.5019999999999998E-2</c:v>
                </c:pt>
                <c:pt idx="77">
                  <c:v>0.102178</c:v>
                </c:pt>
                <c:pt idx="78">
                  <c:v>9.0469999999999995E-2</c:v>
                </c:pt>
                <c:pt idx="79">
                  <c:v>8.8289999999999993E-2</c:v>
                </c:pt>
                <c:pt idx="80">
                  <c:v>8.72E-2</c:v>
                </c:pt>
                <c:pt idx="81">
                  <c:v>8.5019999999999998E-2</c:v>
                </c:pt>
                <c:pt idx="82">
                  <c:v>8.5019999999999998E-2</c:v>
                </c:pt>
                <c:pt idx="83">
                  <c:v>8.72E-2</c:v>
                </c:pt>
                <c:pt idx="84">
                  <c:v>8.6110000000000006E-2</c:v>
                </c:pt>
                <c:pt idx="85">
                  <c:v>8.8289999999999993E-2</c:v>
                </c:pt>
                <c:pt idx="86">
                  <c:v>8.8289999999999993E-2</c:v>
                </c:pt>
                <c:pt idx="87">
                  <c:v>8.6110000000000006E-2</c:v>
                </c:pt>
                <c:pt idx="88">
                  <c:v>8.9216000000000004E-2</c:v>
                </c:pt>
                <c:pt idx="89">
                  <c:v>8.8289999999999993E-2</c:v>
                </c:pt>
                <c:pt idx="90">
                  <c:v>8.8289999999999993E-2</c:v>
                </c:pt>
                <c:pt idx="91">
                  <c:v>9.1392000000000001E-2</c:v>
                </c:pt>
                <c:pt idx="92">
                  <c:v>9.7919999999999993E-2</c:v>
                </c:pt>
                <c:pt idx="93">
                  <c:v>0.13320899999999999</c:v>
                </c:pt>
                <c:pt idx="94">
                  <c:v>9.1392000000000001E-2</c:v>
                </c:pt>
                <c:pt idx="95">
                  <c:v>9.3567999999999998E-2</c:v>
                </c:pt>
                <c:pt idx="96">
                  <c:v>9.3567999999999998E-2</c:v>
                </c:pt>
                <c:pt idx="97">
                  <c:v>9.3567999999999998E-2</c:v>
                </c:pt>
                <c:pt idx="98">
                  <c:v>9.2480000000000007E-2</c:v>
                </c:pt>
                <c:pt idx="99">
                  <c:v>8.8289999999999993E-2</c:v>
                </c:pt>
                <c:pt idx="100">
                  <c:v>8.9380000000000001E-2</c:v>
                </c:pt>
                <c:pt idx="101">
                  <c:v>9.2649999999999996E-2</c:v>
                </c:pt>
                <c:pt idx="102">
                  <c:v>9.0303999999999995E-2</c:v>
                </c:pt>
                <c:pt idx="103">
                  <c:v>0.117312</c:v>
                </c:pt>
                <c:pt idx="104">
                  <c:v>0.10936800000000001</c:v>
                </c:pt>
                <c:pt idx="105">
                  <c:v>8.7040000000000006E-2</c:v>
                </c:pt>
                <c:pt idx="106">
                  <c:v>8.2687999999999998E-2</c:v>
                </c:pt>
                <c:pt idx="107">
                  <c:v>8.8289999999999993E-2</c:v>
                </c:pt>
                <c:pt idx="108">
                  <c:v>8.9216000000000004E-2</c:v>
                </c:pt>
                <c:pt idx="109">
                  <c:v>9.2480000000000007E-2</c:v>
                </c:pt>
                <c:pt idx="110">
                  <c:v>8.8127999999999998E-2</c:v>
                </c:pt>
                <c:pt idx="111">
                  <c:v>8.8127999999999998E-2</c:v>
                </c:pt>
                <c:pt idx="112">
                  <c:v>8.2839999999999997E-2</c:v>
                </c:pt>
                <c:pt idx="113">
                  <c:v>8.3930000000000005E-2</c:v>
                </c:pt>
                <c:pt idx="114">
                  <c:v>8.8289999999999993E-2</c:v>
                </c:pt>
                <c:pt idx="115">
                  <c:v>8.7040000000000006E-2</c:v>
                </c:pt>
                <c:pt idx="116">
                  <c:v>8.7040000000000006E-2</c:v>
                </c:pt>
                <c:pt idx="117">
                  <c:v>8.8289999999999993E-2</c:v>
                </c:pt>
                <c:pt idx="118">
                  <c:v>8.5952000000000001E-2</c:v>
                </c:pt>
                <c:pt idx="119">
                  <c:v>8.2687999999999998E-2</c:v>
                </c:pt>
                <c:pt idx="120">
                  <c:v>8.72E-2</c:v>
                </c:pt>
                <c:pt idx="121">
                  <c:v>8.72E-2</c:v>
                </c:pt>
                <c:pt idx="122">
                  <c:v>8.72E-2</c:v>
                </c:pt>
                <c:pt idx="123">
                  <c:v>8.4863999999999995E-2</c:v>
                </c:pt>
                <c:pt idx="124">
                  <c:v>8.72E-2</c:v>
                </c:pt>
                <c:pt idx="125">
                  <c:v>8.2839999999999997E-2</c:v>
                </c:pt>
                <c:pt idx="126">
                  <c:v>8.2839999999999997E-2</c:v>
                </c:pt>
                <c:pt idx="127">
                  <c:v>8.6110000000000006E-2</c:v>
                </c:pt>
                <c:pt idx="128">
                  <c:v>8.72E-2</c:v>
                </c:pt>
                <c:pt idx="129">
                  <c:v>8.5952000000000001E-2</c:v>
                </c:pt>
                <c:pt idx="130">
                  <c:v>8.7040000000000006E-2</c:v>
                </c:pt>
                <c:pt idx="131">
                  <c:v>8.9380000000000001E-2</c:v>
                </c:pt>
                <c:pt idx="132">
                  <c:v>8.9216000000000004E-2</c:v>
                </c:pt>
                <c:pt idx="133">
                  <c:v>8.8127999999999998E-2</c:v>
                </c:pt>
                <c:pt idx="134">
                  <c:v>8.7040000000000006E-2</c:v>
                </c:pt>
                <c:pt idx="135">
                  <c:v>8.5952000000000001E-2</c:v>
                </c:pt>
                <c:pt idx="136">
                  <c:v>9.1560000000000002E-2</c:v>
                </c:pt>
                <c:pt idx="137">
                  <c:v>9.0303999999999995E-2</c:v>
                </c:pt>
                <c:pt idx="138">
                  <c:v>9.0303999999999995E-2</c:v>
                </c:pt>
                <c:pt idx="139">
                  <c:v>9.3567999999999998E-2</c:v>
                </c:pt>
                <c:pt idx="140">
                  <c:v>9.1560000000000002E-2</c:v>
                </c:pt>
                <c:pt idx="141">
                  <c:v>9.0303999999999995E-2</c:v>
                </c:pt>
                <c:pt idx="142">
                  <c:v>9.5743999999999996E-2</c:v>
                </c:pt>
                <c:pt idx="143">
                  <c:v>9.282E-2</c:v>
                </c:pt>
                <c:pt idx="144">
                  <c:v>8.5952000000000001E-2</c:v>
                </c:pt>
                <c:pt idx="145">
                  <c:v>9.0303999999999995E-2</c:v>
                </c:pt>
                <c:pt idx="146">
                  <c:v>8.8127999999999998E-2</c:v>
                </c:pt>
                <c:pt idx="147">
                  <c:v>8.8127999999999998E-2</c:v>
                </c:pt>
                <c:pt idx="148">
                  <c:v>8.6110000000000006E-2</c:v>
                </c:pt>
                <c:pt idx="149">
                  <c:v>8.4863999999999995E-2</c:v>
                </c:pt>
                <c:pt idx="150">
                  <c:v>8.72E-2</c:v>
                </c:pt>
                <c:pt idx="151">
                  <c:v>8.8127999999999998E-2</c:v>
                </c:pt>
                <c:pt idx="152">
                  <c:v>8.6110000000000006E-2</c:v>
                </c:pt>
                <c:pt idx="153">
                  <c:v>8.8289999999999993E-2</c:v>
                </c:pt>
                <c:pt idx="154">
                  <c:v>8.3930000000000005E-2</c:v>
                </c:pt>
                <c:pt idx="155">
                  <c:v>8.1750000000000003E-2</c:v>
                </c:pt>
                <c:pt idx="156">
                  <c:v>8.1750000000000003E-2</c:v>
                </c:pt>
                <c:pt idx="157">
                  <c:v>8.2839999999999997E-2</c:v>
                </c:pt>
                <c:pt idx="158">
                  <c:v>8.5019999999999998E-2</c:v>
                </c:pt>
                <c:pt idx="159">
                  <c:v>8.5019999999999998E-2</c:v>
                </c:pt>
                <c:pt idx="160">
                  <c:v>8.6110000000000006E-2</c:v>
                </c:pt>
                <c:pt idx="161">
                  <c:v>8.5019999999999998E-2</c:v>
                </c:pt>
                <c:pt idx="162">
                  <c:v>8.2839999999999997E-2</c:v>
                </c:pt>
                <c:pt idx="163">
                  <c:v>7.9570000000000002E-2</c:v>
                </c:pt>
                <c:pt idx="164">
                  <c:v>8.4863999999999995E-2</c:v>
                </c:pt>
                <c:pt idx="165">
                  <c:v>8.5019999999999998E-2</c:v>
                </c:pt>
                <c:pt idx="166">
                  <c:v>8.4863999999999995E-2</c:v>
                </c:pt>
                <c:pt idx="167">
                  <c:v>8.5019999999999998E-2</c:v>
                </c:pt>
                <c:pt idx="168">
                  <c:v>8.5019999999999998E-2</c:v>
                </c:pt>
                <c:pt idx="169">
                  <c:v>7.9570000000000002E-2</c:v>
                </c:pt>
                <c:pt idx="170">
                  <c:v>8.1750000000000003E-2</c:v>
                </c:pt>
                <c:pt idx="171">
                  <c:v>8.5019999999999998E-2</c:v>
                </c:pt>
                <c:pt idx="172">
                  <c:v>8.5952000000000001E-2</c:v>
                </c:pt>
                <c:pt idx="173">
                  <c:v>8.8127999999999998E-2</c:v>
                </c:pt>
                <c:pt idx="174">
                  <c:v>9.0303999999999995E-2</c:v>
                </c:pt>
                <c:pt idx="175">
                  <c:v>8.8127999999999998E-2</c:v>
                </c:pt>
                <c:pt idx="176">
                  <c:v>8.8127999999999998E-2</c:v>
                </c:pt>
                <c:pt idx="177">
                  <c:v>8.9216000000000004E-2</c:v>
                </c:pt>
                <c:pt idx="178">
                  <c:v>9.1392000000000001E-2</c:v>
                </c:pt>
                <c:pt idx="179">
                  <c:v>8.4863999999999995E-2</c:v>
                </c:pt>
                <c:pt idx="180">
                  <c:v>8.5019999999999998E-2</c:v>
                </c:pt>
                <c:pt idx="181">
                  <c:v>9.2649999999999996E-2</c:v>
                </c:pt>
                <c:pt idx="182">
                  <c:v>8.9216000000000004E-2</c:v>
                </c:pt>
                <c:pt idx="183">
                  <c:v>8.8127999999999998E-2</c:v>
                </c:pt>
                <c:pt idx="184">
                  <c:v>9.0303999999999995E-2</c:v>
                </c:pt>
                <c:pt idx="185">
                  <c:v>8.9380000000000001E-2</c:v>
                </c:pt>
                <c:pt idx="186">
                  <c:v>8.2839999999999997E-2</c:v>
                </c:pt>
                <c:pt idx="187">
                  <c:v>8.2839999999999997E-2</c:v>
                </c:pt>
                <c:pt idx="188">
                  <c:v>8.72E-2</c:v>
                </c:pt>
                <c:pt idx="189">
                  <c:v>8.8289999999999993E-2</c:v>
                </c:pt>
                <c:pt idx="190">
                  <c:v>8.6110000000000006E-2</c:v>
                </c:pt>
                <c:pt idx="191">
                  <c:v>8.8127999999999998E-2</c:v>
                </c:pt>
                <c:pt idx="192">
                  <c:v>8.72E-2</c:v>
                </c:pt>
                <c:pt idx="193">
                  <c:v>8.2839999999999997E-2</c:v>
                </c:pt>
                <c:pt idx="194">
                  <c:v>8.1750000000000003E-2</c:v>
                </c:pt>
                <c:pt idx="195">
                  <c:v>8.4863999999999995E-2</c:v>
                </c:pt>
                <c:pt idx="196">
                  <c:v>8.7040000000000006E-2</c:v>
                </c:pt>
                <c:pt idx="197">
                  <c:v>8.2687999999999998E-2</c:v>
                </c:pt>
                <c:pt idx="198">
                  <c:v>8.72E-2</c:v>
                </c:pt>
                <c:pt idx="199">
                  <c:v>8.5019999999999998E-2</c:v>
                </c:pt>
                <c:pt idx="200">
                  <c:v>8.0659999999999996E-2</c:v>
                </c:pt>
                <c:pt idx="201">
                  <c:v>8.8127999999999998E-2</c:v>
                </c:pt>
                <c:pt idx="202">
                  <c:v>8.72E-2</c:v>
                </c:pt>
                <c:pt idx="203">
                  <c:v>8.4863999999999995E-2</c:v>
                </c:pt>
                <c:pt idx="204">
                  <c:v>8.4863999999999995E-2</c:v>
                </c:pt>
                <c:pt idx="205">
                  <c:v>8.2687999999999998E-2</c:v>
                </c:pt>
                <c:pt idx="206">
                  <c:v>8.1750000000000003E-2</c:v>
                </c:pt>
                <c:pt idx="207">
                  <c:v>8.4863999999999995E-2</c:v>
                </c:pt>
                <c:pt idx="208">
                  <c:v>8.2687999999999998E-2</c:v>
                </c:pt>
                <c:pt idx="209">
                  <c:v>8.5019999999999998E-2</c:v>
                </c:pt>
                <c:pt idx="210">
                  <c:v>8.4863999999999995E-2</c:v>
                </c:pt>
                <c:pt idx="211">
                  <c:v>9.5656000000000005E-2</c:v>
                </c:pt>
                <c:pt idx="212">
                  <c:v>8.3776000000000003E-2</c:v>
                </c:pt>
                <c:pt idx="213">
                  <c:v>8.1600000000000006E-2</c:v>
                </c:pt>
                <c:pt idx="214">
                  <c:v>8.4863999999999995E-2</c:v>
                </c:pt>
                <c:pt idx="215">
                  <c:v>8.7040000000000006E-2</c:v>
                </c:pt>
                <c:pt idx="216">
                  <c:v>8.7040000000000006E-2</c:v>
                </c:pt>
                <c:pt idx="217">
                  <c:v>9.0303999999999995E-2</c:v>
                </c:pt>
                <c:pt idx="218">
                  <c:v>9.0303999999999995E-2</c:v>
                </c:pt>
                <c:pt idx="219">
                  <c:v>8.7040000000000006E-2</c:v>
                </c:pt>
                <c:pt idx="220">
                  <c:v>8.9216000000000004E-2</c:v>
                </c:pt>
                <c:pt idx="221">
                  <c:v>9.0303999999999995E-2</c:v>
                </c:pt>
                <c:pt idx="222">
                  <c:v>8.9216000000000004E-2</c:v>
                </c:pt>
                <c:pt idx="223">
                  <c:v>8.8127999999999998E-2</c:v>
                </c:pt>
                <c:pt idx="224">
                  <c:v>8.8289999999999993E-2</c:v>
                </c:pt>
                <c:pt idx="225">
                  <c:v>8.6110000000000006E-2</c:v>
                </c:pt>
                <c:pt idx="226">
                  <c:v>8.8127999999999998E-2</c:v>
                </c:pt>
                <c:pt idx="227">
                  <c:v>8.8127999999999998E-2</c:v>
                </c:pt>
                <c:pt idx="228">
                  <c:v>8.7040000000000006E-2</c:v>
                </c:pt>
                <c:pt idx="229">
                  <c:v>8.6110000000000006E-2</c:v>
                </c:pt>
                <c:pt idx="230">
                  <c:v>8.3930000000000005E-2</c:v>
                </c:pt>
                <c:pt idx="231">
                  <c:v>8.1750000000000003E-2</c:v>
                </c:pt>
                <c:pt idx="232">
                  <c:v>8.5952000000000001E-2</c:v>
                </c:pt>
                <c:pt idx="233">
                  <c:v>8.5952000000000001E-2</c:v>
                </c:pt>
                <c:pt idx="234">
                  <c:v>8.4863999999999995E-2</c:v>
                </c:pt>
                <c:pt idx="235">
                  <c:v>8.4863999999999995E-2</c:v>
                </c:pt>
                <c:pt idx="236">
                  <c:v>8.3930000000000005E-2</c:v>
                </c:pt>
                <c:pt idx="237">
                  <c:v>8.0512E-2</c:v>
                </c:pt>
                <c:pt idx="238">
                  <c:v>8.72E-2</c:v>
                </c:pt>
                <c:pt idx="239">
                  <c:v>9.1392000000000001E-2</c:v>
                </c:pt>
                <c:pt idx="240">
                  <c:v>8.5019999999999998E-2</c:v>
                </c:pt>
                <c:pt idx="241">
                  <c:v>8.3930000000000005E-2</c:v>
                </c:pt>
                <c:pt idx="242">
                  <c:v>8.4863999999999995E-2</c:v>
                </c:pt>
                <c:pt idx="243">
                  <c:v>8.1600000000000006E-2</c:v>
                </c:pt>
                <c:pt idx="244">
                  <c:v>8.5952000000000001E-2</c:v>
                </c:pt>
                <c:pt idx="245">
                  <c:v>8.3776000000000003E-2</c:v>
                </c:pt>
                <c:pt idx="246">
                  <c:v>8.4863999999999995E-2</c:v>
                </c:pt>
                <c:pt idx="247">
                  <c:v>8.4863999999999995E-2</c:v>
                </c:pt>
                <c:pt idx="248">
                  <c:v>8.2687999999999998E-2</c:v>
                </c:pt>
                <c:pt idx="249">
                  <c:v>8.6110000000000006E-2</c:v>
                </c:pt>
                <c:pt idx="250">
                  <c:v>7.9570000000000002E-2</c:v>
                </c:pt>
                <c:pt idx="251">
                  <c:v>7.9423999999999995E-2</c:v>
                </c:pt>
                <c:pt idx="252">
                  <c:v>8.5019999999999998E-2</c:v>
                </c:pt>
                <c:pt idx="253">
                  <c:v>8.2839999999999997E-2</c:v>
                </c:pt>
                <c:pt idx="254">
                  <c:v>8.4863999999999995E-2</c:v>
                </c:pt>
                <c:pt idx="255">
                  <c:v>8.4863999999999995E-2</c:v>
                </c:pt>
                <c:pt idx="256">
                  <c:v>8.5952000000000001E-2</c:v>
                </c:pt>
                <c:pt idx="257">
                  <c:v>9.0303999999999995E-2</c:v>
                </c:pt>
                <c:pt idx="258">
                  <c:v>7.9570000000000002E-2</c:v>
                </c:pt>
                <c:pt idx="259">
                  <c:v>8.9216000000000004E-2</c:v>
                </c:pt>
                <c:pt idx="260">
                  <c:v>8.7040000000000006E-2</c:v>
                </c:pt>
                <c:pt idx="261">
                  <c:v>8.7040000000000006E-2</c:v>
                </c:pt>
                <c:pt idx="262">
                  <c:v>9.0303999999999995E-2</c:v>
                </c:pt>
                <c:pt idx="263">
                  <c:v>8.8127999999999998E-2</c:v>
                </c:pt>
                <c:pt idx="264">
                  <c:v>8.9216000000000004E-2</c:v>
                </c:pt>
                <c:pt idx="265">
                  <c:v>8.9216000000000004E-2</c:v>
                </c:pt>
                <c:pt idx="266">
                  <c:v>8.2839999999999997E-2</c:v>
                </c:pt>
                <c:pt idx="267">
                  <c:v>8.4863999999999995E-2</c:v>
                </c:pt>
                <c:pt idx="268">
                  <c:v>8.8127999999999998E-2</c:v>
                </c:pt>
                <c:pt idx="269">
                  <c:v>8.7040000000000006E-2</c:v>
                </c:pt>
                <c:pt idx="270">
                  <c:v>8.5952000000000001E-2</c:v>
                </c:pt>
                <c:pt idx="271">
                  <c:v>8.4863999999999995E-2</c:v>
                </c:pt>
                <c:pt idx="272">
                  <c:v>8.2839999999999997E-2</c:v>
                </c:pt>
                <c:pt idx="273">
                  <c:v>8.6110000000000006E-2</c:v>
                </c:pt>
                <c:pt idx="274">
                  <c:v>8.4863999999999995E-2</c:v>
                </c:pt>
                <c:pt idx="275">
                  <c:v>8.4863999999999995E-2</c:v>
                </c:pt>
                <c:pt idx="276">
                  <c:v>8.6110000000000006E-2</c:v>
                </c:pt>
                <c:pt idx="277">
                  <c:v>8.6110000000000006E-2</c:v>
                </c:pt>
                <c:pt idx="278">
                  <c:v>8.3776000000000003E-2</c:v>
                </c:pt>
                <c:pt idx="279">
                  <c:v>7.9423999999999995E-2</c:v>
                </c:pt>
                <c:pt idx="280">
                  <c:v>8.2839999999999997E-2</c:v>
                </c:pt>
                <c:pt idx="281">
                  <c:v>8.4863999999999995E-2</c:v>
                </c:pt>
                <c:pt idx="282">
                  <c:v>8.3776000000000003E-2</c:v>
                </c:pt>
                <c:pt idx="283">
                  <c:v>8.5019999999999998E-2</c:v>
                </c:pt>
                <c:pt idx="284">
                  <c:v>8.3776000000000003E-2</c:v>
                </c:pt>
                <c:pt idx="285">
                  <c:v>7.9423999999999995E-2</c:v>
                </c:pt>
                <c:pt idx="286">
                  <c:v>7.8336000000000003E-2</c:v>
                </c:pt>
                <c:pt idx="287">
                  <c:v>8.4863999999999995E-2</c:v>
                </c:pt>
                <c:pt idx="288">
                  <c:v>8.2687999999999998E-2</c:v>
                </c:pt>
                <c:pt idx="289">
                  <c:v>8.2687999999999998E-2</c:v>
                </c:pt>
                <c:pt idx="290">
                  <c:v>8.5019999999999998E-2</c:v>
                </c:pt>
                <c:pt idx="291">
                  <c:v>8.2839999999999997E-2</c:v>
                </c:pt>
                <c:pt idx="292">
                  <c:v>7.6300000000000007E-2</c:v>
                </c:pt>
                <c:pt idx="293">
                  <c:v>8.0659999999999996E-2</c:v>
                </c:pt>
                <c:pt idx="294">
                  <c:v>8.5952000000000001E-2</c:v>
                </c:pt>
                <c:pt idx="295">
                  <c:v>8.2687999999999998E-2</c:v>
                </c:pt>
                <c:pt idx="296">
                  <c:v>8.4863999999999995E-2</c:v>
                </c:pt>
                <c:pt idx="297">
                  <c:v>9.1392000000000001E-2</c:v>
                </c:pt>
                <c:pt idx="298">
                  <c:v>8.5952000000000001E-2</c:v>
                </c:pt>
                <c:pt idx="299">
                  <c:v>8.7040000000000006E-2</c:v>
                </c:pt>
                <c:pt idx="300">
                  <c:v>8.4863999999999995E-2</c:v>
                </c:pt>
                <c:pt idx="301">
                  <c:v>8.3776000000000003E-2</c:v>
                </c:pt>
                <c:pt idx="302">
                  <c:v>8.8127999999999998E-2</c:v>
                </c:pt>
                <c:pt idx="303">
                  <c:v>8.7040000000000006E-2</c:v>
                </c:pt>
                <c:pt idx="304">
                  <c:v>8.9216000000000004E-2</c:v>
                </c:pt>
                <c:pt idx="305">
                  <c:v>8.9216000000000004E-2</c:v>
                </c:pt>
                <c:pt idx="306">
                  <c:v>9.1392000000000001E-2</c:v>
                </c:pt>
                <c:pt idx="307">
                  <c:v>8.5952000000000001E-2</c:v>
                </c:pt>
                <c:pt idx="308">
                  <c:v>8.8127999999999998E-2</c:v>
                </c:pt>
                <c:pt idx="309">
                  <c:v>8.5952000000000001E-2</c:v>
                </c:pt>
                <c:pt idx="310">
                  <c:v>8.1600000000000006E-2</c:v>
                </c:pt>
                <c:pt idx="311">
                  <c:v>8.5952000000000001E-2</c:v>
                </c:pt>
                <c:pt idx="312">
                  <c:v>8.5952000000000001E-2</c:v>
                </c:pt>
                <c:pt idx="313">
                  <c:v>8.5952000000000001E-2</c:v>
                </c:pt>
                <c:pt idx="314">
                  <c:v>8.4863999999999995E-2</c:v>
                </c:pt>
                <c:pt idx="315">
                  <c:v>8.3776000000000003E-2</c:v>
                </c:pt>
                <c:pt idx="316">
                  <c:v>7.9570000000000002E-2</c:v>
                </c:pt>
                <c:pt idx="317">
                  <c:v>8.0659999999999996E-2</c:v>
                </c:pt>
                <c:pt idx="318">
                  <c:v>8.5019999999999998E-2</c:v>
                </c:pt>
                <c:pt idx="319">
                  <c:v>8.3930000000000005E-2</c:v>
                </c:pt>
                <c:pt idx="320">
                  <c:v>8.4863999999999995E-2</c:v>
                </c:pt>
                <c:pt idx="321">
                  <c:v>8.2687999999999998E-2</c:v>
                </c:pt>
                <c:pt idx="322">
                  <c:v>8.1750000000000003E-2</c:v>
                </c:pt>
                <c:pt idx="323">
                  <c:v>7.9570000000000002E-2</c:v>
                </c:pt>
                <c:pt idx="324">
                  <c:v>8.2687999999999998E-2</c:v>
                </c:pt>
                <c:pt idx="325">
                  <c:v>8.3930000000000005E-2</c:v>
                </c:pt>
                <c:pt idx="326">
                  <c:v>8.2687999999999998E-2</c:v>
                </c:pt>
                <c:pt idx="327">
                  <c:v>8.4863999999999995E-2</c:v>
                </c:pt>
                <c:pt idx="328">
                  <c:v>7.9423999999999995E-2</c:v>
                </c:pt>
                <c:pt idx="329">
                  <c:v>7.9570000000000002E-2</c:v>
                </c:pt>
                <c:pt idx="330">
                  <c:v>8.2687999999999998E-2</c:v>
                </c:pt>
                <c:pt idx="331">
                  <c:v>8.3776000000000003E-2</c:v>
                </c:pt>
                <c:pt idx="332">
                  <c:v>8.2839999999999997E-2</c:v>
                </c:pt>
                <c:pt idx="333">
                  <c:v>8.5019999999999998E-2</c:v>
                </c:pt>
                <c:pt idx="334">
                  <c:v>8.1600000000000006E-2</c:v>
                </c:pt>
                <c:pt idx="335">
                  <c:v>9.1466000000000006E-2</c:v>
                </c:pt>
                <c:pt idx="336">
                  <c:v>8.3776000000000003E-2</c:v>
                </c:pt>
                <c:pt idx="337">
                  <c:v>8.4863999999999995E-2</c:v>
                </c:pt>
                <c:pt idx="338">
                  <c:v>8.2687999999999998E-2</c:v>
                </c:pt>
                <c:pt idx="339">
                  <c:v>8.2687999999999998E-2</c:v>
                </c:pt>
                <c:pt idx="340">
                  <c:v>8.4863999999999995E-2</c:v>
                </c:pt>
                <c:pt idx="341">
                  <c:v>8.8127999999999998E-2</c:v>
                </c:pt>
                <c:pt idx="342">
                  <c:v>8.6110000000000006E-2</c:v>
                </c:pt>
                <c:pt idx="343">
                  <c:v>8.72E-2</c:v>
                </c:pt>
                <c:pt idx="344">
                  <c:v>8.8127999999999998E-2</c:v>
                </c:pt>
                <c:pt idx="345">
                  <c:v>8.5952000000000001E-2</c:v>
                </c:pt>
                <c:pt idx="346">
                  <c:v>8.3776000000000003E-2</c:v>
                </c:pt>
                <c:pt idx="347">
                  <c:v>8.4863999999999995E-2</c:v>
                </c:pt>
                <c:pt idx="348">
                  <c:v>8.9216000000000004E-2</c:v>
                </c:pt>
                <c:pt idx="349">
                  <c:v>9.0303999999999995E-2</c:v>
                </c:pt>
                <c:pt idx="350">
                  <c:v>8.5019999999999998E-2</c:v>
                </c:pt>
                <c:pt idx="351">
                  <c:v>8.6110000000000006E-2</c:v>
                </c:pt>
                <c:pt idx="352">
                  <c:v>8.6110000000000006E-2</c:v>
                </c:pt>
                <c:pt idx="353">
                  <c:v>7.9570000000000002E-2</c:v>
                </c:pt>
                <c:pt idx="354">
                  <c:v>8.1750000000000003E-2</c:v>
                </c:pt>
                <c:pt idx="355">
                  <c:v>8.5952000000000001E-2</c:v>
                </c:pt>
                <c:pt idx="356">
                  <c:v>8.4863999999999995E-2</c:v>
                </c:pt>
                <c:pt idx="357">
                  <c:v>8.1750000000000003E-2</c:v>
                </c:pt>
                <c:pt idx="358">
                  <c:v>8.6110000000000006E-2</c:v>
                </c:pt>
                <c:pt idx="359">
                  <c:v>8.1750000000000003E-2</c:v>
                </c:pt>
                <c:pt idx="360">
                  <c:v>8.2839999999999997E-2</c:v>
                </c:pt>
                <c:pt idx="361">
                  <c:v>8.3930000000000005E-2</c:v>
                </c:pt>
                <c:pt idx="362">
                  <c:v>8.5019999999999998E-2</c:v>
                </c:pt>
                <c:pt idx="363">
                  <c:v>8.2839999999999997E-2</c:v>
                </c:pt>
                <c:pt idx="364">
                  <c:v>8.2839999999999997E-2</c:v>
                </c:pt>
                <c:pt idx="365">
                  <c:v>8.2839999999999997E-2</c:v>
                </c:pt>
                <c:pt idx="366">
                  <c:v>7.9570000000000002E-2</c:v>
                </c:pt>
                <c:pt idx="367">
                  <c:v>8.2839999999999997E-2</c:v>
                </c:pt>
                <c:pt idx="368">
                  <c:v>8.2687999999999998E-2</c:v>
                </c:pt>
                <c:pt idx="369">
                  <c:v>8.3776000000000003E-2</c:v>
                </c:pt>
                <c:pt idx="370">
                  <c:v>8.3930000000000005E-2</c:v>
                </c:pt>
                <c:pt idx="371">
                  <c:v>8.2687999999999998E-2</c:v>
                </c:pt>
                <c:pt idx="372">
                  <c:v>7.9423999999999995E-2</c:v>
                </c:pt>
                <c:pt idx="373">
                  <c:v>7.9570000000000002E-2</c:v>
                </c:pt>
                <c:pt idx="374">
                  <c:v>8.1600000000000006E-2</c:v>
                </c:pt>
                <c:pt idx="375">
                  <c:v>8.2687999999999998E-2</c:v>
                </c:pt>
                <c:pt idx="376">
                  <c:v>8.3930000000000005E-2</c:v>
                </c:pt>
                <c:pt idx="377">
                  <c:v>8.2687999999999998E-2</c:v>
                </c:pt>
                <c:pt idx="378">
                  <c:v>8.0512E-2</c:v>
                </c:pt>
                <c:pt idx="379">
                  <c:v>8.2687999999999998E-2</c:v>
                </c:pt>
                <c:pt idx="380">
                  <c:v>8.0659999999999996E-2</c:v>
                </c:pt>
                <c:pt idx="381">
                  <c:v>8.2839999999999997E-2</c:v>
                </c:pt>
                <c:pt idx="382">
                  <c:v>8.2687999999999998E-2</c:v>
                </c:pt>
                <c:pt idx="383">
                  <c:v>8.7040000000000006E-2</c:v>
                </c:pt>
                <c:pt idx="384">
                  <c:v>8.7040000000000006E-2</c:v>
                </c:pt>
                <c:pt idx="385">
                  <c:v>8.5952000000000001E-2</c:v>
                </c:pt>
                <c:pt idx="386">
                  <c:v>8.8127999999999998E-2</c:v>
                </c:pt>
                <c:pt idx="387">
                  <c:v>8.8127999999999998E-2</c:v>
                </c:pt>
                <c:pt idx="388">
                  <c:v>8.8127999999999998E-2</c:v>
                </c:pt>
                <c:pt idx="389">
                  <c:v>8.8289999999999993E-2</c:v>
                </c:pt>
                <c:pt idx="390">
                  <c:v>8.3776000000000003E-2</c:v>
                </c:pt>
                <c:pt idx="391">
                  <c:v>8.5952000000000001E-2</c:v>
                </c:pt>
                <c:pt idx="392">
                  <c:v>8.6110000000000006E-2</c:v>
                </c:pt>
                <c:pt idx="393">
                  <c:v>8.5952000000000001E-2</c:v>
                </c:pt>
                <c:pt idx="394">
                  <c:v>0.13315199999999999</c:v>
                </c:pt>
                <c:pt idx="395">
                  <c:v>8.9380000000000001E-2</c:v>
                </c:pt>
                <c:pt idx="396">
                  <c:v>8.2687999999999998E-2</c:v>
                </c:pt>
                <c:pt idx="397">
                  <c:v>8.2687999999999998E-2</c:v>
                </c:pt>
                <c:pt idx="398">
                  <c:v>8.5019999999999998E-2</c:v>
                </c:pt>
                <c:pt idx="399">
                  <c:v>8.2687999999999998E-2</c:v>
                </c:pt>
                <c:pt idx="400">
                  <c:v>8.2687999999999998E-2</c:v>
                </c:pt>
                <c:pt idx="401">
                  <c:v>8.2687999999999998E-2</c:v>
                </c:pt>
                <c:pt idx="402">
                  <c:v>8.2839999999999997E-2</c:v>
                </c:pt>
                <c:pt idx="403">
                  <c:v>7.739E-2</c:v>
                </c:pt>
                <c:pt idx="404">
                  <c:v>7.9570000000000002E-2</c:v>
                </c:pt>
                <c:pt idx="405">
                  <c:v>9.4656000000000004E-2</c:v>
                </c:pt>
                <c:pt idx="406">
                  <c:v>8.5019999999999998E-2</c:v>
                </c:pt>
                <c:pt idx="407">
                  <c:v>8.2687999999999998E-2</c:v>
                </c:pt>
                <c:pt idx="408">
                  <c:v>8.2839999999999997E-2</c:v>
                </c:pt>
                <c:pt idx="409">
                  <c:v>8.1750000000000003E-2</c:v>
                </c:pt>
                <c:pt idx="410">
                  <c:v>7.739E-2</c:v>
                </c:pt>
                <c:pt idx="411">
                  <c:v>8.0659999999999996E-2</c:v>
                </c:pt>
                <c:pt idx="412">
                  <c:v>8.2687999999999998E-2</c:v>
                </c:pt>
                <c:pt idx="413">
                  <c:v>8.1600000000000006E-2</c:v>
                </c:pt>
                <c:pt idx="414">
                  <c:v>8.0512E-2</c:v>
                </c:pt>
                <c:pt idx="415">
                  <c:v>8.3930000000000005E-2</c:v>
                </c:pt>
                <c:pt idx="416">
                  <c:v>7.9570000000000002E-2</c:v>
                </c:pt>
                <c:pt idx="417">
                  <c:v>7.739E-2</c:v>
                </c:pt>
                <c:pt idx="418">
                  <c:v>8.2687999999999998E-2</c:v>
                </c:pt>
                <c:pt idx="419">
                  <c:v>8.3930000000000005E-2</c:v>
                </c:pt>
                <c:pt idx="420">
                  <c:v>8.5952000000000001E-2</c:v>
                </c:pt>
                <c:pt idx="421">
                  <c:v>8.0512E-2</c:v>
                </c:pt>
                <c:pt idx="422">
                  <c:v>8.3776000000000003E-2</c:v>
                </c:pt>
                <c:pt idx="423">
                  <c:v>8.4863999999999995E-2</c:v>
                </c:pt>
                <c:pt idx="424">
                  <c:v>8.2687999999999998E-2</c:v>
                </c:pt>
                <c:pt idx="425">
                  <c:v>8.0659999999999996E-2</c:v>
                </c:pt>
                <c:pt idx="426">
                  <c:v>8.8127999999999998E-2</c:v>
                </c:pt>
                <c:pt idx="427">
                  <c:v>8.8289999999999993E-2</c:v>
                </c:pt>
                <c:pt idx="428">
                  <c:v>8.4863999999999995E-2</c:v>
                </c:pt>
                <c:pt idx="429">
                  <c:v>8.7040000000000006E-2</c:v>
                </c:pt>
                <c:pt idx="430">
                  <c:v>8.8289999999999993E-2</c:v>
                </c:pt>
                <c:pt idx="431">
                  <c:v>8.8289999999999993E-2</c:v>
                </c:pt>
                <c:pt idx="432">
                  <c:v>8.8289999999999993E-2</c:v>
                </c:pt>
                <c:pt idx="433">
                  <c:v>9.6535999999999997E-2</c:v>
                </c:pt>
                <c:pt idx="434">
                  <c:v>8.4315000000000001E-2</c:v>
                </c:pt>
                <c:pt idx="435">
                  <c:v>8.5019999999999998E-2</c:v>
                </c:pt>
                <c:pt idx="436">
                  <c:v>8.3776000000000003E-2</c:v>
                </c:pt>
                <c:pt idx="437">
                  <c:v>8.5019999999999998E-2</c:v>
                </c:pt>
                <c:pt idx="438">
                  <c:v>8.3930000000000005E-2</c:v>
                </c:pt>
                <c:pt idx="439">
                  <c:v>8.4863999999999995E-2</c:v>
                </c:pt>
                <c:pt idx="440">
                  <c:v>8.1750000000000003E-2</c:v>
                </c:pt>
                <c:pt idx="441">
                  <c:v>7.9570000000000002E-2</c:v>
                </c:pt>
                <c:pt idx="442">
                  <c:v>8.5019999999999998E-2</c:v>
                </c:pt>
                <c:pt idx="443">
                  <c:v>8.2687999999999998E-2</c:v>
                </c:pt>
                <c:pt idx="444">
                  <c:v>8.5019999999999998E-2</c:v>
                </c:pt>
                <c:pt idx="445">
                  <c:v>8.2839999999999997E-2</c:v>
                </c:pt>
                <c:pt idx="446">
                  <c:v>8.2687999999999998E-2</c:v>
                </c:pt>
                <c:pt idx="447">
                  <c:v>7.6300000000000007E-2</c:v>
                </c:pt>
                <c:pt idx="448">
                  <c:v>8.0659999999999996E-2</c:v>
                </c:pt>
                <c:pt idx="449">
                  <c:v>8.1600000000000006E-2</c:v>
                </c:pt>
                <c:pt idx="450">
                  <c:v>8.2839999999999997E-2</c:v>
                </c:pt>
                <c:pt idx="451">
                  <c:v>8.2839999999999997E-2</c:v>
                </c:pt>
                <c:pt idx="452">
                  <c:v>8.3930000000000005E-2</c:v>
                </c:pt>
                <c:pt idx="453">
                  <c:v>7.7247999999999997E-2</c:v>
                </c:pt>
                <c:pt idx="454">
                  <c:v>8.2839999999999997E-2</c:v>
                </c:pt>
                <c:pt idx="455">
                  <c:v>8.5019999999999998E-2</c:v>
                </c:pt>
                <c:pt idx="456">
                  <c:v>8.1750000000000003E-2</c:v>
                </c:pt>
                <c:pt idx="457">
                  <c:v>8.0659999999999996E-2</c:v>
                </c:pt>
                <c:pt idx="458">
                  <c:v>8.1750000000000003E-2</c:v>
                </c:pt>
                <c:pt idx="459">
                  <c:v>7.739E-2</c:v>
                </c:pt>
                <c:pt idx="460">
                  <c:v>7.8336000000000003E-2</c:v>
                </c:pt>
                <c:pt idx="461">
                  <c:v>7.8336000000000003E-2</c:v>
                </c:pt>
                <c:pt idx="462">
                  <c:v>0.193215</c:v>
                </c:pt>
                <c:pt idx="463">
                  <c:v>8.2839999999999997E-2</c:v>
                </c:pt>
                <c:pt idx="464">
                  <c:v>7.4120000000000005E-2</c:v>
                </c:pt>
                <c:pt idx="465">
                  <c:v>8.1750000000000003E-2</c:v>
                </c:pt>
                <c:pt idx="466">
                  <c:v>7.9570000000000002E-2</c:v>
                </c:pt>
                <c:pt idx="467">
                  <c:v>7.5209999999999999E-2</c:v>
                </c:pt>
                <c:pt idx="468">
                  <c:v>8.1750000000000003E-2</c:v>
                </c:pt>
                <c:pt idx="469">
                  <c:v>8.0659999999999996E-2</c:v>
                </c:pt>
                <c:pt idx="470">
                  <c:v>8.0512E-2</c:v>
                </c:pt>
                <c:pt idx="471">
                  <c:v>8.2687999999999998E-2</c:v>
                </c:pt>
                <c:pt idx="472">
                  <c:v>8.2839999999999997E-2</c:v>
                </c:pt>
                <c:pt idx="473">
                  <c:v>7.739E-2</c:v>
                </c:pt>
                <c:pt idx="474">
                  <c:v>7.8336000000000003E-2</c:v>
                </c:pt>
                <c:pt idx="475">
                  <c:v>8.3776000000000003E-2</c:v>
                </c:pt>
                <c:pt idx="476">
                  <c:v>7.9423999999999995E-2</c:v>
                </c:pt>
                <c:pt idx="477">
                  <c:v>8.2687999999999998E-2</c:v>
                </c:pt>
                <c:pt idx="478">
                  <c:v>8.0512E-2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Sheet1!$K$1</c:f>
              <c:strCache>
                <c:ptCount val="1"/>
                <c:pt idx="0">
                  <c:v>MEM_W</c:v>
                </c:pt>
              </c:strCache>
            </c:strRef>
          </c:tx>
          <c:marker>
            <c:symbol val="none"/>
          </c:marker>
          <c:val>
            <c:numRef>
              <c:f>Sheet1!$K$2:$K$480</c:f>
              <c:numCache>
                <c:formatCode>General</c:formatCode>
                <c:ptCount val="479"/>
                <c:pt idx="0">
                  <c:v>8.6264999999999994E-2</c:v>
                </c:pt>
                <c:pt idx="1">
                  <c:v>8.6264999999999994E-2</c:v>
                </c:pt>
                <c:pt idx="2">
                  <c:v>8.7480000000000002E-2</c:v>
                </c:pt>
                <c:pt idx="3">
                  <c:v>8.9910000000000004E-2</c:v>
                </c:pt>
                <c:pt idx="4">
                  <c:v>8.8694999999999996E-2</c:v>
                </c:pt>
                <c:pt idx="5">
                  <c:v>8.9910000000000004E-2</c:v>
                </c:pt>
                <c:pt idx="6">
                  <c:v>8.9910000000000004E-2</c:v>
                </c:pt>
                <c:pt idx="7">
                  <c:v>8.7480000000000002E-2</c:v>
                </c:pt>
                <c:pt idx="8">
                  <c:v>8.8694999999999996E-2</c:v>
                </c:pt>
                <c:pt idx="9">
                  <c:v>9.1124999999999998E-2</c:v>
                </c:pt>
                <c:pt idx="10">
                  <c:v>8.8694999999999996E-2</c:v>
                </c:pt>
                <c:pt idx="11">
                  <c:v>8.9910000000000004E-2</c:v>
                </c:pt>
                <c:pt idx="12">
                  <c:v>9.2340000000000005E-2</c:v>
                </c:pt>
                <c:pt idx="13">
                  <c:v>8.7480000000000002E-2</c:v>
                </c:pt>
                <c:pt idx="14">
                  <c:v>8.7480000000000002E-2</c:v>
                </c:pt>
                <c:pt idx="15">
                  <c:v>8.9910000000000004E-2</c:v>
                </c:pt>
                <c:pt idx="16">
                  <c:v>8.8694999999999996E-2</c:v>
                </c:pt>
                <c:pt idx="17">
                  <c:v>8.8694999999999996E-2</c:v>
                </c:pt>
                <c:pt idx="18">
                  <c:v>9.1124999999999998E-2</c:v>
                </c:pt>
                <c:pt idx="19">
                  <c:v>8.8694999999999996E-2</c:v>
                </c:pt>
                <c:pt idx="20">
                  <c:v>9.1124999999999998E-2</c:v>
                </c:pt>
                <c:pt idx="21">
                  <c:v>9.1124999999999998E-2</c:v>
                </c:pt>
                <c:pt idx="22">
                  <c:v>8.7480000000000002E-2</c:v>
                </c:pt>
                <c:pt idx="23">
                  <c:v>9.1124999999999998E-2</c:v>
                </c:pt>
                <c:pt idx="24">
                  <c:v>9.1124999999999998E-2</c:v>
                </c:pt>
                <c:pt idx="25">
                  <c:v>8.9910000000000004E-2</c:v>
                </c:pt>
                <c:pt idx="26">
                  <c:v>0.10700800000000001</c:v>
                </c:pt>
                <c:pt idx="27">
                  <c:v>8.9910000000000004E-2</c:v>
                </c:pt>
                <c:pt idx="28">
                  <c:v>0.10700800000000001</c:v>
                </c:pt>
                <c:pt idx="29">
                  <c:v>7.1684999999999999E-2</c:v>
                </c:pt>
                <c:pt idx="30">
                  <c:v>7.2779999999999997E-2</c:v>
                </c:pt>
                <c:pt idx="31">
                  <c:v>7.0470000000000005E-2</c:v>
                </c:pt>
                <c:pt idx="32">
                  <c:v>0.117952</c:v>
                </c:pt>
                <c:pt idx="33">
                  <c:v>0.13619200000000001</c:v>
                </c:pt>
                <c:pt idx="34">
                  <c:v>9.3554999999999999E-2</c:v>
                </c:pt>
                <c:pt idx="35">
                  <c:v>9.4769999999999993E-2</c:v>
                </c:pt>
                <c:pt idx="36">
                  <c:v>9.1124999999999998E-2</c:v>
                </c:pt>
                <c:pt idx="37">
                  <c:v>0.10692</c:v>
                </c:pt>
                <c:pt idx="38">
                  <c:v>0.147257</c:v>
                </c:pt>
                <c:pt idx="39">
                  <c:v>0.10570499999999999</c:v>
                </c:pt>
                <c:pt idx="40">
                  <c:v>9.3554999999999999E-2</c:v>
                </c:pt>
                <c:pt idx="41">
                  <c:v>9.7199999999999995E-2</c:v>
                </c:pt>
                <c:pt idx="42">
                  <c:v>8.9910000000000004E-2</c:v>
                </c:pt>
                <c:pt idx="43">
                  <c:v>0.10449</c:v>
                </c:pt>
                <c:pt idx="44">
                  <c:v>0.100845</c:v>
                </c:pt>
                <c:pt idx="45">
                  <c:v>9.5985000000000001E-2</c:v>
                </c:pt>
                <c:pt idx="46">
                  <c:v>9.5985000000000001E-2</c:v>
                </c:pt>
                <c:pt idx="47">
                  <c:v>9.3554999999999999E-2</c:v>
                </c:pt>
                <c:pt idx="48">
                  <c:v>0.117952</c:v>
                </c:pt>
                <c:pt idx="49">
                  <c:v>0.18879000000000001</c:v>
                </c:pt>
                <c:pt idx="50">
                  <c:v>0.27039600000000003</c:v>
                </c:pt>
                <c:pt idx="51">
                  <c:v>0.14969099999999999</c:v>
                </c:pt>
                <c:pt idx="52">
                  <c:v>8.7480000000000002E-2</c:v>
                </c:pt>
                <c:pt idx="53">
                  <c:v>8.9910000000000004E-2</c:v>
                </c:pt>
                <c:pt idx="54">
                  <c:v>9.7199999999999995E-2</c:v>
                </c:pt>
                <c:pt idx="55">
                  <c:v>8.8694999999999996E-2</c:v>
                </c:pt>
                <c:pt idx="56">
                  <c:v>8.9910000000000004E-2</c:v>
                </c:pt>
                <c:pt idx="57">
                  <c:v>8.7480000000000002E-2</c:v>
                </c:pt>
                <c:pt idx="58">
                  <c:v>8.8694999999999996E-2</c:v>
                </c:pt>
                <c:pt idx="59">
                  <c:v>9.1124999999999998E-2</c:v>
                </c:pt>
                <c:pt idx="60">
                  <c:v>8.8694999999999996E-2</c:v>
                </c:pt>
                <c:pt idx="61">
                  <c:v>8.7480000000000002E-2</c:v>
                </c:pt>
                <c:pt idx="62">
                  <c:v>9.1124999999999998E-2</c:v>
                </c:pt>
                <c:pt idx="63">
                  <c:v>8.8694999999999996E-2</c:v>
                </c:pt>
                <c:pt idx="64">
                  <c:v>8.5050000000000001E-2</c:v>
                </c:pt>
                <c:pt idx="65">
                  <c:v>8.9910000000000004E-2</c:v>
                </c:pt>
                <c:pt idx="66">
                  <c:v>9.1124999999999998E-2</c:v>
                </c:pt>
                <c:pt idx="67">
                  <c:v>8.5050000000000001E-2</c:v>
                </c:pt>
                <c:pt idx="68">
                  <c:v>8.9910000000000004E-2</c:v>
                </c:pt>
                <c:pt idx="69">
                  <c:v>8.9910000000000004E-2</c:v>
                </c:pt>
                <c:pt idx="70">
                  <c:v>8.9910000000000004E-2</c:v>
                </c:pt>
                <c:pt idx="71">
                  <c:v>8.7480000000000002E-2</c:v>
                </c:pt>
                <c:pt idx="72">
                  <c:v>9.1124999999999998E-2</c:v>
                </c:pt>
                <c:pt idx="73">
                  <c:v>8.8694999999999996E-2</c:v>
                </c:pt>
                <c:pt idx="74">
                  <c:v>8.7480000000000002E-2</c:v>
                </c:pt>
                <c:pt idx="75">
                  <c:v>8.8694999999999996E-2</c:v>
                </c:pt>
                <c:pt idx="76">
                  <c:v>8.8694999999999996E-2</c:v>
                </c:pt>
                <c:pt idx="77">
                  <c:v>8.7552000000000005E-2</c:v>
                </c:pt>
                <c:pt idx="78">
                  <c:v>7.1684999999999999E-2</c:v>
                </c:pt>
                <c:pt idx="79">
                  <c:v>7.0470000000000005E-2</c:v>
                </c:pt>
                <c:pt idx="80">
                  <c:v>7.0470000000000005E-2</c:v>
                </c:pt>
                <c:pt idx="81">
                  <c:v>6.9254999999999997E-2</c:v>
                </c:pt>
                <c:pt idx="82">
                  <c:v>6.9254999999999997E-2</c:v>
                </c:pt>
                <c:pt idx="83">
                  <c:v>7.1684999999999999E-2</c:v>
                </c:pt>
                <c:pt idx="84">
                  <c:v>7.1684999999999999E-2</c:v>
                </c:pt>
                <c:pt idx="85">
                  <c:v>7.0470000000000005E-2</c:v>
                </c:pt>
                <c:pt idx="86">
                  <c:v>7.1684999999999999E-2</c:v>
                </c:pt>
                <c:pt idx="87">
                  <c:v>7.1684999999999999E-2</c:v>
                </c:pt>
                <c:pt idx="88">
                  <c:v>6.8040000000000003E-2</c:v>
                </c:pt>
                <c:pt idx="89">
                  <c:v>6.6824999999999996E-2</c:v>
                </c:pt>
                <c:pt idx="90">
                  <c:v>7.0470000000000005E-2</c:v>
                </c:pt>
                <c:pt idx="91">
                  <c:v>6.9254999999999997E-2</c:v>
                </c:pt>
                <c:pt idx="92">
                  <c:v>7.1684999999999999E-2</c:v>
                </c:pt>
                <c:pt idx="93">
                  <c:v>8.5050000000000001E-2</c:v>
                </c:pt>
                <c:pt idx="94">
                  <c:v>6.9254999999999997E-2</c:v>
                </c:pt>
                <c:pt idx="95">
                  <c:v>7.0470000000000005E-2</c:v>
                </c:pt>
                <c:pt idx="96">
                  <c:v>7.2900000000000006E-2</c:v>
                </c:pt>
                <c:pt idx="97">
                  <c:v>7.0470000000000005E-2</c:v>
                </c:pt>
                <c:pt idx="98">
                  <c:v>6.9254999999999997E-2</c:v>
                </c:pt>
                <c:pt idx="99">
                  <c:v>7.2900000000000006E-2</c:v>
                </c:pt>
                <c:pt idx="100">
                  <c:v>7.2900000000000006E-2</c:v>
                </c:pt>
                <c:pt idx="101">
                  <c:v>7.0470000000000005E-2</c:v>
                </c:pt>
                <c:pt idx="102">
                  <c:v>7.0470000000000005E-2</c:v>
                </c:pt>
                <c:pt idx="103">
                  <c:v>7.2900000000000006E-2</c:v>
                </c:pt>
                <c:pt idx="104">
                  <c:v>7.1567000000000006E-2</c:v>
                </c:pt>
                <c:pt idx="105">
                  <c:v>6.9140999999999994E-2</c:v>
                </c:pt>
                <c:pt idx="106">
                  <c:v>7.0470000000000005E-2</c:v>
                </c:pt>
                <c:pt idx="107">
                  <c:v>7.1684999999999999E-2</c:v>
                </c:pt>
                <c:pt idx="108">
                  <c:v>7.2900000000000006E-2</c:v>
                </c:pt>
                <c:pt idx="109">
                  <c:v>7.1684999999999999E-2</c:v>
                </c:pt>
                <c:pt idx="110">
                  <c:v>7.0470000000000005E-2</c:v>
                </c:pt>
                <c:pt idx="111">
                  <c:v>7.0470000000000005E-2</c:v>
                </c:pt>
                <c:pt idx="112">
                  <c:v>6.9254999999999997E-2</c:v>
                </c:pt>
                <c:pt idx="113">
                  <c:v>7.0470000000000005E-2</c:v>
                </c:pt>
                <c:pt idx="114">
                  <c:v>7.2900000000000006E-2</c:v>
                </c:pt>
                <c:pt idx="115">
                  <c:v>7.0470000000000005E-2</c:v>
                </c:pt>
                <c:pt idx="116">
                  <c:v>7.0470000000000005E-2</c:v>
                </c:pt>
                <c:pt idx="117">
                  <c:v>7.2900000000000006E-2</c:v>
                </c:pt>
                <c:pt idx="118">
                  <c:v>6.8040000000000003E-2</c:v>
                </c:pt>
                <c:pt idx="119">
                  <c:v>7.1684999999999999E-2</c:v>
                </c:pt>
                <c:pt idx="120">
                  <c:v>7.1684999999999999E-2</c:v>
                </c:pt>
                <c:pt idx="121">
                  <c:v>7.0470000000000005E-2</c:v>
                </c:pt>
                <c:pt idx="122">
                  <c:v>7.0470000000000005E-2</c:v>
                </c:pt>
                <c:pt idx="123">
                  <c:v>7.1684999999999999E-2</c:v>
                </c:pt>
                <c:pt idx="124">
                  <c:v>6.6824999999999996E-2</c:v>
                </c:pt>
                <c:pt idx="125">
                  <c:v>7.2900000000000006E-2</c:v>
                </c:pt>
                <c:pt idx="126">
                  <c:v>7.1684999999999999E-2</c:v>
                </c:pt>
                <c:pt idx="127">
                  <c:v>7.0470000000000005E-2</c:v>
                </c:pt>
                <c:pt idx="128">
                  <c:v>6.9140999999999994E-2</c:v>
                </c:pt>
                <c:pt idx="129">
                  <c:v>7.1567000000000006E-2</c:v>
                </c:pt>
                <c:pt idx="130">
                  <c:v>7.1567000000000006E-2</c:v>
                </c:pt>
                <c:pt idx="131">
                  <c:v>6.8040000000000003E-2</c:v>
                </c:pt>
                <c:pt idx="132">
                  <c:v>7.0354E-2</c:v>
                </c:pt>
                <c:pt idx="133">
                  <c:v>6.9140999999999994E-2</c:v>
                </c:pt>
                <c:pt idx="134">
                  <c:v>6.7928000000000002E-2</c:v>
                </c:pt>
                <c:pt idx="135">
                  <c:v>7.0354E-2</c:v>
                </c:pt>
                <c:pt idx="136">
                  <c:v>7.1684999999999999E-2</c:v>
                </c:pt>
                <c:pt idx="137">
                  <c:v>7.0470000000000005E-2</c:v>
                </c:pt>
                <c:pt idx="138">
                  <c:v>6.8040000000000003E-2</c:v>
                </c:pt>
                <c:pt idx="139">
                  <c:v>7.1567000000000006E-2</c:v>
                </c:pt>
                <c:pt idx="140">
                  <c:v>7.0470000000000005E-2</c:v>
                </c:pt>
                <c:pt idx="141">
                  <c:v>7.0470000000000005E-2</c:v>
                </c:pt>
                <c:pt idx="142">
                  <c:v>7.0354E-2</c:v>
                </c:pt>
                <c:pt idx="143">
                  <c:v>6.9140999999999994E-2</c:v>
                </c:pt>
                <c:pt idx="144">
                  <c:v>7.2779999999999997E-2</c:v>
                </c:pt>
                <c:pt idx="145">
                  <c:v>7.1567000000000006E-2</c:v>
                </c:pt>
                <c:pt idx="146">
                  <c:v>7.0470000000000005E-2</c:v>
                </c:pt>
                <c:pt idx="147">
                  <c:v>7.0354E-2</c:v>
                </c:pt>
                <c:pt idx="148">
                  <c:v>7.1684999999999999E-2</c:v>
                </c:pt>
                <c:pt idx="149">
                  <c:v>6.8040000000000003E-2</c:v>
                </c:pt>
                <c:pt idx="150">
                  <c:v>7.1684999999999999E-2</c:v>
                </c:pt>
                <c:pt idx="151">
                  <c:v>7.1684999999999999E-2</c:v>
                </c:pt>
                <c:pt idx="152">
                  <c:v>6.9254999999999997E-2</c:v>
                </c:pt>
                <c:pt idx="153">
                  <c:v>7.1567000000000006E-2</c:v>
                </c:pt>
                <c:pt idx="154">
                  <c:v>7.1567000000000006E-2</c:v>
                </c:pt>
                <c:pt idx="155">
                  <c:v>6.7928000000000002E-2</c:v>
                </c:pt>
                <c:pt idx="156">
                  <c:v>7.1567000000000006E-2</c:v>
                </c:pt>
                <c:pt idx="157">
                  <c:v>7.1567000000000006E-2</c:v>
                </c:pt>
                <c:pt idx="158">
                  <c:v>7.0470000000000005E-2</c:v>
                </c:pt>
                <c:pt idx="159">
                  <c:v>7.0354E-2</c:v>
                </c:pt>
                <c:pt idx="160">
                  <c:v>7.2900000000000006E-2</c:v>
                </c:pt>
                <c:pt idx="161">
                  <c:v>6.9254999999999997E-2</c:v>
                </c:pt>
                <c:pt idx="162">
                  <c:v>6.6824999999999996E-2</c:v>
                </c:pt>
                <c:pt idx="163">
                  <c:v>7.2779999999999997E-2</c:v>
                </c:pt>
                <c:pt idx="164">
                  <c:v>7.0470000000000005E-2</c:v>
                </c:pt>
                <c:pt idx="165">
                  <c:v>7.0470000000000005E-2</c:v>
                </c:pt>
                <c:pt idx="166">
                  <c:v>7.2900000000000006E-2</c:v>
                </c:pt>
                <c:pt idx="167">
                  <c:v>7.0470000000000005E-2</c:v>
                </c:pt>
                <c:pt idx="168">
                  <c:v>6.8040000000000003E-2</c:v>
                </c:pt>
                <c:pt idx="169">
                  <c:v>7.0354E-2</c:v>
                </c:pt>
                <c:pt idx="170">
                  <c:v>7.1684999999999999E-2</c:v>
                </c:pt>
                <c:pt idx="171">
                  <c:v>6.8040000000000003E-2</c:v>
                </c:pt>
                <c:pt idx="172">
                  <c:v>7.1684999999999999E-2</c:v>
                </c:pt>
                <c:pt idx="173">
                  <c:v>6.9254999999999997E-2</c:v>
                </c:pt>
                <c:pt idx="174">
                  <c:v>6.9254999999999997E-2</c:v>
                </c:pt>
                <c:pt idx="175">
                  <c:v>7.2779999999999997E-2</c:v>
                </c:pt>
                <c:pt idx="176">
                  <c:v>7.0354E-2</c:v>
                </c:pt>
                <c:pt idx="177">
                  <c:v>6.7928000000000002E-2</c:v>
                </c:pt>
                <c:pt idx="178">
                  <c:v>6.7928000000000002E-2</c:v>
                </c:pt>
                <c:pt idx="179">
                  <c:v>7.0354E-2</c:v>
                </c:pt>
                <c:pt idx="180">
                  <c:v>6.9140999999999994E-2</c:v>
                </c:pt>
                <c:pt idx="181">
                  <c:v>7.2779999999999997E-2</c:v>
                </c:pt>
                <c:pt idx="182">
                  <c:v>7.0354E-2</c:v>
                </c:pt>
                <c:pt idx="183">
                  <c:v>7.0354E-2</c:v>
                </c:pt>
                <c:pt idx="184">
                  <c:v>7.1684999999999999E-2</c:v>
                </c:pt>
                <c:pt idx="185">
                  <c:v>7.2779999999999997E-2</c:v>
                </c:pt>
                <c:pt idx="186">
                  <c:v>6.9140999999999994E-2</c:v>
                </c:pt>
                <c:pt idx="187">
                  <c:v>7.2779999999999997E-2</c:v>
                </c:pt>
                <c:pt idx="188">
                  <c:v>7.0470000000000005E-2</c:v>
                </c:pt>
                <c:pt idx="189">
                  <c:v>7.0470000000000005E-2</c:v>
                </c:pt>
                <c:pt idx="190">
                  <c:v>7.1684999999999999E-2</c:v>
                </c:pt>
                <c:pt idx="191">
                  <c:v>7.2900000000000006E-2</c:v>
                </c:pt>
                <c:pt idx="192">
                  <c:v>6.8040000000000003E-2</c:v>
                </c:pt>
                <c:pt idx="193">
                  <c:v>6.7928000000000002E-2</c:v>
                </c:pt>
                <c:pt idx="194">
                  <c:v>7.1567000000000006E-2</c:v>
                </c:pt>
                <c:pt idx="195">
                  <c:v>7.0470000000000005E-2</c:v>
                </c:pt>
                <c:pt idx="196">
                  <c:v>6.9140999999999994E-2</c:v>
                </c:pt>
                <c:pt idx="197">
                  <c:v>7.1567000000000006E-2</c:v>
                </c:pt>
                <c:pt idx="198">
                  <c:v>7.0470000000000005E-2</c:v>
                </c:pt>
                <c:pt idx="199">
                  <c:v>6.7928000000000002E-2</c:v>
                </c:pt>
                <c:pt idx="200">
                  <c:v>7.0354E-2</c:v>
                </c:pt>
                <c:pt idx="201">
                  <c:v>7.0470000000000005E-2</c:v>
                </c:pt>
                <c:pt idx="202">
                  <c:v>7.2779999999999997E-2</c:v>
                </c:pt>
                <c:pt idx="203">
                  <c:v>7.1567000000000006E-2</c:v>
                </c:pt>
                <c:pt idx="204">
                  <c:v>6.9254999999999997E-2</c:v>
                </c:pt>
                <c:pt idx="205">
                  <c:v>7.0354E-2</c:v>
                </c:pt>
                <c:pt idx="206">
                  <c:v>6.9140999999999994E-2</c:v>
                </c:pt>
                <c:pt idx="207">
                  <c:v>7.0470000000000005E-2</c:v>
                </c:pt>
                <c:pt idx="208">
                  <c:v>7.1684999999999999E-2</c:v>
                </c:pt>
                <c:pt idx="209">
                  <c:v>7.1684999999999999E-2</c:v>
                </c:pt>
                <c:pt idx="210">
                  <c:v>6.9254999999999997E-2</c:v>
                </c:pt>
                <c:pt idx="211">
                  <c:v>7.6545000000000002E-2</c:v>
                </c:pt>
                <c:pt idx="212">
                  <c:v>7.0354E-2</c:v>
                </c:pt>
                <c:pt idx="213">
                  <c:v>6.6714999999999997E-2</c:v>
                </c:pt>
                <c:pt idx="214">
                  <c:v>7.1567000000000006E-2</c:v>
                </c:pt>
                <c:pt idx="215">
                  <c:v>7.0354E-2</c:v>
                </c:pt>
                <c:pt idx="216">
                  <c:v>6.9254999999999997E-2</c:v>
                </c:pt>
                <c:pt idx="217">
                  <c:v>7.0354E-2</c:v>
                </c:pt>
                <c:pt idx="218">
                  <c:v>7.1567000000000006E-2</c:v>
                </c:pt>
                <c:pt idx="219">
                  <c:v>6.8040000000000003E-2</c:v>
                </c:pt>
                <c:pt idx="220">
                  <c:v>7.0354E-2</c:v>
                </c:pt>
                <c:pt idx="221">
                  <c:v>7.1567000000000006E-2</c:v>
                </c:pt>
                <c:pt idx="222">
                  <c:v>7.0354E-2</c:v>
                </c:pt>
                <c:pt idx="223">
                  <c:v>6.6714999999999997E-2</c:v>
                </c:pt>
                <c:pt idx="224">
                  <c:v>7.0354E-2</c:v>
                </c:pt>
                <c:pt idx="225">
                  <c:v>7.4115E-2</c:v>
                </c:pt>
                <c:pt idx="226">
                  <c:v>7.0470000000000005E-2</c:v>
                </c:pt>
                <c:pt idx="227">
                  <c:v>7.4115E-2</c:v>
                </c:pt>
                <c:pt idx="228">
                  <c:v>7.1684999999999999E-2</c:v>
                </c:pt>
                <c:pt idx="229">
                  <c:v>6.9254999999999997E-2</c:v>
                </c:pt>
                <c:pt idx="230">
                  <c:v>6.8040000000000003E-2</c:v>
                </c:pt>
                <c:pt idx="231">
                  <c:v>7.1567000000000006E-2</c:v>
                </c:pt>
                <c:pt idx="232">
                  <c:v>7.0470000000000005E-2</c:v>
                </c:pt>
                <c:pt idx="233">
                  <c:v>7.2900000000000006E-2</c:v>
                </c:pt>
                <c:pt idx="234">
                  <c:v>7.1684999999999999E-2</c:v>
                </c:pt>
                <c:pt idx="235">
                  <c:v>7.0470000000000005E-2</c:v>
                </c:pt>
                <c:pt idx="236">
                  <c:v>6.9254999999999997E-2</c:v>
                </c:pt>
                <c:pt idx="237">
                  <c:v>6.9140999999999994E-2</c:v>
                </c:pt>
                <c:pt idx="238">
                  <c:v>7.0470000000000005E-2</c:v>
                </c:pt>
                <c:pt idx="239">
                  <c:v>7.3993000000000003E-2</c:v>
                </c:pt>
                <c:pt idx="240">
                  <c:v>7.0470000000000005E-2</c:v>
                </c:pt>
                <c:pt idx="241">
                  <c:v>7.0470000000000005E-2</c:v>
                </c:pt>
                <c:pt idx="242">
                  <c:v>7.1684999999999999E-2</c:v>
                </c:pt>
                <c:pt idx="243">
                  <c:v>6.9140999999999994E-2</c:v>
                </c:pt>
                <c:pt idx="244">
                  <c:v>7.0470000000000005E-2</c:v>
                </c:pt>
                <c:pt idx="245">
                  <c:v>7.2779999999999997E-2</c:v>
                </c:pt>
                <c:pt idx="246">
                  <c:v>7.0470000000000005E-2</c:v>
                </c:pt>
                <c:pt idx="247">
                  <c:v>7.0470000000000005E-2</c:v>
                </c:pt>
                <c:pt idx="248">
                  <c:v>7.1684999999999999E-2</c:v>
                </c:pt>
                <c:pt idx="249">
                  <c:v>6.8040000000000003E-2</c:v>
                </c:pt>
                <c:pt idx="250">
                  <c:v>7.0354E-2</c:v>
                </c:pt>
                <c:pt idx="251">
                  <c:v>7.2779999999999997E-2</c:v>
                </c:pt>
                <c:pt idx="252">
                  <c:v>7.2900000000000006E-2</c:v>
                </c:pt>
                <c:pt idx="253">
                  <c:v>7.1684999999999999E-2</c:v>
                </c:pt>
                <c:pt idx="254">
                  <c:v>6.9254999999999997E-2</c:v>
                </c:pt>
                <c:pt idx="255">
                  <c:v>7.1567000000000006E-2</c:v>
                </c:pt>
                <c:pt idx="256">
                  <c:v>6.9140999999999994E-2</c:v>
                </c:pt>
                <c:pt idx="257">
                  <c:v>7.0354E-2</c:v>
                </c:pt>
                <c:pt idx="258">
                  <c:v>6.5502000000000005E-2</c:v>
                </c:pt>
                <c:pt idx="259">
                  <c:v>6.7928000000000002E-2</c:v>
                </c:pt>
                <c:pt idx="260">
                  <c:v>7.1567000000000006E-2</c:v>
                </c:pt>
                <c:pt idx="261">
                  <c:v>6.9140999999999994E-2</c:v>
                </c:pt>
                <c:pt idx="262">
                  <c:v>7.0354E-2</c:v>
                </c:pt>
                <c:pt idx="263">
                  <c:v>7.1567000000000006E-2</c:v>
                </c:pt>
                <c:pt idx="264">
                  <c:v>7.0354E-2</c:v>
                </c:pt>
                <c:pt idx="265">
                  <c:v>6.7928000000000002E-2</c:v>
                </c:pt>
                <c:pt idx="266">
                  <c:v>7.0354E-2</c:v>
                </c:pt>
                <c:pt idx="267">
                  <c:v>7.0470000000000005E-2</c:v>
                </c:pt>
                <c:pt idx="268">
                  <c:v>7.1684999999999999E-2</c:v>
                </c:pt>
                <c:pt idx="269">
                  <c:v>7.2900000000000006E-2</c:v>
                </c:pt>
                <c:pt idx="270">
                  <c:v>6.9254999999999997E-2</c:v>
                </c:pt>
                <c:pt idx="271">
                  <c:v>6.9254999999999997E-2</c:v>
                </c:pt>
                <c:pt idx="272">
                  <c:v>7.0470000000000005E-2</c:v>
                </c:pt>
                <c:pt idx="273">
                  <c:v>7.0470000000000005E-2</c:v>
                </c:pt>
                <c:pt idx="274">
                  <c:v>7.0470000000000005E-2</c:v>
                </c:pt>
                <c:pt idx="275">
                  <c:v>7.1684999999999999E-2</c:v>
                </c:pt>
                <c:pt idx="276">
                  <c:v>7.0470000000000005E-2</c:v>
                </c:pt>
                <c:pt idx="277">
                  <c:v>6.9254999999999997E-2</c:v>
                </c:pt>
                <c:pt idx="278">
                  <c:v>6.9254999999999997E-2</c:v>
                </c:pt>
                <c:pt idx="279">
                  <c:v>6.9254999999999997E-2</c:v>
                </c:pt>
                <c:pt idx="280">
                  <c:v>7.1684999999999999E-2</c:v>
                </c:pt>
                <c:pt idx="281">
                  <c:v>7.1684999999999999E-2</c:v>
                </c:pt>
                <c:pt idx="282">
                  <c:v>7.1567000000000006E-2</c:v>
                </c:pt>
                <c:pt idx="283">
                  <c:v>6.9254999999999997E-2</c:v>
                </c:pt>
                <c:pt idx="284">
                  <c:v>7.1684999999999999E-2</c:v>
                </c:pt>
                <c:pt idx="285">
                  <c:v>6.8040000000000003E-2</c:v>
                </c:pt>
                <c:pt idx="286">
                  <c:v>6.8040000000000003E-2</c:v>
                </c:pt>
                <c:pt idx="287">
                  <c:v>7.1567000000000006E-2</c:v>
                </c:pt>
                <c:pt idx="288">
                  <c:v>6.9254999999999997E-2</c:v>
                </c:pt>
                <c:pt idx="289">
                  <c:v>7.1684999999999999E-2</c:v>
                </c:pt>
                <c:pt idx="290">
                  <c:v>7.1684999999999999E-2</c:v>
                </c:pt>
                <c:pt idx="291">
                  <c:v>6.9254999999999997E-2</c:v>
                </c:pt>
                <c:pt idx="292">
                  <c:v>6.7928000000000002E-2</c:v>
                </c:pt>
                <c:pt idx="293">
                  <c:v>7.1684999999999999E-2</c:v>
                </c:pt>
                <c:pt idx="294">
                  <c:v>6.7928000000000002E-2</c:v>
                </c:pt>
                <c:pt idx="295">
                  <c:v>6.9140999999999994E-2</c:v>
                </c:pt>
                <c:pt idx="296">
                  <c:v>7.1567000000000006E-2</c:v>
                </c:pt>
                <c:pt idx="297">
                  <c:v>7.1567000000000006E-2</c:v>
                </c:pt>
                <c:pt idx="298">
                  <c:v>6.7928000000000002E-2</c:v>
                </c:pt>
                <c:pt idx="299">
                  <c:v>7.0470000000000005E-2</c:v>
                </c:pt>
                <c:pt idx="300">
                  <c:v>6.9140999999999994E-2</c:v>
                </c:pt>
                <c:pt idx="301">
                  <c:v>6.6714999999999997E-2</c:v>
                </c:pt>
                <c:pt idx="302">
                  <c:v>7.1567000000000006E-2</c:v>
                </c:pt>
                <c:pt idx="303">
                  <c:v>7.0470000000000005E-2</c:v>
                </c:pt>
                <c:pt idx="304">
                  <c:v>6.9254999999999997E-2</c:v>
                </c:pt>
                <c:pt idx="305">
                  <c:v>7.1567000000000006E-2</c:v>
                </c:pt>
                <c:pt idx="306">
                  <c:v>7.1684999999999999E-2</c:v>
                </c:pt>
                <c:pt idx="307">
                  <c:v>7.0470000000000005E-2</c:v>
                </c:pt>
                <c:pt idx="308">
                  <c:v>6.9140999999999994E-2</c:v>
                </c:pt>
                <c:pt idx="309">
                  <c:v>7.0354E-2</c:v>
                </c:pt>
                <c:pt idx="310">
                  <c:v>7.0354E-2</c:v>
                </c:pt>
                <c:pt idx="311">
                  <c:v>7.2779999999999997E-2</c:v>
                </c:pt>
                <c:pt idx="312">
                  <c:v>7.2779999999999997E-2</c:v>
                </c:pt>
                <c:pt idx="313">
                  <c:v>7.1567000000000006E-2</c:v>
                </c:pt>
                <c:pt idx="314">
                  <c:v>7.0354E-2</c:v>
                </c:pt>
                <c:pt idx="315">
                  <c:v>7.0354E-2</c:v>
                </c:pt>
                <c:pt idx="316">
                  <c:v>6.8040000000000003E-2</c:v>
                </c:pt>
                <c:pt idx="317">
                  <c:v>6.9254999999999997E-2</c:v>
                </c:pt>
                <c:pt idx="318">
                  <c:v>7.1684999999999999E-2</c:v>
                </c:pt>
                <c:pt idx="319">
                  <c:v>6.9254999999999997E-2</c:v>
                </c:pt>
                <c:pt idx="320">
                  <c:v>7.0470000000000005E-2</c:v>
                </c:pt>
                <c:pt idx="321">
                  <c:v>7.1684999999999999E-2</c:v>
                </c:pt>
                <c:pt idx="322">
                  <c:v>6.8040000000000003E-2</c:v>
                </c:pt>
                <c:pt idx="323">
                  <c:v>6.9254999999999997E-2</c:v>
                </c:pt>
                <c:pt idx="324">
                  <c:v>7.1684999999999999E-2</c:v>
                </c:pt>
                <c:pt idx="325">
                  <c:v>6.9254999999999997E-2</c:v>
                </c:pt>
                <c:pt idx="326">
                  <c:v>7.1684999999999999E-2</c:v>
                </c:pt>
                <c:pt idx="327">
                  <c:v>7.1567000000000006E-2</c:v>
                </c:pt>
                <c:pt idx="328">
                  <c:v>6.9254999999999997E-2</c:v>
                </c:pt>
                <c:pt idx="329">
                  <c:v>6.8040000000000003E-2</c:v>
                </c:pt>
                <c:pt idx="330">
                  <c:v>7.1684999999999999E-2</c:v>
                </c:pt>
                <c:pt idx="331">
                  <c:v>6.9254999999999997E-2</c:v>
                </c:pt>
                <c:pt idx="332">
                  <c:v>7.1684999999999999E-2</c:v>
                </c:pt>
                <c:pt idx="333">
                  <c:v>7.1684999999999999E-2</c:v>
                </c:pt>
                <c:pt idx="334">
                  <c:v>6.9254999999999997E-2</c:v>
                </c:pt>
                <c:pt idx="335">
                  <c:v>7.1567000000000006E-2</c:v>
                </c:pt>
                <c:pt idx="336">
                  <c:v>7.0354E-2</c:v>
                </c:pt>
                <c:pt idx="337">
                  <c:v>6.9140999999999994E-2</c:v>
                </c:pt>
                <c:pt idx="338">
                  <c:v>7.0354E-2</c:v>
                </c:pt>
                <c:pt idx="339">
                  <c:v>7.1567000000000006E-2</c:v>
                </c:pt>
                <c:pt idx="340">
                  <c:v>6.9254999999999997E-2</c:v>
                </c:pt>
                <c:pt idx="341">
                  <c:v>6.8040000000000003E-2</c:v>
                </c:pt>
                <c:pt idx="342">
                  <c:v>6.8040000000000003E-2</c:v>
                </c:pt>
                <c:pt idx="343">
                  <c:v>7.0354E-2</c:v>
                </c:pt>
                <c:pt idx="344">
                  <c:v>6.8040000000000003E-2</c:v>
                </c:pt>
                <c:pt idx="345">
                  <c:v>6.7928000000000002E-2</c:v>
                </c:pt>
                <c:pt idx="346">
                  <c:v>7.0354E-2</c:v>
                </c:pt>
                <c:pt idx="347">
                  <c:v>7.0470000000000005E-2</c:v>
                </c:pt>
                <c:pt idx="348">
                  <c:v>6.9254999999999997E-2</c:v>
                </c:pt>
                <c:pt idx="349">
                  <c:v>7.2900000000000006E-2</c:v>
                </c:pt>
                <c:pt idx="350">
                  <c:v>7.0470000000000005E-2</c:v>
                </c:pt>
                <c:pt idx="351">
                  <c:v>7.0470000000000005E-2</c:v>
                </c:pt>
                <c:pt idx="352">
                  <c:v>7.0470000000000005E-2</c:v>
                </c:pt>
                <c:pt idx="353">
                  <c:v>6.8040000000000003E-2</c:v>
                </c:pt>
                <c:pt idx="354">
                  <c:v>7.0470000000000005E-2</c:v>
                </c:pt>
                <c:pt idx="355">
                  <c:v>7.2900000000000006E-2</c:v>
                </c:pt>
                <c:pt idx="356">
                  <c:v>6.9254999999999997E-2</c:v>
                </c:pt>
                <c:pt idx="357">
                  <c:v>7.1684999999999999E-2</c:v>
                </c:pt>
                <c:pt idx="358">
                  <c:v>7.1684999999999999E-2</c:v>
                </c:pt>
                <c:pt idx="359">
                  <c:v>6.6824999999999996E-2</c:v>
                </c:pt>
                <c:pt idx="360">
                  <c:v>7.2900000000000006E-2</c:v>
                </c:pt>
                <c:pt idx="361">
                  <c:v>7.1684999999999999E-2</c:v>
                </c:pt>
                <c:pt idx="362">
                  <c:v>6.9254999999999997E-2</c:v>
                </c:pt>
                <c:pt idx="363">
                  <c:v>7.0470000000000005E-2</c:v>
                </c:pt>
                <c:pt idx="364">
                  <c:v>7.2900000000000006E-2</c:v>
                </c:pt>
                <c:pt idx="365">
                  <c:v>6.8040000000000003E-2</c:v>
                </c:pt>
                <c:pt idx="366">
                  <c:v>7.2900000000000006E-2</c:v>
                </c:pt>
                <c:pt idx="367">
                  <c:v>7.1684999999999999E-2</c:v>
                </c:pt>
                <c:pt idx="368">
                  <c:v>7.0470000000000005E-2</c:v>
                </c:pt>
                <c:pt idx="369">
                  <c:v>7.1567000000000006E-2</c:v>
                </c:pt>
                <c:pt idx="370">
                  <c:v>7.1567000000000006E-2</c:v>
                </c:pt>
                <c:pt idx="371">
                  <c:v>6.6714999999999997E-2</c:v>
                </c:pt>
                <c:pt idx="372">
                  <c:v>6.6714999999999997E-2</c:v>
                </c:pt>
                <c:pt idx="373">
                  <c:v>7.1567000000000006E-2</c:v>
                </c:pt>
                <c:pt idx="374">
                  <c:v>7.0354E-2</c:v>
                </c:pt>
                <c:pt idx="375">
                  <c:v>7.0354E-2</c:v>
                </c:pt>
                <c:pt idx="376">
                  <c:v>7.1684999999999999E-2</c:v>
                </c:pt>
                <c:pt idx="377">
                  <c:v>7.0470000000000005E-2</c:v>
                </c:pt>
                <c:pt idx="378">
                  <c:v>6.9254999999999997E-2</c:v>
                </c:pt>
                <c:pt idx="379">
                  <c:v>6.9140999999999994E-2</c:v>
                </c:pt>
                <c:pt idx="380">
                  <c:v>6.9254999999999997E-2</c:v>
                </c:pt>
                <c:pt idx="381">
                  <c:v>6.7928000000000002E-2</c:v>
                </c:pt>
                <c:pt idx="382">
                  <c:v>7.0470000000000005E-2</c:v>
                </c:pt>
                <c:pt idx="383">
                  <c:v>7.0354E-2</c:v>
                </c:pt>
                <c:pt idx="384">
                  <c:v>6.9254999999999997E-2</c:v>
                </c:pt>
                <c:pt idx="385">
                  <c:v>7.1567000000000006E-2</c:v>
                </c:pt>
                <c:pt idx="386">
                  <c:v>6.9254999999999997E-2</c:v>
                </c:pt>
                <c:pt idx="387">
                  <c:v>6.8040000000000003E-2</c:v>
                </c:pt>
                <c:pt idx="388">
                  <c:v>7.0354E-2</c:v>
                </c:pt>
                <c:pt idx="389">
                  <c:v>7.0354E-2</c:v>
                </c:pt>
                <c:pt idx="390">
                  <c:v>6.8040000000000003E-2</c:v>
                </c:pt>
                <c:pt idx="391">
                  <c:v>7.2900000000000006E-2</c:v>
                </c:pt>
                <c:pt idx="392">
                  <c:v>7.1684999999999999E-2</c:v>
                </c:pt>
                <c:pt idx="393">
                  <c:v>6.9254999999999997E-2</c:v>
                </c:pt>
                <c:pt idx="394">
                  <c:v>7.2900000000000006E-2</c:v>
                </c:pt>
                <c:pt idx="395">
                  <c:v>7.1684999999999999E-2</c:v>
                </c:pt>
                <c:pt idx="396">
                  <c:v>6.8040000000000003E-2</c:v>
                </c:pt>
                <c:pt idx="397">
                  <c:v>7.2900000000000006E-2</c:v>
                </c:pt>
                <c:pt idx="398">
                  <c:v>7.0470000000000005E-2</c:v>
                </c:pt>
                <c:pt idx="399">
                  <c:v>6.9254999999999997E-2</c:v>
                </c:pt>
                <c:pt idx="400">
                  <c:v>7.0470000000000005E-2</c:v>
                </c:pt>
                <c:pt idx="401">
                  <c:v>7.1684999999999999E-2</c:v>
                </c:pt>
                <c:pt idx="402">
                  <c:v>6.6824999999999996E-2</c:v>
                </c:pt>
                <c:pt idx="403">
                  <c:v>6.6824999999999996E-2</c:v>
                </c:pt>
                <c:pt idx="404">
                  <c:v>7.1684999999999999E-2</c:v>
                </c:pt>
                <c:pt idx="405">
                  <c:v>7.5329999999999994E-2</c:v>
                </c:pt>
                <c:pt idx="406">
                  <c:v>7.0470000000000005E-2</c:v>
                </c:pt>
                <c:pt idx="407">
                  <c:v>7.2900000000000006E-2</c:v>
                </c:pt>
                <c:pt idx="408">
                  <c:v>6.9254999999999997E-2</c:v>
                </c:pt>
                <c:pt idx="409">
                  <c:v>6.8040000000000003E-2</c:v>
                </c:pt>
                <c:pt idx="410">
                  <c:v>6.9254999999999997E-2</c:v>
                </c:pt>
                <c:pt idx="411">
                  <c:v>7.0470000000000005E-2</c:v>
                </c:pt>
                <c:pt idx="412">
                  <c:v>7.0470000000000005E-2</c:v>
                </c:pt>
                <c:pt idx="413">
                  <c:v>7.2900000000000006E-2</c:v>
                </c:pt>
                <c:pt idx="414">
                  <c:v>6.9254999999999997E-2</c:v>
                </c:pt>
                <c:pt idx="415">
                  <c:v>6.8040000000000003E-2</c:v>
                </c:pt>
                <c:pt idx="416">
                  <c:v>6.9254999999999997E-2</c:v>
                </c:pt>
                <c:pt idx="417">
                  <c:v>7.0470000000000005E-2</c:v>
                </c:pt>
                <c:pt idx="418">
                  <c:v>7.1684999999999999E-2</c:v>
                </c:pt>
                <c:pt idx="419">
                  <c:v>7.1684999999999999E-2</c:v>
                </c:pt>
                <c:pt idx="420">
                  <c:v>7.0354E-2</c:v>
                </c:pt>
                <c:pt idx="421">
                  <c:v>6.9140999999999994E-2</c:v>
                </c:pt>
                <c:pt idx="422">
                  <c:v>7.1684999999999999E-2</c:v>
                </c:pt>
                <c:pt idx="423">
                  <c:v>6.7928000000000002E-2</c:v>
                </c:pt>
                <c:pt idx="424">
                  <c:v>6.6714999999999997E-2</c:v>
                </c:pt>
                <c:pt idx="425">
                  <c:v>7.0354E-2</c:v>
                </c:pt>
                <c:pt idx="426">
                  <c:v>6.8040000000000003E-2</c:v>
                </c:pt>
                <c:pt idx="427">
                  <c:v>6.9140999999999994E-2</c:v>
                </c:pt>
                <c:pt idx="428">
                  <c:v>7.1567000000000006E-2</c:v>
                </c:pt>
                <c:pt idx="429">
                  <c:v>6.9140999999999994E-2</c:v>
                </c:pt>
                <c:pt idx="430">
                  <c:v>6.9140999999999994E-2</c:v>
                </c:pt>
                <c:pt idx="431">
                  <c:v>7.0354E-2</c:v>
                </c:pt>
                <c:pt idx="432">
                  <c:v>6.8040000000000003E-2</c:v>
                </c:pt>
                <c:pt idx="433">
                  <c:v>6.8040000000000003E-2</c:v>
                </c:pt>
                <c:pt idx="434">
                  <c:v>6.7928000000000002E-2</c:v>
                </c:pt>
                <c:pt idx="435">
                  <c:v>7.2779999999999997E-2</c:v>
                </c:pt>
                <c:pt idx="436">
                  <c:v>7.0470000000000005E-2</c:v>
                </c:pt>
                <c:pt idx="437">
                  <c:v>7.0470000000000005E-2</c:v>
                </c:pt>
                <c:pt idx="438">
                  <c:v>7.1684999999999999E-2</c:v>
                </c:pt>
                <c:pt idx="439">
                  <c:v>7.0470000000000005E-2</c:v>
                </c:pt>
                <c:pt idx="440">
                  <c:v>6.6824999999999996E-2</c:v>
                </c:pt>
                <c:pt idx="441">
                  <c:v>7.1684999999999999E-2</c:v>
                </c:pt>
                <c:pt idx="442">
                  <c:v>7.0470000000000005E-2</c:v>
                </c:pt>
                <c:pt idx="443">
                  <c:v>7.1684999999999999E-2</c:v>
                </c:pt>
                <c:pt idx="444">
                  <c:v>7.1684999999999999E-2</c:v>
                </c:pt>
                <c:pt idx="445">
                  <c:v>6.9254999999999997E-2</c:v>
                </c:pt>
                <c:pt idx="446">
                  <c:v>6.9254999999999997E-2</c:v>
                </c:pt>
                <c:pt idx="447">
                  <c:v>6.9254999999999997E-2</c:v>
                </c:pt>
                <c:pt idx="448">
                  <c:v>7.0470000000000005E-2</c:v>
                </c:pt>
                <c:pt idx="449">
                  <c:v>7.1684999999999999E-2</c:v>
                </c:pt>
                <c:pt idx="450">
                  <c:v>7.1684999999999999E-2</c:v>
                </c:pt>
                <c:pt idx="451">
                  <c:v>6.9254999999999997E-2</c:v>
                </c:pt>
                <c:pt idx="452">
                  <c:v>7.0470000000000005E-2</c:v>
                </c:pt>
                <c:pt idx="453">
                  <c:v>6.9254999999999997E-2</c:v>
                </c:pt>
                <c:pt idx="454">
                  <c:v>7.0470000000000005E-2</c:v>
                </c:pt>
                <c:pt idx="455">
                  <c:v>7.1684999999999999E-2</c:v>
                </c:pt>
                <c:pt idx="456">
                  <c:v>7.1684999999999999E-2</c:v>
                </c:pt>
                <c:pt idx="457">
                  <c:v>6.9254999999999997E-2</c:v>
                </c:pt>
                <c:pt idx="458">
                  <c:v>7.0470000000000005E-2</c:v>
                </c:pt>
                <c:pt idx="459">
                  <c:v>6.6824999999999996E-2</c:v>
                </c:pt>
                <c:pt idx="460">
                  <c:v>7.0470000000000005E-2</c:v>
                </c:pt>
                <c:pt idx="461">
                  <c:v>8.5050000000000001E-2</c:v>
                </c:pt>
                <c:pt idx="462">
                  <c:v>0.102144</c:v>
                </c:pt>
                <c:pt idx="463">
                  <c:v>8.7552000000000005E-2</c:v>
                </c:pt>
                <c:pt idx="464">
                  <c:v>8.5050000000000001E-2</c:v>
                </c:pt>
                <c:pt idx="465">
                  <c:v>8.8694999999999996E-2</c:v>
                </c:pt>
                <c:pt idx="466">
                  <c:v>8.5050000000000001E-2</c:v>
                </c:pt>
                <c:pt idx="467">
                  <c:v>8.8694999999999996E-2</c:v>
                </c:pt>
                <c:pt idx="468">
                  <c:v>8.9910000000000004E-2</c:v>
                </c:pt>
                <c:pt idx="469">
                  <c:v>8.8694999999999996E-2</c:v>
                </c:pt>
                <c:pt idx="470">
                  <c:v>9.1124999999999998E-2</c:v>
                </c:pt>
                <c:pt idx="471">
                  <c:v>8.8694999999999996E-2</c:v>
                </c:pt>
                <c:pt idx="472">
                  <c:v>8.6264999999999994E-2</c:v>
                </c:pt>
                <c:pt idx="473">
                  <c:v>8.7480000000000002E-2</c:v>
                </c:pt>
                <c:pt idx="474">
                  <c:v>8.9910000000000004E-2</c:v>
                </c:pt>
                <c:pt idx="475">
                  <c:v>8.8694999999999996E-2</c:v>
                </c:pt>
                <c:pt idx="476">
                  <c:v>9.1124999999999998E-2</c:v>
                </c:pt>
                <c:pt idx="477">
                  <c:v>8.8694999999999996E-2</c:v>
                </c:pt>
                <c:pt idx="478">
                  <c:v>8.7480000000000002E-2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Sheet1!$L$1</c:f>
              <c:strCache>
                <c:ptCount val="1"/>
                <c:pt idx="0">
                  <c:v>GPU_W</c:v>
                </c:pt>
              </c:strCache>
            </c:strRef>
          </c:tx>
          <c:marker>
            <c:symbol val="none"/>
          </c:marker>
          <c:val>
            <c:numRef>
              <c:f>Sheet1!$L$2:$L$480</c:f>
              <c:numCache>
                <c:formatCode>General</c:formatCode>
                <c:ptCount val="479"/>
                <c:pt idx="0">
                  <c:v>2.3730000000000001E-3</c:v>
                </c:pt>
                <c:pt idx="1">
                  <c:v>2.3730000000000001E-3</c:v>
                </c:pt>
                <c:pt idx="2">
                  <c:v>2.3730000000000001E-3</c:v>
                </c:pt>
                <c:pt idx="3">
                  <c:v>2.3730000000000001E-3</c:v>
                </c:pt>
                <c:pt idx="4">
                  <c:v>2.3730000000000001E-3</c:v>
                </c:pt>
                <c:pt idx="5">
                  <c:v>2.3700000000000001E-3</c:v>
                </c:pt>
                <c:pt idx="6">
                  <c:v>2.3730000000000001E-3</c:v>
                </c:pt>
                <c:pt idx="7">
                  <c:v>2.3730000000000001E-3</c:v>
                </c:pt>
                <c:pt idx="8">
                  <c:v>2.3730000000000001E-3</c:v>
                </c:pt>
                <c:pt idx="9">
                  <c:v>2.3730000000000001E-3</c:v>
                </c:pt>
                <c:pt idx="10">
                  <c:v>2.3700000000000001E-3</c:v>
                </c:pt>
                <c:pt idx="11">
                  <c:v>2.3730000000000001E-3</c:v>
                </c:pt>
                <c:pt idx="12">
                  <c:v>2.3730000000000001E-3</c:v>
                </c:pt>
                <c:pt idx="13">
                  <c:v>2.3730000000000001E-3</c:v>
                </c:pt>
                <c:pt idx="14">
                  <c:v>2.3730000000000001E-3</c:v>
                </c:pt>
                <c:pt idx="15">
                  <c:v>2.3730000000000001E-3</c:v>
                </c:pt>
                <c:pt idx="16">
                  <c:v>2.3730000000000001E-3</c:v>
                </c:pt>
                <c:pt idx="17">
                  <c:v>2.3730000000000001E-3</c:v>
                </c:pt>
                <c:pt idx="18">
                  <c:v>2.3730000000000001E-3</c:v>
                </c:pt>
                <c:pt idx="19">
                  <c:v>2.3730000000000001E-3</c:v>
                </c:pt>
                <c:pt idx="20">
                  <c:v>2.3730000000000001E-3</c:v>
                </c:pt>
                <c:pt idx="21">
                  <c:v>2.3730000000000001E-3</c:v>
                </c:pt>
                <c:pt idx="22">
                  <c:v>2.3700000000000001E-3</c:v>
                </c:pt>
                <c:pt idx="23">
                  <c:v>2.3730000000000001E-3</c:v>
                </c:pt>
                <c:pt idx="24">
                  <c:v>2.3730000000000001E-3</c:v>
                </c:pt>
                <c:pt idx="25">
                  <c:v>2.3730000000000001E-3</c:v>
                </c:pt>
                <c:pt idx="26">
                  <c:v>2.3730000000000001E-3</c:v>
                </c:pt>
                <c:pt idx="27">
                  <c:v>2.3730000000000001E-3</c:v>
                </c:pt>
                <c:pt idx="28">
                  <c:v>2.3730000000000001E-3</c:v>
                </c:pt>
                <c:pt idx="29">
                  <c:v>2.3730000000000001E-3</c:v>
                </c:pt>
                <c:pt idx="30">
                  <c:v>2.3730000000000001E-3</c:v>
                </c:pt>
                <c:pt idx="31">
                  <c:v>2.3730000000000001E-3</c:v>
                </c:pt>
                <c:pt idx="32">
                  <c:v>5.0624000000000002E-2</c:v>
                </c:pt>
                <c:pt idx="33">
                  <c:v>7.4354000000000003E-2</c:v>
                </c:pt>
                <c:pt idx="34">
                  <c:v>2.3730000000000001E-3</c:v>
                </c:pt>
                <c:pt idx="35">
                  <c:v>2.3730000000000001E-3</c:v>
                </c:pt>
                <c:pt idx="36">
                  <c:v>2.3730000000000001E-3</c:v>
                </c:pt>
                <c:pt idx="37">
                  <c:v>2.3730000000000001E-3</c:v>
                </c:pt>
                <c:pt idx="38">
                  <c:v>2.3730000000000001E-3</c:v>
                </c:pt>
                <c:pt idx="39">
                  <c:v>2.3730000000000001E-3</c:v>
                </c:pt>
                <c:pt idx="40">
                  <c:v>2.3730000000000001E-3</c:v>
                </c:pt>
                <c:pt idx="41">
                  <c:v>2.3730000000000001E-3</c:v>
                </c:pt>
                <c:pt idx="42">
                  <c:v>2.3730000000000001E-3</c:v>
                </c:pt>
                <c:pt idx="43">
                  <c:v>2.3730000000000001E-3</c:v>
                </c:pt>
                <c:pt idx="44">
                  <c:v>2.3730000000000001E-3</c:v>
                </c:pt>
                <c:pt idx="45">
                  <c:v>2.3730000000000001E-3</c:v>
                </c:pt>
                <c:pt idx="46">
                  <c:v>2.3730000000000001E-3</c:v>
                </c:pt>
                <c:pt idx="47">
                  <c:v>2.3730000000000001E-3</c:v>
                </c:pt>
                <c:pt idx="48">
                  <c:v>2.3730000000000001E-3</c:v>
                </c:pt>
                <c:pt idx="49">
                  <c:v>0.21251</c:v>
                </c:pt>
                <c:pt idx="50">
                  <c:v>0.39035199999999998</c:v>
                </c:pt>
                <c:pt idx="51">
                  <c:v>7.9100000000000004E-3</c:v>
                </c:pt>
                <c:pt idx="52">
                  <c:v>3.1640000000000001E-3</c:v>
                </c:pt>
                <c:pt idx="53">
                  <c:v>3.1640000000000001E-3</c:v>
                </c:pt>
                <c:pt idx="54">
                  <c:v>3.1640000000000001E-3</c:v>
                </c:pt>
                <c:pt idx="55">
                  <c:v>3.1640000000000001E-3</c:v>
                </c:pt>
                <c:pt idx="56">
                  <c:v>3.1679999999999998E-3</c:v>
                </c:pt>
                <c:pt idx="57">
                  <c:v>3.1640000000000001E-3</c:v>
                </c:pt>
                <c:pt idx="58">
                  <c:v>3.1640000000000001E-3</c:v>
                </c:pt>
                <c:pt idx="59">
                  <c:v>3.1640000000000001E-3</c:v>
                </c:pt>
                <c:pt idx="60">
                  <c:v>3.1640000000000001E-3</c:v>
                </c:pt>
                <c:pt idx="61">
                  <c:v>3.1640000000000001E-3</c:v>
                </c:pt>
                <c:pt idx="62">
                  <c:v>3.1640000000000001E-3</c:v>
                </c:pt>
                <c:pt idx="63">
                  <c:v>3.1640000000000001E-3</c:v>
                </c:pt>
                <c:pt idx="64">
                  <c:v>2.3730000000000001E-3</c:v>
                </c:pt>
                <c:pt idx="65">
                  <c:v>2.3730000000000001E-3</c:v>
                </c:pt>
                <c:pt idx="66">
                  <c:v>2.3730000000000001E-3</c:v>
                </c:pt>
                <c:pt idx="67">
                  <c:v>2.3730000000000001E-3</c:v>
                </c:pt>
                <c:pt idx="68">
                  <c:v>2.3730000000000001E-3</c:v>
                </c:pt>
                <c:pt idx="69">
                  <c:v>2.3730000000000001E-3</c:v>
                </c:pt>
                <c:pt idx="70">
                  <c:v>2.3730000000000001E-3</c:v>
                </c:pt>
                <c:pt idx="71">
                  <c:v>2.3730000000000001E-3</c:v>
                </c:pt>
                <c:pt idx="72">
                  <c:v>2.3730000000000001E-3</c:v>
                </c:pt>
                <c:pt idx="73">
                  <c:v>2.3730000000000001E-3</c:v>
                </c:pt>
                <c:pt idx="74">
                  <c:v>2.3730000000000001E-3</c:v>
                </c:pt>
                <c:pt idx="75">
                  <c:v>2.3730000000000001E-3</c:v>
                </c:pt>
                <c:pt idx="76">
                  <c:v>2.3730000000000001E-3</c:v>
                </c:pt>
                <c:pt idx="77">
                  <c:v>2.6103000000000001E-2</c:v>
                </c:pt>
                <c:pt idx="78">
                  <c:v>2.3700000000000001E-3</c:v>
                </c:pt>
                <c:pt idx="79">
                  <c:v>2.3700000000000001E-3</c:v>
                </c:pt>
                <c:pt idx="80">
                  <c:v>2.3730000000000001E-3</c:v>
                </c:pt>
                <c:pt idx="81">
                  <c:v>2.3730000000000001E-3</c:v>
                </c:pt>
                <c:pt idx="82">
                  <c:v>2.3730000000000001E-3</c:v>
                </c:pt>
                <c:pt idx="83">
                  <c:v>2.3700000000000001E-3</c:v>
                </c:pt>
                <c:pt idx="84">
                  <c:v>2.3730000000000001E-3</c:v>
                </c:pt>
                <c:pt idx="85">
                  <c:v>2.3700000000000001E-3</c:v>
                </c:pt>
                <c:pt idx="86">
                  <c:v>2.3700000000000001E-3</c:v>
                </c:pt>
                <c:pt idx="87">
                  <c:v>2.3730000000000001E-3</c:v>
                </c:pt>
                <c:pt idx="88">
                  <c:v>2.3730000000000001E-3</c:v>
                </c:pt>
                <c:pt idx="89">
                  <c:v>2.3730000000000001E-3</c:v>
                </c:pt>
                <c:pt idx="90">
                  <c:v>2.3730000000000001E-3</c:v>
                </c:pt>
                <c:pt idx="91">
                  <c:v>2.3730000000000001E-3</c:v>
                </c:pt>
                <c:pt idx="92">
                  <c:v>2.3730000000000001E-3</c:v>
                </c:pt>
                <c:pt idx="93">
                  <c:v>2.3730000000000001E-3</c:v>
                </c:pt>
                <c:pt idx="94">
                  <c:v>2.3730000000000001E-3</c:v>
                </c:pt>
                <c:pt idx="95">
                  <c:v>2.3730000000000001E-3</c:v>
                </c:pt>
                <c:pt idx="96">
                  <c:v>2.3730000000000001E-3</c:v>
                </c:pt>
                <c:pt idx="97">
                  <c:v>3.1640000000000001E-3</c:v>
                </c:pt>
                <c:pt idx="98">
                  <c:v>3.1640000000000001E-3</c:v>
                </c:pt>
                <c:pt idx="99">
                  <c:v>2.3730000000000001E-3</c:v>
                </c:pt>
                <c:pt idx="100">
                  <c:v>2.3730000000000001E-3</c:v>
                </c:pt>
                <c:pt idx="101">
                  <c:v>2.3730000000000001E-3</c:v>
                </c:pt>
                <c:pt idx="102">
                  <c:v>2.3730000000000001E-3</c:v>
                </c:pt>
                <c:pt idx="103">
                  <c:v>2.3730000000000001E-3</c:v>
                </c:pt>
                <c:pt idx="104">
                  <c:v>2.3730000000000001E-3</c:v>
                </c:pt>
                <c:pt idx="105">
                  <c:v>2.3730000000000001E-3</c:v>
                </c:pt>
                <c:pt idx="106">
                  <c:v>2.3730000000000001E-3</c:v>
                </c:pt>
                <c:pt idx="107">
                  <c:v>2.3730000000000001E-3</c:v>
                </c:pt>
                <c:pt idx="108">
                  <c:v>2.3730000000000001E-3</c:v>
                </c:pt>
                <c:pt idx="109">
                  <c:v>2.3730000000000001E-3</c:v>
                </c:pt>
                <c:pt idx="110">
                  <c:v>2.3730000000000001E-3</c:v>
                </c:pt>
                <c:pt idx="111">
                  <c:v>2.3730000000000001E-3</c:v>
                </c:pt>
                <c:pt idx="112">
                  <c:v>2.3730000000000001E-3</c:v>
                </c:pt>
                <c:pt idx="113">
                  <c:v>2.3730000000000001E-3</c:v>
                </c:pt>
                <c:pt idx="114">
                  <c:v>2.3730000000000001E-3</c:v>
                </c:pt>
                <c:pt idx="115">
                  <c:v>2.3730000000000001E-3</c:v>
                </c:pt>
                <c:pt idx="116">
                  <c:v>2.3730000000000001E-3</c:v>
                </c:pt>
                <c:pt idx="117">
                  <c:v>2.3730000000000001E-3</c:v>
                </c:pt>
                <c:pt idx="118">
                  <c:v>2.3730000000000001E-3</c:v>
                </c:pt>
                <c:pt idx="119">
                  <c:v>2.3730000000000001E-3</c:v>
                </c:pt>
                <c:pt idx="120">
                  <c:v>2.3730000000000001E-3</c:v>
                </c:pt>
                <c:pt idx="121">
                  <c:v>2.3730000000000001E-3</c:v>
                </c:pt>
                <c:pt idx="122">
                  <c:v>2.3730000000000001E-3</c:v>
                </c:pt>
                <c:pt idx="123">
                  <c:v>2.3730000000000001E-3</c:v>
                </c:pt>
                <c:pt idx="124">
                  <c:v>2.3730000000000001E-3</c:v>
                </c:pt>
                <c:pt idx="125">
                  <c:v>2.3730000000000001E-3</c:v>
                </c:pt>
                <c:pt idx="126">
                  <c:v>2.3730000000000001E-3</c:v>
                </c:pt>
                <c:pt idx="127">
                  <c:v>2.3730000000000001E-3</c:v>
                </c:pt>
                <c:pt idx="128">
                  <c:v>2.3730000000000001E-3</c:v>
                </c:pt>
                <c:pt idx="129">
                  <c:v>2.3730000000000001E-3</c:v>
                </c:pt>
                <c:pt idx="130">
                  <c:v>2.3730000000000001E-3</c:v>
                </c:pt>
                <c:pt idx="131">
                  <c:v>2.3730000000000001E-3</c:v>
                </c:pt>
                <c:pt idx="132">
                  <c:v>2.3730000000000001E-3</c:v>
                </c:pt>
                <c:pt idx="133">
                  <c:v>2.3730000000000001E-3</c:v>
                </c:pt>
                <c:pt idx="134">
                  <c:v>2.3730000000000001E-3</c:v>
                </c:pt>
                <c:pt idx="135">
                  <c:v>2.3730000000000001E-3</c:v>
                </c:pt>
                <c:pt idx="136">
                  <c:v>2.3730000000000001E-3</c:v>
                </c:pt>
                <c:pt idx="137">
                  <c:v>2.3730000000000001E-3</c:v>
                </c:pt>
                <c:pt idx="138">
                  <c:v>2.3730000000000001E-3</c:v>
                </c:pt>
                <c:pt idx="139">
                  <c:v>2.3730000000000001E-3</c:v>
                </c:pt>
                <c:pt idx="140">
                  <c:v>2.3730000000000001E-3</c:v>
                </c:pt>
                <c:pt idx="141">
                  <c:v>2.3730000000000001E-3</c:v>
                </c:pt>
                <c:pt idx="142">
                  <c:v>2.3730000000000001E-3</c:v>
                </c:pt>
                <c:pt idx="143">
                  <c:v>2.3730000000000001E-3</c:v>
                </c:pt>
                <c:pt idx="144">
                  <c:v>2.3730000000000001E-3</c:v>
                </c:pt>
                <c:pt idx="145">
                  <c:v>2.3730000000000001E-3</c:v>
                </c:pt>
                <c:pt idx="146">
                  <c:v>2.3730000000000001E-3</c:v>
                </c:pt>
                <c:pt idx="147">
                  <c:v>2.3730000000000001E-3</c:v>
                </c:pt>
                <c:pt idx="148">
                  <c:v>2.3730000000000001E-3</c:v>
                </c:pt>
                <c:pt idx="149">
                  <c:v>2.3730000000000001E-3</c:v>
                </c:pt>
                <c:pt idx="150">
                  <c:v>2.3730000000000001E-3</c:v>
                </c:pt>
                <c:pt idx="151">
                  <c:v>2.3730000000000001E-3</c:v>
                </c:pt>
                <c:pt idx="152">
                  <c:v>2.3700000000000001E-3</c:v>
                </c:pt>
                <c:pt idx="153">
                  <c:v>2.3730000000000001E-3</c:v>
                </c:pt>
                <c:pt idx="154">
                  <c:v>2.3700000000000001E-3</c:v>
                </c:pt>
                <c:pt idx="155">
                  <c:v>2.3730000000000001E-3</c:v>
                </c:pt>
                <c:pt idx="156">
                  <c:v>2.3730000000000001E-3</c:v>
                </c:pt>
                <c:pt idx="157">
                  <c:v>2.3730000000000001E-3</c:v>
                </c:pt>
                <c:pt idx="158">
                  <c:v>2.3730000000000001E-3</c:v>
                </c:pt>
                <c:pt idx="159">
                  <c:v>2.3730000000000001E-3</c:v>
                </c:pt>
                <c:pt idx="160">
                  <c:v>2.3730000000000001E-3</c:v>
                </c:pt>
                <c:pt idx="161">
                  <c:v>2.3730000000000001E-3</c:v>
                </c:pt>
                <c:pt idx="162">
                  <c:v>2.3730000000000001E-3</c:v>
                </c:pt>
                <c:pt idx="163">
                  <c:v>2.3730000000000001E-3</c:v>
                </c:pt>
                <c:pt idx="164">
                  <c:v>2.3730000000000001E-3</c:v>
                </c:pt>
                <c:pt idx="165">
                  <c:v>2.3730000000000001E-3</c:v>
                </c:pt>
                <c:pt idx="166">
                  <c:v>2.3730000000000001E-3</c:v>
                </c:pt>
                <c:pt idx="167">
                  <c:v>2.3730000000000001E-3</c:v>
                </c:pt>
                <c:pt idx="168">
                  <c:v>2.3730000000000001E-3</c:v>
                </c:pt>
                <c:pt idx="169">
                  <c:v>2.3730000000000001E-3</c:v>
                </c:pt>
                <c:pt idx="170">
                  <c:v>2.3730000000000001E-3</c:v>
                </c:pt>
                <c:pt idx="171">
                  <c:v>2.3730000000000001E-3</c:v>
                </c:pt>
                <c:pt idx="172">
                  <c:v>2.3730000000000001E-3</c:v>
                </c:pt>
                <c:pt idx="173">
                  <c:v>2.3730000000000001E-3</c:v>
                </c:pt>
                <c:pt idx="174">
                  <c:v>2.3730000000000001E-3</c:v>
                </c:pt>
                <c:pt idx="175">
                  <c:v>2.3730000000000001E-3</c:v>
                </c:pt>
                <c:pt idx="176">
                  <c:v>2.3730000000000001E-3</c:v>
                </c:pt>
                <c:pt idx="177">
                  <c:v>2.3730000000000001E-3</c:v>
                </c:pt>
                <c:pt idx="178">
                  <c:v>2.3730000000000001E-3</c:v>
                </c:pt>
                <c:pt idx="179">
                  <c:v>2.3730000000000001E-3</c:v>
                </c:pt>
                <c:pt idx="180">
                  <c:v>2.3730000000000001E-3</c:v>
                </c:pt>
                <c:pt idx="181">
                  <c:v>2.3730000000000001E-3</c:v>
                </c:pt>
                <c:pt idx="182">
                  <c:v>2.3730000000000001E-3</c:v>
                </c:pt>
                <c:pt idx="183">
                  <c:v>2.3730000000000001E-3</c:v>
                </c:pt>
                <c:pt idx="184">
                  <c:v>2.3730000000000001E-3</c:v>
                </c:pt>
                <c:pt idx="185">
                  <c:v>2.3730000000000001E-3</c:v>
                </c:pt>
                <c:pt idx="186">
                  <c:v>2.3730000000000001E-3</c:v>
                </c:pt>
                <c:pt idx="187">
                  <c:v>2.3730000000000001E-3</c:v>
                </c:pt>
                <c:pt idx="188">
                  <c:v>2.3730000000000001E-3</c:v>
                </c:pt>
                <c:pt idx="189">
                  <c:v>2.3730000000000001E-3</c:v>
                </c:pt>
                <c:pt idx="190">
                  <c:v>2.3730000000000001E-3</c:v>
                </c:pt>
                <c:pt idx="191">
                  <c:v>2.3730000000000001E-3</c:v>
                </c:pt>
                <c:pt idx="192">
                  <c:v>2.3730000000000001E-3</c:v>
                </c:pt>
                <c:pt idx="193">
                  <c:v>2.3730000000000001E-3</c:v>
                </c:pt>
                <c:pt idx="194">
                  <c:v>2.3730000000000001E-3</c:v>
                </c:pt>
                <c:pt idx="195">
                  <c:v>2.3730000000000001E-3</c:v>
                </c:pt>
                <c:pt idx="196">
                  <c:v>2.3730000000000001E-3</c:v>
                </c:pt>
                <c:pt idx="197">
                  <c:v>2.3730000000000001E-3</c:v>
                </c:pt>
                <c:pt idx="198">
                  <c:v>2.3730000000000001E-3</c:v>
                </c:pt>
                <c:pt idx="199">
                  <c:v>2.3730000000000001E-3</c:v>
                </c:pt>
                <c:pt idx="200">
                  <c:v>2.3730000000000001E-3</c:v>
                </c:pt>
                <c:pt idx="201">
                  <c:v>2.3730000000000001E-3</c:v>
                </c:pt>
                <c:pt idx="202">
                  <c:v>2.3730000000000001E-3</c:v>
                </c:pt>
                <c:pt idx="203">
                  <c:v>2.3730000000000001E-3</c:v>
                </c:pt>
                <c:pt idx="204">
                  <c:v>2.3730000000000001E-3</c:v>
                </c:pt>
                <c:pt idx="205">
                  <c:v>2.3730000000000001E-3</c:v>
                </c:pt>
                <c:pt idx="206">
                  <c:v>2.3730000000000001E-3</c:v>
                </c:pt>
                <c:pt idx="207">
                  <c:v>2.3730000000000001E-3</c:v>
                </c:pt>
                <c:pt idx="208">
                  <c:v>2.3730000000000001E-3</c:v>
                </c:pt>
                <c:pt idx="209">
                  <c:v>2.3730000000000001E-3</c:v>
                </c:pt>
                <c:pt idx="210">
                  <c:v>2.3730000000000001E-3</c:v>
                </c:pt>
                <c:pt idx="211">
                  <c:v>1.027E-2</c:v>
                </c:pt>
                <c:pt idx="212">
                  <c:v>3.1640000000000001E-3</c:v>
                </c:pt>
                <c:pt idx="213">
                  <c:v>2.3730000000000001E-3</c:v>
                </c:pt>
                <c:pt idx="214">
                  <c:v>2.3730000000000001E-3</c:v>
                </c:pt>
                <c:pt idx="215">
                  <c:v>2.3730000000000001E-3</c:v>
                </c:pt>
                <c:pt idx="216">
                  <c:v>2.3730000000000001E-3</c:v>
                </c:pt>
                <c:pt idx="217">
                  <c:v>2.3730000000000001E-3</c:v>
                </c:pt>
                <c:pt idx="218">
                  <c:v>2.3730000000000001E-3</c:v>
                </c:pt>
                <c:pt idx="219">
                  <c:v>2.3730000000000001E-3</c:v>
                </c:pt>
                <c:pt idx="220">
                  <c:v>2.3730000000000001E-3</c:v>
                </c:pt>
                <c:pt idx="221">
                  <c:v>2.3730000000000001E-3</c:v>
                </c:pt>
                <c:pt idx="222">
                  <c:v>2.3730000000000001E-3</c:v>
                </c:pt>
                <c:pt idx="223">
                  <c:v>2.3730000000000001E-3</c:v>
                </c:pt>
                <c:pt idx="224">
                  <c:v>2.3730000000000001E-3</c:v>
                </c:pt>
                <c:pt idx="225">
                  <c:v>2.3730000000000001E-3</c:v>
                </c:pt>
                <c:pt idx="226">
                  <c:v>2.3730000000000001E-3</c:v>
                </c:pt>
                <c:pt idx="227">
                  <c:v>2.3730000000000001E-3</c:v>
                </c:pt>
                <c:pt idx="228">
                  <c:v>2.3730000000000001E-3</c:v>
                </c:pt>
                <c:pt idx="229">
                  <c:v>2.3730000000000001E-3</c:v>
                </c:pt>
                <c:pt idx="230">
                  <c:v>2.3730000000000001E-3</c:v>
                </c:pt>
                <c:pt idx="231">
                  <c:v>2.3730000000000001E-3</c:v>
                </c:pt>
                <c:pt idx="232">
                  <c:v>2.3730000000000001E-3</c:v>
                </c:pt>
                <c:pt idx="233">
                  <c:v>2.3730000000000001E-3</c:v>
                </c:pt>
                <c:pt idx="234">
                  <c:v>2.3730000000000001E-3</c:v>
                </c:pt>
                <c:pt idx="235">
                  <c:v>2.3730000000000001E-3</c:v>
                </c:pt>
                <c:pt idx="236">
                  <c:v>2.3730000000000001E-3</c:v>
                </c:pt>
                <c:pt idx="237">
                  <c:v>2.3730000000000001E-3</c:v>
                </c:pt>
                <c:pt idx="238">
                  <c:v>2.3730000000000001E-3</c:v>
                </c:pt>
                <c:pt idx="239">
                  <c:v>2.3730000000000001E-3</c:v>
                </c:pt>
                <c:pt idx="240">
                  <c:v>2.3730000000000001E-3</c:v>
                </c:pt>
                <c:pt idx="241">
                  <c:v>2.3730000000000001E-3</c:v>
                </c:pt>
                <c:pt idx="242">
                  <c:v>2.3730000000000001E-3</c:v>
                </c:pt>
                <c:pt idx="243">
                  <c:v>2.3730000000000001E-3</c:v>
                </c:pt>
                <c:pt idx="244">
                  <c:v>2.3730000000000001E-3</c:v>
                </c:pt>
                <c:pt idx="245">
                  <c:v>2.3730000000000001E-3</c:v>
                </c:pt>
                <c:pt idx="246">
                  <c:v>2.3730000000000001E-3</c:v>
                </c:pt>
                <c:pt idx="247">
                  <c:v>2.3730000000000001E-3</c:v>
                </c:pt>
                <c:pt idx="248">
                  <c:v>2.3730000000000001E-3</c:v>
                </c:pt>
                <c:pt idx="249">
                  <c:v>2.3730000000000001E-3</c:v>
                </c:pt>
                <c:pt idx="250">
                  <c:v>2.3730000000000001E-3</c:v>
                </c:pt>
                <c:pt idx="251">
                  <c:v>2.3730000000000001E-3</c:v>
                </c:pt>
                <c:pt idx="252">
                  <c:v>2.3730000000000001E-3</c:v>
                </c:pt>
                <c:pt idx="253">
                  <c:v>2.3730000000000001E-3</c:v>
                </c:pt>
                <c:pt idx="254">
                  <c:v>2.3730000000000001E-3</c:v>
                </c:pt>
                <c:pt idx="255">
                  <c:v>2.3730000000000001E-3</c:v>
                </c:pt>
                <c:pt idx="256">
                  <c:v>2.3730000000000001E-3</c:v>
                </c:pt>
                <c:pt idx="257">
                  <c:v>2.3730000000000001E-3</c:v>
                </c:pt>
                <c:pt idx="258">
                  <c:v>2.3730000000000001E-3</c:v>
                </c:pt>
                <c:pt idx="259">
                  <c:v>2.3730000000000001E-3</c:v>
                </c:pt>
                <c:pt idx="260">
                  <c:v>2.3730000000000001E-3</c:v>
                </c:pt>
                <c:pt idx="261">
                  <c:v>2.3760000000000001E-3</c:v>
                </c:pt>
                <c:pt idx="262">
                  <c:v>2.3730000000000001E-3</c:v>
                </c:pt>
                <c:pt idx="263">
                  <c:v>2.3730000000000001E-3</c:v>
                </c:pt>
                <c:pt idx="264">
                  <c:v>2.3730000000000001E-3</c:v>
                </c:pt>
                <c:pt idx="265">
                  <c:v>2.3730000000000001E-3</c:v>
                </c:pt>
                <c:pt idx="266">
                  <c:v>2.3730000000000001E-3</c:v>
                </c:pt>
                <c:pt idx="267">
                  <c:v>2.3730000000000001E-3</c:v>
                </c:pt>
                <c:pt idx="268">
                  <c:v>2.3730000000000001E-3</c:v>
                </c:pt>
                <c:pt idx="269">
                  <c:v>2.3730000000000001E-3</c:v>
                </c:pt>
                <c:pt idx="270">
                  <c:v>2.3730000000000001E-3</c:v>
                </c:pt>
                <c:pt idx="271">
                  <c:v>2.3730000000000001E-3</c:v>
                </c:pt>
                <c:pt idx="272">
                  <c:v>2.3730000000000001E-3</c:v>
                </c:pt>
                <c:pt idx="273">
                  <c:v>2.3730000000000001E-3</c:v>
                </c:pt>
                <c:pt idx="274">
                  <c:v>2.3730000000000001E-3</c:v>
                </c:pt>
                <c:pt idx="275">
                  <c:v>2.3730000000000001E-3</c:v>
                </c:pt>
                <c:pt idx="276">
                  <c:v>2.3730000000000001E-3</c:v>
                </c:pt>
                <c:pt idx="277">
                  <c:v>2.3730000000000001E-3</c:v>
                </c:pt>
                <c:pt idx="278">
                  <c:v>2.3730000000000001E-3</c:v>
                </c:pt>
                <c:pt idx="279">
                  <c:v>2.3730000000000001E-3</c:v>
                </c:pt>
                <c:pt idx="280">
                  <c:v>2.3730000000000001E-3</c:v>
                </c:pt>
                <c:pt idx="281">
                  <c:v>2.3730000000000001E-3</c:v>
                </c:pt>
                <c:pt idx="282">
                  <c:v>2.3730000000000001E-3</c:v>
                </c:pt>
                <c:pt idx="283">
                  <c:v>2.3730000000000001E-3</c:v>
                </c:pt>
                <c:pt idx="284">
                  <c:v>2.3730000000000001E-3</c:v>
                </c:pt>
                <c:pt idx="285">
                  <c:v>2.3730000000000001E-3</c:v>
                </c:pt>
                <c:pt idx="286">
                  <c:v>2.3730000000000001E-3</c:v>
                </c:pt>
                <c:pt idx="287">
                  <c:v>2.3730000000000001E-3</c:v>
                </c:pt>
                <c:pt idx="288">
                  <c:v>2.3730000000000001E-3</c:v>
                </c:pt>
                <c:pt idx="289">
                  <c:v>2.3730000000000001E-3</c:v>
                </c:pt>
                <c:pt idx="290">
                  <c:v>2.3730000000000001E-3</c:v>
                </c:pt>
                <c:pt idx="291">
                  <c:v>2.3730000000000001E-3</c:v>
                </c:pt>
                <c:pt idx="292">
                  <c:v>2.3730000000000001E-3</c:v>
                </c:pt>
                <c:pt idx="293">
                  <c:v>2.3730000000000001E-3</c:v>
                </c:pt>
                <c:pt idx="294">
                  <c:v>2.3730000000000001E-3</c:v>
                </c:pt>
                <c:pt idx="295">
                  <c:v>2.3730000000000001E-3</c:v>
                </c:pt>
                <c:pt idx="296">
                  <c:v>2.3730000000000001E-3</c:v>
                </c:pt>
                <c:pt idx="297">
                  <c:v>2.3730000000000001E-3</c:v>
                </c:pt>
                <c:pt idx="298">
                  <c:v>2.3730000000000001E-3</c:v>
                </c:pt>
                <c:pt idx="299">
                  <c:v>2.3730000000000001E-3</c:v>
                </c:pt>
                <c:pt idx="300">
                  <c:v>2.3730000000000001E-3</c:v>
                </c:pt>
                <c:pt idx="301">
                  <c:v>2.3730000000000001E-3</c:v>
                </c:pt>
                <c:pt idx="302">
                  <c:v>2.3730000000000001E-3</c:v>
                </c:pt>
                <c:pt idx="303">
                  <c:v>2.3760000000000001E-3</c:v>
                </c:pt>
                <c:pt idx="304">
                  <c:v>2.3730000000000001E-3</c:v>
                </c:pt>
                <c:pt idx="305">
                  <c:v>2.3760000000000001E-3</c:v>
                </c:pt>
                <c:pt idx="306">
                  <c:v>2.3760000000000001E-3</c:v>
                </c:pt>
                <c:pt idx="307">
                  <c:v>2.3730000000000001E-3</c:v>
                </c:pt>
                <c:pt idx="308">
                  <c:v>2.3730000000000001E-3</c:v>
                </c:pt>
                <c:pt idx="309">
                  <c:v>2.3730000000000001E-3</c:v>
                </c:pt>
                <c:pt idx="310">
                  <c:v>2.3730000000000001E-3</c:v>
                </c:pt>
                <c:pt idx="311">
                  <c:v>2.3730000000000001E-3</c:v>
                </c:pt>
                <c:pt idx="312">
                  <c:v>2.3730000000000001E-3</c:v>
                </c:pt>
                <c:pt idx="313">
                  <c:v>2.3730000000000001E-3</c:v>
                </c:pt>
                <c:pt idx="314">
                  <c:v>2.3730000000000001E-3</c:v>
                </c:pt>
                <c:pt idx="315">
                  <c:v>2.3730000000000001E-3</c:v>
                </c:pt>
                <c:pt idx="316">
                  <c:v>2.3730000000000001E-3</c:v>
                </c:pt>
                <c:pt idx="317">
                  <c:v>2.3730000000000001E-3</c:v>
                </c:pt>
                <c:pt idx="318">
                  <c:v>2.3730000000000001E-3</c:v>
                </c:pt>
                <c:pt idx="319">
                  <c:v>2.3730000000000001E-3</c:v>
                </c:pt>
                <c:pt idx="320">
                  <c:v>2.3730000000000001E-3</c:v>
                </c:pt>
                <c:pt idx="321">
                  <c:v>2.3730000000000001E-3</c:v>
                </c:pt>
                <c:pt idx="322">
                  <c:v>2.3730000000000001E-3</c:v>
                </c:pt>
                <c:pt idx="323">
                  <c:v>2.3730000000000001E-3</c:v>
                </c:pt>
                <c:pt idx="324">
                  <c:v>2.3730000000000001E-3</c:v>
                </c:pt>
                <c:pt idx="325">
                  <c:v>2.3730000000000001E-3</c:v>
                </c:pt>
                <c:pt idx="326">
                  <c:v>2.3730000000000001E-3</c:v>
                </c:pt>
                <c:pt idx="327">
                  <c:v>2.3730000000000001E-3</c:v>
                </c:pt>
                <c:pt idx="328">
                  <c:v>2.3730000000000001E-3</c:v>
                </c:pt>
                <c:pt idx="329">
                  <c:v>2.3730000000000001E-3</c:v>
                </c:pt>
                <c:pt idx="330">
                  <c:v>2.3730000000000001E-3</c:v>
                </c:pt>
                <c:pt idx="331">
                  <c:v>2.3730000000000001E-3</c:v>
                </c:pt>
                <c:pt idx="332">
                  <c:v>2.3730000000000001E-3</c:v>
                </c:pt>
                <c:pt idx="333">
                  <c:v>1.5820000000000001E-3</c:v>
                </c:pt>
                <c:pt idx="334">
                  <c:v>1.5820000000000001E-3</c:v>
                </c:pt>
                <c:pt idx="335">
                  <c:v>2.3730000000000001E-3</c:v>
                </c:pt>
                <c:pt idx="336">
                  <c:v>1.5820000000000001E-3</c:v>
                </c:pt>
                <c:pt idx="337">
                  <c:v>2.3730000000000001E-3</c:v>
                </c:pt>
                <c:pt idx="338">
                  <c:v>2.3730000000000001E-3</c:v>
                </c:pt>
                <c:pt idx="339">
                  <c:v>2.3730000000000001E-3</c:v>
                </c:pt>
                <c:pt idx="340">
                  <c:v>2.3730000000000001E-3</c:v>
                </c:pt>
                <c:pt idx="341">
                  <c:v>2.3730000000000001E-3</c:v>
                </c:pt>
                <c:pt idx="342">
                  <c:v>2.3730000000000001E-3</c:v>
                </c:pt>
                <c:pt idx="343">
                  <c:v>2.3730000000000001E-3</c:v>
                </c:pt>
                <c:pt idx="344">
                  <c:v>2.3730000000000001E-3</c:v>
                </c:pt>
                <c:pt idx="345">
                  <c:v>2.3730000000000001E-3</c:v>
                </c:pt>
                <c:pt idx="346">
                  <c:v>2.3760000000000001E-3</c:v>
                </c:pt>
                <c:pt idx="347">
                  <c:v>2.3760000000000001E-3</c:v>
                </c:pt>
                <c:pt idx="348">
                  <c:v>2.3730000000000001E-3</c:v>
                </c:pt>
                <c:pt idx="349">
                  <c:v>2.3730000000000001E-3</c:v>
                </c:pt>
                <c:pt idx="350">
                  <c:v>2.3730000000000001E-3</c:v>
                </c:pt>
                <c:pt idx="351">
                  <c:v>2.3730000000000001E-3</c:v>
                </c:pt>
                <c:pt idx="352">
                  <c:v>2.3730000000000001E-3</c:v>
                </c:pt>
                <c:pt idx="353">
                  <c:v>2.3730000000000001E-3</c:v>
                </c:pt>
                <c:pt idx="354">
                  <c:v>2.3730000000000001E-3</c:v>
                </c:pt>
                <c:pt idx="355">
                  <c:v>2.3730000000000001E-3</c:v>
                </c:pt>
                <c:pt idx="356">
                  <c:v>2.3730000000000001E-3</c:v>
                </c:pt>
                <c:pt idx="357">
                  <c:v>2.3730000000000001E-3</c:v>
                </c:pt>
                <c:pt idx="358">
                  <c:v>2.3730000000000001E-3</c:v>
                </c:pt>
                <c:pt idx="359">
                  <c:v>2.3730000000000001E-3</c:v>
                </c:pt>
                <c:pt idx="360">
                  <c:v>2.3730000000000001E-3</c:v>
                </c:pt>
                <c:pt idx="361">
                  <c:v>2.3730000000000001E-3</c:v>
                </c:pt>
                <c:pt idx="362">
                  <c:v>2.3730000000000001E-3</c:v>
                </c:pt>
                <c:pt idx="363">
                  <c:v>2.3730000000000001E-3</c:v>
                </c:pt>
                <c:pt idx="364">
                  <c:v>2.3730000000000001E-3</c:v>
                </c:pt>
                <c:pt idx="365">
                  <c:v>2.3730000000000001E-3</c:v>
                </c:pt>
                <c:pt idx="366">
                  <c:v>2.3730000000000001E-3</c:v>
                </c:pt>
                <c:pt idx="367">
                  <c:v>2.3730000000000001E-3</c:v>
                </c:pt>
                <c:pt idx="368">
                  <c:v>2.3730000000000001E-3</c:v>
                </c:pt>
                <c:pt idx="369">
                  <c:v>2.3730000000000001E-3</c:v>
                </c:pt>
                <c:pt idx="370">
                  <c:v>2.3730000000000001E-3</c:v>
                </c:pt>
                <c:pt idx="371">
                  <c:v>2.3730000000000001E-3</c:v>
                </c:pt>
                <c:pt idx="372">
                  <c:v>2.3730000000000001E-3</c:v>
                </c:pt>
                <c:pt idx="373">
                  <c:v>2.3730000000000001E-3</c:v>
                </c:pt>
                <c:pt idx="374">
                  <c:v>2.3730000000000001E-3</c:v>
                </c:pt>
                <c:pt idx="375">
                  <c:v>2.3730000000000001E-3</c:v>
                </c:pt>
                <c:pt idx="376">
                  <c:v>1.5820000000000001E-3</c:v>
                </c:pt>
                <c:pt idx="377">
                  <c:v>1.5820000000000001E-3</c:v>
                </c:pt>
                <c:pt idx="378">
                  <c:v>2.3730000000000001E-3</c:v>
                </c:pt>
                <c:pt idx="379">
                  <c:v>2.3730000000000001E-3</c:v>
                </c:pt>
                <c:pt idx="380">
                  <c:v>2.3730000000000001E-3</c:v>
                </c:pt>
                <c:pt idx="381">
                  <c:v>2.3730000000000001E-3</c:v>
                </c:pt>
                <c:pt idx="382">
                  <c:v>2.3730000000000001E-3</c:v>
                </c:pt>
                <c:pt idx="383">
                  <c:v>2.3730000000000001E-3</c:v>
                </c:pt>
                <c:pt idx="384">
                  <c:v>2.3730000000000001E-3</c:v>
                </c:pt>
                <c:pt idx="385">
                  <c:v>2.3760000000000001E-3</c:v>
                </c:pt>
                <c:pt idx="386">
                  <c:v>2.3760000000000001E-3</c:v>
                </c:pt>
                <c:pt idx="387">
                  <c:v>2.3730000000000001E-3</c:v>
                </c:pt>
                <c:pt idx="388">
                  <c:v>2.3730000000000001E-3</c:v>
                </c:pt>
                <c:pt idx="389">
                  <c:v>2.3730000000000001E-3</c:v>
                </c:pt>
                <c:pt idx="390">
                  <c:v>2.3730000000000001E-3</c:v>
                </c:pt>
                <c:pt idx="391">
                  <c:v>2.3730000000000001E-3</c:v>
                </c:pt>
                <c:pt idx="392">
                  <c:v>2.3730000000000001E-3</c:v>
                </c:pt>
                <c:pt idx="393">
                  <c:v>2.3730000000000001E-3</c:v>
                </c:pt>
                <c:pt idx="394">
                  <c:v>2.3730000000000001E-3</c:v>
                </c:pt>
                <c:pt idx="395">
                  <c:v>2.3730000000000001E-3</c:v>
                </c:pt>
                <c:pt idx="396">
                  <c:v>2.3730000000000001E-3</c:v>
                </c:pt>
                <c:pt idx="397">
                  <c:v>2.3730000000000001E-3</c:v>
                </c:pt>
                <c:pt idx="398">
                  <c:v>2.3730000000000001E-3</c:v>
                </c:pt>
                <c:pt idx="399">
                  <c:v>2.3730000000000001E-3</c:v>
                </c:pt>
                <c:pt idx="400">
                  <c:v>2.3730000000000001E-3</c:v>
                </c:pt>
                <c:pt idx="401">
                  <c:v>2.3730000000000001E-3</c:v>
                </c:pt>
                <c:pt idx="402">
                  <c:v>2.3730000000000001E-3</c:v>
                </c:pt>
                <c:pt idx="403">
                  <c:v>2.3730000000000001E-3</c:v>
                </c:pt>
                <c:pt idx="404">
                  <c:v>2.3730000000000001E-3</c:v>
                </c:pt>
                <c:pt idx="405">
                  <c:v>9.4920000000000004E-3</c:v>
                </c:pt>
                <c:pt idx="406">
                  <c:v>2.3730000000000001E-3</c:v>
                </c:pt>
                <c:pt idx="407">
                  <c:v>2.3730000000000001E-3</c:v>
                </c:pt>
                <c:pt idx="408">
                  <c:v>2.3730000000000001E-3</c:v>
                </c:pt>
                <c:pt idx="409">
                  <c:v>1.5820000000000001E-3</c:v>
                </c:pt>
                <c:pt idx="410">
                  <c:v>1.5820000000000001E-3</c:v>
                </c:pt>
                <c:pt idx="411">
                  <c:v>2.3730000000000001E-3</c:v>
                </c:pt>
                <c:pt idx="412">
                  <c:v>1.5820000000000001E-3</c:v>
                </c:pt>
                <c:pt idx="413">
                  <c:v>2.3730000000000001E-3</c:v>
                </c:pt>
                <c:pt idx="414">
                  <c:v>1.5820000000000001E-3</c:v>
                </c:pt>
                <c:pt idx="415">
                  <c:v>1.5820000000000001E-3</c:v>
                </c:pt>
                <c:pt idx="416">
                  <c:v>1.5820000000000001E-3</c:v>
                </c:pt>
                <c:pt idx="417">
                  <c:v>1.5820000000000001E-3</c:v>
                </c:pt>
                <c:pt idx="418">
                  <c:v>1.5820000000000001E-3</c:v>
                </c:pt>
                <c:pt idx="419">
                  <c:v>1.5820000000000001E-3</c:v>
                </c:pt>
                <c:pt idx="420">
                  <c:v>1.5820000000000001E-3</c:v>
                </c:pt>
                <c:pt idx="421">
                  <c:v>1.5820000000000001E-3</c:v>
                </c:pt>
                <c:pt idx="422">
                  <c:v>2.3760000000000001E-3</c:v>
                </c:pt>
                <c:pt idx="423">
                  <c:v>2.3730000000000001E-3</c:v>
                </c:pt>
                <c:pt idx="424">
                  <c:v>2.3730000000000001E-3</c:v>
                </c:pt>
                <c:pt idx="425">
                  <c:v>2.3760000000000001E-3</c:v>
                </c:pt>
                <c:pt idx="426">
                  <c:v>2.3730000000000001E-3</c:v>
                </c:pt>
                <c:pt idx="427">
                  <c:v>2.3730000000000001E-3</c:v>
                </c:pt>
                <c:pt idx="428">
                  <c:v>2.3730000000000001E-3</c:v>
                </c:pt>
                <c:pt idx="429">
                  <c:v>2.3760000000000001E-3</c:v>
                </c:pt>
                <c:pt idx="430">
                  <c:v>2.3730000000000001E-3</c:v>
                </c:pt>
                <c:pt idx="431">
                  <c:v>2.3730000000000001E-3</c:v>
                </c:pt>
                <c:pt idx="432">
                  <c:v>2.3730000000000001E-3</c:v>
                </c:pt>
                <c:pt idx="433">
                  <c:v>2.3730000000000001E-3</c:v>
                </c:pt>
                <c:pt idx="434">
                  <c:v>2.3730000000000001E-3</c:v>
                </c:pt>
                <c:pt idx="435">
                  <c:v>2.3730000000000001E-3</c:v>
                </c:pt>
                <c:pt idx="436">
                  <c:v>2.3730000000000001E-3</c:v>
                </c:pt>
                <c:pt idx="437">
                  <c:v>2.3730000000000001E-3</c:v>
                </c:pt>
                <c:pt idx="438">
                  <c:v>2.3730000000000001E-3</c:v>
                </c:pt>
                <c:pt idx="439">
                  <c:v>2.3730000000000001E-3</c:v>
                </c:pt>
                <c:pt idx="440">
                  <c:v>2.3730000000000001E-3</c:v>
                </c:pt>
                <c:pt idx="441">
                  <c:v>2.3730000000000001E-3</c:v>
                </c:pt>
                <c:pt idx="442">
                  <c:v>2.3730000000000001E-3</c:v>
                </c:pt>
                <c:pt idx="443">
                  <c:v>2.3730000000000001E-3</c:v>
                </c:pt>
                <c:pt idx="444">
                  <c:v>2.3730000000000001E-3</c:v>
                </c:pt>
                <c:pt idx="445">
                  <c:v>2.3730000000000001E-3</c:v>
                </c:pt>
                <c:pt idx="446">
                  <c:v>1.5820000000000001E-3</c:v>
                </c:pt>
                <c:pt idx="447">
                  <c:v>2.3730000000000001E-3</c:v>
                </c:pt>
                <c:pt idx="448">
                  <c:v>2.3730000000000001E-3</c:v>
                </c:pt>
                <c:pt idx="449">
                  <c:v>2.3730000000000001E-3</c:v>
                </c:pt>
                <c:pt idx="450">
                  <c:v>1.5820000000000001E-3</c:v>
                </c:pt>
                <c:pt idx="451">
                  <c:v>2.3730000000000001E-3</c:v>
                </c:pt>
                <c:pt idx="452">
                  <c:v>1.5820000000000001E-3</c:v>
                </c:pt>
                <c:pt idx="453">
                  <c:v>1.5820000000000001E-3</c:v>
                </c:pt>
                <c:pt idx="454">
                  <c:v>1.5820000000000001E-3</c:v>
                </c:pt>
                <c:pt idx="455">
                  <c:v>2.3730000000000001E-3</c:v>
                </c:pt>
                <c:pt idx="456">
                  <c:v>1.5820000000000001E-3</c:v>
                </c:pt>
                <c:pt idx="457">
                  <c:v>1.5820000000000001E-3</c:v>
                </c:pt>
                <c:pt idx="458">
                  <c:v>1.5820000000000001E-3</c:v>
                </c:pt>
                <c:pt idx="459">
                  <c:v>1.5820000000000001E-3</c:v>
                </c:pt>
                <c:pt idx="460">
                  <c:v>1.5820000000000001E-3</c:v>
                </c:pt>
                <c:pt idx="461">
                  <c:v>1.5820000000000001E-3</c:v>
                </c:pt>
                <c:pt idx="462">
                  <c:v>1.7402000000000001E-2</c:v>
                </c:pt>
                <c:pt idx="463">
                  <c:v>1.5820000000000001E-3</c:v>
                </c:pt>
                <c:pt idx="464">
                  <c:v>1.5820000000000001E-3</c:v>
                </c:pt>
                <c:pt idx="465">
                  <c:v>1.5820000000000001E-3</c:v>
                </c:pt>
                <c:pt idx="466">
                  <c:v>1.5820000000000001E-3</c:v>
                </c:pt>
                <c:pt idx="467">
                  <c:v>1.5820000000000001E-3</c:v>
                </c:pt>
                <c:pt idx="468">
                  <c:v>1.5820000000000001E-3</c:v>
                </c:pt>
                <c:pt idx="469">
                  <c:v>1.5820000000000001E-3</c:v>
                </c:pt>
                <c:pt idx="470">
                  <c:v>1.5820000000000001E-3</c:v>
                </c:pt>
                <c:pt idx="471">
                  <c:v>1.5820000000000001E-3</c:v>
                </c:pt>
                <c:pt idx="472">
                  <c:v>1.5820000000000001E-3</c:v>
                </c:pt>
                <c:pt idx="473">
                  <c:v>1.5820000000000001E-3</c:v>
                </c:pt>
                <c:pt idx="474">
                  <c:v>1.5820000000000001E-3</c:v>
                </c:pt>
                <c:pt idx="475">
                  <c:v>1.5820000000000001E-3</c:v>
                </c:pt>
                <c:pt idx="476">
                  <c:v>1.5820000000000001E-3</c:v>
                </c:pt>
                <c:pt idx="477">
                  <c:v>1.5820000000000001E-3</c:v>
                </c:pt>
                <c:pt idx="478">
                  <c:v>1.5820000000000001E-3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087360"/>
        <c:axId val="67118208"/>
      </c:lineChart>
      <c:catAx>
        <c:axId val="670873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67118208"/>
        <c:crosses val="autoZero"/>
        <c:auto val="1"/>
        <c:lblAlgn val="ctr"/>
        <c:lblOffset val="100"/>
        <c:noMultiLvlLbl val="0"/>
      </c:catAx>
      <c:valAx>
        <c:axId val="671182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Power (W)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7087360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3.6666666666666667E-2"/>
          <c:y val="0.19389561881687867"/>
          <c:w val="0.21522901549071072"/>
          <c:h val="0.46366444579043004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CPU0_FREQ</c:v>
                </c:pt>
              </c:strCache>
            </c:strRef>
          </c:tx>
          <c:marker>
            <c:symbol val="none"/>
          </c:marker>
          <c:val>
            <c:numRef>
              <c:f>Sheet1!$A$2:$A$507</c:f>
              <c:numCache>
                <c:formatCode>General</c:formatCode>
                <c:ptCount val="506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1000</c:v>
                </c:pt>
                <c:pt idx="16">
                  <c:v>1000</c:v>
                </c:pt>
                <c:pt idx="17">
                  <c:v>1000</c:v>
                </c:pt>
                <c:pt idx="18">
                  <c:v>1000</c:v>
                </c:pt>
                <c:pt idx="19">
                  <c:v>1000</c:v>
                </c:pt>
                <c:pt idx="20">
                  <c:v>1000</c:v>
                </c:pt>
                <c:pt idx="21">
                  <c:v>1000</c:v>
                </c:pt>
                <c:pt idx="22">
                  <c:v>1000</c:v>
                </c:pt>
                <c:pt idx="23">
                  <c:v>1000</c:v>
                </c:pt>
                <c:pt idx="24">
                  <c:v>1000</c:v>
                </c:pt>
                <c:pt idx="25">
                  <c:v>1000</c:v>
                </c:pt>
                <c:pt idx="26">
                  <c:v>1000</c:v>
                </c:pt>
                <c:pt idx="27">
                  <c:v>1000</c:v>
                </c:pt>
                <c:pt idx="28">
                  <c:v>1000</c:v>
                </c:pt>
                <c:pt idx="29">
                  <c:v>1000</c:v>
                </c:pt>
                <c:pt idx="30">
                  <c:v>1000</c:v>
                </c:pt>
                <c:pt idx="31">
                  <c:v>1000</c:v>
                </c:pt>
                <c:pt idx="32">
                  <c:v>1000</c:v>
                </c:pt>
                <c:pt idx="33">
                  <c:v>1000</c:v>
                </c:pt>
                <c:pt idx="34">
                  <c:v>1000</c:v>
                </c:pt>
                <c:pt idx="35">
                  <c:v>1000</c:v>
                </c:pt>
                <c:pt idx="36">
                  <c:v>1000</c:v>
                </c:pt>
                <c:pt idx="37">
                  <c:v>1000</c:v>
                </c:pt>
                <c:pt idx="38">
                  <c:v>1000</c:v>
                </c:pt>
                <c:pt idx="39">
                  <c:v>1000</c:v>
                </c:pt>
                <c:pt idx="40">
                  <c:v>1000</c:v>
                </c:pt>
                <c:pt idx="41">
                  <c:v>1000</c:v>
                </c:pt>
                <c:pt idx="42">
                  <c:v>1000</c:v>
                </c:pt>
                <c:pt idx="43">
                  <c:v>1000</c:v>
                </c:pt>
                <c:pt idx="44">
                  <c:v>1000</c:v>
                </c:pt>
                <c:pt idx="45">
                  <c:v>1000</c:v>
                </c:pt>
                <c:pt idx="46">
                  <c:v>1000</c:v>
                </c:pt>
                <c:pt idx="47">
                  <c:v>1500</c:v>
                </c:pt>
                <c:pt idx="48">
                  <c:v>1500</c:v>
                </c:pt>
                <c:pt idx="49">
                  <c:v>1500</c:v>
                </c:pt>
                <c:pt idx="50">
                  <c:v>1500</c:v>
                </c:pt>
                <c:pt idx="51">
                  <c:v>1500</c:v>
                </c:pt>
                <c:pt idx="52">
                  <c:v>1000</c:v>
                </c:pt>
                <c:pt idx="53">
                  <c:v>1000</c:v>
                </c:pt>
                <c:pt idx="54">
                  <c:v>1000</c:v>
                </c:pt>
                <c:pt idx="55">
                  <c:v>1500</c:v>
                </c:pt>
                <c:pt idx="56">
                  <c:v>1000</c:v>
                </c:pt>
                <c:pt idx="57">
                  <c:v>1000</c:v>
                </c:pt>
                <c:pt idx="58">
                  <c:v>1000</c:v>
                </c:pt>
                <c:pt idx="59">
                  <c:v>1000</c:v>
                </c:pt>
                <c:pt idx="60">
                  <c:v>1000</c:v>
                </c:pt>
                <c:pt idx="61">
                  <c:v>1000</c:v>
                </c:pt>
                <c:pt idx="62">
                  <c:v>1000</c:v>
                </c:pt>
                <c:pt idx="63">
                  <c:v>1000</c:v>
                </c:pt>
                <c:pt idx="64">
                  <c:v>1000</c:v>
                </c:pt>
                <c:pt idx="65">
                  <c:v>1000</c:v>
                </c:pt>
                <c:pt idx="66">
                  <c:v>1000</c:v>
                </c:pt>
                <c:pt idx="67">
                  <c:v>1000</c:v>
                </c:pt>
                <c:pt idx="68">
                  <c:v>1000</c:v>
                </c:pt>
                <c:pt idx="69">
                  <c:v>1000</c:v>
                </c:pt>
                <c:pt idx="70">
                  <c:v>1000</c:v>
                </c:pt>
                <c:pt idx="71">
                  <c:v>1000</c:v>
                </c:pt>
                <c:pt idx="72">
                  <c:v>1000</c:v>
                </c:pt>
                <c:pt idx="73">
                  <c:v>1100</c:v>
                </c:pt>
                <c:pt idx="74">
                  <c:v>1500</c:v>
                </c:pt>
                <c:pt idx="75">
                  <c:v>1500</c:v>
                </c:pt>
                <c:pt idx="76">
                  <c:v>1500</c:v>
                </c:pt>
                <c:pt idx="77">
                  <c:v>1500</c:v>
                </c:pt>
                <c:pt idx="78">
                  <c:v>1500</c:v>
                </c:pt>
                <c:pt idx="79">
                  <c:v>1500</c:v>
                </c:pt>
                <c:pt idx="80">
                  <c:v>1500</c:v>
                </c:pt>
                <c:pt idx="81">
                  <c:v>1500</c:v>
                </c:pt>
                <c:pt idx="82">
                  <c:v>1500</c:v>
                </c:pt>
                <c:pt idx="83">
                  <c:v>1500</c:v>
                </c:pt>
                <c:pt idx="84">
                  <c:v>1500</c:v>
                </c:pt>
                <c:pt idx="85">
                  <c:v>1500</c:v>
                </c:pt>
                <c:pt idx="86">
                  <c:v>1500</c:v>
                </c:pt>
                <c:pt idx="87">
                  <c:v>1500</c:v>
                </c:pt>
                <c:pt idx="88">
                  <c:v>1500</c:v>
                </c:pt>
                <c:pt idx="89">
                  <c:v>1500</c:v>
                </c:pt>
                <c:pt idx="90">
                  <c:v>1500</c:v>
                </c:pt>
                <c:pt idx="91">
                  <c:v>1500</c:v>
                </c:pt>
                <c:pt idx="92">
                  <c:v>1500</c:v>
                </c:pt>
                <c:pt idx="93">
                  <c:v>1500</c:v>
                </c:pt>
                <c:pt idx="94">
                  <c:v>1500</c:v>
                </c:pt>
                <c:pt idx="95">
                  <c:v>1500</c:v>
                </c:pt>
                <c:pt idx="96">
                  <c:v>1000</c:v>
                </c:pt>
                <c:pt idx="97">
                  <c:v>1000</c:v>
                </c:pt>
                <c:pt idx="98">
                  <c:v>1000</c:v>
                </c:pt>
                <c:pt idx="99">
                  <c:v>1000</c:v>
                </c:pt>
                <c:pt idx="100">
                  <c:v>1000</c:v>
                </c:pt>
                <c:pt idx="101">
                  <c:v>1000</c:v>
                </c:pt>
                <c:pt idx="102">
                  <c:v>1000</c:v>
                </c:pt>
                <c:pt idx="103">
                  <c:v>1000</c:v>
                </c:pt>
                <c:pt idx="104">
                  <c:v>1000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1000</c:v>
                </c:pt>
                <c:pt idx="115">
                  <c:v>1000</c:v>
                </c:pt>
                <c:pt idx="116">
                  <c:v>1000</c:v>
                </c:pt>
                <c:pt idx="117">
                  <c:v>1000</c:v>
                </c:pt>
                <c:pt idx="118">
                  <c:v>1500</c:v>
                </c:pt>
                <c:pt idx="119">
                  <c:v>1500</c:v>
                </c:pt>
                <c:pt idx="120">
                  <c:v>1500</c:v>
                </c:pt>
                <c:pt idx="121">
                  <c:v>1500</c:v>
                </c:pt>
                <c:pt idx="122">
                  <c:v>1500</c:v>
                </c:pt>
                <c:pt idx="123">
                  <c:v>1500</c:v>
                </c:pt>
                <c:pt idx="124">
                  <c:v>1500</c:v>
                </c:pt>
                <c:pt idx="125">
                  <c:v>1500</c:v>
                </c:pt>
                <c:pt idx="126">
                  <c:v>1500</c:v>
                </c:pt>
                <c:pt idx="127">
                  <c:v>1500</c:v>
                </c:pt>
                <c:pt idx="128">
                  <c:v>1500</c:v>
                </c:pt>
                <c:pt idx="129">
                  <c:v>1500</c:v>
                </c:pt>
                <c:pt idx="130">
                  <c:v>1500</c:v>
                </c:pt>
                <c:pt idx="131">
                  <c:v>1500</c:v>
                </c:pt>
                <c:pt idx="132">
                  <c:v>1500</c:v>
                </c:pt>
                <c:pt idx="133">
                  <c:v>1500</c:v>
                </c:pt>
                <c:pt idx="134">
                  <c:v>1500</c:v>
                </c:pt>
                <c:pt idx="135">
                  <c:v>1500</c:v>
                </c:pt>
                <c:pt idx="136">
                  <c:v>1500</c:v>
                </c:pt>
                <c:pt idx="137">
                  <c:v>1000</c:v>
                </c:pt>
                <c:pt idx="138">
                  <c:v>1000</c:v>
                </c:pt>
                <c:pt idx="139">
                  <c:v>1000</c:v>
                </c:pt>
                <c:pt idx="140">
                  <c:v>1000</c:v>
                </c:pt>
                <c:pt idx="141">
                  <c:v>1000</c:v>
                </c:pt>
                <c:pt idx="142">
                  <c:v>1000</c:v>
                </c:pt>
                <c:pt idx="143">
                  <c:v>1000</c:v>
                </c:pt>
                <c:pt idx="144">
                  <c:v>1000</c:v>
                </c:pt>
                <c:pt idx="145">
                  <c:v>1000</c:v>
                </c:pt>
                <c:pt idx="146">
                  <c:v>1000</c:v>
                </c:pt>
                <c:pt idx="147">
                  <c:v>1000</c:v>
                </c:pt>
                <c:pt idx="148">
                  <c:v>1000</c:v>
                </c:pt>
                <c:pt idx="149">
                  <c:v>1000</c:v>
                </c:pt>
                <c:pt idx="150">
                  <c:v>1000</c:v>
                </c:pt>
                <c:pt idx="151">
                  <c:v>1000</c:v>
                </c:pt>
                <c:pt idx="152">
                  <c:v>1000</c:v>
                </c:pt>
                <c:pt idx="153">
                  <c:v>1000</c:v>
                </c:pt>
                <c:pt idx="154">
                  <c:v>1000</c:v>
                </c:pt>
                <c:pt idx="155">
                  <c:v>1000</c:v>
                </c:pt>
                <c:pt idx="156">
                  <c:v>1000</c:v>
                </c:pt>
                <c:pt idx="157">
                  <c:v>1000</c:v>
                </c:pt>
                <c:pt idx="158">
                  <c:v>1000</c:v>
                </c:pt>
                <c:pt idx="159">
                  <c:v>1500</c:v>
                </c:pt>
                <c:pt idx="160">
                  <c:v>1500</c:v>
                </c:pt>
                <c:pt idx="161">
                  <c:v>1500</c:v>
                </c:pt>
                <c:pt idx="162">
                  <c:v>1500</c:v>
                </c:pt>
                <c:pt idx="163">
                  <c:v>1500</c:v>
                </c:pt>
                <c:pt idx="164">
                  <c:v>1500</c:v>
                </c:pt>
                <c:pt idx="165">
                  <c:v>1500</c:v>
                </c:pt>
                <c:pt idx="166">
                  <c:v>1500</c:v>
                </c:pt>
                <c:pt idx="167">
                  <c:v>1500</c:v>
                </c:pt>
                <c:pt idx="168">
                  <c:v>1500</c:v>
                </c:pt>
                <c:pt idx="169">
                  <c:v>1500</c:v>
                </c:pt>
                <c:pt idx="170">
                  <c:v>1500</c:v>
                </c:pt>
                <c:pt idx="171">
                  <c:v>1500</c:v>
                </c:pt>
                <c:pt idx="172">
                  <c:v>1500</c:v>
                </c:pt>
                <c:pt idx="173">
                  <c:v>1500</c:v>
                </c:pt>
                <c:pt idx="174">
                  <c:v>1500</c:v>
                </c:pt>
                <c:pt idx="175">
                  <c:v>1500</c:v>
                </c:pt>
                <c:pt idx="176">
                  <c:v>1500</c:v>
                </c:pt>
                <c:pt idx="177">
                  <c:v>1500</c:v>
                </c:pt>
                <c:pt idx="178">
                  <c:v>1000</c:v>
                </c:pt>
                <c:pt idx="179">
                  <c:v>1000</c:v>
                </c:pt>
                <c:pt idx="180">
                  <c:v>1000</c:v>
                </c:pt>
                <c:pt idx="181">
                  <c:v>1000</c:v>
                </c:pt>
                <c:pt idx="182">
                  <c:v>1000</c:v>
                </c:pt>
                <c:pt idx="183">
                  <c:v>1000</c:v>
                </c:pt>
                <c:pt idx="184">
                  <c:v>1000</c:v>
                </c:pt>
                <c:pt idx="185">
                  <c:v>1000</c:v>
                </c:pt>
                <c:pt idx="186">
                  <c:v>1000</c:v>
                </c:pt>
                <c:pt idx="187">
                  <c:v>1000</c:v>
                </c:pt>
                <c:pt idx="188">
                  <c:v>1000</c:v>
                </c:pt>
                <c:pt idx="189">
                  <c:v>1000</c:v>
                </c:pt>
                <c:pt idx="190">
                  <c:v>1000</c:v>
                </c:pt>
                <c:pt idx="191">
                  <c:v>1000</c:v>
                </c:pt>
                <c:pt idx="192">
                  <c:v>1000</c:v>
                </c:pt>
                <c:pt idx="193">
                  <c:v>1000</c:v>
                </c:pt>
                <c:pt idx="194">
                  <c:v>1000</c:v>
                </c:pt>
                <c:pt idx="195">
                  <c:v>1000</c:v>
                </c:pt>
                <c:pt idx="196">
                  <c:v>1000</c:v>
                </c:pt>
                <c:pt idx="197">
                  <c:v>1000</c:v>
                </c:pt>
                <c:pt idx="198">
                  <c:v>1000</c:v>
                </c:pt>
                <c:pt idx="199">
                  <c:v>1000</c:v>
                </c:pt>
                <c:pt idx="200">
                  <c:v>1500</c:v>
                </c:pt>
                <c:pt idx="201">
                  <c:v>1500</c:v>
                </c:pt>
                <c:pt idx="202">
                  <c:v>1500</c:v>
                </c:pt>
                <c:pt idx="203">
                  <c:v>1500</c:v>
                </c:pt>
                <c:pt idx="204">
                  <c:v>1500</c:v>
                </c:pt>
                <c:pt idx="205">
                  <c:v>1500</c:v>
                </c:pt>
                <c:pt idx="206">
                  <c:v>1500</c:v>
                </c:pt>
                <c:pt idx="207">
                  <c:v>1500</c:v>
                </c:pt>
                <c:pt idx="208">
                  <c:v>1500</c:v>
                </c:pt>
                <c:pt idx="209">
                  <c:v>1500</c:v>
                </c:pt>
                <c:pt idx="210">
                  <c:v>1500</c:v>
                </c:pt>
                <c:pt idx="211">
                  <c:v>1500</c:v>
                </c:pt>
                <c:pt idx="212">
                  <c:v>1500</c:v>
                </c:pt>
                <c:pt idx="213">
                  <c:v>1500</c:v>
                </c:pt>
                <c:pt idx="214">
                  <c:v>1500</c:v>
                </c:pt>
                <c:pt idx="215">
                  <c:v>1500</c:v>
                </c:pt>
                <c:pt idx="216">
                  <c:v>1500</c:v>
                </c:pt>
                <c:pt idx="217">
                  <c:v>1500</c:v>
                </c:pt>
                <c:pt idx="218">
                  <c:v>1500</c:v>
                </c:pt>
                <c:pt idx="219">
                  <c:v>1000</c:v>
                </c:pt>
                <c:pt idx="220">
                  <c:v>1000</c:v>
                </c:pt>
                <c:pt idx="221">
                  <c:v>1000</c:v>
                </c:pt>
                <c:pt idx="222">
                  <c:v>1000</c:v>
                </c:pt>
                <c:pt idx="223">
                  <c:v>1000</c:v>
                </c:pt>
                <c:pt idx="224">
                  <c:v>1000</c:v>
                </c:pt>
                <c:pt idx="225">
                  <c:v>1000</c:v>
                </c:pt>
                <c:pt idx="226">
                  <c:v>1000</c:v>
                </c:pt>
                <c:pt idx="227">
                  <c:v>1000</c:v>
                </c:pt>
                <c:pt idx="228">
                  <c:v>1000</c:v>
                </c:pt>
                <c:pt idx="229">
                  <c:v>1000</c:v>
                </c:pt>
                <c:pt idx="230">
                  <c:v>1000</c:v>
                </c:pt>
                <c:pt idx="231">
                  <c:v>1000</c:v>
                </c:pt>
                <c:pt idx="232">
                  <c:v>1000</c:v>
                </c:pt>
                <c:pt idx="233">
                  <c:v>1000</c:v>
                </c:pt>
                <c:pt idx="234">
                  <c:v>1000</c:v>
                </c:pt>
                <c:pt idx="235">
                  <c:v>1000</c:v>
                </c:pt>
                <c:pt idx="236">
                  <c:v>1000</c:v>
                </c:pt>
                <c:pt idx="237">
                  <c:v>1000</c:v>
                </c:pt>
                <c:pt idx="238">
                  <c:v>1000</c:v>
                </c:pt>
                <c:pt idx="239">
                  <c:v>1000</c:v>
                </c:pt>
                <c:pt idx="240">
                  <c:v>1000</c:v>
                </c:pt>
                <c:pt idx="241">
                  <c:v>1000</c:v>
                </c:pt>
                <c:pt idx="242">
                  <c:v>1500</c:v>
                </c:pt>
                <c:pt idx="243">
                  <c:v>1500</c:v>
                </c:pt>
                <c:pt idx="244">
                  <c:v>1500</c:v>
                </c:pt>
                <c:pt idx="245">
                  <c:v>1500</c:v>
                </c:pt>
                <c:pt idx="246">
                  <c:v>1500</c:v>
                </c:pt>
                <c:pt idx="247">
                  <c:v>1500</c:v>
                </c:pt>
                <c:pt idx="248">
                  <c:v>1500</c:v>
                </c:pt>
                <c:pt idx="249">
                  <c:v>1500</c:v>
                </c:pt>
                <c:pt idx="250">
                  <c:v>1500</c:v>
                </c:pt>
                <c:pt idx="251">
                  <c:v>1500</c:v>
                </c:pt>
                <c:pt idx="252">
                  <c:v>1500</c:v>
                </c:pt>
                <c:pt idx="253">
                  <c:v>1500</c:v>
                </c:pt>
                <c:pt idx="254">
                  <c:v>1500</c:v>
                </c:pt>
                <c:pt idx="255">
                  <c:v>1500</c:v>
                </c:pt>
                <c:pt idx="256">
                  <c:v>1500</c:v>
                </c:pt>
                <c:pt idx="257">
                  <c:v>1500</c:v>
                </c:pt>
                <c:pt idx="258">
                  <c:v>1500</c:v>
                </c:pt>
                <c:pt idx="259">
                  <c:v>1500</c:v>
                </c:pt>
                <c:pt idx="260">
                  <c:v>1500</c:v>
                </c:pt>
                <c:pt idx="261">
                  <c:v>1000</c:v>
                </c:pt>
                <c:pt idx="262">
                  <c:v>1000</c:v>
                </c:pt>
                <c:pt idx="263">
                  <c:v>1000</c:v>
                </c:pt>
                <c:pt idx="264">
                  <c:v>1000</c:v>
                </c:pt>
                <c:pt idx="265">
                  <c:v>1000</c:v>
                </c:pt>
                <c:pt idx="266">
                  <c:v>1000</c:v>
                </c:pt>
                <c:pt idx="267">
                  <c:v>1000</c:v>
                </c:pt>
                <c:pt idx="268">
                  <c:v>1000</c:v>
                </c:pt>
                <c:pt idx="269">
                  <c:v>1000</c:v>
                </c:pt>
                <c:pt idx="270">
                  <c:v>1000</c:v>
                </c:pt>
                <c:pt idx="271">
                  <c:v>1000</c:v>
                </c:pt>
                <c:pt idx="272">
                  <c:v>1000</c:v>
                </c:pt>
                <c:pt idx="273">
                  <c:v>1000</c:v>
                </c:pt>
                <c:pt idx="274">
                  <c:v>1000</c:v>
                </c:pt>
                <c:pt idx="275">
                  <c:v>1000</c:v>
                </c:pt>
                <c:pt idx="276">
                  <c:v>1000</c:v>
                </c:pt>
                <c:pt idx="277">
                  <c:v>1000</c:v>
                </c:pt>
                <c:pt idx="278">
                  <c:v>1000</c:v>
                </c:pt>
                <c:pt idx="279">
                  <c:v>1000</c:v>
                </c:pt>
                <c:pt idx="280">
                  <c:v>1000</c:v>
                </c:pt>
                <c:pt idx="281">
                  <c:v>1000</c:v>
                </c:pt>
                <c:pt idx="282">
                  <c:v>1000</c:v>
                </c:pt>
                <c:pt idx="283">
                  <c:v>1500</c:v>
                </c:pt>
                <c:pt idx="284">
                  <c:v>1500</c:v>
                </c:pt>
                <c:pt idx="285">
                  <c:v>1500</c:v>
                </c:pt>
                <c:pt idx="286">
                  <c:v>1500</c:v>
                </c:pt>
                <c:pt idx="287">
                  <c:v>1500</c:v>
                </c:pt>
                <c:pt idx="288">
                  <c:v>1500</c:v>
                </c:pt>
                <c:pt idx="289">
                  <c:v>1500</c:v>
                </c:pt>
                <c:pt idx="290">
                  <c:v>1500</c:v>
                </c:pt>
                <c:pt idx="291">
                  <c:v>1500</c:v>
                </c:pt>
                <c:pt idx="292">
                  <c:v>1500</c:v>
                </c:pt>
                <c:pt idx="293">
                  <c:v>1500</c:v>
                </c:pt>
                <c:pt idx="294">
                  <c:v>1500</c:v>
                </c:pt>
                <c:pt idx="295">
                  <c:v>1500</c:v>
                </c:pt>
                <c:pt idx="296">
                  <c:v>1500</c:v>
                </c:pt>
                <c:pt idx="297">
                  <c:v>1500</c:v>
                </c:pt>
                <c:pt idx="298">
                  <c:v>1500</c:v>
                </c:pt>
                <c:pt idx="299">
                  <c:v>1500</c:v>
                </c:pt>
                <c:pt idx="300">
                  <c:v>1500</c:v>
                </c:pt>
                <c:pt idx="301">
                  <c:v>1500</c:v>
                </c:pt>
                <c:pt idx="302">
                  <c:v>1000</c:v>
                </c:pt>
                <c:pt idx="303">
                  <c:v>1000</c:v>
                </c:pt>
                <c:pt idx="304">
                  <c:v>1000</c:v>
                </c:pt>
                <c:pt idx="305">
                  <c:v>1000</c:v>
                </c:pt>
                <c:pt idx="306">
                  <c:v>1000</c:v>
                </c:pt>
                <c:pt idx="307">
                  <c:v>1000</c:v>
                </c:pt>
                <c:pt idx="308">
                  <c:v>1000</c:v>
                </c:pt>
                <c:pt idx="309">
                  <c:v>1000</c:v>
                </c:pt>
                <c:pt idx="310">
                  <c:v>1000</c:v>
                </c:pt>
                <c:pt idx="311">
                  <c:v>1000</c:v>
                </c:pt>
                <c:pt idx="312">
                  <c:v>1000</c:v>
                </c:pt>
                <c:pt idx="313">
                  <c:v>1000</c:v>
                </c:pt>
                <c:pt idx="314">
                  <c:v>1000</c:v>
                </c:pt>
                <c:pt idx="315">
                  <c:v>1000</c:v>
                </c:pt>
                <c:pt idx="316">
                  <c:v>1000</c:v>
                </c:pt>
                <c:pt idx="317">
                  <c:v>1000</c:v>
                </c:pt>
                <c:pt idx="318">
                  <c:v>1000</c:v>
                </c:pt>
                <c:pt idx="319">
                  <c:v>1000</c:v>
                </c:pt>
                <c:pt idx="320">
                  <c:v>1000</c:v>
                </c:pt>
                <c:pt idx="321">
                  <c:v>1000</c:v>
                </c:pt>
                <c:pt idx="322">
                  <c:v>1000</c:v>
                </c:pt>
                <c:pt idx="323">
                  <c:v>1000</c:v>
                </c:pt>
                <c:pt idx="324">
                  <c:v>1500</c:v>
                </c:pt>
                <c:pt idx="325">
                  <c:v>1500</c:v>
                </c:pt>
                <c:pt idx="326">
                  <c:v>1500</c:v>
                </c:pt>
                <c:pt idx="327">
                  <c:v>1500</c:v>
                </c:pt>
                <c:pt idx="328">
                  <c:v>1500</c:v>
                </c:pt>
                <c:pt idx="329">
                  <c:v>1500</c:v>
                </c:pt>
                <c:pt idx="330">
                  <c:v>1500</c:v>
                </c:pt>
                <c:pt idx="331">
                  <c:v>1500</c:v>
                </c:pt>
                <c:pt idx="332">
                  <c:v>1500</c:v>
                </c:pt>
                <c:pt idx="333">
                  <c:v>1500</c:v>
                </c:pt>
                <c:pt idx="334">
                  <c:v>1500</c:v>
                </c:pt>
                <c:pt idx="335">
                  <c:v>1500</c:v>
                </c:pt>
                <c:pt idx="336">
                  <c:v>1500</c:v>
                </c:pt>
                <c:pt idx="337">
                  <c:v>1500</c:v>
                </c:pt>
                <c:pt idx="338">
                  <c:v>1500</c:v>
                </c:pt>
                <c:pt idx="339">
                  <c:v>1500</c:v>
                </c:pt>
                <c:pt idx="340">
                  <c:v>1500</c:v>
                </c:pt>
                <c:pt idx="341">
                  <c:v>1500</c:v>
                </c:pt>
                <c:pt idx="342">
                  <c:v>1500</c:v>
                </c:pt>
                <c:pt idx="343">
                  <c:v>1000</c:v>
                </c:pt>
                <c:pt idx="344">
                  <c:v>1000</c:v>
                </c:pt>
                <c:pt idx="345">
                  <c:v>1000</c:v>
                </c:pt>
                <c:pt idx="346">
                  <c:v>1000</c:v>
                </c:pt>
                <c:pt idx="347">
                  <c:v>1000</c:v>
                </c:pt>
                <c:pt idx="348">
                  <c:v>1000</c:v>
                </c:pt>
                <c:pt idx="349">
                  <c:v>1000</c:v>
                </c:pt>
                <c:pt idx="350">
                  <c:v>1000</c:v>
                </c:pt>
                <c:pt idx="351">
                  <c:v>1000</c:v>
                </c:pt>
                <c:pt idx="352">
                  <c:v>1000</c:v>
                </c:pt>
                <c:pt idx="353">
                  <c:v>1000</c:v>
                </c:pt>
                <c:pt idx="354">
                  <c:v>1000</c:v>
                </c:pt>
                <c:pt idx="355">
                  <c:v>1000</c:v>
                </c:pt>
                <c:pt idx="356">
                  <c:v>1000</c:v>
                </c:pt>
                <c:pt idx="357">
                  <c:v>1000</c:v>
                </c:pt>
                <c:pt idx="358">
                  <c:v>1000</c:v>
                </c:pt>
                <c:pt idx="359">
                  <c:v>1000</c:v>
                </c:pt>
                <c:pt idx="360">
                  <c:v>1000</c:v>
                </c:pt>
                <c:pt idx="361">
                  <c:v>1000</c:v>
                </c:pt>
                <c:pt idx="362">
                  <c:v>1000</c:v>
                </c:pt>
                <c:pt idx="363">
                  <c:v>1000</c:v>
                </c:pt>
                <c:pt idx="364">
                  <c:v>1000</c:v>
                </c:pt>
                <c:pt idx="365">
                  <c:v>1000</c:v>
                </c:pt>
                <c:pt idx="366">
                  <c:v>1500</c:v>
                </c:pt>
                <c:pt idx="367">
                  <c:v>1500</c:v>
                </c:pt>
                <c:pt idx="368">
                  <c:v>1500</c:v>
                </c:pt>
                <c:pt idx="369">
                  <c:v>1500</c:v>
                </c:pt>
                <c:pt idx="370">
                  <c:v>1500</c:v>
                </c:pt>
                <c:pt idx="371">
                  <c:v>1500</c:v>
                </c:pt>
                <c:pt idx="372">
                  <c:v>1500</c:v>
                </c:pt>
                <c:pt idx="373">
                  <c:v>1500</c:v>
                </c:pt>
                <c:pt idx="374">
                  <c:v>1500</c:v>
                </c:pt>
                <c:pt idx="375">
                  <c:v>1500</c:v>
                </c:pt>
                <c:pt idx="376">
                  <c:v>1500</c:v>
                </c:pt>
                <c:pt idx="377">
                  <c:v>1500</c:v>
                </c:pt>
                <c:pt idx="378">
                  <c:v>1500</c:v>
                </c:pt>
                <c:pt idx="379">
                  <c:v>1500</c:v>
                </c:pt>
                <c:pt idx="380">
                  <c:v>1500</c:v>
                </c:pt>
                <c:pt idx="381">
                  <c:v>1500</c:v>
                </c:pt>
                <c:pt idx="382">
                  <c:v>1500</c:v>
                </c:pt>
                <c:pt idx="383">
                  <c:v>1500</c:v>
                </c:pt>
                <c:pt idx="384">
                  <c:v>1500</c:v>
                </c:pt>
                <c:pt idx="385">
                  <c:v>1000</c:v>
                </c:pt>
                <c:pt idx="386">
                  <c:v>1000</c:v>
                </c:pt>
                <c:pt idx="387">
                  <c:v>1000</c:v>
                </c:pt>
                <c:pt idx="388">
                  <c:v>1000</c:v>
                </c:pt>
                <c:pt idx="389">
                  <c:v>1000</c:v>
                </c:pt>
                <c:pt idx="390">
                  <c:v>1000</c:v>
                </c:pt>
                <c:pt idx="391">
                  <c:v>1000</c:v>
                </c:pt>
                <c:pt idx="392">
                  <c:v>1000</c:v>
                </c:pt>
                <c:pt idx="393">
                  <c:v>1000</c:v>
                </c:pt>
                <c:pt idx="394">
                  <c:v>1000</c:v>
                </c:pt>
                <c:pt idx="395">
                  <c:v>1000</c:v>
                </c:pt>
                <c:pt idx="396">
                  <c:v>1000</c:v>
                </c:pt>
                <c:pt idx="397">
                  <c:v>1000</c:v>
                </c:pt>
                <c:pt idx="398">
                  <c:v>1000</c:v>
                </c:pt>
                <c:pt idx="399">
                  <c:v>1000</c:v>
                </c:pt>
                <c:pt idx="400">
                  <c:v>1000</c:v>
                </c:pt>
                <c:pt idx="401">
                  <c:v>1000</c:v>
                </c:pt>
                <c:pt idx="402">
                  <c:v>1000</c:v>
                </c:pt>
                <c:pt idx="403">
                  <c:v>1000</c:v>
                </c:pt>
                <c:pt idx="404">
                  <c:v>1000</c:v>
                </c:pt>
                <c:pt idx="405">
                  <c:v>1000</c:v>
                </c:pt>
                <c:pt idx="406">
                  <c:v>1000</c:v>
                </c:pt>
                <c:pt idx="407">
                  <c:v>1500</c:v>
                </c:pt>
                <c:pt idx="408">
                  <c:v>1500</c:v>
                </c:pt>
                <c:pt idx="409">
                  <c:v>1500</c:v>
                </c:pt>
                <c:pt idx="410">
                  <c:v>1500</c:v>
                </c:pt>
                <c:pt idx="411">
                  <c:v>1500</c:v>
                </c:pt>
                <c:pt idx="412">
                  <c:v>1500</c:v>
                </c:pt>
                <c:pt idx="413">
                  <c:v>1500</c:v>
                </c:pt>
                <c:pt idx="414">
                  <c:v>1500</c:v>
                </c:pt>
                <c:pt idx="415">
                  <c:v>1500</c:v>
                </c:pt>
                <c:pt idx="416">
                  <c:v>1500</c:v>
                </c:pt>
                <c:pt idx="417">
                  <c:v>1500</c:v>
                </c:pt>
                <c:pt idx="418">
                  <c:v>1500</c:v>
                </c:pt>
                <c:pt idx="419">
                  <c:v>1500</c:v>
                </c:pt>
                <c:pt idx="420">
                  <c:v>1500</c:v>
                </c:pt>
                <c:pt idx="421">
                  <c:v>1500</c:v>
                </c:pt>
                <c:pt idx="422">
                  <c:v>1500</c:v>
                </c:pt>
                <c:pt idx="423">
                  <c:v>1500</c:v>
                </c:pt>
                <c:pt idx="424">
                  <c:v>1500</c:v>
                </c:pt>
                <c:pt idx="425">
                  <c:v>1500</c:v>
                </c:pt>
                <c:pt idx="426">
                  <c:v>1000</c:v>
                </c:pt>
                <c:pt idx="427">
                  <c:v>1000</c:v>
                </c:pt>
                <c:pt idx="428">
                  <c:v>1000</c:v>
                </c:pt>
                <c:pt idx="429">
                  <c:v>1000</c:v>
                </c:pt>
                <c:pt idx="430">
                  <c:v>1000</c:v>
                </c:pt>
                <c:pt idx="431">
                  <c:v>1000</c:v>
                </c:pt>
                <c:pt idx="432">
                  <c:v>1000</c:v>
                </c:pt>
                <c:pt idx="433">
                  <c:v>1000</c:v>
                </c:pt>
                <c:pt idx="434">
                  <c:v>1000</c:v>
                </c:pt>
                <c:pt idx="435">
                  <c:v>1000</c:v>
                </c:pt>
                <c:pt idx="436">
                  <c:v>1000</c:v>
                </c:pt>
                <c:pt idx="437">
                  <c:v>1000</c:v>
                </c:pt>
                <c:pt idx="438">
                  <c:v>1000</c:v>
                </c:pt>
                <c:pt idx="439">
                  <c:v>1000</c:v>
                </c:pt>
                <c:pt idx="440">
                  <c:v>1000</c:v>
                </c:pt>
                <c:pt idx="441">
                  <c:v>1000</c:v>
                </c:pt>
                <c:pt idx="442">
                  <c:v>1000</c:v>
                </c:pt>
                <c:pt idx="443">
                  <c:v>1000</c:v>
                </c:pt>
                <c:pt idx="444">
                  <c:v>1000</c:v>
                </c:pt>
                <c:pt idx="445">
                  <c:v>1000</c:v>
                </c:pt>
                <c:pt idx="446">
                  <c:v>1000</c:v>
                </c:pt>
                <c:pt idx="447">
                  <c:v>1000</c:v>
                </c:pt>
                <c:pt idx="448">
                  <c:v>1500</c:v>
                </c:pt>
                <c:pt idx="449">
                  <c:v>1500</c:v>
                </c:pt>
                <c:pt idx="450">
                  <c:v>1500</c:v>
                </c:pt>
                <c:pt idx="451">
                  <c:v>1500</c:v>
                </c:pt>
                <c:pt idx="452">
                  <c:v>1500</c:v>
                </c:pt>
                <c:pt idx="453">
                  <c:v>1500</c:v>
                </c:pt>
                <c:pt idx="454">
                  <c:v>1500</c:v>
                </c:pt>
                <c:pt idx="455">
                  <c:v>1500</c:v>
                </c:pt>
                <c:pt idx="456">
                  <c:v>1500</c:v>
                </c:pt>
                <c:pt idx="457">
                  <c:v>1500</c:v>
                </c:pt>
                <c:pt idx="458">
                  <c:v>1500</c:v>
                </c:pt>
                <c:pt idx="459">
                  <c:v>1500</c:v>
                </c:pt>
                <c:pt idx="460">
                  <c:v>1500</c:v>
                </c:pt>
                <c:pt idx="461">
                  <c:v>1500</c:v>
                </c:pt>
                <c:pt idx="462">
                  <c:v>1500</c:v>
                </c:pt>
                <c:pt idx="463">
                  <c:v>1500</c:v>
                </c:pt>
                <c:pt idx="464">
                  <c:v>1500</c:v>
                </c:pt>
                <c:pt idx="465">
                  <c:v>1500</c:v>
                </c:pt>
                <c:pt idx="466">
                  <c:v>1500</c:v>
                </c:pt>
                <c:pt idx="467">
                  <c:v>1000</c:v>
                </c:pt>
                <c:pt idx="468">
                  <c:v>1000</c:v>
                </c:pt>
                <c:pt idx="469">
                  <c:v>1000</c:v>
                </c:pt>
                <c:pt idx="470">
                  <c:v>1000</c:v>
                </c:pt>
                <c:pt idx="471">
                  <c:v>1000</c:v>
                </c:pt>
                <c:pt idx="472">
                  <c:v>1000</c:v>
                </c:pt>
                <c:pt idx="473">
                  <c:v>1000</c:v>
                </c:pt>
                <c:pt idx="474">
                  <c:v>1000</c:v>
                </c:pt>
                <c:pt idx="475">
                  <c:v>1000</c:v>
                </c:pt>
                <c:pt idx="476">
                  <c:v>1000</c:v>
                </c:pt>
                <c:pt idx="477">
                  <c:v>1000</c:v>
                </c:pt>
                <c:pt idx="478">
                  <c:v>1000</c:v>
                </c:pt>
                <c:pt idx="479">
                  <c:v>1000</c:v>
                </c:pt>
                <c:pt idx="480">
                  <c:v>1000</c:v>
                </c:pt>
                <c:pt idx="481">
                  <c:v>1000</c:v>
                </c:pt>
                <c:pt idx="482">
                  <c:v>1000</c:v>
                </c:pt>
                <c:pt idx="483">
                  <c:v>1000</c:v>
                </c:pt>
                <c:pt idx="484">
                  <c:v>1000</c:v>
                </c:pt>
                <c:pt idx="485">
                  <c:v>1000</c:v>
                </c:pt>
                <c:pt idx="486">
                  <c:v>1000</c:v>
                </c:pt>
                <c:pt idx="487">
                  <c:v>1000</c:v>
                </c:pt>
                <c:pt idx="488">
                  <c:v>1000</c:v>
                </c:pt>
                <c:pt idx="489">
                  <c:v>1500</c:v>
                </c:pt>
                <c:pt idx="490">
                  <c:v>1000</c:v>
                </c:pt>
                <c:pt idx="491">
                  <c:v>1000</c:v>
                </c:pt>
                <c:pt idx="492">
                  <c:v>1000</c:v>
                </c:pt>
                <c:pt idx="493">
                  <c:v>1000</c:v>
                </c:pt>
                <c:pt idx="494">
                  <c:v>1000</c:v>
                </c:pt>
                <c:pt idx="495">
                  <c:v>1000</c:v>
                </c:pt>
                <c:pt idx="496">
                  <c:v>1000</c:v>
                </c:pt>
                <c:pt idx="497">
                  <c:v>1000</c:v>
                </c:pt>
                <c:pt idx="498">
                  <c:v>1000</c:v>
                </c:pt>
                <c:pt idx="499">
                  <c:v>1000</c:v>
                </c:pt>
                <c:pt idx="500">
                  <c:v>1000</c:v>
                </c:pt>
                <c:pt idx="501">
                  <c:v>1000</c:v>
                </c:pt>
                <c:pt idx="502">
                  <c:v>1000</c:v>
                </c:pt>
                <c:pt idx="503">
                  <c:v>1000</c:v>
                </c:pt>
                <c:pt idx="504">
                  <c:v>1000</c:v>
                </c:pt>
                <c:pt idx="505">
                  <c:v>1000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CPU1_FREQ</c:v>
                </c:pt>
              </c:strCache>
            </c:strRef>
          </c:tx>
          <c:marker>
            <c:symbol val="none"/>
          </c:marker>
          <c:val>
            <c:numRef>
              <c:f>Sheet1!$B$2:$B$507</c:f>
              <c:numCache>
                <c:formatCode>General</c:formatCode>
                <c:ptCount val="506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1000</c:v>
                </c:pt>
                <c:pt idx="16">
                  <c:v>1000</c:v>
                </c:pt>
                <c:pt idx="17">
                  <c:v>1000</c:v>
                </c:pt>
                <c:pt idx="18">
                  <c:v>1000</c:v>
                </c:pt>
                <c:pt idx="19">
                  <c:v>1000</c:v>
                </c:pt>
                <c:pt idx="20">
                  <c:v>1000</c:v>
                </c:pt>
                <c:pt idx="21">
                  <c:v>1000</c:v>
                </c:pt>
                <c:pt idx="22">
                  <c:v>1000</c:v>
                </c:pt>
                <c:pt idx="23">
                  <c:v>1000</c:v>
                </c:pt>
                <c:pt idx="24">
                  <c:v>1000</c:v>
                </c:pt>
                <c:pt idx="25">
                  <c:v>1000</c:v>
                </c:pt>
                <c:pt idx="26">
                  <c:v>1000</c:v>
                </c:pt>
                <c:pt idx="27">
                  <c:v>1000</c:v>
                </c:pt>
                <c:pt idx="28">
                  <c:v>1000</c:v>
                </c:pt>
                <c:pt idx="29">
                  <c:v>1000</c:v>
                </c:pt>
                <c:pt idx="30">
                  <c:v>1000</c:v>
                </c:pt>
                <c:pt idx="31">
                  <c:v>1000</c:v>
                </c:pt>
                <c:pt idx="32">
                  <c:v>1000</c:v>
                </c:pt>
                <c:pt idx="33">
                  <c:v>1000</c:v>
                </c:pt>
                <c:pt idx="34">
                  <c:v>1000</c:v>
                </c:pt>
                <c:pt idx="35">
                  <c:v>1000</c:v>
                </c:pt>
                <c:pt idx="36">
                  <c:v>1000</c:v>
                </c:pt>
                <c:pt idx="37">
                  <c:v>1000</c:v>
                </c:pt>
                <c:pt idx="38">
                  <c:v>1000</c:v>
                </c:pt>
                <c:pt idx="39">
                  <c:v>1000</c:v>
                </c:pt>
                <c:pt idx="40">
                  <c:v>1000</c:v>
                </c:pt>
                <c:pt idx="41">
                  <c:v>1000</c:v>
                </c:pt>
                <c:pt idx="42">
                  <c:v>1000</c:v>
                </c:pt>
                <c:pt idx="43">
                  <c:v>1000</c:v>
                </c:pt>
                <c:pt idx="44">
                  <c:v>1000</c:v>
                </c:pt>
                <c:pt idx="45">
                  <c:v>1000</c:v>
                </c:pt>
                <c:pt idx="46">
                  <c:v>1000</c:v>
                </c:pt>
                <c:pt idx="47">
                  <c:v>1500</c:v>
                </c:pt>
                <c:pt idx="48">
                  <c:v>1500</c:v>
                </c:pt>
                <c:pt idx="49">
                  <c:v>1500</c:v>
                </c:pt>
                <c:pt idx="50">
                  <c:v>1500</c:v>
                </c:pt>
                <c:pt idx="51">
                  <c:v>1500</c:v>
                </c:pt>
                <c:pt idx="52">
                  <c:v>1000</c:v>
                </c:pt>
                <c:pt idx="53">
                  <c:v>1000</c:v>
                </c:pt>
                <c:pt idx="54">
                  <c:v>1000</c:v>
                </c:pt>
                <c:pt idx="55">
                  <c:v>1500</c:v>
                </c:pt>
                <c:pt idx="56">
                  <c:v>1000</c:v>
                </c:pt>
                <c:pt idx="57">
                  <c:v>1000</c:v>
                </c:pt>
                <c:pt idx="58">
                  <c:v>1000</c:v>
                </c:pt>
                <c:pt idx="59">
                  <c:v>1000</c:v>
                </c:pt>
                <c:pt idx="60">
                  <c:v>1000</c:v>
                </c:pt>
                <c:pt idx="61">
                  <c:v>1000</c:v>
                </c:pt>
                <c:pt idx="62">
                  <c:v>1000</c:v>
                </c:pt>
                <c:pt idx="63">
                  <c:v>1000</c:v>
                </c:pt>
                <c:pt idx="64">
                  <c:v>1000</c:v>
                </c:pt>
                <c:pt idx="65">
                  <c:v>1000</c:v>
                </c:pt>
                <c:pt idx="66">
                  <c:v>1000</c:v>
                </c:pt>
                <c:pt idx="67">
                  <c:v>1000</c:v>
                </c:pt>
                <c:pt idx="68">
                  <c:v>1000</c:v>
                </c:pt>
                <c:pt idx="69">
                  <c:v>1000</c:v>
                </c:pt>
                <c:pt idx="70">
                  <c:v>1000</c:v>
                </c:pt>
                <c:pt idx="71">
                  <c:v>1000</c:v>
                </c:pt>
                <c:pt idx="72">
                  <c:v>1000</c:v>
                </c:pt>
                <c:pt idx="73">
                  <c:v>1100</c:v>
                </c:pt>
                <c:pt idx="74">
                  <c:v>1500</c:v>
                </c:pt>
                <c:pt idx="75">
                  <c:v>1500</c:v>
                </c:pt>
                <c:pt idx="76">
                  <c:v>1500</c:v>
                </c:pt>
                <c:pt idx="77">
                  <c:v>1500</c:v>
                </c:pt>
                <c:pt idx="78">
                  <c:v>1500</c:v>
                </c:pt>
                <c:pt idx="79">
                  <c:v>1500</c:v>
                </c:pt>
                <c:pt idx="80">
                  <c:v>1500</c:v>
                </c:pt>
                <c:pt idx="81">
                  <c:v>1500</c:v>
                </c:pt>
                <c:pt idx="82">
                  <c:v>1500</c:v>
                </c:pt>
                <c:pt idx="83">
                  <c:v>1500</c:v>
                </c:pt>
                <c:pt idx="84">
                  <c:v>1500</c:v>
                </c:pt>
                <c:pt idx="85">
                  <c:v>1500</c:v>
                </c:pt>
                <c:pt idx="86">
                  <c:v>1500</c:v>
                </c:pt>
                <c:pt idx="87">
                  <c:v>1500</c:v>
                </c:pt>
                <c:pt idx="88">
                  <c:v>1500</c:v>
                </c:pt>
                <c:pt idx="89">
                  <c:v>1500</c:v>
                </c:pt>
                <c:pt idx="90">
                  <c:v>1500</c:v>
                </c:pt>
                <c:pt idx="91">
                  <c:v>1500</c:v>
                </c:pt>
                <c:pt idx="92">
                  <c:v>1500</c:v>
                </c:pt>
                <c:pt idx="93">
                  <c:v>1500</c:v>
                </c:pt>
                <c:pt idx="94">
                  <c:v>1500</c:v>
                </c:pt>
                <c:pt idx="95">
                  <c:v>1500</c:v>
                </c:pt>
                <c:pt idx="96">
                  <c:v>1000</c:v>
                </c:pt>
                <c:pt idx="97">
                  <c:v>1000</c:v>
                </c:pt>
                <c:pt idx="98">
                  <c:v>1000</c:v>
                </c:pt>
                <c:pt idx="99">
                  <c:v>1000</c:v>
                </c:pt>
                <c:pt idx="100">
                  <c:v>1000</c:v>
                </c:pt>
                <c:pt idx="101">
                  <c:v>1000</c:v>
                </c:pt>
                <c:pt idx="102">
                  <c:v>1000</c:v>
                </c:pt>
                <c:pt idx="103">
                  <c:v>1000</c:v>
                </c:pt>
                <c:pt idx="104">
                  <c:v>1000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1000</c:v>
                </c:pt>
                <c:pt idx="115">
                  <c:v>1000</c:v>
                </c:pt>
                <c:pt idx="116">
                  <c:v>1000</c:v>
                </c:pt>
                <c:pt idx="117">
                  <c:v>1000</c:v>
                </c:pt>
                <c:pt idx="118">
                  <c:v>1500</c:v>
                </c:pt>
                <c:pt idx="119">
                  <c:v>1500</c:v>
                </c:pt>
                <c:pt idx="120">
                  <c:v>1500</c:v>
                </c:pt>
                <c:pt idx="121">
                  <c:v>1500</c:v>
                </c:pt>
                <c:pt idx="122">
                  <c:v>1500</c:v>
                </c:pt>
                <c:pt idx="123">
                  <c:v>1500</c:v>
                </c:pt>
                <c:pt idx="124">
                  <c:v>1500</c:v>
                </c:pt>
                <c:pt idx="125">
                  <c:v>1500</c:v>
                </c:pt>
                <c:pt idx="126">
                  <c:v>1500</c:v>
                </c:pt>
                <c:pt idx="127">
                  <c:v>1500</c:v>
                </c:pt>
                <c:pt idx="128">
                  <c:v>1500</c:v>
                </c:pt>
                <c:pt idx="129">
                  <c:v>1500</c:v>
                </c:pt>
                <c:pt idx="130">
                  <c:v>1500</c:v>
                </c:pt>
                <c:pt idx="131">
                  <c:v>1500</c:v>
                </c:pt>
                <c:pt idx="132">
                  <c:v>1500</c:v>
                </c:pt>
                <c:pt idx="133">
                  <c:v>1500</c:v>
                </c:pt>
                <c:pt idx="134">
                  <c:v>1500</c:v>
                </c:pt>
                <c:pt idx="135">
                  <c:v>1500</c:v>
                </c:pt>
                <c:pt idx="136">
                  <c:v>1500</c:v>
                </c:pt>
                <c:pt idx="137">
                  <c:v>1000</c:v>
                </c:pt>
                <c:pt idx="138">
                  <c:v>1000</c:v>
                </c:pt>
                <c:pt idx="139">
                  <c:v>1000</c:v>
                </c:pt>
                <c:pt idx="140">
                  <c:v>1000</c:v>
                </c:pt>
                <c:pt idx="141">
                  <c:v>1000</c:v>
                </c:pt>
                <c:pt idx="142">
                  <c:v>1000</c:v>
                </c:pt>
                <c:pt idx="143">
                  <c:v>1000</c:v>
                </c:pt>
                <c:pt idx="144">
                  <c:v>1000</c:v>
                </c:pt>
                <c:pt idx="145">
                  <c:v>1000</c:v>
                </c:pt>
                <c:pt idx="146">
                  <c:v>1000</c:v>
                </c:pt>
                <c:pt idx="147">
                  <c:v>1000</c:v>
                </c:pt>
                <c:pt idx="148">
                  <c:v>1000</c:v>
                </c:pt>
                <c:pt idx="149">
                  <c:v>1000</c:v>
                </c:pt>
                <c:pt idx="150">
                  <c:v>1000</c:v>
                </c:pt>
                <c:pt idx="151">
                  <c:v>1000</c:v>
                </c:pt>
                <c:pt idx="152">
                  <c:v>1000</c:v>
                </c:pt>
                <c:pt idx="153">
                  <c:v>1000</c:v>
                </c:pt>
                <c:pt idx="154">
                  <c:v>1000</c:v>
                </c:pt>
                <c:pt idx="155">
                  <c:v>1000</c:v>
                </c:pt>
                <c:pt idx="156">
                  <c:v>1000</c:v>
                </c:pt>
                <c:pt idx="157">
                  <c:v>1000</c:v>
                </c:pt>
                <c:pt idx="158">
                  <c:v>1000</c:v>
                </c:pt>
                <c:pt idx="159">
                  <c:v>1500</c:v>
                </c:pt>
                <c:pt idx="160">
                  <c:v>1500</c:v>
                </c:pt>
                <c:pt idx="161">
                  <c:v>1500</c:v>
                </c:pt>
                <c:pt idx="162">
                  <c:v>1500</c:v>
                </c:pt>
                <c:pt idx="163">
                  <c:v>1500</c:v>
                </c:pt>
                <c:pt idx="164">
                  <c:v>1500</c:v>
                </c:pt>
                <c:pt idx="165">
                  <c:v>1500</c:v>
                </c:pt>
                <c:pt idx="166">
                  <c:v>1500</c:v>
                </c:pt>
                <c:pt idx="167">
                  <c:v>1500</c:v>
                </c:pt>
                <c:pt idx="168">
                  <c:v>1500</c:v>
                </c:pt>
                <c:pt idx="169">
                  <c:v>1500</c:v>
                </c:pt>
                <c:pt idx="170">
                  <c:v>1500</c:v>
                </c:pt>
                <c:pt idx="171">
                  <c:v>1500</c:v>
                </c:pt>
                <c:pt idx="172">
                  <c:v>1500</c:v>
                </c:pt>
                <c:pt idx="173">
                  <c:v>1500</c:v>
                </c:pt>
                <c:pt idx="174">
                  <c:v>1500</c:v>
                </c:pt>
                <c:pt idx="175">
                  <c:v>1500</c:v>
                </c:pt>
                <c:pt idx="176">
                  <c:v>1500</c:v>
                </c:pt>
                <c:pt idx="177">
                  <c:v>1500</c:v>
                </c:pt>
                <c:pt idx="178">
                  <c:v>1000</c:v>
                </c:pt>
                <c:pt idx="179">
                  <c:v>1000</c:v>
                </c:pt>
                <c:pt idx="180">
                  <c:v>1000</c:v>
                </c:pt>
                <c:pt idx="181">
                  <c:v>1000</c:v>
                </c:pt>
                <c:pt idx="182">
                  <c:v>1000</c:v>
                </c:pt>
                <c:pt idx="183">
                  <c:v>1000</c:v>
                </c:pt>
                <c:pt idx="184">
                  <c:v>1000</c:v>
                </c:pt>
                <c:pt idx="185">
                  <c:v>1000</c:v>
                </c:pt>
                <c:pt idx="186">
                  <c:v>1000</c:v>
                </c:pt>
                <c:pt idx="187">
                  <c:v>1000</c:v>
                </c:pt>
                <c:pt idx="188">
                  <c:v>1000</c:v>
                </c:pt>
                <c:pt idx="189">
                  <c:v>1000</c:v>
                </c:pt>
                <c:pt idx="190">
                  <c:v>1000</c:v>
                </c:pt>
                <c:pt idx="191">
                  <c:v>1000</c:v>
                </c:pt>
                <c:pt idx="192">
                  <c:v>1000</c:v>
                </c:pt>
                <c:pt idx="193">
                  <c:v>1000</c:v>
                </c:pt>
                <c:pt idx="194">
                  <c:v>1000</c:v>
                </c:pt>
                <c:pt idx="195">
                  <c:v>1000</c:v>
                </c:pt>
                <c:pt idx="196">
                  <c:v>1000</c:v>
                </c:pt>
                <c:pt idx="197">
                  <c:v>1000</c:v>
                </c:pt>
                <c:pt idx="198">
                  <c:v>1000</c:v>
                </c:pt>
                <c:pt idx="199">
                  <c:v>1000</c:v>
                </c:pt>
                <c:pt idx="200">
                  <c:v>1500</c:v>
                </c:pt>
                <c:pt idx="201">
                  <c:v>1500</c:v>
                </c:pt>
                <c:pt idx="202">
                  <c:v>1500</c:v>
                </c:pt>
                <c:pt idx="203">
                  <c:v>1500</c:v>
                </c:pt>
                <c:pt idx="204">
                  <c:v>1500</c:v>
                </c:pt>
                <c:pt idx="205">
                  <c:v>1500</c:v>
                </c:pt>
                <c:pt idx="206">
                  <c:v>1500</c:v>
                </c:pt>
                <c:pt idx="207">
                  <c:v>1500</c:v>
                </c:pt>
                <c:pt idx="208">
                  <c:v>1500</c:v>
                </c:pt>
                <c:pt idx="209">
                  <c:v>1500</c:v>
                </c:pt>
                <c:pt idx="210">
                  <c:v>1500</c:v>
                </c:pt>
                <c:pt idx="211">
                  <c:v>1500</c:v>
                </c:pt>
                <c:pt idx="212">
                  <c:v>1500</c:v>
                </c:pt>
                <c:pt idx="213">
                  <c:v>1500</c:v>
                </c:pt>
                <c:pt idx="214">
                  <c:v>1500</c:v>
                </c:pt>
                <c:pt idx="215">
                  <c:v>1500</c:v>
                </c:pt>
                <c:pt idx="216">
                  <c:v>1500</c:v>
                </c:pt>
                <c:pt idx="217">
                  <c:v>1500</c:v>
                </c:pt>
                <c:pt idx="218">
                  <c:v>1500</c:v>
                </c:pt>
                <c:pt idx="219">
                  <c:v>1000</c:v>
                </c:pt>
                <c:pt idx="220">
                  <c:v>1000</c:v>
                </c:pt>
                <c:pt idx="221">
                  <c:v>1000</c:v>
                </c:pt>
                <c:pt idx="222">
                  <c:v>1000</c:v>
                </c:pt>
                <c:pt idx="223">
                  <c:v>1000</c:v>
                </c:pt>
                <c:pt idx="224">
                  <c:v>1000</c:v>
                </c:pt>
                <c:pt idx="225">
                  <c:v>1000</c:v>
                </c:pt>
                <c:pt idx="226">
                  <c:v>1000</c:v>
                </c:pt>
                <c:pt idx="227">
                  <c:v>1000</c:v>
                </c:pt>
                <c:pt idx="228">
                  <c:v>1000</c:v>
                </c:pt>
                <c:pt idx="229">
                  <c:v>1000</c:v>
                </c:pt>
                <c:pt idx="230">
                  <c:v>1000</c:v>
                </c:pt>
                <c:pt idx="231">
                  <c:v>1000</c:v>
                </c:pt>
                <c:pt idx="232">
                  <c:v>1000</c:v>
                </c:pt>
                <c:pt idx="233">
                  <c:v>1000</c:v>
                </c:pt>
                <c:pt idx="234">
                  <c:v>1000</c:v>
                </c:pt>
                <c:pt idx="235">
                  <c:v>1000</c:v>
                </c:pt>
                <c:pt idx="236">
                  <c:v>1000</c:v>
                </c:pt>
                <c:pt idx="237">
                  <c:v>1000</c:v>
                </c:pt>
                <c:pt idx="238">
                  <c:v>1000</c:v>
                </c:pt>
                <c:pt idx="239">
                  <c:v>1000</c:v>
                </c:pt>
                <c:pt idx="240">
                  <c:v>1000</c:v>
                </c:pt>
                <c:pt idx="241">
                  <c:v>1000</c:v>
                </c:pt>
                <c:pt idx="242">
                  <c:v>1500</c:v>
                </c:pt>
                <c:pt idx="243">
                  <c:v>1500</c:v>
                </c:pt>
                <c:pt idx="244">
                  <c:v>1500</c:v>
                </c:pt>
                <c:pt idx="245">
                  <c:v>1500</c:v>
                </c:pt>
                <c:pt idx="246">
                  <c:v>1500</c:v>
                </c:pt>
                <c:pt idx="247">
                  <c:v>1500</c:v>
                </c:pt>
                <c:pt idx="248">
                  <c:v>1500</c:v>
                </c:pt>
                <c:pt idx="249">
                  <c:v>1500</c:v>
                </c:pt>
                <c:pt idx="250">
                  <c:v>1500</c:v>
                </c:pt>
                <c:pt idx="251">
                  <c:v>1500</c:v>
                </c:pt>
                <c:pt idx="252">
                  <c:v>1500</c:v>
                </c:pt>
                <c:pt idx="253">
                  <c:v>1500</c:v>
                </c:pt>
                <c:pt idx="254">
                  <c:v>1500</c:v>
                </c:pt>
                <c:pt idx="255">
                  <c:v>1500</c:v>
                </c:pt>
                <c:pt idx="256">
                  <c:v>1500</c:v>
                </c:pt>
                <c:pt idx="257">
                  <c:v>1500</c:v>
                </c:pt>
                <c:pt idx="258">
                  <c:v>1500</c:v>
                </c:pt>
                <c:pt idx="259">
                  <c:v>1500</c:v>
                </c:pt>
                <c:pt idx="260">
                  <c:v>1500</c:v>
                </c:pt>
                <c:pt idx="261">
                  <c:v>1000</c:v>
                </c:pt>
                <c:pt idx="262">
                  <c:v>1000</c:v>
                </c:pt>
                <c:pt idx="263">
                  <c:v>1000</c:v>
                </c:pt>
                <c:pt idx="264">
                  <c:v>1000</c:v>
                </c:pt>
                <c:pt idx="265">
                  <c:v>1000</c:v>
                </c:pt>
                <c:pt idx="266">
                  <c:v>1000</c:v>
                </c:pt>
                <c:pt idx="267">
                  <c:v>1000</c:v>
                </c:pt>
                <c:pt idx="268">
                  <c:v>1000</c:v>
                </c:pt>
                <c:pt idx="269">
                  <c:v>1000</c:v>
                </c:pt>
                <c:pt idx="270">
                  <c:v>1000</c:v>
                </c:pt>
                <c:pt idx="271">
                  <c:v>1000</c:v>
                </c:pt>
                <c:pt idx="272">
                  <c:v>1000</c:v>
                </c:pt>
                <c:pt idx="273">
                  <c:v>1000</c:v>
                </c:pt>
                <c:pt idx="274">
                  <c:v>1000</c:v>
                </c:pt>
                <c:pt idx="275">
                  <c:v>1000</c:v>
                </c:pt>
                <c:pt idx="276">
                  <c:v>1000</c:v>
                </c:pt>
                <c:pt idx="277">
                  <c:v>1000</c:v>
                </c:pt>
                <c:pt idx="278">
                  <c:v>1000</c:v>
                </c:pt>
                <c:pt idx="279">
                  <c:v>1000</c:v>
                </c:pt>
                <c:pt idx="280">
                  <c:v>1000</c:v>
                </c:pt>
                <c:pt idx="281">
                  <c:v>1000</c:v>
                </c:pt>
                <c:pt idx="282">
                  <c:v>1000</c:v>
                </c:pt>
                <c:pt idx="283">
                  <c:v>1500</c:v>
                </c:pt>
                <c:pt idx="284">
                  <c:v>1500</c:v>
                </c:pt>
                <c:pt idx="285">
                  <c:v>1500</c:v>
                </c:pt>
                <c:pt idx="286">
                  <c:v>1500</c:v>
                </c:pt>
                <c:pt idx="287">
                  <c:v>1500</c:v>
                </c:pt>
                <c:pt idx="288">
                  <c:v>1500</c:v>
                </c:pt>
                <c:pt idx="289">
                  <c:v>1500</c:v>
                </c:pt>
                <c:pt idx="290">
                  <c:v>1500</c:v>
                </c:pt>
                <c:pt idx="291">
                  <c:v>1500</c:v>
                </c:pt>
                <c:pt idx="292">
                  <c:v>1500</c:v>
                </c:pt>
                <c:pt idx="293">
                  <c:v>1500</c:v>
                </c:pt>
                <c:pt idx="294">
                  <c:v>1500</c:v>
                </c:pt>
                <c:pt idx="295">
                  <c:v>1500</c:v>
                </c:pt>
                <c:pt idx="296">
                  <c:v>1500</c:v>
                </c:pt>
                <c:pt idx="297">
                  <c:v>1500</c:v>
                </c:pt>
                <c:pt idx="298">
                  <c:v>1500</c:v>
                </c:pt>
                <c:pt idx="299">
                  <c:v>1500</c:v>
                </c:pt>
                <c:pt idx="300">
                  <c:v>1500</c:v>
                </c:pt>
                <c:pt idx="301">
                  <c:v>1500</c:v>
                </c:pt>
                <c:pt idx="302">
                  <c:v>1000</c:v>
                </c:pt>
                <c:pt idx="303">
                  <c:v>1000</c:v>
                </c:pt>
                <c:pt idx="304">
                  <c:v>1000</c:v>
                </c:pt>
                <c:pt idx="305">
                  <c:v>1000</c:v>
                </c:pt>
                <c:pt idx="306">
                  <c:v>1000</c:v>
                </c:pt>
                <c:pt idx="307">
                  <c:v>1000</c:v>
                </c:pt>
                <c:pt idx="308">
                  <c:v>1000</c:v>
                </c:pt>
                <c:pt idx="309">
                  <c:v>1000</c:v>
                </c:pt>
                <c:pt idx="310">
                  <c:v>1000</c:v>
                </c:pt>
                <c:pt idx="311">
                  <c:v>1000</c:v>
                </c:pt>
                <c:pt idx="312">
                  <c:v>1000</c:v>
                </c:pt>
                <c:pt idx="313">
                  <c:v>1000</c:v>
                </c:pt>
                <c:pt idx="314">
                  <c:v>1000</c:v>
                </c:pt>
                <c:pt idx="315">
                  <c:v>1000</c:v>
                </c:pt>
                <c:pt idx="316">
                  <c:v>1000</c:v>
                </c:pt>
                <c:pt idx="317">
                  <c:v>1000</c:v>
                </c:pt>
                <c:pt idx="318">
                  <c:v>1000</c:v>
                </c:pt>
                <c:pt idx="319">
                  <c:v>1000</c:v>
                </c:pt>
                <c:pt idx="320">
                  <c:v>1000</c:v>
                </c:pt>
                <c:pt idx="321">
                  <c:v>1000</c:v>
                </c:pt>
                <c:pt idx="322">
                  <c:v>1000</c:v>
                </c:pt>
                <c:pt idx="323">
                  <c:v>1000</c:v>
                </c:pt>
                <c:pt idx="324">
                  <c:v>1500</c:v>
                </c:pt>
                <c:pt idx="325">
                  <c:v>1500</c:v>
                </c:pt>
                <c:pt idx="326">
                  <c:v>1500</c:v>
                </c:pt>
                <c:pt idx="327">
                  <c:v>1500</c:v>
                </c:pt>
                <c:pt idx="328">
                  <c:v>1500</c:v>
                </c:pt>
                <c:pt idx="329">
                  <c:v>1500</c:v>
                </c:pt>
                <c:pt idx="330">
                  <c:v>1500</c:v>
                </c:pt>
                <c:pt idx="331">
                  <c:v>1500</c:v>
                </c:pt>
                <c:pt idx="332">
                  <c:v>1500</c:v>
                </c:pt>
                <c:pt idx="333">
                  <c:v>1500</c:v>
                </c:pt>
                <c:pt idx="334">
                  <c:v>1500</c:v>
                </c:pt>
                <c:pt idx="335">
                  <c:v>1500</c:v>
                </c:pt>
                <c:pt idx="336">
                  <c:v>1500</c:v>
                </c:pt>
                <c:pt idx="337">
                  <c:v>1500</c:v>
                </c:pt>
                <c:pt idx="338">
                  <c:v>1500</c:v>
                </c:pt>
                <c:pt idx="339">
                  <c:v>1500</c:v>
                </c:pt>
                <c:pt idx="340">
                  <c:v>1500</c:v>
                </c:pt>
                <c:pt idx="341">
                  <c:v>1500</c:v>
                </c:pt>
                <c:pt idx="342">
                  <c:v>1500</c:v>
                </c:pt>
                <c:pt idx="343">
                  <c:v>1000</c:v>
                </c:pt>
                <c:pt idx="344">
                  <c:v>1000</c:v>
                </c:pt>
                <c:pt idx="345">
                  <c:v>1000</c:v>
                </c:pt>
                <c:pt idx="346">
                  <c:v>1000</c:v>
                </c:pt>
                <c:pt idx="347">
                  <c:v>1000</c:v>
                </c:pt>
                <c:pt idx="348">
                  <c:v>1000</c:v>
                </c:pt>
                <c:pt idx="349">
                  <c:v>1000</c:v>
                </c:pt>
                <c:pt idx="350">
                  <c:v>1000</c:v>
                </c:pt>
                <c:pt idx="351">
                  <c:v>1000</c:v>
                </c:pt>
                <c:pt idx="352">
                  <c:v>1000</c:v>
                </c:pt>
                <c:pt idx="353">
                  <c:v>1000</c:v>
                </c:pt>
                <c:pt idx="354">
                  <c:v>1000</c:v>
                </c:pt>
                <c:pt idx="355">
                  <c:v>1000</c:v>
                </c:pt>
                <c:pt idx="356">
                  <c:v>1000</c:v>
                </c:pt>
                <c:pt idx="357">
                  <c:v>1000</c:v>
                </c:pt>
                <c:pt idx="358">
                  <c:v>1000</c:v>
                </c:pt>
                <c:pt idx="359">
                  <c:v>1000</c:v>
                </c:pt>
                <c:pt idx="360">
                  <c:v>1000</c:v>
                </c:pt>
                <c:pt idx="361">
                  <c:v>1000</c:v>
                </c:pt>
                <c:pt idx="362">
                  <c:v>1000</c:v>
                </c:pt>
                <c:pt idx="363">
                  <c:v>1000</c:v>
                </c:pt>
                <c:pt idx="364">
                  <c:v>1000</c:v>
                </c:pt>
                <c:pt idx="365">
                  <c:v>1000</c:v>
                </c:pt>
                <c:pt idx="366">
                  <c:v>1500</c:v>
                </c:pt>
                <c:pt idx="367">
                  <c:v>1500</c:v>
                </c:pt>
                <c:pt idx="368">
                  <c:v>1500</c:v>
                </c:pt>
                <c:pt idx="369">
                  <c:v>1500</c:v>
                </c:pt>
                <c:pt idx="370">
                  <c:v>1500</c:v>
                </c:pt>
                <c:pt idx="371">
                  <c:v>1500</c:v>
                </c:pt>
                <c:pt idx="372">
                  <c:v>1500</c:v>
                </c:pt>
                <c:pt idx="373">
                  <c:v>1500</c:v>
                </c:pt>
                <c:pt idx="374">
                  <c:v>1500</c:v>
                </c:pt>
                <c:pt idx="375">
                  <c:v>1500</c:v>
                </c:pt>
                <c:pt idx="376">
                  <c:v>1500</c:v>
                </c:pt>
                <c:pt idx="377">
                  <c:v>1500</c:v>
                </c:pt>
                <c:pt idx="378">
                  <c:v>1500</c:v>
                </c:pt>
                <c:pt idx="379">
                  <c:v>1500</c:v>
                </c:pt>
                <c:pt idx="380">
                  <c:v>1500</c:v>
                </c:pt>
                <c:pt idx="381">
                  <c:v>1500</c:v>
                </c:pt>
                <c:pt idx="382">
                  <c:v>1500</c:v>
                </c:pt>
                <c:pt idx="383">
                  <c:v>1500</c:v>
                </c:pt>
                <c:pt idx="384">
                  <c:v>1500</c:v>
                </c:pt>
                <c:pt idx="385">
                  <c:v>1000</c:v>
                </c:pt>
                <c:pt idx="386">
                  <c:v>1000</c:v>
                </c:pt>
                <c:pt idx="387">
                  <c:v>1000</c:v>
                </c:pt>
                <c:pt idx="388">
                  <c:v>1000</c:v>
                </c:pt>
                <c:pt idx="389">
                  <c:v>1000</c:v>
                </c:pt>
                <c:pt idx="390">
                  <c:v>1000</c:v>
                </c:pt>
                <c:pt idx="391">
                  <c:v>1000</c:v>
                </c:pt>
                <c:pt idx="392">
                  <c:v>1000</c:v>
                </c:pt>
                <c:pt idx="393">
                  <c:v>1000</c:v>
                </c:pt>
                <c:pt idx="394">
                  <c:v>1000</c:v>
                </c:pt>
                <c:pt idx="395">
                  <c:v>1000</c:v>
                </c:pt>
                <c:pt idx="396">
                  <c:v>1000</c:v>
                </c:pt>
                <c:pt idx="397">
                  <c:v>1000</c:v>
                </c:pt>
                <c:pt idx="398">
                  <c:v>1000</c:v>
                </c:pt>
                <c:pt idx="399">
                  <c:v>1000</c:v>
                </c:pt>
                <c:pt idx="400">
                  <c:v>1000</c:v>
                </c:pt>
                <c:pt idx="401">
                  <c:v>1000</c:v>
                </c:pt>
                <c:pt idx="402">
                  <c:v>1000</c:v>
                </c:pt>
                <c:pt idx="403">
                  <c:v>1000</c:v>
                </c:pt>
                <c:pt idx="404">
                  <c:v>1000</c:v>
                </c:pt>
                <c:pt idx="405">
                  <c:v>1000</c:v>
                </c:pt>
                <c:pt idx="406">
                  <c:v>1000</c:v>
                </c:pt>
                <c:pt idx="407">
                  <c:v>1500</c:v>
                </c:pt>
                <c:pt idx="408">
                  <c:v>1500</c:v>
                </c:pt>
                <c:pt idx="409">
                  <c:v>1500</c:v>
                </c:pt>
                <c:pt idx="410">
                  <c:v>1500</c:v>
                </c:pt>
                <c:pt idx="411">
                  <c:v>1500</c:v>
                </c:pt>
                <c:pt idx="412">
                  <c:v>1500</c:v>
                </c:pt>
                <c:pt idx="413">
                  <c:v>1500</c:v>
                </c:pt>
                <c:pt idx="414">
                  <c:v>1500</c:v>
                </c:pt>
                <c:pt idx="415">
                  <c:v>1500</c:v>
                </c:pt>
                <c:pt idx="416">
                  <c:v>1500</c:v>
                </c:pt>
                <c:pt idx="417">
                  <c:v>1500</c:v>
                </c:pt>
                <c:pt idx="418">
                  <c:v>1500</c:v>
                </c:pt>
                <c:pt idx="419">
                  <c:v>1500</c:v>
                </c:pt>
                <c:pt idx="420">
                  <c:v>1500</c:v>
                </c:pt>
                <c:pt idx="421">
                  <c:v>1500</c:v>
                </c:pt>
                <c:pt idx="422">
                  <c:v>1500</c:v>
                </c:pt>
                <c:pt idx="423">
                  <c:v>1500</c:v>
                </c:pt>
                <c:pt idx="424">
                  <c:v>1500</c:v>
                </c:pt>
                <c:pt idx="425">
                  <c:v>1500</c:v>
                </c:pt>
                <c:pt idx="426">
                  <c:v>1000</c:v>
                </c:pt>
                <c:pt idx="427">
                  <c:v>1000</c:v>
                </c:pt>
                <c:pt idx="428">
                  <c:v>1000</c:v>
                </c:pt>
                <c:pt idx="429">
                  <c:v>1000</c:v>
                </c:pt>
                <c:pt idx="430">
                  <c:v>1000</c:v>
                </c:pt>
                <c:pt idx="431">
                  <c:v>1000</c:v>
                </c:pt>
                <c:pt idx="432">
                  <c:v>1000</c:v>
                </c:pt>
                <c:pt idx="433">
                  <c:v>1000</c:v>
                </c:pt>
                <c:pt idx="434">
                  <c:v>1000</c:v>
                </c:pt>
                <c:pt idx="435">
                  <c:v>1000</c:v>
                </c:pt>
                <c:pt idx="436">
                  <c:v>1000</c:v>
                </c:pt>
                <c:pt idx="437">
                  <c:v>1000</c:v>
                </c:pt>
                <c:pt idx="438">
                  <c:v>1000</c:v>
                </c:pt>
                <c:pt idx="439">
                  <c:v>1000</c:v>
                </c:pt>
                <c:pt idx="440">
                  <c:v>1000</c:v>
                </c:pt>
                <c:pt idx="441">
                  <c:v>1000</c:v>
                </c:pt>
                <c:pt idx="442">
                  <c:v>1000</c:v>
                </c:pt>
                <c:pt idx="443">
                  <c:v>1000</c:v>
                </c:pt>
                <c:pt idx="444">
                  <c:v>1000</c:v>
                </c:pt>
                <c:pt idx="445">
                  <c:v>1000</c:v>
                </c:pt>
                <c:pt idx="446">
                  <c:v>1000</c:v>
                </c:pt>
                <c:pt idx="447">
                  <c:v>1000</c:v>
                </c:pt>
                <c:pt idx="448">
                  <c:v>1500</c:v>
                </c:pt>
                <c:pt idx="449">
                  <c:v>1500</c:v>
                </c:pt>
                <c:pt idx="450">
                  <c:v>1500</c:v>
                </c:pt>
                <c:pt idx="451">
                  <c:v>1500</c:v>
                </c:pt>
                <c:pt idx="452">
                  <c:v>1500</c:v>
                </c:pt>
                <c:pt idx="453">
                  <c:v>1500</c:v>
                </c:pt>
                <c:pt idx="454">
                  <c:v>1500</c:v>
                </c:pt>
                <c:pt idx="455">
                  <c:v>1500</c:v>
                </c:pt>
                <c:pt idx="456">
                  <c:v>1500</c:v>
                </c:pt>
                <c:pt idx="457">
                  <c:v>1500</c:v>
                </c:pt>
                <c:pt idx="458">
                  <c:v>1500</c:v>
                </c:pt>
                <c:pt idx="459">
                  <c:v>1500</c:v>
                </c:pt>
                <c:pt idx="460">
                  <c:v>1500</c:v>
                </c:pt>
                <c:pt idx="461">
                  <c:v>1500</c:v>
                </c:pt>
                <c:pt idx="462">
                  <c:v>1500</c:v>
                </c:pt>
                <c:pt idx="463">
                  <c:v>1500</c:v>
                </c:pt>
                <c:pt idx="464">
                  <c:v>1500</c:v>
                </c:pt>
                <c:pt idx="465">
                  <c:v>1500</c:v>
                </c:pt>
                <c:pt idx="466">
                  <c:v>1500</c:v>
                </c:pt>
                <c:pt idx="467">
                  <c:v>1000</c:v>
                </c:pt>
                <c:pt idx="468">
                  <c:v>1000</c:v>
                </c:pt>
                <c:pt idx="469">
                  <c:v>1000</c:v>
                </c:pt>
                <c:pt idx="470">
                  <c:v>1000</c:v>
                </c:pt>
                <c:pt idx="471">
                  <c:v>1000</c:v>
                </c:pt>
                <c:pt idx="472">
                  <c:v>1000</c:v>
                </c:pt>
                <c:pt idx="473">
                  <c:v>1000</c:v>
                </c:pt>
                <c:pt idx="474">
                  <c:v>1000</c:v>
                </c:pt>
                <c:pt idx="475">
                  <c:v>1000</c:v>
                </c:pt>
                <c:pt idx="476">
                  <c:v>1000</c:v>
                </c:pt>
                <c:pt idx="477">
                  <c:v>1000</c:v>
                </c:pt>
                <c:pt idx="478">
                  <c:v>1000</c:v>
                </c:pt>
                <c:pt idx="479">
                  <c:v>1000</c:v>
                </c:pt>
                <c:pt idx="480">
                  <c:v>1000</c:v>
                </c:pt>
                <c:pt idx="481">
                  <c:v>1000</c:v>
                </c:pt>
                <c:pt idx="482">
                  <c:v>1000</c:v>
                </c:pt>
                <c:pt idx="483">
                  <c:v>1000</c:v>
                </c:pt>
                <c:pt idx="484">
                  <c:v>1000</c:v>
                </c:pt>
                <c:pt idx="485">
                  <c:v>1000</c:v>
                </c:pt>
                <c:pt idx="486">
                  <c:v>1000</c:v>
                </c:pt>
                <c:pt idx="487">
                  <c:v>1000</c:v>
                </c:pt>
                <c:pt idx="488">
                  <c:v>1000</c:v>
                </c:pt>
                <c:pt idx="489">
                  <c:v>1500</c:v>
                </c:pt>
                <c:pt idx="490">
                  <c:v>1000</c:v>
                </c:pt>
                <c:pt idx="491">
                  <c:v>1000</c:v>
                </c:pt>
                <c:pt idx="492">
                  <c:v>1000</c:v>
                </c:pt>
                <c:pt idx="493">
                  <c:v>1000</c:v>
                </c:pt>
                <c:pt idx="494">
                  <c:v>1000</c:v>
                </c:pt>
                <c:pt idx="495">
                  <c:v>1000</c:v>
                </c:pt>
                <c:pt idx="496">
                  <c:v>1000</c:v>
                </c:pt>
                <c:pt idx="497">
                  <c:v>1000</c:v>
                </c:pt>
                <c:pt idx="498">
                  <c:v>1000</c:v>
                </c:pt>
                <c:pt idx="499">
                  <c:v>1000</c:v>
                </c:pt>
                <c:pt idx="500">
                  <c:v>1000</c:v>
                </c:pt>
                <c:pt idx="501">
                  <c:v>1000</c:v>
                </c:pt>
                <c:pt idx="502">
                  <c:v>1000</c:v>
                </c:pt>
                <c:pt idx="503">
                  <c:v>1000</c:v>
                </c:pt>
                <c:pt idx="504">
                  <c:v>1000</c:v>
                </c:pt>
                <c:pt idx="505">
                  <c:v>1000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CPU2_FREQ</c:v>
                </c:pt>
              </c:strCache>
            </c:strRef>
          </c:tx>
          <c:marker>
            <c:symbol val="none"/>
          </c:marker>
          <c:val>
            <c:numRef>
              <c:f>Sheet1!$C$2:$C$507</c:f>
              <c:numCache>
                <c:formatCode>General</c:formatCode>
                <c:ptCount val="506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1000</c:v>
                </c:pt>
                <c:pt idx="16">
                  <c:v>1000</c:v>
                </c:pt>
                <c:pt idx="17">
                  <c:v>1000</c:v>
                </c:pt>
                <c:pt idx="18">
                  <c:v>1000</c:v>
                </c:pt>
                <c:pt idx="19">
                  <c:v>1000</c:v>
                </c:pt>
                <c:pt idx="20">
                  <c:v>1000</c:v>
                </c:pt>
                <c:pt idx="21">
                  <c:v>1000</c:v>
                </c:pt>
                <c:pt idx="22">
                  <c:v>1000</c:v>
                </c:pt>
                <c:pt idx="23">
                  <c:v>1000</c:v>
                </c:pt>
                <c:pt idx="24">
                  <c:v>1000</c:v>
                </c:pt>
                <c:pt idx="25">
                  <c:v>1000</c:v>
                </c:pt>
                <c:pt idx="26">
                  <c:v>1000</c:v>
                </c:pt>
                <c:pt idx="27">
                  <c:v>1000</c:v>
                </c:pt>
                <c:pt idx="28">
                  <c:v>1000</c:v>
                </c:pt>
                <c:pt idx="29">
                  <c:v>1000</c:v>
                </c:pt>
                <c:pt idx="30">
                  <c:v>1000</c:v>
                </c:pt>
                <c:pt idx="31">
                  <c:v>1000</c:v>
                </c:pt>
                <c:pt idx="32">
                  <c:v>1000</c:v>
                </c:pt>
                <c:pt idx="33">
                  <c:v>1000</c:v>
                </c:pt>
                <c:pt idx="34">
                  <c:v>1000</c:v>
                </c:pt>
                <c:pt idx="35">
                  <c:v>1000</c:v>
                </c:pt>
                <c:pt idx="36">
                  <c:v>1000</c:v>
                </c:pt>
                <c:pt idx="37">
                  <c:v>1000</c:v>
                </c:pt>
                <c:pt idx="38">
                  <c:v>1000</c:v>
                </c:pt>
                <c:pt idx="39">
                  <c:v>1000</c:v>
                </c:pt>
                <c:pt idx="40">
                  <c:v>1000</c:v>
                </c:pt>
                <c:pt idx="41">
                  <c:v>1000</c:v>
                </c:pt>
                <c:pt idx="42">
                  <c:v>1000</c:v>
                </c:pt>
                <c:pt idx="43">
                  <c:v>1000</c:v>
                </c:pt>
                <c:pt idx="44">
                  <c:v>1000</c:v>
                </c:pt>
                <c:pt idx="45">
                  <c:v>1000</c:v>
                </c:pt>
                <c:pt idx="46">
                  <c:v>1000</c:v>
                </c:pt>
                <c:pt idx="47">
                  <c:v>1500</c:v>
                </c:pt>
                <c:pt idx="48">
                  <c:v>1500</c:v>
                </c:pt>
                <c:pt idx="49">
                  <c:v>1500</c:v>
                </c:pt>
                <c:pt idx="50">
                  <c:v>1500</c:v>
                </c:pt>
                <c:pt idx="51">
                  <c:v>1500</c:v>
                </c:pt>
                <c:pt idx="52">
                  <c:v>1000</c:v>
                </c:pt>
                <c:pt idx="53">
                  <c:v>1000</c:v>
                </c:pt>
                <c:pt idx="54">
                  <c:v>1000</c:v>
                </c:pt>
                <c:pt idx="55">
                  <c:v>1500</c:v>
                </c:pt>
                <c:pt idx="56">
                  <c:v>1000</c:v>
                </c:pt>
                <c:pt idx="57">
                  <c:v>1000</c:v>
                </c:pt>
                <c:pt idx="58">
                  <c:v>1000</c:v>
                </c:pt>
                <c:pt idx="59">
                  <c:v>1000</c:v>
                </c:pt>
                <c:pt idx="60">
                  <c:v>1000</c:v>
                </c:pt>
                <c:pt idx="61">
                  <c:v>1000</c:v>
                </c:pt>
                <c:pt idx="62">
                  <c:v>1000</c:v>
                </c:pt>
                <c:pt idx="63">
                  <c:v>1000</c:v>
                </c:pt>
                <c:pt idx="64">
                  <c:v>1000</c:v>
                </c:pt>
                <c:pt idx="65">
                  <c:v>1000</c:v>
                </c:pt>
                <c:pt idx="66">
                  <c:v>1000</c:v>
                </c:pt>
                <c:pt idx="67">
                  <c:v>1000</c:v>
                </c:pt>
                <c:pt idx="68">
                  <c:v>1000</c:v>
                </c:pt>
                <c:pt idx="69">
                  <c:v>1000</c:v>
                </c:pt>
                <c:pt idx="70">
                  <c:v>1000</c:v>
                </c:pt>
                <c:pt idx="71">
                  <c:v>1000</c:v>
                </c:pt>
                <c:pt idx="72">
                  <c:v>1000</c:v>
                </c:pt>
                <c:pt idx="73">
                  <c:v>1100</c:v>
                </c:pt>
                <c:pt idx="74">
                  <c:v>1500</c:v>
                </c:pt>
                <c:pt idx="75">
                  <c:v>1500</c:v>
                </c:pt>
                <c:pt idx="76">
                  <c:v>1500</c:v>
                </c:pt>
                <c:pt idx="77">
                  <c:v>1500</c:v>
                </c:pt>
                <c:pt idx="78">
                  <c:v>1500</c:v>
                </c:pt>
                <c:pt idx="79">
                  <c:v>1500</c:v>
                </c:pt>
                <c:pt idx="80">
                  <c:v>1500</c:v>
                </c:pt>
                <c:pt idx="81">
                  <c:v>1500</c:v>
                </c:pt>
                <c:pt idx="82">
                  <c:v>1500</c:v>
                </c:pt>
                <c:pt idx="83">
                  <c:v>1500</c:v>
                </c:pt>
                <c:pt idx="84">
                  <c:v>1500</c:v>
                </c:pt>
                <c:pt idx="85">
                  <c:v>1500</c:v>
                </c:pt>
                <c:pt idx="86">
                  <c:v>1500</c:v>
                </c:pt>
                <c:pt idx="87">
                  <c:v>1500</c:v>
                </c:pt>
                <c:pt idx="88">
                  <c:v>1500</c:v>
                </c:pt>
                <c:pt idx="89">
                  <c:v>1500</c:v>
                </c:pt>
                <c:pt idx="90">
                  <c:v>1500</c:v>
                </c:pt>
                <c:pt idx="91">
                  <c:v>1500</c:v>
                </c:pt>
                <c:pt idx="92">
                  <c:v>1500</c:v>
                </c:pt>
                <c:pt idx="93">
                  <c:v>1500</c:v>
                </c:pt>
                <c:pt idx="94">
                  <c:v>1500</c:v>
                </c:pt>
                <c:pt idx="95">
                  <c:v>1500</c:v>
                </c:pt>
                <c:pt idx="96">
                  <c:v>1000</c:v>
                </c:pt>
                <c:pt idx="97">
                  <c:v>1000</c:v>
                </c:pt>
                <c:pt idx="98">
                  <c:v>1000</c:v>
                </c:pt>
                <c:pt idx="99">
                  <c:v>1000</c:v>
                </c:pt>
                <c:pt idx="100">
                  <c:v>1000</c:v>
                </c:pt>
                <c:pt idx="101">
                  <c:v>1000</c:v>
                </c:pt>
                <c:pt idx="102">
                  <c:v>1000</c:v>
                </c:pt>
                <c:pt idx="103">
                  <c:v>1000</c:v>
                </c:pt>
                <c:pt idx="104">
                  <c:v>1000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1000</c:v>
                </c:pt>
                <c:pt idx="115">
                  <c:v>1000</c:v>
                </c:pt>
                <c:pt idx="116">
                  <c:v>1000</c:v>
                </c:pt>
                <c:pt idx="117">
                  <c:v>1000</c:v>
                </c:pt>
                <c:pt idx="118">
                  <c:v>1500</c:v>
                </c:pt>
                <c:pt idx="119">
                  <c:v>1500</c:v>
                </c:pt>
                <c:pt idx="120">
                  <c:v>1500</c:v>
                </c:pt>
                <c:pt idx="121">
                  <c:v>1500</c:v>
                </c:pt>
                <c:pt idx="122">
                  <c:v>1500</c:v>
                </c:pt>
                <c:pt idx="123">
                  <c:v>1500</c:v>
                </c:pt>
                <c:pt idx="124">
                  <c:v>1500</c:v>
                </c:pt>
                <c:pt idx="125">
                  <c:v>1500</c:v>
                </c:pt>
                <c:pt idx="126">
                  <c:v>1500</c:v>
                </c:pt>
                <c:pt idx="127">
                  <c:v>1500</c:v>
                </c:pt>
                <c:pt idx="128">
                  <c:v>1500</c:v>
                </c:pt>
                <c:pt idx="129">
                  <c:v>1500</c:v>
                </c:pt>
                <c:pt idx="130">
                  <c:v>1500</c:v>
                </c:pt>
                <c:pt idx="131">
                  <c:v>1500</c:v>
                </c:pt>
                <c:pt idx="132">
                  <c:v>1500</c:v>
                </c:pt>
                <c:pt idx="133">
                  <c:v>1500</c:v>
                </c:pt>
                <c:pt idx="134">
                  <c:v>1500</c:v>
                </c:pt>
                <c:pt idx="135">
                  <c:v>1500</c:v>
                </c:pt>
                <c:pt idx="136">
                  <c:v>1500</c:v>
                </c:pt>
                <c:pt idx="137">
                  <c:v>1000</c:v>
                </c:pt>
                <c:pt idx="138">
                  <c:v>1000</c:v>
                </c:pt>
                <c:pt idx="139">
                  <c:v>1000</c:v>
                </c:pt>
                <c:pt idx="140">
                  <c:v>1000</c:v>
                </c:pt>
                <c:pt idx="141">
                  <c:v>1000</c:v>
                </c:pt>
                <c:pt idx="142">
                  <c:v>1000</c:v>
                </c:pt>
                <c:pt idx="143">
                  <c:v>1000</c:v>
                </c:pt>
                <c:pt idx="144">
                  <c:v>1000</c:v>
                </c:pt>
                <c:pt idx="145">
                  <c:v>1000</c:v>
                </c:pt>
                <c:pt idx="146">
                  <c:v>1000</c:v>
                </c:pt>
                <c:pt idx="147">
                  <c:v>1000</c:v>
                </c:pt>
                <c:pt idx="148">
                  <c:v>1000</c:v>
                </c:pt>
                <c:pt idx="149">
                  <c:v>1000</c:v>
                </c:pt>
                <c:pt idx="150">
                  <c:v>1000</c:v>
                </c:pt>
                <c:pt idx="151">
                  <c:v>1000</c:v>
                </c:pt>
                <c:pt idx="152">
                  <c:v>1000</c:v>
                </c:pt>
                <c:pt idx="153">
                  <c:v>1000</c:v>
                </c:pt>
                <c:pt idx="154">
                  <c:v>1000</c:v>
                </c:pt>
                <c:pt idx="155">
                  <c:v>1000</c:v>
                </c:pt>
                <c:pt idx="156">
                  <c:v>1000</c:v>
                </c:pt>
                <c:pt idx="157">
                  <c:v>1000</c:v>
                </c:pt>
                <c:pt idx="158">
                  <c:v>1000</c:v>
                </c:pt>
                <c:pt idx="159">
                  <c:v>1500</c:v>
                </c:pt>
                <c:pt idx="160">
                  <c:v>1500</c:v>
                </c:pt>
                <c:pt idx="161">
                  <c:v>1500</c:v>
                </c:pt>
                <c:pt idx="162">
                  <c:v>1500</c:v>
                </c:pt>
                <c:pt idx="163">
                  <c:v>1500</c:v>
                </c:pt>
                <c:pt idx="164">
                  <c:v>1500</c:v>
                </c:pt>
                <c:pt idx="165">
                  <c:v>1500</c:v>
                </c:pt>
                <c:pt idx="166">
                  <c:v>1500</c:v>
                </c:pt>
                <c:pt idx="167">
                  <c:v>1500</c:v>
                </c:pt>
                <c:pt idx="168">
                  <c:v>1500</c:v>
                </c:pt>
                <c:pt idx="169">
                  <c:v>1500</c:v>
                </c:pt>
                <c:pt idx="170">
                  <c:v>1500</c:v>
                </c:pt>
                <c:pt idx="171">
                  <c:v>1500</c:v>
                </c:pt>
                <c:pt idx="172">
                  <c:v>1500</c:v>
                </c:pt>
                <c:pt idx="173">
                  <c:v>1500</c:v>
                </c:pt>
                <c:pt idx="174">
                  <c:v>1500</c:v>
                </c:pt>
                <c:pt idx="175">
                  <c:v>1500</c:v>
                </c:pt>
                <c:pt idx="176">
                  <c:v>1500</c:v>
                </c:pt>
                <c:pt idx="177">
                  <c:v>1500</c:v>
                </c:pt>
                <c:pt idx="178">
                  <c:v>1000</c:v>
                </c:pt>
                <c:pt idx="179">
                  <c:v>1000</c:v>
                </c:pt>
                <c:pt idx="180">
                  <c:v>1000</c:v>
                </c:pt>
                <c:pt idx="181">
                  <c:v>1000</c:v>
                </c:pt>
                <c:pt idx="182">
                  <c:v>1000</c:v>
                </c:pt>
                <c:pt idx="183">
                  <c:v>1000</c:v>
                </c:pt>
                <c:pt idx="184">
                  <c:v>1000</c:v>
                </c:pt>
                <c:pt idx="185">
                  <c:v>1000</c:v>
                </c:pt>
                <c:pt idx="186">
                  <c:v>1000</c:v>
                </c:pt>
                <c:pt idx="187">
                  <c:v>1000</c:v>
                </c:pt>
                <c:pt idx="188">
                  <c:v>1000</c:v>
                </c:pt>
                <c:pt idx="189">
                  <c:v>1000</c:v>
                </c:pt>
                <c:pt idx="190">
                  <c:v>1000</c:v>
                </c:pt>
                <c:pt idx="191">
                  <c:v>1000</c:v>
                </c:pt>
                <c:pt idx="192">
                  <c:v>1000</c:v>
                </c:pt>
                <c:pt idx="193">
                  <c:v>1000</c:v>
                </c:pt>
                <c:pt idx="194">
                  <c:v>1000</c:v>
                </c:pt>
                <c:pt idx="195">
                  <c:v>1000</c:v>
                </c:pt>
                <c:pt idx="196">
                  <c:v>1000</c:v>
                </c:pt>
                <c:pt idx="197">
                  <c:v>1000</c:v>
                </c:pt>
                <c:pt idx="198">
                  <c:v>1000</c:v>
                </c:pt>
                <c:pt idx="199">
                  <c:v>1000</c:v>
                </c:pt>
                <c:pt idx="200">
                  <c:v>1500</c:v>
                </c:pt>
                <c:pt idx="201">
                  <c:v>1500</c:v>
                </c:pt>
                <c:pt idx="202">
                  <c:v>1500</c:v>
                </c:pt>
                <c:pt idx="203">
                  <c:v>1500</c:v>
                </c:pt>
                <c:pt idx="204">
                  <c:v>1500</c:v>
                </c:pt>
                <c:pt idx="205">
                  <c:v>1500</c:v>
                </c:pt>
                <c:pt idx="206">
                  <c:v>1500</c:v>
                </c:pt>
                <c:pt idx="207">
                  <c:v>1500</c:v>
                </c:pt>
                <c:pt idx="208">
                  <c:v>1500</c:v>
                </c:pt>
                <c:pt idx="209">
                  <c:v>1500</c:v>
                </c:pt>
                <c:pt idx="210">
                  <c:v>1500</c:v>
                </c:pt>
                <c:pt idx="211">
                  <c:v>1500</c:v>
                </c:pt>
                <c:pt idx="212">
                  <c:v>1500</c:v>
                </c:pt>
                <c:pt idx="213">
                  <c:v>1500</c:v>
                </c:pt>
                <c:pt idx="214">
                  <c:v>1500</c:v>
                </c:pt>
                <c:pt idx="215">
                  <c:v>1500</c:v>
                </c:pt>
                <c:pt idx="216">
                  <c:v>1500</c:v>
                </c:pt>
                <c:pt idx="217">
                  <c:v>1500</c:v>
                </c:pt>
                <c:pt idx="218">
                  <c:v>1500</c:v>
                </c:pt>
                <c:pt idx="219">
                  <c:v>1000</c:v>
                </c:pt>
                <c:pt idx="220">
                  <c:v>1000</c:v>
                </c:pt>
                <c:pt idx="221">
                  <c:v>1000</c:v>
                </c:pt>
                <c:pt idx="222">
                  <c:v>1000</c:v>
                </c:pt>
                <c:pt idx="223">
                  <c:v>1000</c:v>
                </c:pt>
                <c:pt idx="224">
                  <c:v>1000</c:v>
                </c:pt>
                <c:pt idx="225">
                  <c:v>1000</c:v>
                </c:pt>
                <c:pt idx="226">
                  <c:v>1000</c:v>
                </c:pt>
                <c:pt idx="227">
                  <c:v>1000</c:v>
                </c:pt>
                <c:pt idx="228">
                  <c:v>1000</c:v>
                </c:pt>
                <c:pt idx="229">
                  <c:v>1000</c:v>
                </c:pt>
                <c:pt idx="230">
                  <c:v>1000</c:v>
                </c:pt>
                <c:pt idx="231">
                  <c:v>1000</c:v>
                </c:pt>
                <c:pt idx="232">
                  <c:v>1000</c:v>
                </c:pt>
                <c:pt idx="233">
                  <c:v>1000</c:v>
                </c:pt>
                <c:pt idx="234">
                  <c:v>1000</c:v>
                </c:pt>
                <c:pt idx="235">
                  <c:v>1000</c:v>
                </c:pt>
                <c:pt idx="236">
                  <c:v>1000</c:v>
                </c:pt>
                <c:pt idx="237">
                  <c:v>1000</c:v>
                </c:pt>
                <c:pt idx="238">
                  <c:v>1000</c:v>
                </c:pt>
                <c:pt idx="239">
                  <c:v>1000</c:v>
                </c:pt>
                <c:pt idx="240">
                  <c:v>1000</c:v>
                </c:pt>
                <c:pt idx="241">
                  <c:v>1000</c:v>
                </c:pt>
                <c:pt idx="242">
                  <c:v>1500</c:v>
                </c:pt>
                <c:pt idx="243">
                  <c:v>1500</c:v>
                </c:pt>
                <c:pt idx="244">
                  <c:v>1500</c:v>
                </c:pt>
                <c:pt idx="245">
                  <c:v>1500</c:v>
                </c:pt>
                <c:pt idx="246">
                  <c:v>1500</c:v>
                </c:pt>
                <c:pt idx="247">
                  <c:v>1500</c:v>
                </c:pt>
                <c:pt idx="248">
                  <c:v>1500</c:v>
                </c:pt>
                <c:pt idx="249">
                  <c:v>1500</c:v>
                </c:pt>
                <c:pt idx="250">
                  <c:v>1500</c:v>
                </c:pt>
                <c:pt idx="251">
                  <c:v>1500</c:v>
                </c:pt>
                <c:pt idx="252">
                  <c:v>1500</c:v>
                </c:pt>
                <c:pt idx="253">
                  <c:v>1500</c:v>
                </c:pt>
                <c:pt idx="254">
                  <c:v>1500</c:v>
                </c:pt>
                <c:pt idx="255">
                  <c:v>1500</c:v>
                </c:pt>
                <c:pt idx="256">
                  <c:v>1500</c:v>
                </c:pt>
                <c:pt idx="257">
                  <c:v>1500</c:v>
                </c:pt>
                <c:pt idx="258">
                  <c:v>1500</c:v>
                </c:pt>
                <c:pt idx="259">
                  <c:v>1500</c:v>
                </c:pt>
                <c:pt idx="260">
                  <c:v>1500</c:v>
                </c:pt>
                <c:pt idx="261">
                  <c:v>1000</c:v>
                </c:pt>
                <c:pt idx="262">
                  <c:v>1000</c:v>
                </c:pt>
                <c:pt idx="263">
                  <c:v>1000</c:v>
                </c:pt>
                <c:pt idx="264">
                  <c:v>1000</c:v>
                </c:pt>
                <c:pt idx="265">
                  <c:v>1000</c:v>
                </c:pt>
                <c:pt idx="266">
                  <c:v>1000</c:v>
                </c:pt>
                <c:pt idx="267">
                  <c:v>1000</c:v>
                </c:pt>
                <c:pt idx="268">
                  <c:v>1000</c:v>
                </c:pt>
                <c:pt idx="269">
                  <c:v>1000</c:v>
                </c:pt>
                <c:pt idx="270">
                  <c:v>1000</c:v>
                </c:pt>
                <c:pt idx="271">
                  <c:v>1000</c:v>
                </c:pt>
                <c:pt idx="272">
                  <c:v>1000</c:v>
                </c:pt>
                <c:pt idx="273">
                  <c:v>1000</c:v>
                </c:pt>
                <c:pt idx="274">
                  <c:v>1000</c:v>
                </c:pt>
                <c:pt idx="275">
                  <c:v>1000</c:v>
                </c:pt>
                <c:pt idx="276">
                  <c:v>1000</c:v>
                </c:pt>
                <c:pt idx="277">
                  <c:v>1000</c:v>
                </c:pt>
                <c:pt idx="278">
                  <c:v>1000</c:v>
                </c:pt>
                <c:pt idx="279">
                  <c:v>1000</c:v>
                </c:pt>
                <c:pt idx="280">
                  <c:v>1000</c:v>
                </c:pt>
                <c:pt idx="281">
                  <c:v>1000</c:v>
                </c:pt>
                <c:pt idx="282">
                  <c:v>1000</c:v>
                </c:pt>
                <c:pt idx="283">
                  <c:v>1500</c:v>
                </c:pt>
                <c:pt idx="284">
                  <c:v>1500</c:v>
                </c:pt>
                <c:pt idx="285">
                  <c:v>1500</c:v>
                </c:pt>
                <c:pt idx="286">
                  <c:v>1500</c:v>
                </c:pt>
                <c:pt idx="287">
                  <c:v>1500</c:v>
                </c:pt>
                <c:pt idx="288">
                  <c:v>1500</c:v>
                </c:pt>
                <c:pt idx="289">
                  <c:v>1500</c:v>
                </c:pt>
                <c:pt idx="290">
                  <c:v>1500</c:v>
                </c:pt>
                <c:pt idx="291">
                  <c:v>1500</c:v>
                </c:pt>
                <c:pt idx="292">
                  <c:v>1500</c:v>
                </c:pt>
                <c:pt idx="293">
                  <c:v>1500</c:v>
                </c:pt>
                <c:pt idx="294">
                  <c:v>1500</c:v>
                </c:pt>
                <c:pt idx="295">
                  <c:v>1500</c:v>
                </c:pt>
                <c:pt idx="296">
                  <c:v>1500</c:v>
                </c:pt>
                <c:pt idx="297">
                  <c:v>1500</c:v>
                </c:pt>
                <c:pt idx="298">
                  <c:v>1500</c:v>
                </c:pt>
                <c:pt idx="299">
                  <c:v>1500</c:v>
                </c:pt>
                <c:pt idx="300">
                  <c:v>1500</c:v>
                </c:pt>
                <c:pt idx="301">
                  <c:v>1500</c:v>
                </c:pt>
                <c:pt idx="302">
                  <c:v>1000</c:v>
                </c:pt>
                <c:pt idx="303">
                  <c:v>1000</c:v>
                </c:pt>
                <c:pt idx="304">
                  <c:v>1000</c:v>
                </c:pt>
                <c:pt idx="305">
                  <c:v>1000</c:v>
                </c:pt>
                <c:pt idx="306">
                  <c:v>1000</c:v>
                </c:pt>
                <c:pt idx="307">
                  <c:v>1000</c:v>
                </c:pt>
                <c:pt idx="308">
                  <c:v>1000</c:v>
                </c:pt>
                <c:pt idx="309">
                  <c:v>1000</c:v>
                </c:pt>
                <c:pt idx="310">
                  <c:v>1000</c:v>
                </c:pt>
                <c:pt idx="311">
                  <c:v>1000</c:v>
                </c:pt>
                <c:pt idx="312">
                  <c:v>1000</c:v>
                </c:pt>
                <c:pt idx="313">
                  <c:v>1000</c:v>
                </c:pt>
                <c:pt idx="314">
                  <c:v>1000</c:v>
                </c:pt>
                <c:pt idx="315">
                  <c:v>1000</c:v>
                </c:pt>
                <c:pt idx="316">
                  <c:v>1000</c:v>
                </c:pt>
                <c:pt idx="317">
                  <c:v>1000</c:v>
                </c:pt>
                <c:pt idx="318">
                  <c:v>1000</c:v>
                </c:pt>
                <c:pt idx="319">
                  <c:v>1000</c:v>
                </c:pt>
                <c:pt idx="320">
                  <c:v>1000</c:v>
                </c:pt>
                <c:pt idx="321">
                  <c:v>1000</c:v>
                </c:pt>
                <c:pt idx="322">
                  <c:v>1000</c:v>
                </c:pt>
                <c:pt idx="323">
                  <c:v>1000</c:v>
                </c:pt>
                <c:pt idx="324">
                  <c:v>1500</c:v>
                </c:pt>
                <c:pt idx="325">
                  <c:v>1500</c:v>
                </c:pt>
                <c:pt idx="326">
                  <c:v>1500</c:v>
                </c:pt>
                <c:pt idx="327">
                  <c:v>1500</c:v>
                </c:pt>
                <c:pt idx="328">
                  <c:v>1500</c:v>
                </c:pt>
                <c:pt idx="329">
                  <c:v>1500</c:v>
                </c:pt>
                <c:pt idx="330">
                  <c:v>1500</c:v>
                </c:pt>
                <c:pt idx="331">
                  <c:v>1500</c:v>
                </c:pt>
                <c:pt idx="332">
                  <c:v>1500</c:v>
                </c:pt>
                <c:pt idx="333">
                  <c:v>1500</c:v>
                </c:pt>
                <c:pt idx="334">
                  <c:v>1500</c:v>
                </c:pt>
                <c:pt idx="335">
                  <c:v>1500</c:v>
                </c:pt>
                <c:pt idx="336">
                  <c:v>1500</c:v>
                </c:pt>
                <c:pt idx="337">
                  <c:v>1500</c:v>
                </c:pt>
                <c:pt idx="338">
                  <c:v>1500</c:v>
                </c:pt>
                <c:pt idx="339">
                  <c:v>1500</c:v>
                </c:pt>
                <c:pt idx="340">
                  <c:v>1500</c:v>
                </c:pt>
                <c:pt idx="341">
                  <c:v>1500</c:v>
                </c:pt>
                <c:pt idx="342">
                  <c:v>1500</c:v>
                </c:pt>
                <c:pt idx="343">
                  <c:v>1000</c:v>
                </c:pt>
                <c:pt idx="344">
                  <c:v>1000</c:v>
                </c:pt>
                <c:pt idx="345">
                  <c:v>1000</c:v>
                </c:pt>
                <c:pt idx="346">
                  <c:v>1000</c:v>
                </c:pt>
                <c:pt idx="347">
                  <c:v>1000</c:v>
                </c:pt>
                <c:pt idx="348">
                  <c:v>1000</c:v>
                </c:pt>
                <c:pt idx="349">
                  <c:v>1000</c:v>
                </c:pt>
                <c:pt idx="350">
                  <c:v>1000</c:v>
                </c:pt>
                <c:pt idx="351">
                  <c:v>1000</c:v>
                </c:pt>
                <c:pt idx="352">
                  <c:v>1000</c:v>
                </c:pt>
                <c:pt idx="353">
                  <c:v>1000</c:v>
                </c:pt>
                <c:pt idx="354">
                  <c:v>1000</c:v>
                </c:pt>
                <c:pt idx="355">
                  <c:v>1000</c:v>
                </c:pt>
                <c:pt idx="356">
                  <c:v>1000</c:v>
                </c:pt>
                <c:pt idx="357">
                  <c:v>1000</c:v>
                </c:pt>
                <c:pt idx="358">
                  <c:v>1000</c:v>
                </c:pt>
                <c:pt idx="359">
                  <c:v>1000</c:v>
                </c:pt>
                <c:pt idx="360">
                  <c:v>1000</c:v>
                </c:pt>
                <c:pt idx="361">
                  <c:v>1000</c:v>
                </c:pt>
                <c:pt idx="362">
                  <c:v>1000</c:v>
                </c:pt>
                <c:pt idx="363">
                  <c:v>1000</c:v>
                </c:pt>
                <c:pt idx="364">
                  <c:v>1000</c:v>
                </c:pt>
                <c:pt idx="365">
                  <c:v>1000</c:v>
                </c:pt>
                <c:pt idx="366">
                  <c:v>1500</c:v>
                </c:pt>
                <c:pt idx="367">
                  <c:v>1500</c:v>
                </c:pt>
                <c:pt idx="368">
                  <c:v>1500</c:v>
                </c:pt>
                <c:pt idx="369">
                  <c:v>1500</c:v>
                </c:pt>
                <c:pt idx="370">
                  <c:v>1500</c:v>
                </c:pt>
                <c:pt idx="371">
                  <c:v>1500</c:v>
                </c:pt>
                <c:pt idx="372">
                  <c:v>1500</c:v>
                </c:pt>
                <c:pt idx="373">
                  <c:v>1500</c:v>
                </c:pt>
                <c:pt idx="374">
                  <c:v>1500</c:v>
                </c:pt>
                <c:pt idx="375">
                  <c:v>1500</c:v>
                </c:pt>
                <c:pt idx="376">
                  <c:v>1500</c:v>
                </c:pt>
                <c:pt idx="377">
                  <c:v>1500</c:v>
                </c:pt>
                <c:pt idx="378">
                  <c:v>1500</c:v>
                </c:pt>
                <c:pt idx="379">
                  <c:v>1500</c:v>
                </c:pt>
                <c:pt idx="380">
                  <c:v>1500</c:v>
                </c:pt>
                <c:pt idx="381">
                  <c:v>1500</c:v>
                </c:pt>
                <c:pt idx="382">
                  <c:v>1500</c:v>
                </c:pt>
                <c:pt idx="383">
                  <c:v>1500</c:v>
                </c:pt>
                <c:pt idx="384">
                  <c:v>1500</c:v>
                </c:pt>
                <c:pt idx="385">
                  <c:v>1000</c:v>
                </c:pt>
                <c:pt idx="386">
                  <c:v>1000</c:v>
                </c:pt>
                <c:pt idx="387">
                  <c:v>1000</c:v>
                </c:pt>
                <c:pt idx="388">
                  <c:v>1000</c:v>
                </c:pt>
                <c:pt idx="389">
                  <c:v>1000</c:v>
                </c:pt>
                <c:pt idx="390">
                  <c:v>1000</c:v>
                </c:pt>
                <c:pt idx="391">
                  <c:v>1000</c:v>
                </c:pt>
                <c:pt idx="392">
                  <c:v>1000</c:v>
                </c:pt>
                <c:pt idx="393">
                  <c:v>1000</c:v>
                </c:pt>
                <c:pt idx="394">
                  <c:v>1000</c:v>
                </c:pt>
                <c:pt idx="395">
                  <c:v>1000</c:v>
                </c:pt>
                <c:pt idx="396">
                  <c:v>1000</c:v>
                </c:pt>
                <c:pt idx="397">
                  <c:v>1000</c:v>
                </c:pt>
                <c:pt idx="398">
                  <c:v>1000</c:v>
                </c:pt>
                <c:pt idx="399">
                  <c:v>1000</c:v>
                </c:pt>
                <c:pt idx="400">
                  <c:v>1000</c:v>
                </c:pt>
                <c:pt idx="401">
                  <c:v>1000</c:v>
                </c:pt>
                <c:pt idx="402">
                  <c:v>1000</c:v>
                </c:pt>
                <c:pt idx="403">
                  <c:v>1000</c:v>
                </c:pt>
                <c:pt idx="404">
                  <c:v>1000</c:v>
                </c:pt>
                <c:pt idx="405">
                  <c:v>1000</c:v>
                </c:pt>
                <c:pt idx="406">
                  <c:v>1000</c:v>
                </c:pt>
                <c:pt idx="407">
                  <c:v>1500</c:v>
                </c:pt>
                <c:pt idx="408">
                  <c:v>1500</c:v>
                </c:pt>
                <c:pt idx="409">
                  <c:v>1500</c:v>
                </c:pt>
                <c:pt idx="410">
                  <c:v>1500</c:v>
                </c:pt>
                <c:pt idx="411">
                  <c:v>1500</c:v>
                </c:pt>
                <c:pt idx="412">
                  <c:v>1500</c:v>
                </c:pt>
                <c:pt idx="413">
                  <c:v>1500</c:v>
                </c:pt>
                <c:pt idx="414">
                  <c:v>1500</c:v>
                </c:pt>
                <c:pt idx="415">
                  <c:v>1500</c:v>
                </c:pt>
                <c:pt idx="416">
                  <c:v>1500</c:v>
                </c:pt>
                <c:pt idx="417">
                  <c:v>1500</c:v>
                </c:pt>
                <c:pt idx="418">
                  <c:v>1500</c:v>
                </c:pt>
                <c:pt idx="419">
                  <c:v>1500</c:v>
                </c:pt>
                <c:pt idx="420">
                  <c:v>1500</c:v>
                </c:pt>
                <c:pt idx="421">
                  <c:v>1500</c:v>
                </c:pt>
                <c:pt idx="422">
                  <c:v>1500</c:v>
                </c:pt>
                <c:pt idx="423">
                  <c:v>1500</c:v>
                </c:pt>
                <c:pt idx="424">
                  <c:v>1500</c:v>
                </c:pt>
                <c:pt idx="425">
                  <c:v>1500</c:v>
                </c:pt>
                <c:pt idx="426">
                  <c:v>1000</c:v>
                </c:pt>
                <c:pt idx="427">
                  <c:v>1000</c:v>
                </c:pt>
                <c:pt idx="428">
                  <c:v>1000</c:v>
                </c:pt>
                <c:pt idx="429">
                  <c:v>1000</c:v>
                </c:pt>
                <c:pt idx="430">
                  <c:v>1000</c:v>
                </c:pt>
                <c:pt idx="431">
                  <c:v>1000</c:v>
                </c:pt>
                <c:pt idx="432">
                  <c:v>1000</c:v>
                </c:pt>
                <c:pt idx="433">
                  <c:v>1000</c:v>
                </c:pt>
                <c:pt idx="434">
                  <c:v>1000</c:v>
                </c:pt>
                <c:pt idx="435">
                  <c:v>1000</c:v>
                </c:pt>
                <c:pt idx="436">
                  <c:v>1000</c:v>
                </c:pt>
                <c:pt idx="437">
                  <c:v>1000</c:v>
                </c:pt>
                <c:pt idx="438">
                  <c:v>1000</c:v>
                </c:pt>
                <c:pt idx="439">
                  <c:v>1000</c:v>
                </c:pt>
                <c:pt idx="440">
                  <c:v>1000</c:v>
                </c:pt>
                <c:pt idx="441">
                  <c:v>1000</c:v>
                </c:pt>
                <c:pt idx="442">
                  <c:v>1000</c:v>
                </c:pt>
                <c:pt idx="443">
                  <c:v>1000</c:v>
                </c:pt>
                <c:pt idx="444">
                  <c:v>1000</c:v>
                </c:pt>
                <c:pt idx="445">
                  <c:v>1000</c:v>
                </c:pt>
                <c:pt idx="446">
                  <c:v>1000</c:v>
                </c:pt>
                <c:pt idx="447">
                  <c:v>1000</c:v>
                </c:pt>
                <c:pt idx="448">
                  <c:v>1500</c:v>
                </c:pt>
                <c:pt idx="449">
                  <c:v>1500</c:v>
                </c:pt>
                <c:pt idx="450">
                  <c:v>1500</c:v>
                </c:pt>
                <c:pt idx="451">
                  <c:v>1500</c:v>
                </c:pt>
                <c:pt idx="452">
                  <c:v>1500</c:v>
                </c:pt>
                <c:pt idx="453">
                  <c:v>1500</c:v>
                </c:pt>
                <c:pt idx="454">
                  <c:v>1500</c:v>
                </c:pt>
                <c:pt idx="455">
                  <c:v>1500</c:v>
                </c:pt>
                <c:pt idx="456">
                  <c:v>1500</c:v>
                </c:pt>
                <c:pt idx="457">
                  <c:v>1500</c:v>
                </c:pt>
                <c:pt idx="458">
                  <c:v>1500</c:v>
                </c:pt>
                <c:pt idx="459">
                  <c:v>1500</c:v>
                </c:pt>
                <c:pt idx="460">
                  <c:v>1500</c:v>
                </c:pt>
                <c:pt idx="461">
                  <c:v>1500</c:v>
                </c:pt>
                <c:pt idx="462">
                  <c:v>1500</c:v>
                </c:pt>
                <c:pt idx="463">
                  <c:v>1500</c:v>
                </c:pt>
                <c:pt idx="464">
                  <c:v>1500</c:v>
                </c:pt>
                <c:pt idx="465">
                  <c:v>1500</c:v>
                </c:pt>
                <c:pt idx="466">
                  <c:v>1500</c:v>
                </c:pt>
                <c:pt idx="467">
                  <c:v>1000</c:v>
                </c:pt>
                <c:pt idx="468">
                  <c:v>1000</c:v>
                </c:pt>
                <c:pt idx="469">
                  <c:v>1000</c:v>
                </c:pt>
                <c:pt idx="470">
                  <c:v>1000</c:v>
                </c:pt>
                <c:pt idx="471">
                  <c:v>1000</c:v>
                </c:pt>
                <c:pt idx="472">
                  <c:v>1000</c:v>
                </c:pt>
                <c:pt idx="473">
                  <c:v>1000</c:v>
                </c:pt>
                <c:pt idx="474">
                  <c:v>1000</c:v>
                </c:pt>
                <c:pt idx="475">
                  <c:v>1000</c:v>
                </c:pt>
                <c:pt idx="476">
                  <c:v>1000</c:v>
                </c:pt>
                <c:pt idx="477">
                  <c:v>1000</c:v>
                </c:pt>
                <c:pt idx="478">
                  <c:v>1000</c:v>
                </c:pt>
                <c:pt idx="479">
                  <c:v>1000</c:v>
                </c:pt>
                <c:pt idx="480">
                  <c:v>1000</c:v>
                </c:pt>
                <c:pt idx="481">
                  <c:v>1000</c:v>
                </c:pt>
                <c:pt idx="482">
                  <c:v>1000</c:v>
                </c:pt>
                <c:pt idx="483">
                  <c:v>1000</c:v>
                </c:pt>
                <c:pt idx="484">
                  <c:v>1000</c:v>
                </c:pt>
                <c:pt idx="485">
                  <c:v>1000</c:v>
                </c:pt>
                <c:pt idx="486">
                  <c:v>1000</c:v>
                </c:pt>
                <c:pt idx="487">
                  <c:v>1000</c:v>
                </c:pt>
                <c:pt idx="488">
                  <c:v>1000</c:v>
                </c:pt>
                <c:pt idx="489">
                  <c:v>1500</c:v>
                </c:pt>
                <c:pt idx="490">
                  <c:v>1000</c:v>
                </c:pt>
                <c:pt idx="491">
                  <c:v>1000</c:v>
                </c:pt>
                <c:pt idx="492">
                  <c:v>1000</c:v>
                </c:pt>
                <c:pt idx="493">
                  <c:v>1000</c:v>
                </c:pt>
                <c:pt idx="494">
                  <c:v>1000</c:v>
                </c:pt>
                <c:pt idx="495">
                  <c:v>1000</c:v>
                </c:pt>
                <c:pt idx="496">
                  <c:v>1000</c:v>
                </c:pt>
                <c:pt idx="497">
                  <c:v>1000</c:v>
                </c:pt>
                <c:pt idx="498">
                  <c:v>1000</c:v>
                </c:pt>
                <c:pt idx="499">
                  <c:v>1000</c:v>
                </c:pt>
                <c:pt idx="500">
                  <c:v>1000</c:v>
                </c:pt>
                <c:pt idx="501">
                  <c:v>1000</c:v>
                </c:pt>
                <c:pt idx="502">
                  <c:v>1000</c:v>
                </c:pt>
                <c:pt idx="503">
                  <c:v>1000</c:v>
                </c:pt>
                <c:pt idx="504">
                  <c:v>1000</c:v>
                </c:pt>
                <c:pt idx="505">
                  <c:v>1000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CPU3_FREQ</c:v>
                </c:pt>
              </c:strCache>
            </c:strRef>
          </c:tx>
          <c:marker>
            <c:symbol val="none"/>
          </c:marker>
          <c:val>
            <c:numRef>
              <c:f>Sheet1!$D$2:$D$507</c:f>
              <c:numCache>
                <c:formatCode>General</c:formatCode>
                <c:ptCount val="506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1000</c:v>
                </c:pt>
                <c:pt idx="16">
                  <c:v>1000</c:v>
                </c:pt>
                <c:pt idx="17">
                  <c:v>1000</c:v>
                </c:pt>
                <c:pt idx="18">
                  <c:v>1000</c:v>
                </c:pt>
                <c:pt idx="19">
                  <c:v>1000</c:v>
                </c:pt>
                <c:pt idx="20">
                  <c:v>1000</c:v>
                </c:pt>
                <c:pt idx="21">
                  <c:v>1000</c:v>
                </c:pt>
                <c:pt idx="22">
                  <c:v>1000</c:v>
                </c:pt>
                <c:pt idx="23">
                  <c:v>1000</c:v>
                </c:pt>
                <c:pt idx="24">
                  <c:v>1000</c:v>
                </c:pt>
                <c:pt idx="25">
                  <c:v>1000</c:v>
                </c:pt>
                <c:pt idx="26">
                  <c:v>1000</c:v>
                </c:pt>
                <c:pt idx="27">
                  <c:v>1000</c:v>
                </c:pt>
                <c:pt idx="28">
                  <c:v>1000</c:v>
                </c:pt>
                <c:pt idx="29">
                  <c:v>1000</c:v>
                </c:pt>
                <c:pt idx="30">
                  <c:v>1000</c:v>
                </c:pt>
                <c:pt idx="31">
                  <c:v>1000</c:v>
                </c:pt>
                <c:pt idx="32">
                  <c:v>1000</c:v>
                </c:pt>
                <c:pt idx="33">
                  <c:v>1000</c:v>
                </c:pt>
                <c:pt idx="34">
                  <c:v>1000</c:v>
                </c:pt>
                <c:pt idx="35">
                  <c:v>1000</c:v>
                </c:pt>
                <c:pt idx="36">
                  <c:v>1000</c:v>
                </c:pt>
                <c:pt idx="37">
                  <c:v>1000</c:v>
                </c:pt>
                <c:pt idx="38">
                  <c:v>1000</c:v>
                </c:pt>
                <c:pt idx="39">
                  <c:v>1000</c:v>
                </c:pt>
                <c:pt idx="40">
                  <c:v>1000</c:v>
                </c:pt>
                <c:pt idx="41">
                  <c:v>1000</c:v>
                </c:pt>
                <c:pt idx="42">
                  <c:v>1000</c:v>
                </c:pt>
                <c:pt idx="43">
                  <c:v>1000</c:v>
                </c:pt>
                <c:pt idx="44">
                  <c:v>1000</c:v>
                </c:pt>
                <c:pt idx="45">
                  <c:v>1000</c:v>
                </c:pt>
                <c:pt idx="46">
                  <c:v>1000</c:v>
                </c:pt>
                <c:pt idx="47">
                  <c:v>1500</c:v>
                </c:pt>
                <c:pt idx="48">
                  <c:v>1500</c:v>
                </c:pt>
                <c:pt idx="49">
                  <c:v>1500</c:v>
                </c:pt>
                <c:pt idx="50">
                  <c:v>1500</c:v>
                </c:pt>
                <c:pt idx="51">
                  <c:v>1500</c:v>
                </c:pt>
                <c:pt idx="52">
                  <c:v>1000</c:v>
                </c:pt>
                <c:pt idx="53">
                  <c:v>1000</c:v>
                </c:pt>
                <c:pt idx="54">
                  <c:v>1000</c:v>
                </c:pt>
                <c:pt idx="55">
                  <c:v>1500</c:v>
                </c:pt>
                <c:pt idx="56">
                  <c:v>1000</c:v>
                </c:pt>
                <c:pt idx="57">
                  <c:v>1000</c:v>
                </c:pt>
                <c:pt idx="58">
                  <c:v>1000</c:v>
                </c:pt>
                <c:pt idx="59">
                  <c:v>1000</c:v>
                </c:pt>
                <c:pt idx="60">
                  <c:v>1000</c:v>
                </c:pt>
                <c:pt idx="61">
                  <c:v>1000</c:v>
                </c:pt>
                <c:pt idx="62">
                  <c:v>1000</c:v>
                </c:pt>
                <c:pt idx="63">
                  <c:v>1000</c:v>
                </c:pt>
                <c:pt idx="64">
                  <c:v>1000</c:v>
                </c:pt>
                <c:pt idx="65">
                  <c:v>1000</c:v>
                </c:pt>
                <c:pt idx="66">
                  <c:v>1000</c:v>
                </c:pt>
                <c:pt idx="67">
                  <c:v>1000</c:v>
                </c:pt>
                <c:pt idx="68">
                  <c:v>1000</c:v>
                </c:pt>
                <c:pt idx="69">
                  <c:v>1000</c:v>
                </c:pt>
                <c:pt idx="70">
                  <c:v>1000</c:v>
                </c:pt>
                <c:pt idx="71">
                  <c:v>1000</c:v>
                </c:pt>
                <c:pt idx="72">
                  <c:v>1000</c:v>
                </c:pt>
                <c:pt idx="73">
                  <c:v>1100</c:v>
                </c:pt>
                <c:pt idx="74">
                  <c:v>1500</c:v>
                </c:pt>
                <c:pt idx="75">
                  <c:v>1500</c:v>
                </c:pt>
                <c:pt idx="76">
                  <c:v>1500</c:v>
                </c:pt>
                <c:pt idx="77">
                  <c:v>1500</c:v>
                </c:pt>
                <c:pt idx="78">
                  <c:v>1500</c:v>
                </c:pt>
                <c:pt idx="79">
                  <c:v>1500</c:v>
                </c:pt>
                <c:pt idx="80">
                  <c:v>1500</c:v>
                </c:pt>
                <c:pt idx="81">
                  <c:v>1500</c:v>
                </c:pt>
                <c:pt idx="82">
                  <c:v>1500</c:v>
                </c:pt>
                <c:pt idx="83">
                  <c:v>1500</c:v>
                </c:pt>
                <c:pt idx="84">
                  <c:v>1500</c:v>
                </c:pt>
                <c:pt idx="85">
                  <c:v>1500</c:v>
                </c:pt>
                <c:pt idx="86">
                  <c:v>1500</c:v>
                </c:pt>
                <c:pt idx="87">
                  <c:v>1500</c:v>
                </c:pt>
                <c:pt idx="88">
                  <c:v>1500</c:v>
                </c:pt>
                <c:pt idx="89">
                  <c:v>1500</c:v>
                </c:pt>
                <c:pt idx="90">
                  <c:v>1500</c:v>
                </c:pt>
                <c:pt idx="91">
                  <c:v>1500</c:v>
                </c:pt>
                <c:pt idx="92">
                  <c:v>1500</c:v>
                </c:pt>
                <c:pt idx="93">
                  <c:v>1500</c:v>
                </c:pt>
                <c:pt idx="94">
                  <c:v>1500</c:v>
                </c:pt>
                <c:pt idx="95">
                  <c:v>1500</c:v>
                </c:pt>
                <c:pt idx="96">
                  <c:v>1000</c:v>
                </c:pt>
                <c:pt idx="97">
                  <c:v>1000</c:v>
                </c:pt>
                <c:pt idx="98">
                  <c:v>1000</c:v>
                </c:pt>
                <c:pt idx="99">
                  <c:v>1000</c:v>
                </c:pt>
                <c:pt idx="100">
                  <c:v>1000</c:v>
                </c:pt>
                <c:pt idx="101">
                  <c:v>1000</c:v>
                </c:pt>
                <c:pt idx="102">
                  <c:v>1000</c:v>
                </c:pt>
                <c:pt idx="103">
                  <c:v>1000</c:v>
                </c:pt>
                <c:pt idx="104">
                  <c:v>1000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1000</c:v>
                </c:pt>
                <c:pt idx="115">
                  <c:v>1000</c:v>
                </c:pt>
                <c:pt idx="116">
                  <c:v>1000</c:v>
                </c:pt>
                <c:pt idx="117">
                  <c:v>1000</c:v>
                </c:pt>
                <c:pt idx="118">
                  <c:v>1500</c:v>
                </c:pt>
                <c:pt idx="119">
                  <c:v>1500</c:v>
                </c:pt>
                <c:pt idx="120">
                  <c:v>1500</c:v>
                </c:pt>
                <c:pt idx="121">
                  <c:v>1500</c:v>
                </c:pt>
                <c:pt idx="122">
                  <c:v>1500</c:v>
                </c:pt>
                <c:pt idx="123">
                  <c:v>1500</c:v>
                </c:pt>
                <c:pt idx="124">
                  <c:v>1500</c:v>
                </c:pt>
                <c:pt idx="125">
                  <c:v>1500</c:v>
                </c:pt>
                <c:pt idx="126">
                  <c:v>1500</c:v>
                </c:pt>
                <c:pt idx="127">
                  <c:v>1500</c:v>
                </c:pt>
                <c:pt idx="128">
                  <c:v>1500</c:v>
                </c:pt>
                <c:pt idx="129">
                  <c:v>1500</c:v>
                </c:pt>
                <c:pt idx="130">
                  <c:v>1500</c:v>
                </c:pt>
                <c:pt idx="131">
                  <c:v>1500</c:v>
                </c:pt>
                <c:pt idx="132">
                  <c:v>1500</c:v>
                </c:pt>
                <c:pt idx="133">
                  <c:v>1500</c:v>
                </c:pt>
                <c:pt idx="134">
                  <c:v>1500</c:v>
                </c:pt>
                <c:pt idx="135">
                  <c:v>1500</c:v>
                </c:pt>
                <c:pt idx="136">
                  <c:v>1500</c:v>
                </c:pt>
                <c:pt idx="137">
                  <c:v>1000</c:v>
                </c:pt>
                <c:pt idx="138">
                  <c:v>1000</c:v>
                </c:pt>
                <c:pt idx="139">
                  <c:v>1000</c:v>
                </c:pt>
                <c:pt idx="140">
                  <c:v>1000</c:v>
                </c:pt>
                <c:pt idx="141">
                  <c:v>1000</c:v>
                </c:pt>
                <c:pt idx="142">
                  <c:v>1000</c:v>
                </c:pt>
                <c:pt idx="143">
                  <c:v>1000</c:v>
                </c:pt>
                <c:pt idx="144">
                  <c:v>1000</c:v>
                </c:pt>
                <c:pt idx="145">
                  <c:v>1000</c:v>
                </c:pt>
                <c:pt idx="146">
                  <c:v>1000</c:v>
                </c:pt>
                <c:pt idx="147">
                  <c:v>1000</c:v>
                </c:pt>
                <c:pt idx="148">
                  <c:v>1000</c:v>
                </c:pt>
                <c:pt idx="149">
                  <c:v>1000</c:v>
                </c:pt>
                <c:pt idx="150">
                  <c:v>1000</c:v>
                </c:pt>
                <c:pt idx="151">
                  <c:v>1000</c:v>
                </c:pt>
                <c:pt idx="152">
                  <c:v>1000</c:v>
                </c:pt>
                <c:pt idx="153">
                  <c:v>1000</c:v>
                </c:pt>
                <c:pt idx="154">
                  <c:v>1000</c:v>
                </c:pt>
                <c:pt idx="155">
                  <c:v>1000</c:v>
                </c:pt>
                <c:pt idx="156">
                  <c:v>1000</c:v>
                </c:pt>
                <c:pt idx="157">
                  <c:v>1000</c:v>
                </c:pt>
                <c:pt idx="158">
                  <c:v>1000</c:v>
                </c:pt>
                <c:pt idx="159">
                  <c:v>1500</c:v>
                </c:pt>
                <c:pt idx="160">
                  <c:v>1500</c:v>
                </c:pt>
                <c:pt idx="161">
                  <c:v>1500</c:v>
                </c:pt>
                <c:pt idx="162">
                  <c:v>1500</c:v>
                </c:pt>
                <c:pt idx="163">
                  <c:v>1500</c:v>
                </c:pt>
                <c:pt idx="164">
                  <c:v>1500</c:v>
                </c:pt>
                <c:pt idx="165">
                  <c:v>1500</c:v>
                </c:pt>
                <c:pt idx="166">
                  <c:v>1500</c:v>
                </c:pt>
                <c:pt idx="167">
                  <c:v>1500</c:v>
                </c:pt>
                <c:pt idx="168">
                  <c:v>1500</c:v>
                </c:pt>
                <c:pt idx="169">
                  <c:v>1500</c:v>
                </c:pt>
                <c:pt idx="170">
                  <c:v>1500</c:v>
                </c:pt>
                <c:pt idx="171">
                  <c:v>1500</c:v>
                </c:pt>
                <c:pt idx="172">
                  <c:v>1500</c:v>
                </c:pt>
                <c:pt idx="173">
                  <c:v>1500</c:v>
                </c:pt>
                <c:pt idx="174">
                  <c:v>1500</c:v>
                </c:pt>
                <c:pt idx="175">
                  <c:v>1500</c:v>
                </c:pt>
                <c:pt idx="176">
                  <c:v>1500</c:v>
                </c:pt>
                <c:pt idx="177">
                  <c:v>1500</c:v>
                </c:pt>
                <c:pt idx="178">
                  <c:v>1000</c:v>
                </c:pt>
                <c:pt idx="179">
                  <c:v>1000</c:v>
                </c:pt>
                <c:pt idx="180">
                  <c:v>1000</c:v>
                </c:pt>
                <c:pt idx="181">
                  <c:v>1000</c:v>
                </c:pt>
                <c:pt idx="182">
                  <c:v>1000</c:v>
                </c:pt>
                <c:pt idx="183">
                  <c:v>1000</c:v>
                </c:pt>
                <c:pt idx="184">
                  <c:v>1000</c:v>
                </c:pt>
                <c:pt idx="185">
                  <c:v>1000</c:v>
                </c:pt>
                <c:pt idx="186">
                  <c:v>1000</c:v>
                </c:pt>
                <c:pt idx="187">
                  <c:v>1000</c:v>
                </c:pt>
                <c:pt idx="188">
                  <c:v>1000</c:v>
                </c:pt>
                <c:pt idx="189">
                  <c:v>1000</c:v>
                </c:pt>
                <c:pt idx="190">
                  <c:v>1000</c:v>
                </c:pt>
                <c:pt idx="191">
                  <c:v>1000</c:v>
                </c:pt>
                <c:pt idx="192">
                  <c:v>1000</c:v>
                </c:pt>
                <c:pt idx="193">
                  <c:v>1000</c:v>
                </c:pt>
                <c:pt idx="194">
                  <c:v>1000</c:v>
                </c:pt>
                <c:pt idx="195">
                  <c:v>1000</c:v>
                </c:pt>
                <c:pt idx="196">
                  <c:v>1000</c:v>
                </c:pt>
                <c:pt idx="197">
                  <c:v>1000</c:v>
                </c:pt>
                <c:pt idx="198">
                  <c:v>1000</c:v>
                </c:pt>
                <c:pt idx="199">
                  <c:v>1000</c:v>
                </c:pt>
                <c:pt idx="200">
                  <c:v>1500</c:v>
                </c:pt>
                <c:pt idx="201">
                  <c:v>1500</c:v>
                </c:pt>
                <c:pt idx="202">
                  <c:v>1500</c:v>
                </c:pt>
                <c:pt idx="203">
                  <c:v>1500</c:v>
                </c:pt>
                <c:pt idx="204">
                  <c:v>1500</c:v>
                </c:pt>
                <c:pt idx="205">
                  <c:v>1500</c:v>
                </c:pt>
                <c:pt idx="206">
                  <c:v>1500</c:v>
                </c:pt>
                <c:pt idx="207">
                  <c:v>1500</c:v>
                </c:pt>
                <c:pt idx="208">
                  <c:v>1500</c:v>
                </c:pt>
                <c:pt idx="209">
                  <c:v>1500</c:v>
                </c:pt>
                <c:pt idx="210">
                  <c:v>1500</c:v>
                </c:pt>
                <c:pt idx="211">
                  <c:v>1500</c:v>
                </c:pt>
                <c:pt idx="212">
                  <c:v>1500</c:v>
                </c:pt>
                <c:pt idx="213">
                  <c:v>1500</c:v>
                </c:pt>
                <c:pt idx="214">
                  <c:v>1500</c:v>
                </c:pt>
                <c:pt idx="215">
                  <c:v>1500</c:v>
                </c:pt>
                <c:pt idx="216">
                  <c:v>1500</c:v>
                </c:pt>
                <c:pt idx="217">
                  <c:v>1500</c:v>
                </c:pt>
                <c:pt idx="218">
                  <c:v>1500</c:v>
                </c:pt>
                <c:pt idx="219">
                  <c:v>1000</c:v>
                </c:pt>
                <c:pt idx="220">
                  <c:v>1000</c:v>
                </c:pt>
                <c:pt idx="221">
                  <c:v>1000</c:v>
                </c:pt>
                <c:pt idx="222">
                  <c:v>1000</c:v>
                </c:pt>
                <c:pt idx="223">
                  <c:v>1000</c:v>
                </c:pt>
                <c:pt idx="224">
                  <c:v>1000</c:v>
                </c:pt>
                <c:pt idx="225">
                  <c:v>1000</c:v>
                </c:pt>
                <c:pt idx="226">
                  <c:v>1000</c:v>
                </c:pt>
                <c:pt idx="227">
                  <c:v>1000</c:v>
                </c:pt>
                <c:pt idx="228">
                  <c:v>1000</c:v>
                </c:pt>
                <c:pt idx="229">
                  <c:v>1000</c:v>
                </c:pt>
                <c:pt idx="230">
                  <c:v>1000</c:v>
                </c:pt>
                <c:pt idx="231">
                  <c:v>1000</c:v>
                </c:pt>
                <c:pt idx="232">
                  <c:v>1000</c:v>
                </c:pt>
                <c:pt idx="233">
                  <c:v>1000</c:v>
                </c:pt>
                <c:pt idx="234">
                  <c:v>1000</c:v>
                </c:pt>
                <c:pt idx="235">
                  <c:v>1000</c:v>
                </c:pt>
                <c:pt idx="236">
                  <c:v>1000</c:v>
                </c:pt>
                <c:pt idx="237">
                  <c:v>1000</c:v>
                </c:pt>
                <c:pt idx="238">
                  <c:v>1000</c:v>
                </c:pt>
                <c:pt idx="239">
                  <c:v>1000</c:v>
                </c:pt>
                <c:pt idx="240">
                  <c:v>1000</c:v>
                </c:pt>
                <c:pt idx="241">
                  <c:v>1000</c:v>
                </c:pt>
                <c:pt idx="242">
                  <c:v>1500</c:v>
                </c:pt>
                <c:pt idx="243">
                  <c:v>1500</c:v>
                </c:pt>
                <c:pt idx="244">
                  <c:v>1500</c:v>
                </c:pt>
                <c:pt idx="245">
                  <c:v>1500</c:v>
                </c:pt>
                <c:pt idx="246">
                  <c:v>1500</c:v>
                </c:pt>
                <c:pt idx="247">
                  <c:v>1500</c:v>
                </c:pt>
                <c:pt idx="248">
                  <c:v>1500</c:v>
                </c:pt>
                <c:pt idx="249">
                  <c:v>1500</c:v>
                </c:pt>
                <c:pt idx="250">
                  <c:v>1500</c:v>
                </c:pt>
                <c:pt idx="251">
                  <c:v>1500</c:v>
                </c:pt>
                <c:pt idx="252">
                  <c:v>1500</c:v>
                </c:pt>
                <c:pt idx="253">
                  <c:v>1500</c:v>
                </c:pt>
                <c:pt idx="254">
                  <c:v>1500</c:v>
                </c:pt>
                <c:pt idx="255">
                  <c:v>1500</c:v>
                </c:pt>
                <c:pt idx="256">
                  <c:v>1500</c:v>
                </c:pt>
                <c:pt idx="257">
                  <c:v>1500</c:v>
                </c:pt>
                <c:pt idx="258">
                  <c:v>1500</c:v>
                </c:pt>
                <c:pt idx="259">
                  <c:v>1500</c:v>
                </c:pt>
                <c:pt idx="260">
                  <c:v>1500</c:v>
                </c:pt>
                <c:pt idx="261">
                  <c:v>1000</c:v>
                </c:pt>
                <c:pt idx="262">
                  <c:v>1000</c:v>
                </c:pt>
                <c:pt idx="263">
                  <c:v>1000</c:v>
                </c:pt>
                <c:pt idx="264">
                  <c:v>1000</c:v>
                </c:pt>
                <c:pt idx="265">
                  <c:v>1000</c:v>
                </c:pt>
                <c:pt idx="266">
                  <c:v>1000</c:v>
                </c:pt>
                <c:pt idx="267">
                  <c:v>1000</c:v>
                </c:pt>
                <c:pt idx="268">
                  <c:v>1000</c:v>
                </c:pt>
                <c:pt idx="269">
                  <c:v>1000</c:v>
                </c:pt>
                <c:pt idx="270">
                  <c:v>1000</c:v>
                </c:pt>
                <c:pt idx="271">
                  <c:v>1000</c:v>
                </c:pt>
                <c:pt idx="272">
                  <c:v>1000</c:v>
                </c:pt>
                <c:pt idx="273">
                  <c:v>1000</c:v>
                </c:pt>
                <c:pt idx="274">
                  <c:v>1000</c:v>
                </c:pt>
                <c:pt idx="275">
                  <c:v>1000</c:v>
                </c:pt>
                <c:pt idx="276">
                  <c:v>1000</c:v>
                </c:pt>
                <c:pt idx="277">
                  <c:v>1000</c:v>
                </c:pt>
                <c:pt idx="278">
                  <c:v>1000</c:v>
                </c:pt>
                <c:pt idx="279">
                  <c:v>1000</c:v>
                </c:pt>
                <c:pt idx="280">
                  <c:v>1000</c:v>
                </c:pt>
                <c:pt idx="281">
                  <c:v>1000</c:v>
                </c:pt>
                <c:pt idx="282">
                  <c:v>1000</c:v>
                </c:pt>
                <c:pt idx="283">
                  <c:v>1500</c:v>
                </c:pt>
                <c:pt idx="284">
                  <c:v>1500</c:v>
                </c:pt>
                <c:pt idx="285">
                  <c:v>1500</c:v>
                </c:pt>
                <c:pt idx="286">
                  <c:v>1500</c:v>
                </c:pt>
                <c:pt idx="287">
                  <c:v>1500</c:v>
                </c:pt>
                <c:pt idx="288">
                  <c:v>1500</c:v>
                </c:pt>
                <c:pt idx="289">
                  <c:v>1500</c:v>
                </c:pt>
                <c:pt idx="290">
                  <c:v>1500</c:v>
                </c:pt>
                <c:pt idx="291">
                  <c:v>1500</c:v>
                </c:pt>
                <c:pt idx="292">
                  <c:v>1500</c:v>
                </c:pt>
                <c:pt idx="293">
                  <c:v>1500</c:v>
                </c:pt>
                <c:pt idx="294">
                  <c:v>1500</c:v>
                </c:pt>
                <c:pt idx="295">
                  <c:v>1500</c:v>
                </c:pt>
                <c:pt idx="296">
                  <c:v>1500</c:v>
                </c:pt>
                <c:pt idx="297">
                  <c:v>1500</c:v>
                </c:pt>
                <c:pt idx="298">
                  <c:v>1500</c:v>
                </c:pt>
                <c:pt idx="299">
                  <c:v>1500</c:v>
                </c:pt>
                <c:pt idx="300">
                  <c:v>1500</c:v>
                </c:pt>
                <c:pt idx="301">
                  <c:v>1500</c:v>
                </c:pt>
                <c:pt idx="302">
                  <c:v>1000</c:v>
                </c:pt>
                <c:pt idx="303">
                  <c:v>1000</c:v>
                </c:pt>
                <c:pt idx="304">
                  <c:v>1000</c:v>
                </c:pt>
                <c:pt idx="305">
                  <c:v>1000</c:v>
                </c:pt>
                <c:pt idx="306">
                  <c:v>1000</c:v>
                </c:pt>
                <c:pt idx="307">
                  <c:v>1000</c:v>
                </c:pt>
                <c:pt idx="308">
                  <c:v>1000</c:v>
                </c:pt>
                <c:pt idx="309">
                  <c:v>1000</c:v>
                </c:pt>
                <c:pt idx="310">
                  <c:v>1000</c:v>
                </c:pt>
                <c:pt idx="311">
                  <c:v>1000</c:v>
                </c:pt>
                <c:pt idx="312">
                  <c:v>1000</c:v>
                </c:pt>
                <c:pt idx="313">
                  <c:v>1000</c:v>
                </c:pt>
                <c:pt idx="314">
                  <c:v>1000</c:v>
                </c:pt>
                <c:pt idx="315">
                  <c:v>1000</c:v>
                </c:pt>
                <c:pt idx="316">
                  <c:v>1000</c:v>
                </c:pt>
                <c:pt idx="317">
                  <c:v>1000</c:v>
                </c:pt>
                <c:pt idx="318">
                  <c:v>1000</c:v>
                </c:pt>
                <c:pt idx="319">
                  <c:v>1000</c:v>
                </c:pt>
                <c:pt idx="320">
                  <c:v>1000</c:v>
                </c:pt>
                <c:pt idx="321">
                  <c:v>1000</c:v>
                </c:pt>
                <c:pt idx="322">
                  <c:v>1000</c:v>
                </c:pt>
                <c:pt idx="323">
                  <c:v>1000</c:v>
                </c:pt>
                <c:pt idx="324">
                  <c:v>1500</c:v>
                </c:pt>
                <c:pt idx="325">
                  <c:v>1500</c:v>
                </c:pt>
                <c:pt idx="326">
                  <c:v>1500</c:v>
                </c:pt>
                <c:pt idx="327">
                  <c:v>1500</c:v>
                </c:pt>
                <c:pt idx="328">
                  <c:v>1500</c:v>
                </c:pt>
                <c:pt idx="329">
                  <c:v>1500</c:v>
                </c:pt>
                <c:pt idx="330">
                  <c:v>1500</c:v>
                </c:pt>
                <c:pt idx="331">
                  <c:v>1500</c:v>
                </c:pt>
                <c:pt idx="332">
                  <c:v>1500</c:v>
                </c:pt>
                <c:pt idx="333">
                  <c:v>1500</c:v>
                </c:pt>
                <c:pt idx="334">
                  <c:v>1500</c:v>
                </c:pt>
                <c:pt idx="335">
                  <c:v>1500</c:v>
                </c:pt>
                <c:pt idx="336">
                  <c:v>1500</c:v>
                </c:pt>
                <c:pt idx="337">
                  <c:v>1500</c:v>
                </c:pt>
                <c:pt idx="338">
                  <c:v>1500</c:v>
                </c:pt>
                <c:pt idx="339">
                  <c:v>1500</c:v>
                </c:pt>
                <c:pt idx="340">
                  <c:v>1500</c:v>
                </c:pt>
                <c:pt idx="341">
                  <c:v>1500</c:v>
                </c:pt>
                <c:pt idx="342">
                  <c:v>1500</c:v>
                </c:pt>
                <c:pt idx="343">
                  <c:v>1000</c:v>
                </c:pt>
                <c:pt idx="344">
                  <c:v>1000</c:v>
                </c:pt>
                <c:pt idx="345">
                  <c:v>1000</c:v>
                </c:pt>
                <c:pt idx="346">
                  <c:v>1000</c:v>
                </c:pt>
                <c:pt idx="347">
                  <c:v>1000</c:v>
                </c:pt>
                <c:pt idx="348">
                  <c:v>1000</c:v>
                </c:pt>
                <c:pt idx="349">
                  <c:v>1000</c:v>
                </c:pt>
                <c:pt idx="350">
                  <c:v>1000</c:v>
                </c:pt>
                <c:pt idx="351">
                  <c:v>1000</c:v>
                </c:pt>
                <c:pt idx="352">
                  <c:v>1000</c:v>
                </c:pt>
                <c:pt idx="353">
                  <c:v>1000</c:v>
                </c:pt>
                <c:pt idx="354">
                  <c:v>1000</c:v>
                </c:pt>
                <c:pt idx="355">
                  <c:v>1000</c:v>
                </c:pt>
                <c:pt idx="356">
                  <c:v>1000</c:v>
                </c:pt>
                <c:pt idx="357">
                  <c:v>1000</c:v>
                </c:pt>
                <c:pt idx="358">
                  <c:v>1000</c:v>
                </c:pt>
                <c:pt idx="359">
                  <c:v>1000</c:v>
                </c:pt>
                <c:pt idx="360">
                  <c:v>1000</c:v>
                </c:pt>
                <c:pt idx="361">
                  <c:v>1000</c:v>
                </c:pt>
                <c:pt idx="362">
                  <c:v>1000</c:v>
                </c:pt>
                <c:pt idx="363">
                  <c:v>1000</c:v>
                </c:pt>
                <c:pt idx="364">
                  <c:v>1000</c:v>
                </c:pt>
                <c:pt idx="365">
                  <c:v>1000</c:v>
                </c:pt>
                <c:pt idx="366">
                  <c:v>1500</c:v>
                </c:pt>
                <c:pt idx="367">
                  <c:v>1500</c:v>
                </c:pt>
                <c:pt idx="368">
                  <c:v>1500</c:v>
                </c:pt>
                <c:pt idx="369">
                  <c:v>1500</c:v>
                </c:pt>
                <c:pt idx="370">
                  <c:v>1500</c:v>
                </c:pt>
                <c:pt idx="371">
                  <c:v>1500</c:v>
                </c:pt>
                <c:pt idx="372">
                  <c:v>1500</c:v>
                </c:pt>
                <c:pt idx="373">
                  <c:v>1500</c:v>
                </c:pt>
                <c:pt idx="374">
                  <c:v>1500</c:v>
                </c:pt>
                <c:pt idx="375">
                  <c:v>1500</c:v>
                </c:pt>
                <c:pt idx="376">
                  <c:v>1500</c:v>
                </c:pt>
                <c:pt idx="377">
                  <c:v>1500</c:v>
                </c:pt>
                <c:pt idx="378">
                  <c:v>1500</c:v>
                </c:pt>
                <c:pt idx="379">
                  <c:v>1500</c:v>
                </c:pt>
                <c:pt idx="380">
                  <c:v>1500</c:v>
                </c:pt>
                <c:pt idx="381">
                  <c:v>1500</c:v>
                </c:pt>
                <c:pt idx="382">
                  <c:v>1500</c:v>
                </c:pt>
                <c:pt idx="383">
                  <c:v>1500</c:v>
                </c:pt>
                <c:pt idx="384">
                  <c:v>1500</c:v>
                </c:pt>
                <c:pt idx="385">
                  <c:v>1000</c:v>
                </c:pt>
                <c:pt idx="386">
                  <c:v>1000</c:v>
                </c:pt>
                <c:pt idx="387">
                  <c:v>1000</c:v>
                </c:pt>
                <c:pt idx="388">
                  <c:v>1000</c:v>
                </c:pt>
                <c:pt idx="389">
                  <c:v>1000</c:v>
                </c:pt>
                <c:pt idx="390">
                  <c:v>1000</c:v>
                </c:pt>
                <c:pt idx="391">
                  <c:v>1000</c:v>
                </c:pt>
                <c:pt idx="392">
                  <c:v>1000</c:v>
                </c:pt>
                <c:pt idx="393">
                  <c:v>1000</c:v>
                </c:pt>
                <c:pt idx="394">
                  <c:v>1000</c:v>
                </c:pt>
                <c:pt idx="395">
                  <c:v>1000</c:v>
                </c:pt>
                <c:pt idx="396">
                  <c:v>1000</c:v>
                </c:pt>
                <c:pt idx="397">
                  <c:v>1000</c:v>
                </c:pt>
                <c:pt idx="398">
                  <c:v>1000</c:v>
                </c:pt>
                <c:pt idx="399">
                  <c:v>1000</c:v>
                </c:pt>
                <c:pt idx="400">
                  <c:v>1000</c:v>
                </c:pt>
                <c:pt idx="401">
                  <c:v>1000</c:v>
                </c:pt>
                <c:pt idx="402">
                  <c:v>1000</c:v>
                </c:pt>
                <c:pt idx="403">
                  <c:v>1000</c:v>
                </c:pt>
                <c:pt idx="404">
                  <c:v>1000</c:v>
                </c:pt>
                <c:pt idx="405">
                  <c:v>1000</c:v>
                </c:pt>
                <c:pt idx="406">
                  <c:v>1000</c:v>
                </c:pt>
                <c:pt idx="407">
                  <c:v>1500</c:v>
                </c:pt>
                <c:pt idx="408">
                  <c:v>1500</c:v>
                </c:pt>
                <c:pt idx="409">
                  <c:v>1500</c:v>
                </c:pt>
                <c:pt idx="410">
                  <c:v>1500</c:v>
                </c:pt>
                <c:pt idx="411">
                  <c:v>1500</c:v>
                </c:pt>
                <c:pt idx="412">
                  <c:v>1500</c:v>
                </c:pt>
                <c:pt idx="413">
                  <c:v>1500</c:v>
                </c:pt>
                <c:pt idx="414">
                  <c:v>1500</c:v>
                </c:pt>
                <c:pt idx="415">
                  <c:v>1500</c:v>
                </c:pt>
                <c:pt idx="416">
                  <c:v>1500</c:v>
                </c:pt>
                <c:pt idx="417">
                  <c:v>1500</c:v>
                </c:pt>
                <c:pt idx="418">
                  <c:v>1500</c:v>
                </c:pt>
                <c:pt idx="419">
                  <c:v>1500</c:v>
                </c:pt>
                <c:pt idx="420">
                  <c:v>1500</c:v>
                </c:pt>
                <c:pt idx="421">
                  <c:v>1500</c:v>
                </c:pt>
                <c:pt idx="422">
                  <c:v>1500</c:v>
                </c:pt>
                <c:pt idx="423">
                  <c:v>1500</c:v>
                </c:pt>
                <c:pt idx="424">
                  <c:v>1500</c:v>
                </c:pt>
                <c:pt idx="425">
                  <c:v>1500</c:v>
                </c:pt>
                <c:pt idx="426">
                  <c:v>1000</c:v>
                </c:pt>
                <c:pt idx="427">
                  <c:v>1000</c:v>
                </c:pt>
                <c:pt idx="428">
                  <c:v>1000</c:v>
                </c:pt>
                <c:pt idx="429">
                  <c:v>1000</c:v>
                </c:pt>
                <c:pt idx="430">
                  <c:v>1000</c:v>
                </c:pt>
                <c:pt idx="431">
                  <c:v>1000</c:v>
                </c:pt>
                <c:pt idx="432">
                  <c:v>1000</c:v>
                </c:pt>
                <c:pt idx="433">
                  <c:v>1000</c:v>
                </c:pt>
                <c:pt idx="434">
                  <c:v>1000</c:v>
                </c:pt>
                <c:pt idx="435">
                  <c:v>1000</c:v>
                </c:pt>
                <c:pt idx="436">
                  <c:v>1000</c:v>
                </c:pt>
                <c:pt idx="437">
                  <c:v>1000</c:v>
                </c:pt>
                <c:pt idx="438">
                  <c:v>1000</c:v>
                </c:pt>
                <c:pt idx="439">
                  <c:v>1000</c:v>
                </c:pt>
                <c:pt idx="440">
                  <c:v>1000</c:v>
                </c:pt>
                <c:pt idx="441">
                  <c:v>1000</c:v>
                </c:pt>
                <c:pt idx="442">
                  <c:v>1000</c:v>
                </c:pt>
                <c:pt idx="443">
                  <c:v>1000</c:v>
                </c:pt>
                <c:pt idx="444">
                  <c:v>1000</c:v>
                </c:pt>
                <c:pt idx="445">
                  <c:v>1000</c:v>
                </c:pt>
                <c:pt idx="446">
                  <c:v>1000</c:v>
                </c:pt>
                <c:pt idx="447">
                  <c:v>1000</c:v>
                </c:pt>
                <c:pt idx="448">
                  <c:v>1500</c:v>
                </c:pt>
                <c:pt idx="449">
                  <c:v>1500</c:v>
                </c:pt>
                <c:pt idx="450">
                  <c:v>1500</c:v>
                </c:pt>
                <c:pt idx="451">
                  <c:v>1500</c:v>
                </c:pt>
                <c:pt idx="452">
                  <c:v>1500</c:v>
                </c:pt>
                <c:pt idx="453">
                  <c:v>1500</c:v>
                </c:pt>
                <c:pt idx="454">
                  <c:v>1500</c:v>
                </c:pt>
                <c:pt idx="455">
                  <c:v>1500</c:v>
                </c:pt>
                <c:pt idx="456">
                  <c:v>1500</c:v>
                </c:pt>
                <c:pt idx="457">
                  <c:v>1500</c:v>
                </c:pt>
                <c:pt idx="458">
                  <c:v>1500</c:v>
                </c:pt>
                <c:pt idx="459">
                  <c:v>1500</c:v>
                </c:pt>
                <c:pt idx="460">
                  <c:v>1500</c:v>
                </c:pt>
                <c:pt idx="461">
                  <c:v>1500</c:v>
                </c:pt>
                <c:pt idx="462">
                  <c:v>1500</c:v>
                </c:pt>
                <c:pt idx="463">
                  <c:v>1500</c:v>
                </c:pt>
                <c:pt idx="464">
                  <c:v>1500</c:v>
                </c:pt>
                <c:pt idx="465">
                  <c:v>1500</c:v>
                </c:pt>
                <c:pt idx="466">
                  <c:v>1500</c:v>
                </c:pt>
                <c:pt idx="467">
                  <c:v>1000</c:v>
                </c:pt>
                <c:pt idx="468">
                  <c:v>1000</c:v>
                </c:pt>
                <c:pt idx="469">
                  <c:v>1000</c:v>
                </c:pt>
                <c:pt idx="470">
                  <c:v>1000</c:v>
                </c:pt>
                <c:pt idx="471">
                  <c:v>1000</c:v>
                </c:pt>
                <c:pt idx="472">
                  <c:v>1000</c:v>
                </c:pt>
                <c:pt idx="473">
                  <c:v>1000</c:v>
                </c:pt>
                <c:pt idx="474">
                  <c:v>1000</c:v>
                </c:pt>
                <c:pt idx="475">
                  <c:v>1000</c:v>
                </c:pt>
                <c:pt idx="476">
                  <c:v>1000</c:v>
                </c:pt>
                <c:pt idx="477">
                  <c:v>1000</c:v>
                </c:pt>
                <c:pt idx="478">
                  <c:v>1000</c:v>
                </c:pt>
                <c:pt idx="479">
                  <c:v>1000</c:v>
                </c:pt>
                <c:pt idx="480">
                  <c:v>1000</c:v>
                </c:pt>
                <c:pt idx="481">
                  <c:v>1000</c:v>
                </c:pt>
                <c:pt idx="482">
                  <c:v>1000</c:v>
                </c:pt>
                <c:pt idx="483">
                  <c:v>1000</c:v>
                </c:pt>
                <c:pt idx="484">
                  <c:v>1000</c:v>
                </c:pt>
                <c:pt idx="485">
                  <c:v>1000</c:v>
                </c:pt>
                <c:pt idx="486">
                  <c:v>1000</c:v>
                </c:pt>
                <c:pt idx="487">
                  <c:v>1000</c:v>
                </c:pt>
                <c:pt idx="488">
                  <c:v>1000</c:v>
                </c:pt>
                <c:pt idx="489">
                  <c:v>1500</c:v>
                </c:pt>
                <c:pt idx="490">
                  <c:v>1000</c:v>
                </c:pt>
                <c:pt idx="491">
                  <c:v>1000</c:v>
                </c:pt>
                <c:pt idx="492">
                  <c:v>1000</c:v>
                </c:pt>
                <c:pt idx="493">
                  <c:v>1000</c:v>
                </c:pt>
                <c:pt idx="494">
                  <c:v>1000</c:v>
                </c:pt>
                <c:pt idx="495">
                  <c:v>1000</c:v>
                </c:pt>
                <c:pt idx="496">
                  <c:v>1000</c:v>
                </c:pt>
                <c:pt idx="497">
                  <c:v>1000</c:v>
                </c:pt>
                <c:pt idx="498">
                  <c:v>1000</c:v>
                </c:pt>
                <c:pt idx="499">
                  <c:v>1000</c:v>
                </c:pt>
                <c:pt idx="500">
                  <c:v>1000</c:v>
                </c:pt>
                <c:pt idx="501">
                  <c:v>1000</c:v>
                </c:pt>
                <c:pt idx="502">
                  <c:v>1000</c:v>
                </c:pt>
                <c:pt idx="503">
                  <c:v>1000</c:v>
                </c:pt>
                <c:pt idx="504">
                  <c:v>1000</c:v>
                </c:pt>
                <c:pt idx="505">
                  <c:v>1000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Sheet1!$E$1</c:f>
              <c:strCache>
                <c:ptCount val="1"/>
                <c:pt idx="0">
                  <c:v>CPU4_FREQ</c:v>
                </c:pt>
              </c:strCache>
            </c:strRef>
          </c:tx>
          <c:marker>
            <c:symbol val="none"/>
          </c:marker>
          <c:val>
            <c:numRef>
              <c:f>Sheet1!$E$2:$E$507</c:f>
              <c:numCache>
                <c:formatCode>General</c:formatCode>
                <c:ptCount val="50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Sheet1!$F$1</c:f>
              <c:strCache>
                <c:ptCount val="1"/>
                <c:pt idx="0">
                  <c:v>CPU5_FREQ</c:v>
                </c:pt>
              </c:strCache>
            </c:strRef>
          </c:tx>
          <c:marker>
            <c:symbol val="none"/>
          </c:marker>
          <c:val>
            <c:numRef>
              <c:f>Sheet1!$F$2:$F$507</c:f>
              <c:numCache>
                <c:formatCode>General</c:formatCode>
                <c:ptCount val="50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Sheet1!$G$1</c:f>
              <c:strCache>
                <c:ptCount val="1"/>
                <c:pt idx="0">
                  <c:v>CPU6_FREQ</c:v>
                </c:pt>
              </c:strCache>
            </c:strRef>
          </c:tx>
          <c:marker>
            <c:symbol val="none"/>
          </c:marker>
          <c:val>
            <c:numRef>
              <c:f>Sheet1!$G$2:$G$507</c:f>
              <c:numCache>
                <c:formatCode>General</c:formatCode>
                <c:ptCount val="50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Sheet1!$H$1</c:f>
              <c:strCache>
                <c:ptCount val="1"/>
                <c:pt idx="0">
                  <c:v>CPU7_FREQ</c:v>
                </c:pt>
              </c:strCache>
            </c:strRef>
          </c:tx>
          <c:marker>
            <c:symbol val="none"/>
          </c:marker>
          <c:val>
            <c:numRef>
              <c:f>Sheet1!$H$2:$H$507</c:f>
              <c:numCache>
                <c:formatCode>General</c:formatCode>
                <c:ptCount val="50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300032"/>
        <c:axId val="75252480"/>
      </c:lineChart>
      <c:catAx>
        <c:axId val="743000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75252480"/>
        <c:crosses val="autoZero"/>
        <c:auto val="1"/>
        <c:lblAlgn val="ctr"/>
        <c:lblOffset val="100"/>
        <c:noMultiLvlLbl val="0"/>
      </c:catAx>
      <c:valAx>
        <c:axId val="75252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43000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A15_W</c:v>
                </c:pt>
              </c:strCache>
            </c:strRef>
          </c:tx>
          <c:marker>
            <c:symbol val="none"/>
          </c:marker>
          <c:val>
            <c:numRef>
              <c:f>Sheet1!$I$2:$I$507</c:f>
              <c:numCache>
                <c:formatCode>General</c:formatCode>
                <c:ptCount val="506"/>
                <c:pt idx="0">
                  <c:v>4.7611000000000001E-2</c:v>
                </c:pt>
                <c:pt idx="1">
                  <c:v>4.7611000000000001E-2</c:v>
                </c:pt>
                <c:pt idx="2">
                  <c:v>4.7611000000000001E-2</c:v>
                </c:pt>
                <c:pt idx="3">
                  <c:v>4.7611000000000001E-2</c:v>
                </c:pt>
                <c:pt idx="4">
                  <c:v>4.7611000000000001E-2</c:v>
                </c:pt>
                <c:pt idx="5">
                  <c:v>4.7611000000000001E-2</c:v>
                </c:pt>
                <c:pt idx="6">
                  <c:v>4.7564000000000002E-2</c:v>
                </c:pt>
                <c:pt idx="7">
                  <c:v>4.7611000000000001E-2</c:v>
                </c:pt>
                <c:pt idx="8">
                  <c:v>4.7611000000000001E-2</c:v>
                </c:pt>
                <c:pt idx="9">
                  <c:v>4.7611000000000001E-2</c:v>
                </c:pt>
                <c:pt idx="10">
                  <c:v>4.7611000000000001E-2</c:v>
                </c:pt>
                <c:pt idx="11">
                  <c:v>4.7611000000000001E-2</c:v>
                </c:pt>
                <c:pt idx="12">
                  <c:v>4.7564000000000002E-2</c:v>
                </c:pt>
                <c:pt idx="13">
                  <c:v>4.7564000000000002E-2</c:v>
                </c:pt>
                <c:pt idx="14">
                  <c:v>4.7564000000000002E-2</c:v>
                </c:pt>
                <c:pt idx="15">
                  <c:v>4.7564000000000002E-2</c:v>
                </c:pt>
                <c:pt idx="16">
                  <c:v>4.7611000000000001E-2</c:v>
                </c:pt>
                <c:pt idx="17">
                  <c:v>4.7611000000000001E-2</c:v>
                </c:pt>
                <c:pt idx="18">
                  <c:v>4.7611000000000001E-2</c:v>
                </c:pt>
                <c:pt idx="19">
                  <c:v>4.7564000000000002E-2</c:v>
                </c:pt>
                <c:pt idx="20">
                  <c:v>4.7611000000000001E-2</c:v>
                </c:pt>
                <c:pt idx="21">
                  <c:v>4.7564000000000002E-2</c:v>
                </c:pt>
                <c:pt idx="22">
                  <c:v>4.7611000000000001E-2</c:v>
                </c:pt>
                <c:pt idx="23">
                  <c:v>4.7564000000000002E-2</c:v>
                </c:pt>
                <c:pt idx="24">
                  <c:v>4.7611000000000001E-2</c:v>
                </c:pt>
                <c:pt idx="25">
                  <c:v>4.7564000000000002E-2</c:v>
                </c:pt>
                <c:pt idx="26">
                  <c:v>4.7564000000000002E-2</c:v>
                </c:pt>
                <c:pt idx="27">
                  <c:v>4.7564000000000002E-2</c:v>
                </c:pt>
                <c:pt idx="28">
                  <c:v>4.7564000000000002E-2</c:v>
                </c:pt>
                <c:pt idx="29">
                  <c:v>4.7564000000000002E-2</c:v>
                </c:pt>
                <c:pt idx="30">
                  <c:v>4.7564000000000002E-2</c:v>
                </c:pt>
                <c:pt idx="31">
                  <c:v>4.7611000000000001E-2</c:v>
                </c:pt>
                <c:pt idx="32">
                  <c:v>4.7611000000000001E-2</c:v>
                </c:pt>
                <c:pt idx="33">
                  <c:v>4.7611000000000001E-2</c:v>
                </c:pt>
                <c:pt idx="34">
                  <c:v>4.7611000000000001E-2</c:v>
                </c:pt>
                <c:pt idx="35">
                  <c:v>4.7611000000000001E-2</c:v>
                </c:pt>
                <c:pt idx="36">
                  <c:v>4.7611000000000001E-2</c:v>
                </c:pt>
                <c:pt idx="37">
                  <c:v>4.7564000000000002E-2</c:v>
                </c:pt>
                <c:pt idx="38">
                  <c:v>4.7611000000000001E-2</c:v>
                </c:pt>
                <c:pt idx="39">
                  <c:v>4.7611000000000001E-2</c:v>
                </c:pt>
                <c:pt idx="40">
                  <c:v>4.7611000000000001E-2</c:v>
                </c:pt>
                <c:pt idx="41">
                  <c:v>4.7564000000000002E-2</c:v>
                </c:pt>
                <c:pt idx="42">
                  <c:v>4.7564000000000002E-2</c:v>
                </c:pt>
                <c:pt idx="43">
                  <c:v>4.7611000000000001E-2</c:v>
                </c:pt>
                <c:pt idx="44">
                  <c:v>4.7564000000000002E-2</c:v>
                </c:pt>
                <c:pt idx="45">
                  <c:v>4.7611000000000001E-2</c:v>
                </c:pt>
                <c:pt idx="46">
                  <c:v>4.7611000000000001E-2</c:v>
                </c:pt>
                <c:pt idx="47">
                  <c:v>4.7611000000000001E-2</c:v>
                </c:pt>
                <c:pt idx="48">
                  <c:v>4.7611000000000001E-2</c:v>
                </c:pt>
                <c:pt idx="49">
                  <c:v>4.8576000000000001E-2</c:v>
                </c:pt>
                <c:pt idx="50">
                  <c:v>4.8576000000000001E-2</c:v>
                </c:pt>
                <c:pt idx="51">
                  <c:v>4.8576000000000001E-2</c:v>
                </c:pt>
                <c:pt idx="52">
                  <c:v>4.8576000000000001E-2</c:v>
                </c:pt>
                <c:pt idx="53">
                  <c:v>4.8576000000000001E-2</c:v>
                </c:pt>
                <c:pt idx="54">
                  <c:v>4.8576000000000001E-2</c:v>
                </c:pt>
                <c:pt idx="55">
                  <c:v>4.8576000000000001E-2</c:v>
                </c:pt>
                <c:pt idx="56">
                  <c:v>4.8576000000000001E-2</c:v>
                </c:pt>
                <c:pt idx="57">
                  <c:v>4.8576000000000001E-2</c:v>
                </c:pt>
                <c:pt idx="58">
                  <c:v>4.8576000000000001E-2</c:v>
                </c:pt>
                <c:pt idx="59">
                  <c:v>4.7564000000000002E-2</c:v>
                </c:pt>
                <c:pt idx="60">
                  <c:v>4.7564000000000002E-2</c:v>
                </c:pt>
                <c:pt idx="61">
                  <c:v>4.7611000000000001E-2</c:v>
                </c:pt>
                <c:pt idx="62">
                  <c:v>4.7564000000000002E-2</c:v>
                </c:pt>
                <c:pt idx="63">
                  <c:v>4.7564000000000002E-2</c:v>
                </c:pt>
                <c:pt idx="64">
                  <c:v>4.7564000000000002E-2</c:v>
                </c:pt>
                <c:pt idx="65">
                  <c:v>4.7564000000000002E-2</c:v>
                </c:pt>
                <c:pt idx="66">
                  <c:v>4.7564000000000002E-2</c:v>
                </c:pt>
                <c:pt idx="67">
                  <c:v>4.7564000000000002E-2</c:v>
                </c:pt>
                <c:pt idx="68">
                  <c:v>4.7564000000000002E-2</c:v>
                </c:pt>
                <c:pt idx="69">
                  <c:v>4.8576000000000001E-2</c:v>
                </c:pt>
                <c:pt idx="70">
                  <c:v>4.8576000000000001E-2</c:v>
                </c:pt>
                <c:pt idx="71">
                  <c:v>4.7564000000000002E-2</c:v>
                </c:pt>
                <c:pt idx="72">
                  <c:v>4.8576000000000001E-2</c:v>
                </c:pt>
                <c:pt idx="73">
                  <c:v>4.7564000000000002E-2</c:v>
                </c:pt>
                <c:pt idx="74">
                  <c:v>4.8576000000000001E-2</c:v>
                </c:pt>
                <c:pt idx="75">
                  <c:v>4.8576000000000001E-2</c:v>
                </c:pt>
                <c:pt idx="76">
                  <c:v>4.8576000000000001E-2</c:v>
                </c:pt>
                <c:pt idx="77">
                  <c:v>4.8576000000000001E-2</c:v>
                </c:pt>
                <c:pt idx="78">
                  <c:v>4.9588E-2</c:v>
                </c:pt>
                <c:pt idx="79">
                  <c:v>4.9588E-2</c:v>
                </c:pt>
                <c:pt idx="80">
                  <c:v>4.9588E-2</c:v>
                </c:pt>
                <c:pt idx="81">
                  <c:v>4.9588E-2</c:v>
                </c:pt>
                <c:pt idx="82">
                  <c:v>4.9588E-2</c:v>
                </c:pt>
                <c:pt idx="83">
                  <c:v>4.9588E-2</c:v>
                </c:pt>
                <c:pt idx="84">
                  <c:v>4.9588E-2</c:v>
                </c:pt>
                <c:pt idx="85">
                  <c:v>4.9588E-2</c:v>
                </c:pt>
                <c:pt idx="86">
                  <c:v>4.9588E-2</c:v>
                </c:pt>
                <c:pt idx="87">
                  <c:v>4.9588E-2</c:v>
                </c:pt>
                <c:pt idx="88">
                  <c:v>4.9588E-2</c:v>
                </c:pt>
                <c:pt idx="89">
                  <c:v>4.9588E-2</c:v>
                </c:pt>
                <c:pt idx="90">
                  <c:v>4.9588E-2</c:v>
                </c:pt>
                <c:pt idx="91">
                  <c:v>4.9588E-2</c:v>
                </c:pt>
                <c:pt idx="92">
                  <c:v>4.9588E-2</c:v>
                </c:pt>
                <c:pt idx="93">
                  <c:v>4.9588E-2</c:v>
                </c:pt>
                <c:pt idx="94">
                  <c:v>4.9588E-2</c:v>
                </c:pt>
                <c:pt idx="95">
                  <c:v>4.9588E-2</c:v>
                </c:pt>
                <c:pt idx="96">
                  <c:v>4.9588E-2</c:v>
                </c:pt>
                <c:pt idx="97">
                  <c:v>4.9588E-2</c:v>
                </c:pt>
                <c:pt idx="98">
                  <c:v>4.9588E-2</c:v>
                </c:pt>
                <c:pt idx="99">
                  <c:v>4.9588E-2</c:v>
                </c:pt>
                <c:pt idx="100">
                  <c:v>4.9588E-2</c:v>
                </c:pt>
                <c:pt idx="101">
                  <c:v>4.9588E-2</c:v>
                </c:pt>
                <c:pt idx="102">
                  <c:v>4.8576000000000001E-2</c:v>
                </c:pt>
                <c:pt idx="103">
                  <c:v>4.8576000000000001E-2</c:v>
                </c:pt>
                <c:pt idx="104">
                  <c:v>4.8576000000000001E-2</c:v>
                </c:pt>
                <c:pt idx="105">
                  <c:v>4.8576000000000001E-2</c:v>
                </c:pt>
                <c:pt idx="106">
                  <c:v>4.8576000000000001E-2</c:v>
                </c:pt>
                <c:pt idx="107">
                  <c:v>4.8576000000000001E-2</c:v>
                </c:pt>
                <c:pt idx="108">
                  <c:v>4.8576000000000001E-2</c:v>
                </c:pt>
                <c:pt idx="109">
                  <c:v>4.8576000000000001E-2</c:v>
                </c:pt>
                <c:pt idx="110">
                  <c:v>4.8576000000000001E-2</c:v>
                </c:pt>
                <c:pt idx="111">
                  <c:v>4.8576000000000001E-2</c:v>
                </c:pt>
                <c:pt idx="112">
                  <c:v>4.8624000000000001E-2</c:v>
                </c:pt>
                <c:pt idx="113">
                  <c:v>4.8576000000000001E-2</c:v>
                </c:pt>
                <c:pt idx="114">
                  <c:v>4.8576000000000001E-2</c:v>
                </c:pt>
                <c:pt idx="115">
                  <c:v>4.8576000000000001E-2</c:v>
                </c:pt>
                <c:pt idx="116">
                  <c:v>4.7611000000000001E-2</c:v>
                </c:pt>
                <c:pt idx="117">
                  <c:v>4.7611000000000001E-2</c:v>
                </c:pt>
                <c:pt idx="118">
                  <c:v>4.7564000000000002E-2</c:v>
                </c:pt>
                <c:pt idx="119">
                  <c:v>4.8576000000000001E-2</c:v>
                </c:pt>
                <c:pt idx="120">
                  <c:v>4.8576000000000001E-2</c:v>
                </c:pt>
                <c:pt idx="121">
                  <c:v>4.8576000000000001E-2</c:v>
                </c:pt>
                <c:pt idx="122">
                  <c:v>4.8576000000000001E-2</c:v>
                </c:pt>
                <c:pt idx="123">
                  <c:v>4.8576000000000001E-2</c:v>
                </c:pt>
                <c:pt idx="124">
                  <c:v>4.8576000000000001E-2</c:v>
                </c:pt>
                <c:pt idx="125">
                  <c:v>4.9588E-2</c:v>
                </c:pt>
                <c:pt idx="126">
                  <c:v>4.9588E-2</c:v>
                </c:pt>
                <c:pt idx="127">
                  <c:v>4.9588E-2</c:v>
                </c:pt>
                <c:pt idx="128">
                  <c:v>4.9588E-2</c:v>
                </c:pt>
                <c:pt idx="129">
                  <c:v>4.9588E-2</c:v>
                </c:pt>
                <c:pt idx="130">
                  <c:v>4.9588E-2</c:v>
                </c:pt>
                <c:pt idx="131">
                  <c:v>4.9588E-2</c:v>
                </c:pt>
                <c:pt idx="132">
                  <c:v>4.9588E-2</c:v>
                </c:pt>
                <c:pt idx="133">
                  <c:v>4.9588E-2</c:v>
                </c:pt>
                <c:pt idx="134">
                  <c:v>4.9588E-2</c:v>
                </c:pt>
                <c:pt idx="135">
                  <c:v>4.9588E-2</c:v>
                </c:pt>
                <c:pt idx="136">
                  <c:v>4.9588E-2</c:v>
                </c:pt>
                <c:pt idx="137">
                  <c:v>4.9588E-2</c:v>
                </c:pt>
                <c:pt idx="138">
                  <c:v>4.9588E-2</c:v>
                </c:pt>
                <c:pt idx="139">
                  <c:v>4.9588E-2</c:v>
                </c:pt>
                <c:pt idx="140">
                  <c:v>4.9588E-2</c:v>
                </c:pt>
                <c:pt idx="141">
                  <c:v>4.8576000000000001E-2</c:v>
                </c:pt>
                <c:pt idx="142">
                  <c:v>4.8576000000000001E-2</c:v>
                </c:pt>
                <c:pt idx="143">
                  <c:v>4.8576000000000001E-2</c:v>
                </c:pt>
                <c:pt idx="144">
                  <c:v>4.8576000000000001E-2</c:v>
                </c:pt>
                <c:pt idx="145">
                  <c:v>4.8576000000000001E-2</c:v>
                </c:pt>
                <c:pt idx="146">
                  <c:v>4.8576000000000001E-2</c:v>
                </c:pt>
                <c:pt idx="147">
                  <c:v>4.8576000000000001E-2</c:v>
                </c:pt>
                <c:pt idx="148">
                  <c:v>4.8576000000000001E-2</c:v>
                </c:pt>
                <c:pt idx="149">
                  <c:v>4.8576000000000001E-2</c:v>
                </c:pt>
                <c:pt idx="150">
                  <c:v>4.8576000000000001E-2</c:v>
                </c:pt>
                <c:pt idx="151">
                  <c:v>4.8576000000000001E-2</c:v>
                </c:pt>
                <c:pt idx="152">
                  <c:v>4.8576000000000001E-2</c:v>
                </c:pt>
                <c:pt idx="153">
                  <c:v>4.8576000000000001E-2</c:v>
                </c:pt>
                <c:pt idx="154">
                  <c:v>4.8576000000000001E-2</c:v>
                </c:pt>
                <c:pt idx="155">
                  <c:v>4.8576000000000001E-2</c:v>
                </c:pt>
                <c:pt idx="156">
                  <c:v>4.8576000000000001E-2</c:v>
                </c:pt>
                <c:pt idx="157">
                  <c:v>4.8576000000000001E-2</c:v>
                </c:pt>
                <c:pt idx="158">
                  <c:v>4.7564000000000002E-2</c:v>
                </c:pt>
                <c:pt idx="159">
                  <c:v>4.7564000000000002E-2</c:v>
                </c:pt>
                <c:pt idx="160">
                  <c:v>4.7564000000000002E-2</c:v>
                </c:pt>
                <c:pt idx="161">
                  <c:v>4.8576000000000001E-2</c:v>
                </c:pt>
                <c:pt idx="162">
                  <c:v>4.8576000000000001E-2</c:v>
                </c:pt>
                <c:pt idx="163">
                  <c:v>4.9588E-2</c:v>
                </c:pt>
                <c:pt idx="164">
                  <c:v>4.9588E-2</c:v>
                </c:pt>
                <c:pt idx="165">
                  <c:v>4.9588E-2</c:v>
                </c:pt>
                <c:pt idx="166">
                  <c:v>4.9588E-2</c:v>
                </c:pt>
                <c:pt idx="167">
                  <c:v>4.9588E-2</c:v>
                </c:pt>
                <c:pt idx="168">
                  <c:v>4.9588E-2</c:v>
                </c:pt>
                <c:pt idx="169">
                  <c:v>4.9588E-2</c:v>
                </c:pt>
                <c:pt idx="170">
                  <c:v>4.9588E-2</c:v>
                </c:pt>
                <c:pt idx="171">
                  <c:v>4.9588E-2</c:v>
                </c:pt>
                <c:pt idx="172">
                  <c:v>4.9588E-2</c:v>
                </c:pt>
                <c:pt idx="173">
                  <c:v>4.9588E-2</c:v>
                </c:pt>
                <c:pt idx="174">
                  <c:v>4.9588E-2</c:v>
                </c:pt>
                <c:pt idx="175">
                  <c:v>4.9588E-2</c:v>
                </c:pt>
                <c:pt idx="176">
                  <c:v>4.9588E-2</c:v>
                </c:pt>
                <c:pt idx="177">
                  <c:v>4.9588E-2</c:v>
                </c:pt>
                <c:pt idx="178">
                  <c:v>4.9588E-2</c:v>
                </c:pt>
                <c:pt idx="179">
                  <c:v>4.9588E-2</c:v>
                </c:pt>
                <c:pt idx="180">
                  <c:v>4.9588E-2</c:v>
                </c:pt>
                <c:pt idx="181">
                  <c:v>4.9588E-2</c:v>
                </c:pt>
                <c:pt idx="182">
                  <c:v>4.9588E-2</c:v>
                </c:pt>
                <c:pt idx="183">
                  <c:v>4.9588E-2</c:v>
                </c:pt>
                <c:pt idx="184">
                  <c:v>4.8576000000000001E-2</c:v>
                </c:pt>
                <c:pt idx="185">
                  <c:v>4.8576000000000001E-2</c:v>
                </c:pt>
                <c:pt idx="186">
                  <c:v>4.8576000000000001E-2</c:v>
                </c:pt>
                <c:pt idx="187">
                  <c:v>4.8576000000000001E-2</c:v>
                </c:pt>
                <c:pt idx="188">
                  <c:v>4.8576000000000001E-2</c:v>
                </c:pt>
                <c:pt idx="189">
                  <c:v>4.8576000000000001E-2</c:v>
                </c:pt>
                <c:pt idx="190">
                  <c:v>4.8576000000000001E-2</c:v>
                </c:pt>
                <c:pt idx="191">
                  <c:v>4.8576000000000001E-2</c:v>
                </c:pt>
                <c:pt idx="192">
                  <c:v>4.8576000000000001E-2</c:v>
                </c:pt>
                <c:pt idx="193">
                  <c:v>4.8576000000000001E-2</c:v>
                </c:pt>
                <c:pt idx="194">
                  <c:v>4.8576000000000001E-2</c:v>
                </c:pt>
                <c:pt idx="195">
                  <c:v>4.8576000000000001E-2</c:v>
                </c:pt>
                <c:pt idx="196">
                  <c:v>4.8576000000000001E-2</c:v>
                </c:pt>
                <c:pt idx="197">
                  <c:v>4.8576000000000001E-2</c:v>
                </c:pt>
                <c:pt idx="198">
                  <c:v>4.7564000000000002E-2</c:v>
                </c:pt>
                <c:pt idx="199">
                  <c:v>4.7564000000000002E-2</c:v>
                </c:pt>
                <c:pt idx="200">
                  <c:v>4.8624000000000001E-2</c:v>
                </c:pt>
                <c:pt idx="201">
                  <c:v>4.8576000000000001E-2</c:v>
                </c:pt>
                <c:pt idx="202">
                  <c:v>4.8576000000000001E-2</c:v>
                </c:pt>
                <c:pt idx="203">
                  <c:v>4.9588E-2</c:v>
                </c:pt>
                <c:pt idx="204">
                  <c:v>4.9588E-2</c:v>
                </c:pt>
                <c:pt idx="205">
                  <c:v>4.9588E-2</c:v>
                </c:pt>
                <c:pt idx="206">
                  <c:v>4.9588E-2</c:v>
                </c:pt>
                <c:pt idx="207">
                  <c:v>4.9588E-2</c:v>
                </c:pt>
                <c:pt idx="208">
                  <c:v>4.9588E-2</c:v>
                </c:pt>
                <c:pt idx="209">
                  <c:v>4.9588E-2</c:v>
                </c:pt>
                <c:pt idx="210">
                  <c:v>4.9588E-2</c:v>
                </c:pt>
                <c:pt idx="211">
                  <c:v>4.9588E-2</c:v>
                </c:pt>
                <c:pt idx="212">
                  <c:v>4.9588E-2</c:v>
                </c:pt>
                <c:pt idx="213">
                  <c:v>4.9588E-2</c:v>
                </c:pt>
                <c:pt idx="214">
                  <c:v>4.9588E-2</c:v>
                </c:pt>
                <c:pt idx="215">
                  <c:v>4.9588E-2</c:v>
                </c:pt>
                <c:pt idx="216">
                  <c:v>4.9588E-2</c:v>
                </c:pt>
                <c:pt idx="217">
                  <c:v>4.9588E-2</c:v>
                </c:pt>
                <c:pt idx="218">
                  <c:v>4.9588E-2</c:v>
                </c:pt>
                <c:pt idx="219">
                  <c:v>4.9588E-2</c:v>
                </c:pt>
                <c:pt idx="220">
                  <c:v>4.9588E-2</c:v>
                </c:pt>
                <c:pt idx="221">
                  <c:v>4.9588E-2</c:v>
                </c:pt>
                <c:pt idx="222">
                  <c:v>4.9637000000000001E-2</c:v>
                </c:pt>
                <c:pt idx="223">
                  <c:v>4.9588E-2</c:v>
                </c:pt>
                <c:pt idx="224">
                  <c:v>4.9588E-2</c:v>
                </c:pt>
                <c:pt idx="225">
                  <c:v>4.9637000000000001E-2</c:v>
                </c:pt>
                <c:pt idx="226">
                  <c:v>4.8624000000000001E-2</c:v>
                </c:pt>
                <c:pt idx="227">
                  <c:v>4.8576000000000001E-2</c:v>
                </c:pt>
                <c:pt idx="228">
                  <c:v>4.8576000000000001E-2</c:v>
                </c:pt>
                <c:pt idx="229">
                  <c:v>4.8576000000000001E-2</c:v>
                </c:pt>
                <c:pt idx="230">
                  <c:v>4.8624000000000001E-2</c:v>
                </c:pt>
                <c:pt idx="231">
                  <c:v>4.8624000000000001E-2</c:v>
                </c:pt>
                <c:pt idx="232">
                  <c:v>4.8624000000000001E-2</c:v>
                </c:pt>
                <c:pt idx="233">
                  <c:v>4.8624000000000001E-2</c:v>
                </c:pt>
                <c:pt idx="234">
                  <c:v>4.8624000000000001E-2</c:v>
                </c:pt>
                <c:pt idx="235">
                  <c:v>4.8624000000000001E-2</c:v>
                </c:pt>
                <c:pt idx="236">
                  <c:v>4.8576000000000001E-2</c:v>
                </c:pt>
                <c:pt idx="237">
                  <c:v>4.8576000000000001E-2</c:v>
                </c:pt>
                <c:pt idx="238">
                  <c:v>4.8576000000000001E-2</c:v>
                </c:pt>
                <c:pt idx="239">
                  <c:v>4.8576000000000001E-2</c:v>
                </c:pt>
                <c:pt idx="240">
                  <c:v>4.8624000000000001E-2</c:v>
                </c:pt>
                <c:pt idx="241">
                  <c:v>4.8576000000000001E-2</c:v>
                </c:pt>
                <c:pt idx="242">
                  <c:v>4.8576000000000001E-2</c:v>
                </c:pt>
                <c:pt idx="243">
                  <c:v>4.8624000000000001E-2</c:v>
                </c:pt>
                <c:pt idx="244">
                  <c:v>4.8576000000000001E-2</c:v>
                </c:pt>
                <c:pt idx="245">
                  <c:v>4.9588E-2</c:v>
                </c:pt>
                <c:pt idx="246">
                  <c:v>4.9588E-2</c:v>
                </c:pt>
                <c:pt idx="247">
                  <c:v>4.9588E-2</c:v>
                </c:pt>
                <c:pt idx="248">
                  <c:v>4.9588E-2</c:v>
                </c:pt>
                <c:pt idx="249">
                  <c:v>4.9588E-2</c:v>
                </c:pt>
                <c:pt idx="250">
                  <c:v>4.9588E-2</c:v>
                </c:pt>
                <c:pt idx="251">
                  <c:v>4.9588E-2</c:v>
                </c:pt>
                <c:pt idx="252">
                  <c:v>4.9588E-2</c:v>
                </c:pt>
                <c:pt idx="253">
                  <c:v>4.9588E-2</c:v>
                </c:pt>
                <c:pt idx="254">
                  <c:v>4.9588E-2</c:v>
                </c:pt>
                <c:pt idx="255">
                  <c:v>4.9588E-2</c:v>
                </c:pt>
                <c:pt idx="256">
                  <c:v>4.9588E-2</c:v>
                </c:pt>
                <c:pt idx="257">
                  <c:v>4.9637000000000001E-2</c:v>
                </c:pt>
                <c:pt idx="258">
                  <c:v>4.9588E-2</c:v>
                </c:pt>
                <c:pt idx="259">
                  <c:v>4.9588E-2</c:v>
                </c:pt>
                <c:pt idx="260">
                  <c:v>4.9588E-2</c:v>
                </c:pt>
                <c:pt idx="261">
                  <c:v>4.9588E-2</c:v>
                </c:pt>
                <c:pt idx="262">
                  <c:v>4.9588E-2</c:v>
                </c:pt>
                <c:pt idx="263">
                  <c:v>4.9588E-2</c:v>
                </c:pt>
                <c:pt idx="264">
                  <c:v>4.9588E-2</c:v>
                </c:pt>
                <c:pt idx="265">
                  <c:v>4.9588E-2</c:v>
                </c:pt>
                <c:pt idx="266">
                  <c:v>4.9637000000000001E-2</c:v>
                </c:pt>
                <c:pt idx="267">
                  <c:v>4.9588E-2</c:v>
                </c:pt>
                <c:pt idx="268">
                  <c:v>4.8576000000000001E-2</c:v>
                </c:pt>
                <c:pt idx="269">
                  <c:v>4.8576000000000001E-2</c:v>
                </c:pt>
                <c:pt idx="270">
                  <c:v>4.8576000000000001E-2</c:v>
                </c:pt>
                <c:pt idx="271">
                  <c:v>4.8624000000000001E-2</c:v>
                </c:pt>
                <c:pt idx="272">
                  <c:v>4.8624000000000001E-2</c:v>
                </c:pt>
                <c:pt idx="273">
                  <c:v>4.8624000000000001E-2</c:v>
                </c:pt>
                <c:pt idx="274">
                  <c:v>4.8576000000000001E-2</c:v>
                </c:pt>
                <c:pt idx="275">
                  <c:v>4.8576000000000001E-2</c:v>
                </c:pt>
                <c:pt idx="276">
                  <c:v>4.8624000000000001E-2</c:v>
                </c:pt>
                <c:pt idx="277">
                  <c:v>4.8624000000000001E-2</c:v>
                </c:pt>
                <c:pt idx="278">
                  <c:v>4.8624000000000001E-2</c:v>
                </c:pt>
                <c:pt idx="279">
                  <c:v>4.8576000000000001E-2</c:v>
                </c:pt>
                <c:pt idx="280">
                  <c:v>4.8576000000000001E-2</c:v>
                </c:pt>
                <c:pt idx="281">
                  <c:v>4.8576000000000001E-2</c:v>
                </c:pt>
                <c:pt idx="282">
                  <c:v>4.8624000000000001E-2</c:v>
                </c:pt>
                <c:pt idx="283">
                  <c:v>4.8576000000000001E-2</c:v>
                </c:pt>
                <c:pt idx="284">
                  <c:v>4.8624000000000001E-2</c:v>
                </c:pt>
                <c:pt idx="285">
                  <c:v>4.8576000000000001E-2</c:v>
                </c:pt>
                <c:pt idx="286">
                  <c:v>4.9588E-2</c:v>
                </c:pt>
                <c:pt idx="287">
                  <c:v>4.9588E-2</c:v>
                </c:pt>
                <c:pt idx="288">
                  <c:v>4.9588E-2</c:v>
                </c:pt>
                <c:pt idx="289">
                  <c:v>4.9588E-2</c:v>
                </c:pt>
                <c:pt idx="290">
                  <c:v>4.9588E-2</c:v>
                </c:pt>
                <c:pt idx="291">
                  <c:v>4.9588E-2</c:v>
                </c:pt>
                <c:pt idx="292">
                  <c:v>4.9588E-2</c:v>
                </c:pt>
                <c:pt idx="293">
                  <c:v>4.9588E-2</c:v>
                </c:pt>
                <c:pt idx="294">
                  <c:v>4.9588E-2</c:v>
                </c:pt>
                <c:pt idx="295">
                  <c:v>4.9588E-2</c:v>
                </c:pt>
                <c:pt idx="296">
                  <c:v>4.9588E-2</c:v>
                </c:pt>
                <c:pt idx="297">
                  <c:v>4.9588E-2</c:v>
                </c:pt>
                <c:pt idx="298">
                  <c:v>4.9588E-2</c:v>
                </c:pt>
                <c:pt idx="299">
                  <c:v>4.9588E-2</c:v>
                </c:pt>
                <c:pt idx="300">
                  <c:v>4.9588E-2</c:v>
                </c:pt>
                <c:pt idx="301">
                  <c:v>4.9588E-2</c:v>
                </c:pt>
                <c:pt idx="302">
                  <c:v>4.9588E-2</c:v>
                </c:pt>
                <c:pt idx="303">
                  <c:v>4.9588E-2</c:v>
                </c:pt>
                <c:pt idx="304">
                  <c:v>4.9588E-2</c:v>
                </c:pt>
                <c:pt idx="305">
                  <c:v>4.9588E-2</c:v>
                </c:pt>
                <c:pt idx="306">
                  <c:v>4.9588E-2</c:v>
                </c:pt>
                <c:pt idx="307">
                  <c:v>4.9637000000000001E-2</c:v>
                </c:pt>
                <c:pt idx="308">
                  <c:v>4.9637000000000001E-2</c:v>
                </c:pt>
                <c:pt idx="309">
                  <c:v>4.8624000000000001E-2</c:v>
                </c:pt>
                <c:pt idx="310">
                  <c:v>4.8624000000000001E-2</c:v>
                </c:pt>
                <c:pt idx="311">
                  <c:v>4.8624000000000001E-2</c:v>
                </c:pt>
                <c:pt idx="312">
                  <c:v>4.8576000000000001E-2</c:v>
                </c:pt>
                <c:pt idx="313">
                  <c:v>4.8576000000000001E-2</c:v>
                </c:pt>
                <c:pt idx="314">
                  <c:v>4.8624000000000001E-2</c:v>
                </c:pt>
                <c:pt idx="315">
                  <c:v>4.8624000000000001E-2</c:v>
                </c:pt>
                <c:pt idx="316">
                  <c:v>4.8624000000000001E-2</c:v>
                </c:pt>
                <c:pt idx="317">
                  <c:v>4.8576000000000001E-2</c:v>
                </c:pt>
                <c:pt idx="318">
                  <c:v>4.8576000000000001E-2</c:v>
                </c:pt>
                <c:pt idx="319">
                  <c:v>4.8576000000000001E-2</c:v>
                </c:pt>
                <c:pt idx="320">
                  <c:v>4.8624000000000001E-2</c:v>
                </c:pt>
                <c:pt idx="321">
                  <c:v>4.8624000000000001E-2</c:v>
                </c:pt>
                <c:pt idx="322">
                  <c:v>4.8624000000000001E-2</c:v>
                </c:pt>
                <c:pt idx="323">
                  <c:v>4.8576000000000001E-2</c:v>
                </c:pt>
                <c:pt idx="324">
                  <c:v>4.8576000000000001E-2</c:v>
                </c:pt>
                <c:pt idx="325">
                  <c:v>4.8576000000000001E-2</c:v>
                </c:pt>
                <c:pt idx="326">
                  <c:v>4.8576000000000001E-2</c:v>
                </c:pt>
                <c:pt idx="327">
                  <c:v>4.8576000000000001E-2</c:v>
                </c:pt>
                <c:pt idx="328">
                  <c:v>4.8576000000000001E-2</c:v>
                </c:pt>
                <c:pt idx="329">
                  <c:v>4.9588E-2</c:v>
                </c:pt>
                <c:pt idx="330">
                  <c:v>4.9588E-2</c:v>
                </c:pt>
                <c:pt idx="331">
                  <c:v>4.9588E-2</c:v>
                </c:pt>
                <c:pt idx="332">
                  <c:v>4.9588E-2</c:v>
                </c:pt>
                <c:pt idx="333">
                  <c:v>4.9588E-2</c:v>
                </c:pt>
                <c:pt idx="334">
                  <c:v>4.9588E-2</c:v>
                </c:pt>
                <c:pt idx="335">
                  <c:v>4.9588E-2</c:v>
                </c:pt>
                <c:pt idx="336">
                  <c:v>4.9588E-2</c:v>
                </c:pt>
                <c:pt idx="337">
                  <c:v>4.9588E-2</c:v>
                </c:pt>
                <c:pt idx="338">
                  <c:v>4.9588E-2</c:v>
                </c:pt>
                <c:pt idx="339">
                  <c:v>4.9588E-2</c:v>
                </c:pt>
                <c:pt idx="340">
                  <c:v>4.9588E-2</c:v>
                </c:pt>
                <c:pt idx="341">
                  <c:v>4.9588E-2</c:v>
                </c:pt>
                <c:pt idx="342">
                  <c:v>4.9588E-2</c:v>
                </c:pt>
                <c:pt idx="343">
                  <c:v>4.9588E-2</c:v>
                </c:pt>
                <c:pt idx="344">
                  <c:v>4.9588E-2</c:v>
                </c:pt>
                <c:pt idx="345">
                  <c:v>4.9588E-2</c:v>
                </c:pt>
                <c:pt idx="346">
                  <c:v>4.9588E-2</c:v>
                </c:pt>
                <c:pt idx="347">
                  <c:v>4.9588E-2</c:v>
                </c:pt>
                <c:pt idx="348">
                  <c:v>4.9588E-2</c:v>
                </c:pt>
                <c:pt idx="349">
                  <c:v>4.8576000000000001E-2</c:v>
                </c:pt>
                <c:pt idx="350">
                  <c:v>4.8576000000000001E-2</c:v>
                </c:pt>
                <c:pt idx="351">
                  <c:v>4.8576000000000001E-2</c:v>
                </c:pt>
                <c:pt idx="352">
                  <c:v>4.8576000000000001E-2</c:v>
                </c:pt>
                <c:pt idx="353">
                  <c:v>4.8576000000000001E-2</c:v>
                </c:pt>
                <c:pt idx="354">
                  <c:v>4.8576000000000001E-2</c:v>
                </c:pt>
                <c:pt idx="355">
                  <c:v>4.8576000000000001E-2</c:v>
                </c:pt>
                <c:pt idx="356">
                  <c:v>4.8576000000000001E-2</c:v>
                </c:pt>
                <c:pt idx="357">
                  <c:v>4.8576000000000001E-2</c:v>
                </c:pt>
                <c:pt idx="358">
                  <c:v>4.8576000000000001E-2</c:v>
                </c:pt>
                <c:pt idx="359">
                  <c:v>4.8576000000000001E-2</c:v>
                </c:pt>
                <c:pt idx="360">
                  <c:v>4.8576000000000001E-2</c:v>
                </c:pt>
                <c:pt idx="361">
                  <c:v>4.8576000000000001E-2</c:v>
                </c:pt>
                <c:pt idx="362">
                  <c:v>4.8576000000000001E-2</c:v>
                </c:pt>
                <c:pt idx="363">
                  <c:v>4.8576000000000001E-2</c:v>
                </c:pt>
                <c:pt idx="364">
                  <c:v>4.8576000000000001E-2</c:v>
                </c:pt>
                <c:pt idx="365">
                  <c:v>4.8576000000000001E-2</c:v>
                </c:pt>
                <c:pt idx="366">
                  <c:v>4.8576000000000001E-2</c:v>
                </c:pt>
                <c:pt idx="367">
                  <c:v>4.8576000000000001E-2</c:v>
                </c:pt>
                <c:pt idx="368">
                  <c:v>4.8576000000000001E-2</c:v>
                </c:pt>
                <c:pt idx="369">
                  <c:v>4.9588E-2</c:v>
                </c:pt>
                <c:pt idx="370">
                  <c:v>4.9588E-2</c:v>
                </c:pt>
                <c:pt idx="371">
                  <c:v>4.9588E-2</c:v>
                </c:pt>
                <c:pt idx="372">
                  <c:v>4.9588E-2</c:v>
                </c:pt>
                <c:pt idx="373">
                  <c:v>4.9588E-2</c:v>
                </c:pt>
                <c:pt idx="374">
                  <c:v>4.9588E-2</c:v>
                </c:pt>
                <c:pt idx="375">
                  <c:v>4.9588E-2</c:v>
                </c:pt>
                <c:pt idx="376">
                  <c:v>4.9588E-2</c:v>
                </c:pt>
                <c:pt idx="377">
                  <c:v>4.9588E-2</c:v>
                </c:pt>
                <c:pt idx="378">
                  <c:v>4.9588E-2</c:v>
                </c:pt>
                <c:pt idx="379">
                  <c:v>4.9588E-2</c:v>
                </c:pt>
                <c:pt idx="380">
                  <c:v>4.9588E-2</c:v>
                </c:pt>
                <c:pt idx="381">
                  <c:v>4.9588E-2</c:v>
                </c:pt>
                <c:pt idx="382">
                  <c:v>4.9588E-2</c:v>
                </c:pt>
                <c:pt idx="383">
                  <c:v>4.9588E-2</c:v>
                </c:pt>
                <c:pt idx="384">
                  <c:v>4.9588E-2</c:v>
                </c:pt>
                <c:pt idx="385">
                  <c:v>4.9588E-2</c:v>
                </c:pt>
                <c:pt idx="386">
                  <c:v>4.9588E-2</c:v>
                </c:pt>
                <c:pt idx="387">
                  <c:v>4.9588E-2</c:v>
                </c:pt>
                <c:pt idx="388">
                  <c:v>4.9588E-2</c:v>
                </c:pt>
                <c:pt idx="389">
                  <c:v>4.9637000000000001E-2</c:v>
                </c:pt>
                <c:pt idx="390">
                  <c:v>4.9637000000000001E-2</c:v>
                </c:pt>
                <c:pt idx="391">
                  <c:v>4.9588E-2</c:v>
                </c:pt>
                <c:pt idx="392">
                  <c:v>4.9588E-2</c:v>
                </c:pt>
                <c:pt idx="393">
                  <c:v>4.9588E-2</c:v>
                </c:pt>
                <c:pt idx="394">
                  <c:v>4.8576000000000001E-2</c:v>
                </c:pt>
                <c:pt idx="395">
                  <c:v>4.8576000000000001E-2</c:v>
                </c:pt>
                <c:pt idx="396">
                  <c:v>4.8576000000000001E-2</c:v>
                </c:pt>
                <c:pt idx="397">
                  <c:v>4.8576000000000001E-2</c:v>
                </c:pt>
                <c:pt idx="398">
                  <c:v>4.8576000000000001E-2</c:v>
                </c:pt>
                <c:pt idx="399">
                  <c:v>4.8576000000000001E-2</c:v>
                </c:pt>
                <c:pt idx="400">
                  <c:v>4.8576000000000001E-2</c:v>
                </c:pt>
                <c:pt idx="401">
                  <c:v>4.8576000000000001E-2</c:v>
                </c:pt>
                <c:pt idx="402">
                  <c:v>4.8576000000000001E-2</c:v>
                </c:pt>
                <c:pt idx="403">
                  <c:v>4.8576000000000001E-2</c:v>
                </c:pt>
                <c:pt idx="404">
                  <c:v>4.8576000000000001E-2</c:v>
                </c:pt>
                <c:pt idx="405">
                  <c:v>4.8576000000000001E-2</c:v>
                </c:pt>
                <c:pt idx="406">
                  <c:v>4.8576000000000001E-2</c:v>
                </c:pt>
                <c:pt idx="407">
                  <c:v>4.8576000000000001E-2</c:v>
                </c:pt>
                <c:pt idx="408">
                  <c:v>4.8576000000000001E-2</c:v>
                </c:pt>
                <c:pt idx="409">
                  <c:v>4.9588E-2</c:v>
                </c:pt>
                <c:pt idx="410">
                  <c:v>4.9588E-2</c:v>
                </c:pt>
                <c:pt idx="411">
                  <c:v>4.9588E-2</c:v>
                </c:pt>
                <c:pt idx="412">
                  <c:v>4.9588E-2</c:v>
                </c:pt>
                <c:pt idx="413">
                  <c:v>4.9588E-2</c:v>
                </c:pt>
                <c:pt idx="414">
                  <c:v>4.9588E-2</c:v>
                </c:pt>
                <c:pt idx="415">
                  <c:v>4.9588E-2</c:v>
                </c:pt>
                <c:pt idx="416">
                  <c:v>4.9588E-2</c:v>
                </c:pt>
                <c:pt idx="417">
                  <c:v>4.9588E-2</c:v>
                </c:pt>
                <c:pt idx="418">
                  <c:v>4.9588E-2</c:v>
                </c:pt>
                <c:pt idx="419">
                  <c:v>4.9588E-2</c:v>
                </c:pt>
                <c:pt idx="420">
                  <c:v>4.9588E-2</c:v>
                </c:pt>
                <c:pt idx="421">
                  <c:v>4.9588E-2</c:v>
                </c:pt>
                <c:pt idx="422">
                  <c:v>4.9588E-2</c:v>
                </c:pt>
                <c:pt idx="423">
                  <c:v>4.9588E-2</c:v>
                </c:pt>
                <c:pt idx="424">
                  <c:v>5.0599999999999999E-2</c:v>
                </c:pt>
                <c:pt idx="425">
                  <c:v>4.9588E-2</c:v>
                </c:pt>
                <c:pt idx="426">
                  <c:v>5.0599999999999999E-2</c:v>
                </c:pt>
                <c:pt idx="427">
                  <c:v>4.9588E-2</c:v>
                </c:pt>
                <c:pt idx="428">
                  <c:v>4.9588E-2</c:v>
                </c:pt>
                <c:pt idx="429">
                  <c:v>4.9588E-2</c:v>
                </c:pt>
                <c:pt idx="430">
                  <c:v>4.9637000000000001E-2</c:v>
                </c:pt>
                <c:pt idx="431">
                  <c:v>4.9637000000000001E-2</c:v>
                </c:pt>
                <c:pt idx="432">
                  <c:v>4.9637000000000001E-2</c:v>
                </c:pt>
                <c:pt idx="433">
                  <c:v>4.9637000000000001E-2</c:v>
                </c:pt>
                <c:pt idx="434">
                  <c:v>4.9637000000000001E-2</c:v>
                </c:pt>
                <c:pt idx="435">
                  <c:v>4.9637000000000001E-2</c:v>
                </c:pt>
                <c:pt idx="436">
                  <c:v>4.8576000000000001E-2</c:v>
                </c:pt>
                <c:pt idx="437">
                  <c:v>4.8576000000000001E-2</c:v>
                </c:pt>
                <c:pt idx="438">
                  <c:v>4.8576000000000001E-2</c:v>
                </c:pt>
                <c:pt idx="439">
                  <c:v>4.8576000000000001E-2</c:v>
                </c:pt>
                <c:pt idx="440">
                  <c:v>4.8624000000000001E-2</c:v>
                </c:pt>
                <c:pt idx="441">
                  <c:v>4.8576000000000001E-2</c:v>
                </c:pt>
                <c:pt idx="442">
                  <c:v>4.8576000000000001E-2</c:v>
                </c:pt>
                <c:pt idx="443">
                  <c:v>4.8624000000000001E-2</c:v>
                </c:pt>
                <c:pt idx="444">
                  <c:v>4.8576000000000001E-2</c:v>
                </c:pt>
                <c:pt idx="445">
                  <c:v>4.8576000000000001E-2</c:v>
                </c:pt>
                <c:pt idx="446">
                  <c:v>4.8576000000000001E-2</c:v>
                </c:pt>
                <c:pt idx="447">
                  <c:v>4.8576000000000001E-2</c:v>
                </c:pt>
                <c:pt idx="448">
                  <c:v>4.8576000000000001E-2</c:v>
                </c:pt>
                <c:pt idx="449">
                  <c:v>4.8576000000000001E-2</c:v>
                </c:pt>
                <c:pt idx="450">
                  <c:v>4.8576000000000001E-2</c:v>
                </c:pt>
                <c:pt idx="451">
                  <c:v>4.9588E-2</c:v>
                </c:pt>
                <c:pt idx="452">
                  <c:v>4.9588E-2</c:v>
                </c:pt>
                <c:pt idx="453">
                  <c:v>4.9588E-2</c:v>
                </c:pt>
                <c:pt idx="454">
                  <c:v>4.9588E-2</c:v>
                </c:pt>
                <c:pt idx="455">
                  <c:v>4.9588E-2</c:v>
                </c:pt>
                <c:pt idx="456">
                  <c:v>4.9588E-2</c:v>
                </c:pt>
                <c:pt idx="457">
                  <c:v>4.9588E-2</c:v>
                </c:pt>
                <c:pt idx="458">
                  <c:v>4.9588E-2</c:v>
                </c:pt>
                <c:pt idx="459">
                  <c:v>4.9588E-2</c:v>
                </c:pt>
                <c:pt idx="460">
                  <c:v>4.9588E-2</c:v>
                </c:pt>
                <c:pt idx="461">
                  <c:v>4.9588E-2</c:v>
                </c:pt>
                <c:pt idx="462">
                  <c:v>4.9588E-2</c:v>
                </c:pt>
                <c:pt idx="463">
                  <c:v>5.0599999999999999E-2</c:v>
                </c:pt>
                <c:pt idx="464">
                  <c:v>4.9588E-2</c:v>
                </c:pt>
                <c:pt idx="465">
                  <c:v>4.9588E-2</c:v>
                </c:pt>
                <c:pt idx="466">
                  <c:v>5.0599999999999999E-2</c:v>
                </c:pt>
                <c:pt idx="467">
                  <c:v>5.0599999999999999E-2</c:v>
                </c:pt>
                <c:pt idx="468">
                  <c:v>5.0599999999999999E-2</c:v>
                </c:pt>
                <c:pt idx="469">
                  <c:v>4.9588E-2</c:v>
                </c:pt>
                <c:pt idx="470">
                  <c:v>4.9588E-2</c:v>
                </c:pt>
                <c:pt idx="471">
                  <c:v>4.9588E-2</c:v>
                </c:pt>
                <c:pt idx="472">
                  <c:v>4.9588E-2</c:v>
                </c:pt>
                <c:pt idx="473">
                  <c:v>4.9637000000000001E-2</c:v>
                </c:pt>
                <c:pt idx="474">
                  <c:v>4.9637000000000001E-2</c:v>
                </c:pt>
                <c:pt idx="475">
                  <c:v>4.9588E-2</c:v>
                </c:pt>
                <c:pt idx="476">
                  <c:v>4.8576000000000001E-2</c:v>
                </c:pt>
                <c:pt idx="477">
                  <c:v>4.8576000000000001E-2</c:v>
                </c:pt>
                <c:pt idx="478">
                  <c:v>4.8576000000000001E-2</c:v>
                </c:pt>
                <c:pt idx="479">
                  <c:v>4.8576000000000001E-2</c:v>
                </c:pt>
                <c:pt idx="480">
                  <c:v>4.9588E-2</c:v>
                </c:pt>
                <c:pt idx="481">
                  <c:v>4.8576000000000001E-2</c:v>
                </c:pt>
                <c:pt idx="482">
                  <c:v>4.8576000000000001E-2</c:v>
                </c:pt>
                <c:pt idx="483">
                  <c:v>4.8576000000000001E-2</c:v>
                </c:pt>
                <c:pt idx="484">
                  <c:v>4.8624000000000001E-2</c:v>
                </c:pt>
                <c:pt idx="485">
                  <c:v>4.8576000000000001E-2</c:v>
                </c:pt>
                <c:pt idx="486">
                  <c:v>4.8576000000000001E-2</c:v>
                </c:pt>
                <c:pt idx="487">
                  <c:v>4.8576000000000001E-2</c:v>
                </c:pt>
                <c:pt idx="488">
                  <c:v>4.8576000000000001E-2</c:v>
                </c:pt>
                <c:pt idx="489">
                  <c:v>4.8576000000000001E-2</c:v>
                </c:pt>
                <c:pt idx="490">
                  <c:v>4.8576000000000001E-2</c:v>
                </c:pt>
                <c:pt idx="491">
                  <c:v>4.8576000000000001E-2</c:v>
                </c:pt>
                <c:pt idx="492">
                  <c:v>4.8576000000000001E-2</c:v>
                </c:pt>
                <c:pt idx="493">
                  <c:v>4.8576000000000001E-2</c:v>
                </c:pt>
                <c:pt idx="494">
                  <c:v>4.8576000000000001E-2</c:v>
                </c:pt>
                <c:pt idx="495">
                  <c:v>4.8576000000000001E-2</c:v>
                </c:pt>
                <c:pt idx="496">
                  <c:v>4.8624000000000001E-2</c:v>
                </c:pt>
                <c:pt idx="497">
                  <c:v>4.8624000000000001E-2</c:v>
                </c:pt>
                <c:pt idx="498">
                  <c:v>4.8624000000000001E-2</c:v>
                </c:pt>
                <c:pt idx="499">
                  <c:v>4.8576000000000001E-2</c:v>
                </c:pt>
                <c:pt idx="500">
                  <c:v>4.8624000000000001E-2</c:v>
                </c:pt>
                <c:pt idx="501">
                  <c:v>4.8576000000000001E-2</c:v>
                </c:pt>
                <c:pt idx="502">
                  <c:v>4.8576000000000001E-2</c:v>
                </c:pt>
                <c:pt idx="503">
                  <c:v>4.8576000000000001E-2</c:v>
                </c:pt>
                <c:pt idx="504">
                  <c:v>4.8576000000000001E-2</c:v>
                </c:pt>
                <c:pt idx="505">
                  <c:v>4.8576000000000001E-2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Sheet1!$J$1</c:f>
              <c:strCache>
                <c:ptCount val="1"/>
                <c:pt idx="0">
                  <c:v>A7_W</c:v>
                </c:pt>
              </c:strCache>
            </c:strRef>
          </c:tx>
          <c:marker>
            <c:symbol val="none"/>
          </c:marker>
          <c:val>
            <c:numRef>
              <c:f>Sheet1!$J$2:$J$507</c:f>
              <c:numCache>
                <c:formatCode>General</c:formatCode>
                <c:ptCount val="506"/>
                <c:pt idx="0">
                  <c:v>8.0659999999999996E-2</c:v>
                </c:pt>
                <c:pt idx="1">
                  <c:v>0.10534200000000001</c:v>
                </c:pt>
                <c:pt idx="2">
                  <c:v>0.10534200000000001</c:v>
                </c:pt>
                <c:pt idx="3">
                  <c:v>9.8917000000000005E-2</c:v>
                </c:pt>
                <c:pt idx="4">
                  <c:v>0.103265</c:v>
                </c:pt>
                <c:pt idx="5">
                  <c:v>0.10534200000000001</c:v>
                </c:pt>
                <c:pt idx="6">
                  <c:v>0.10317</c:v>
                </c:pt>
                <c:pt idx="7">
                  <c:v>0.104352</c:v>
                </c:pt>
                <c:pt idx="8">
                  <c:v>0.103265</c:v>
                </c:pt>
                <c:pt idx="9">
                  <c:v>8.9380000000000001E-2</c:v>
                </c:pt>
                <c:pt idx="10">
                  <c:v>0.10246</c:v>
                </c:pt>
                <c:pt idx="11">
                  <c:v>0.102178</c:v>
                </c:pt>
                <c:pt idx="12">
                  <c:v>0.104352</c:v>
                </c:pt>
                <c:pt idx="13">
                  <c:v>0.104256</c:v>
                </c:pt>
                <c:pt idx="14">
                  <c:v>0.104256</c:v>
                </c:pt>
                <c:pt idx="15">
                  <c:v>9.7739999999999994E-2</c:v>
                </c:pt>
                <c:pt idx="16">
                  <c:v>9.1560000000000002E-2</c:v>
                </c:pt>
                <c:pt idx="17">
                  <c:v>0.101091</c:v>
                </c:pt>
                <c:pt idx="18">
                  <c:v>0.10317</c:v>
                </c:pt>
                <c:pt idx="19">
                  <c:v>0.10534200000000001</c:v>
                </c:pt>
                <c:pt idx="20">
                  <c:v>0.104256</c:v>
                </c:pt>
                <c:pt idx="21">
                  <c:v>9.8917000000000005E-2</c:v>
                </c:pt>
                <c:pt idx="22">
                  <c:v>9.0303999999999995E-2</c:v>
                </c:pt>
                <c:pt idx="23">
                  <c:v>0.102178</c:v>
                </c:pt>
                <c:pt idx="24">
                  <c:v>0.10208399999999999</c:v>
                </c:pt>
                <c:pt idx="25">
                  <c:v>0.104256</c:v>
                </c:pt>
                <c:pt idx="26">
                  <c:v>0.104256</c:v>
                </c:pt>
                <c:pt idx="27">
                  <c:v>0.102178</c:v>
                </c:pt>
                <c:pt idx="28">
                  <c:v>9.0469999999999995E-2</c:v>
                </c:pt>
                <c:pt idx="29">
                  <c:v>0.105439</c:v>
                </c:pt>
                <c:pt idx="30">
                  <c:v>0.104256</c:v>
                </c:pt>
                <c:pt idx="31">
                  <c:v>0.104256</c:v>
                </c:pt>
                <c:pt idx="32">
                  <c:v>0.103265</c:v>
                </c:pt>
                <c:pt idx="33">
                  <c:v>0.102178</c:v>
                </c:pt>
                <c:pt idx="34">
                  <c:v>0.100004</c:v>
                </c:pt>
                <c:pt idx="35">
                  <c:v>0.104256</c:v>
                </c:pt>
                <c:pt idx="36">
                  <c:v>0.105439</c:v>
                </c:pt>
                <c:pt idx="37">
                  <c:v>0.104256</c:v>
                </c:pt>
                <c:pt idx="38">
                  <c:v>0.103265</c:v>
                </c:pt>
                <c:pt idx="39">
                  <c:v>9.0303999999999995E-2</c:v>
                </c:pt>
                <c:pt idx="40">
                  <c:v>9.0303999999999995E-2</c:v>
                </c:pt>
                <c:pt idx="41">
                  <c:v>0.101091</c:v>
                </c:pt>
                <c:pt idx="42">
                  <c:v>0.105439</c:v>
                </c:pt>
                <c:pt idx="43">
                  <c:v>0.10208399999999999</c:v>
                </c:pt>
                <c:pt idx="44">
                  <c:v>0.104352</c:v>
                </c:pt>
                <c:pt idx="45">
                  <c:v>0.100998</c:v>
                </c:pt>
                <c:pt idx="46">
                  <c:v>9.0303999999999995E-2</c:v>
                </c:pt>
                <c:pt idx="47">
                  <c:v>0.139707</c:v>
                </c:pt>
                <c:pt idx="48">
                  <c:v>0.27376</c:v>
                </c:pt>
                <c:pt idx="49">
                  <c:v>0.45629999999999998</c:v>
                </c:pt>
                <c:pt idx="50">
                  <c:v>0.42509999999999998</c:v>
                </c:pt>
                <c:pt idx="51">
                  <c:v>0.34046999999999999</c:v>
                </c:pt>
                <c:pt idx="52">
                  <c:v>0.41339999999999999</c:v>
                </c:pt>
                <c:pt idx="53">
                  <c:v>0.17805000000000001</c:v>
                </c:pt>
                <c:pt idx="54">
                  <c:v>0.116095</c:v>
                </c:pt>
                <c:pt idx="55">
                  <c:v>0.212619</c:v>
                </c:pt>
                <c:pt idx="56">
                  <c:v>0.489346</c:v>
                </c:pt>
                <c:pt idx="57">
                  <c:v>0.33655499999999999</c:v>
                </c:pt>
                <c:pt idx="58">
                  <c:v>9.1392000000000001E-2</c:v>
                </c:pt>
                <c:pt idx="59">
                  <c:v>8.2839999999999997E-2</c:v>
                </c:pt>
                <c:pt idx="60">
                  <c:v>8.72E-2</c:v>
                </c:pt>
                <c:pt idx="61">
                  <c:v>0.13924</c:v>
                </c:pt>
                <c:pt idx="62">
                  <c:v>0.104352</c:v>
                </c:pt>
                <c:pt idx="63">
                  <c:v>8.8289999999999993E-2</c:v>
                </c:pt>
                <c:pt idx="64">
                  <c:v>0.104256</c:v>
                </c:pt>
                <c:pt idx="65">
                  <c:v>0.113925</c:v>
                </c:pt>
                <c:pt idx="66">
                  <c:v>0.112302</c:v>
                </c:pt>
                <c:pt idx="67">
                  <c:v>9.1392000000000001E-2</c:v>
                </c:pt>
                <c:pt idx="68">
                  <c:v>0.1085</c:v>
                </c:pt>
                <c:pt idx="69">
                  <c:v>0.11118</c:v>
                </c:pt>
                <c:pt idx="70">
                  <c:v>0.116095</c:v>
                </c:pt>
                <c:pt idx="71">
                  <c:v>0.11501</c:v>
                </c:pt>
                <c:pt idx="72">
                  <c:v>0.17531099999999999</c:v>
                </c:pt>
                <c:pt idx="73">
                  <c:v>0.19622400000000001</c:v>
                </c:pt>
                <c:pt idx="74">
                  <c:v>0.32485199999999997</c:v>
                </c:pt>
                <c:pt idx="75">
                  <c:v>0.42899999999999999</c:v>
                </c:pt>
                <c:pt idx="76">
                  <c:v>0.16811200000000001</c:v>
                </c:pt>
                <c:pt idx="77">
                  <c:v>0.65239100000000005</c:v>
                </c:pt>
                <c:pt idx="78">
                  <c:v>0.70427099999999998</c:v>
                </c:pt>
                <c:pt idx="79">
                  <c:v>0.472472</c:v>
                </c:pt>
                <c:pt idx="80">
                  <c:v>0.45629999999999998</c:v>
                </c:pt>
                <c:pt idx="81">
                  <c:v>0.44131999999999999</c:v>
                </c:pt>
                <c:pt idx="82">
                  <c:v>0.48675000000000002</c:v>
                </c:pt>
                <c:pt idx="83">
                  <c:v>0.44590000000000002</c:v>
                </c:pt>
                <c:pt idx="84">
                  <c:v>0.445214</c:v>
                </c:pt>
                <c:pt idx="85">
                  <c:v>0.44590000000000002</c:v>
                </c:pt>
                <c:pt idx="86">
                  <c:v>0.44069999999999998</c:v>
                </c:pt>
                <c:pt idx="87">
                  <c:v>0.42380000000000001</c:v>
                </c:pt>
                <c:pt idx="88">
                  <c:v>0.44850000000000001</c:v>
                </c:pt>
                <c:pt idx="89">
                  <c:v>0.46410000000000001</c:v>
                </c:pt>
                <c:pt idx="90">
                  <c:v>0.44979999999999998</c:v>
                </c:pt>
                <c:pt idx="91">
                  <c:v>0.44979999999999998</c:v>
                </c:pt>
                <c:pt idx="92">
                  <c:v>0.44330000000000003</c:v>
                </c:pt>
                <c:pt idx="93">
                  <c:v>0.44979999999999998</c:v>
                </c:pt>
                <c:pt idx="94">
                  <c:v>0.43290000000000001</c:v>
                </c:pt>
                <c:pt idx="95">
                  <c:v>0.4199</c:v>
                </c:pt>
                <c:pt idx="96">
                  <c:v>0.44590000000000002</c:v>
                </c:pt>
                <c:pt idx="97">
                  <c:v>0.10642799999999999</c:v>
                </c:pt>
                <c:pt idx="98">
                  <c:v>0.10642799999999999</c:v>
                </c:pt>
                <c:pt idx="99">
                  <c:v>0.10534200000000001</c:v>
                </c:pt>
                <c:pt idx="100">
                  <c:v>0.10208399999999999</c:v>
                </c:pt>
                <c:pt idx="101">
                  <c:v>9.2480000000000007E-2</c:v>
                </c:pt>
                <c:pt idx="102">
                  <c:v>0.1087</c:v>
                </c:pt>
                <c:pt idx="103">
                  <c:v>0.10534200000000001</c:v>
                </c:pt>
                <c:pt idx="104">
                  <c:v>0.104256</c:v>
                </c:pt>
                <c:pt idx="105">
                  <c:v>0.106526</c:v>
                </c:pt>
                <c:pt idx="106">
                  <c:v>0.101091</c:v>
                </c:pt>
                <c:pt idx="107">
                  <c:v>0.101091</c:v>
                </c:pt>
                <c:pt idx="108">
                  <c:v>0.110772</c:v>
                </c:pt>
                <c:pt idx="109">
                  <c:v>0.104256</c:v>
                </c:pt>
                <c:pt idx="110">
                  <c:v>0.104256</c:v>
                </c:pt>
                <c:pt idx="111">
                  <c:v>0.121632</c:v>
                </c:pt>
                <c:pt idx="112">
                  <c:v>9.0303999999999995E-2</c:v>
                </c:pt>
                <c:pt idx="113">
                  <c:v>0.102178</c:v>
                </c:pt>
                <c:pt idx="114">
                  <c:v>0.102178</c:v>
                </c:pt>
                <c:pt idx="115">
                  <c:v>0.107514</c:v>
                </c:pt>
                <c:pt idx="116">
                  <c:v>0.105439</c:v>
                </c:pt>
                <c:pt idx="117">
                  <c:v>0.104352</c:v>
                </c:pt>
                <c:pt idx="118">
                  <c:v>0.10968600000000001</c:v>
                </c:pt>
                <c:pt idx="119">
                  <c:v>0.40820000000000001</c:v>
                </c:pt>
                <c:pt idx="120">
                  <c:v>0.43419999999999997</c:v>
                </c:pt>
                <c:pt idx="121">
                  <c:v>0.44069999999999998</c:v>
                </c:pt>
                <c:pt idx="122">
                  <c:v>0.44590000000000002</c:v>
                </c:pt>
                <c:pt idx="123">
                  <c:v>0.44069999999999998</c:v>
                </c:pt>
                <c:pt idx="124">
                  <c:v>0.44910800000000001</c:v>
                </c:pt>
                <c:pt idx="125">
                  <c:v>0.44131999999999999</c:v>
                </c:pt>
                <c:pt idx="126">
                  <c:v>0.44002200000000002</c:v>
                </c:pt>
                <c:pt idx="127">
                  <c:v>0.48155799999999999</c:v>
                </c:pt>
                <c:pt idx="128">
                  <c:v>0.44131999999999999</c:v>
                </c:pt>
                <c:pt idx="129">
                  <c:v>0.44330000000000003</c:v>
                </c:pt>
                <c:pt idx="130">
                  <c:v>0.438724</c:v>
                </c:pt>
                <c:pt idx="131">
                  <c:v>0.44131999999999999</c:v>
                </c:pt>
                <c:pt idx="132">
                  <c:v>0.44069999999999998</c:v>
                </c:pt>
                <c:pt idx="133">
                  <c:v>0.44131999999999999</c:v>
                </c:pt>
                <c:pt idx="134">
                  <c:v>0.442</c:v>
                </c:pt>
                <c:pt idx="135">
                  <c:v>0.42249999999999999</c:v>
                </c:pt>
                <c:pt idx="136">
                  <c:v>0.43940000000000001</c:v>
                </c:pt>
                <c:pt idx="137">
                  <c:v>0.27596799999999999</c:v>
                </c:pt>
                <c:pt idx="138">
                  <c:v>0.10534200000000001</c:v>
                </c:pt>
                <c:pt idx="139">
                  <c:v>0.107514</c:v>
                </c:pt>
                <c:pt idx="140">
                  <c:v>0.116202</c:v>
                </c:pt>
                <c:pt idx="141">
                  <c:v>9.0469999999999995E-2</c:v>
                </c:pt>
                <c:pt idx="142">
                  <c:v>0.102178</c:v>
                </c:pt>
                <c:pt idx="143">
                  <c:v>0.109787</c:v>
                </c:pt>
                <c:pt idx="144">
                  <c:v>0.104352</c:v>
                </c:pt>
                <c:pt idx="145">
                  <c:v>0.104256</c:v>
                </c:pt>
                <c:pt idx="146">
                  <c:v>0.105439</c:v>
                </c:pt>
                <c:pt idx="147">
                  <c:v>0.104256</c:v>
                </c:pt>
                <c:pt idx="148">
                  <c:v>8.8127999999999998E-2</c:v>
                </c:pt>
                <c:pt idx="149">
                  <c:v>9.8917000000000005E-2</c:v>
                </c:pt>
                <c:pt idx="150">
                  <c:v>0.104256</c:v>
                </c:pt>
                <c:pt idx="151">
                  <c:v>0.10534200000000001</c:v>
                </c:pt>
                <c:pt idx="152">
                  <c:v>0.104352</c:v>
                </c:pt>
                <c:pt idx="153">
                  <c:v>0.10534200000000001</c:v>
                </c:pt>
                <c:pt idx="154">
                  <c:v>9.1392000000000001E-2</c:v>
                </c:pt>
                <c:pt idx="155">
                  <c:v>9.5743999999999996E-2</c:v>
                </c:pt>
                <c:pt idx="156">
                  <c:v>0.104256</c:v>
                </c:pt>
                <c:pt idx="157">
                  <c:v>0.10534200000000001</c:v>
                </c:pt>
                <c:pt idx="158">
                  <c:v>0.10317</c:v>
                </c:pt>
                <c:pt idx="159">
                  <c:v>0.10317</c:v>
                </c:pt>
                <c:pt idx="160">
                  <c:v>0.33642</c:v>
                </c:pt>
                <c:pt idx="161">
                  <c:v>0.42249999999999999</c:v>
                </c:pt>
                <c:pt idx="162">
                  <c:v>0.43809999999999999</c:v>
                </c:pt>
                <c:pt idx="163">
                  <c:v>0.442</c:v>
                </c:pt>
                <c:pt idx="164">
                  <c:v>0.43809999999999999</c:v>
                </c:pt>
                <c:pt idx="165">
                  <c:v>0.44069999999999998</c:v>
                </c:pt>
                <c:pt idx="166">
                  <c:v>0.43742599999999998</c:v>
                </c:pt>
                <c:pt idx="167">
                  <c:v>0.44910800000000001</c:v>
                </c:pt>
                <c:pt idx="168">
                  <c:v>0.42963800000000002</c:v>
                </c:pt>
                <c:pt idx="169">
                  <c:v>0.43940000000000001</c:v>
                </c:pt>
                <c:pt idx="170">
                  <c:v>0.44069999999999998</c:v>
                </c:pt>
                <c:pt idx="171">
                  <c:v>0.44330000000000003</c:v>
                </c:pt>
                <c:pt idx="172">
                  <c:v>0.438724</c:v>
                </c:pt>
                <c:pt idx="173">
                  <c:v>0.43940000000000001</c:v>
                </c:pt>
                <c:pt idx="174">
                  <c:v>0.44069999999999998</c:v>
                </c:pt>
                <c:pt idx="175">
                  <c:v>0.4446</c:v>
                </c:pt>
                <c:pt idx="176">
                  <c:v>0.43030000000000002</c:v>
                </c:pt>
                <c:pt idx="177">
                  <c:v>0.42120000000000002</c:v>
                </c:pt>
                <c:pt idx="178">
                  <c:v>0.44330000000000003</c:v>
                </c:pt>
                <c:pt idx="179">
                  <c:v>0.33044400000000002</c:v>
                </c:pt>
                <c:pt idx="180">
                  <c:v>0.105439</c:v>
                </c:pt>
                <c:pt idx="181">
                  <c:v>0.106526</c:v>
                </c:pt>
                <c:pt idx="182">
                  <c:v>0.105439</c:v>
                </c:pt>
                <c:pt idx="183">
                  <c:v>9.3481999999999996E-2</c:v>
                </c:pt>
                <c:pt idx="184">
                  <c:v>9.4656000000000004E-2</c:v>
                </c:pt>
                <c:pt idx="185">
                  <c:v>0.107613</c:v>
                </c:pt>
                <c:pt idx="186">
                  <c:v>0.104352</c:v>
                </c:pt>
                <c:pt idx="187">
                  <c:v>0.104256</c:v>
                </c:pt>
                <c:pt idx="188">
                  <c:v>0.106526</c:v>
                </c:pt>
                <c:pt idx="189">
                  <c:v>9.5656000000000005E-2</c:v>
                </c:pt>
                <c:pt idx="190">
                  <c:v>9.1392000000000001E-2</c:v>
                </c:pt>
                <c:pt idx="191">
                  <c:v>0.106526</c:v>
                </c:pt>
                <c:pt idx="192">
                  <c:v>0.104352</c:v>
                </c:pt>
                <c:pt idx="193">
                  <c:v>0.104256</c:v>
                </c:pt>
                <c:pt idx="194">
                  <c:v>0.103265</c:v>
                </c:pt>
                <c:pt idx="195">
                  <c:v>9.8917000000000005E-2</c:v>
                </c:pt>
                <c:pt idx="196">
                  <c:v>0.104352</c:v>
                </c:pt>
                <c:pt idx="197">
                  <c:v>0.104352</c:v>
                </c:pt>
                <c:pt idx="198">
                  <c:v>0.104256</c:v>
                </c:pt>
                <c:pt idx="199">
                  <c:v>0.105439</c:v>
                </c:pt>
                <c:pt idx="200">
                  <c:v>0.100998</c:v>
                </c:pt>
                <c:pt idx="201">
                  <c:v>0.26126700000000003</c:v>
                </c:pt>
                <c:pt idx="202">
                  <c:v>0.42444599999999999</c:v>
                </c:pt>
                <c:pt idx="203">
                  <c:v>0.438724</c:v>
                </c:pt>
                <c:pt idx="204">
                  <c:v>0.44131999999999999</c:v>
                </c:pt>
                <c:pt idx="205">
                  <c:v>0.442</c:v>
                </c:pt>
                <c:pt idx="206">
                  <c:v>0.4446</c:v>
                </c:pt>
                <c:pt idx="207">
                  <c:v>0.4446</c:v>
                </c:pt>
                <c:pt idx="208">
                  <c:v>0.43940000000000001</c:v>
                </c:pt>
                <c:pt idx="209">
                  <c:v>0.43940000000000001</c:v>
                </c:pt>
                <c:pt idx="210">
                  <c:v>0.42120000000000002</c:v>
                </c:pt>
                <c:pt idx="211">
                  <c:v>0.42834</c:v>
                </c:pt>
                <c:pt idx="212">
                  <c:v>0.44069999999999998</c:v>
                </c:pt>
                <c:pt idx="213">
                  <c:v>0.44069999999999998</c:v>
                </c:pt>
                <c:pt idx="214">
                  <c:v>0.442</c:v>
                </c:pt>
                <c:pt idx="215">
                  <c:v>0.44069999999999998</c:v>
                </c:pt>
                <c:pt idx="216">
                  <c:v>0.44590000000000002</c:v>
                </c:pt>
                <c:pt idx="217">
                  <c:v>0.44330000000000003</c:v>
                </c:pt>
                <c:pt idx="218">
                  <c:v>0.42380000000000001</c:v>
                </c:pt>
                <c:pt idx="219">
                  <c:v>0.4264</c:v>
                </c:pt>
                <c:pt idx="220">
                  <c:v>0.42437999999999998</c:v>
                </c:pt>
                <c:pt idx="221">
                  <c:v>0.10534200000000001</c:v>
                </c:pt>
                <c:pt idx="222">
                  <c:v>0.10534200000000001</c:v>
                </c:pt>
                <c:pt idx="223">
                  <c:v>0.106526</c:v>
                </c:pt>
                <c:pt idx="224">
                  <c:v>0.100004</c:v>
                </c:pt>
                <c:pt idx="225">
                  <c:v>0.100096</c:v>
                </c:pt>
                <c:pt idx="226">
                  <c:v>0.10534200000000001</c:v>
                </c:pt>
                <c:pt idx="227">
                  <c:v>0.106526</c:v>
                </c:pt>
                <c:pt idx="228">
                  <c:v>0.104256</c:v>
                </c:pt>
                <c:pt idx="229">
                  <c:v>0.106526</c:v>
                </c:pt>
                <c:pt idx="230">
                  <c:v>0.102178</c:v>
                </c:pt>
                <c:pt idx="231">
                  <c:v>9.8917000000000005E-2</c:v>
                </c:pt>
                <c:pt idx="232">
                  <c:v>0.10534200000000001</c:v>
                </c:pt>
                <c:pt idx="233">
                  <c:v>0.104352</c:v>
                </c:pt>
                <c:pt idx="234">
                  <c:v>0.10642799999999999</c:v>
                </c:pt>
                <c:pt idx="235">
                  <c:v>0.10642799999999999</c:v>
                </c:pt>
                <c:pt idx="236">
                  <c:v>0.10208399999999999</c:v>
                </c:pt>
                <c:pt idx="237">
                  <c:v>9.1392000000000001E-2</c:v>
                </c:pt>
                <c:pt idx="238">
                  <c:v>9.8917000000000005E-2</c:v>
                </c:pt>
                <c:pt idx="239">
                  <c:v>0.104352</c:v>
                </c:pt>
                <c:pt idx="240">
                  <c:v>0.10534200000000001</c:v>
                </c:pt>
                <c:pt idx="241">
                  <c:v>0.104256</c:v>
                </c:pt>
                <c:pt idx="242">
                  <c:v>0.17772399999999999</c:v>
                </c:pt>
                <c:pt idx="243">
                  <c:v>0.41860000000000003</c:v>
                </c:pt>
                <c:pt idx="244">
                  <c:v>0.42899999999999999</c:v>
                </c:pt>
                <c:pt idx="245">
                  <c:v>0.43742599999999998</c:v>
                </c:pt>
                <c:pt idx="246">
                  <c:v>0.44069999999999998</c:v>
                </c:pt>
                <c:pt idx="247">
                  <c:v>0.4446</c:v>
                </c:pt>
                <c:pt idx="248">
                  <c:v>0.44330000000000003</c:v>
                </c:pt>
                <c:pt idx="249">
                  <c:v>0.442</c:v>
                </c:pt>
                <c:pt idx="250">
                  <c:v>0.44330000000000003</c:v>
                </c:pt>
                <c:pt idx="251">
                  <c:v>0.43159999999999998</c:v>
                </c:pt>
                <c:pt idx="252">
                  <c:v>0.42120000000000002</c:v>
                </c:pt>
                <c:pt idx="253">
                  <c:v>0.44069999999999998</c:v>
                </c:pt>
                <c:pt idx="254">
                  <c:v>0.442</c:v>
                </c:pt>
                <c:pt idx="255">
                  <c:v>0.442</c:v>
                </c:pt>
                <c:pt idx="256">
                  <c:v>0.438724</c:v>
                </c:pt>
                <c:pt idx="257">
                  <c:v>0.44330000000000003</c:v>
                </c:pt>
                <c:pt idx="258">
                  <c:v>0.442</c:v>
                </c:pt>
                <c:pt idx="259">
                  <c:v>0.43030000000000002</c:v>
                </c:pt>
                <c:pt idx="260">
                  <c:v>0.44330000000000003</c:v>
                </c:pt>
                <c:pt idx="261">
                  <c:v>0.16003400000000001</c:v>
                </c:pt>
                <c:pt idx="262">
                  <c:v>0.105439</c:v>
                </c:pt>
                <c:pt idx="263">
                  <c:v>0.111858</c:v>
                </c:pt>
                <c:pt idx="264">
                  <c:v>0.10642799999999999</c:v>
                </c:pt>
                <c:pt idx="265">
                  <c:v>0.107613</c:v>
                </c:pt>
                <c:pt idx="266">
                  <c:v>9.1392000000000001E-2</c:v>
                </c:pt>
                <c:pt idx="267">
                  <c:v>9.6832000000000001E-2</c:v>
                </c:pt>
                <c:pt idx="268">
                  <c:v>0.107613</c:v>
                </c:pt>
                <c:pt idx="269">
                  <c:v>0.106526</c:v>
                </c:pt>
                <c:pt idx="270">
                  <c:v>0.105439</c:v>
                </c:pt>
                <c:pt idx="271">
                  <c:v>0.105439</c:v>
                </c:pt>
                <c:pt idx="272">
                  <c:v>9.5743999999999996E-2</c:v>
                </c:pt>
                <c:pt idx="273">
                  <c:v>9.4656000000000004E-2</c:v>
                </c:pt>
                <c:pt idx="274">
                  <c:v>0.105439</c:v>
                </c:pt>
                <c:pt idx="275">
                  <c:v>0.10534200000000001</c:v>
                </c:pt>
                <c:pt idx="276">
                  <c:v>0.104256</c:v>
                </c:pt>
                <c:pt idx="277">
                  <c:v>0.103265</c:v>
                </c:pt>
                <c:pt idx="278">
                  <c:v>9.5743999999999996E-2</c:v>
                </c:pt>
                <c:pt idx="279">
                  <c:v>9.3567999999999998E-2</c:v>
                </c:pt>
                <c:pt idx="280">
                  <c:v>0.102178</c:v>
                </c:pt>
                <c:pt idx="281">
                  <c:v>0.104256</c:v>
                </c:pt>
                <c:pt idx="282">
                  <c:v>0.105439</c:v>
                </c:pt>
                <c:pt idx="283">
                  <c:v>0.1087</c:v>
                </c:pt>
                <c:pt idx="284">
                  <c:v>0.40764</c:v>
                </c:pt>
                <c:pt idx="285">
                  <c:v>0.4199</c:v>
                </c:pt>
                <c:pt idx="286">
                  <c:v>0.44719999999999999</c:v>
                </c:pt>
                <c:pt idx="287">
                  <c:v>0.43809999999999999</c:v>
                </c:pt>
                <c:pt idx="288">
                  <c:v>0.43940000000000001</c:v>
                </c:pt>
                <c:pt idx="289">
                  <c:v>0.442</c:v>
                </c:pt>
                <c:pt idx="290">
                  <c:v>0.43742599999999998</c:v>
                </c:pt>
                <c:pt idx="291">
                  <c:v>0.43612800000000002</c:v>
                </c:pt>
                <c:pt idx="292">
                  <c:v>0.4173</c:v>
                </c:pt>
                <c:pt idx="293">
                  <c:v>0.43940000000000001</c:v>
                </c:pt>
                <c:pt idx="294">
                  <c:v>0.43809999999999999</c:v>
                </c:pt>
                <c:pt idx="295">
                  <c:v>0.43809999999999999</c:v>
                </c:pt>
                <c:pt idx="296">
                  <c:v>0.44069999999999998</c:v>
                </c:pt>
                <c:pt idx="297">
                  <c:v>0.442</c:v>
                </c:pt>
                <c:pt idx="298">
                  <c:v>0.43680000000000002</c:v>
                </c:pt>
                <c:pt idx="299">
                  <c:v>0.44330000000000003</c:v>
                </c:pt>
                <c:pt idx="300">
                  <c:v>0.43290000000000001</c:v>
                </c:pt>
                <c:pt idx="301">
                  <c:v>0.42509999999999998</c:v>
                </c:pt>
                <c:pt idx="302">
                  <c:v>0.43680000000000002</c:v>
                </c:pt>
                <c:pt idx="303">
                  <c:v>0.30647099999999999</c:v>
                </c:pt>
                <c:pt idx="304">
                  <c:v>0.10642799999999999</c:v>
                </c:pt>
                <c:pt idx="305">
                  <c:v>0.104256</c:v>
                </c:pt>
                <c:pt idx="306">
                  <c:v>0.10642799999999999</c:v>
                </c:pt>
                <c:pt idx="307">
                  <c:v>9.6742999999999996E-2</c:v>
                </c:pt>
                <c:pt idx="308">
                  <c:v>9.4656000000000004E-2</c:v>
                </c:pt>
                <c:pt idx="309">
                  <c:v>0.10642799999999999</c:v>
                </c:pt>
                <c:pt idx="310">
                  <c:v>0.10642799999999999</c:v>
                </c:pt>
                <c:pt idx="311">
                  <c:v>0.10534200000000001</c:v>
                </c:pt>
                <c:pt idx="312">
                  <c:v>0.104256</c:v>
                </c:pt>
                <c:pt idx="313">
                  <c:v>9.5743999999999996E-2</c:v>
                </c:pt>
                <c:pt idx="314">
                  <c:v>0.104256</c:v>
                </c:pt>
                <c:pt idx="315">
                  <c:v>0.104256</c:v>
                </c:pt>
                <c:pt idx="316">
                  <c:v>0.105439</c:v>
                </c:pt>
                <c:pt idx="317">
                  <c:v>0.107514</c:v>
                </c:pt>
                <c:pt idx="318">
                  <c:v>0.104256</c:v>
                </c:pt>
                <c:pt idx="319">
                  <c:v>9.4656000000000004E-2</c:v>
                </c:pt>
                <c:pt idx="320">
                  <c:v>0.11175499999999999</c:v>
                </c:pt>
                <c:pt idx="321">
                  <c:v>0.10534200000000001</c:v>
                </c:pt>
                <c:pt idx="322">
                  <c:v>0.10317</c:v>
                </c:pt>
                <c:pt idx="323">
                  <c:v>0.10642799999999999</c:v>
                </c:pt>
                <c:pt idx="324">
                  <c:v>0.10534200000000001</c:v>
                </c:pt>
                <c:pt idx="325">
                  <c:v>0.26236199999999998</c:v>
                </c:pt>
                <c:pt idx="326">
                  <c:v>0.41210000000000002</c:v>
                </c:pt>
                <c:pt idx="327">
                  <c:v>0.4355</c:v>
                </c:pt>
                <c:pt idx="328">
                  <c:v>0.43940000000000001</c:v>
                </c:pt>
                <c:pt idx="329">
                  <c:v>0.43940000000000001</c:v>
                </c:pt>
                <c:pt idx="330">
                  <c:v>0.43742599999999998</c:v>
                </c:pt>
                <c:pt idx="331">
                  <c:v>0.442</c:v>
                </c:pt>
                <c:pt idx="332">
                  <c:v>0.4355</c:v>
                </c:pt>
                <c:pt idx="333">
                  <c:v>0.44131999999999999</c:v>
                </c:pt>
                <c:pt idx="334">
                  <c:v>0.42249999999999999</c:v>
                </c:pt>
                <c:pt idx="335">
                  <c:v>0.44069999999999998</c:v>
                </c:pt>
                <c:pt idx="336">
                  <c:v>0.44002200000000002</c:v>
                </c:pt>
                <c:pt idx="337">
                  <c:v>0.4446</c:v>
                </c:pt>
                <c:pt idx="338">
                  <c:v>0.44330000000000003</c:v>
                </c:pt>
                <c:pt idx="339">
                  <c:v>0.43940000000000001</c:v>
                </c:pt>
                <c:pt idx="340">
                  <c:v>0.44330000000000003</c:v>
                </c:pt>
                <c:pt idx="341">
                  <c:v>0.43680000000000002</c:v>
                </c:pt>
                <c:pt idx="342">
                  <c:v>0.42249999999999999</c:v>
                </c:pt>
                <c:pt idx="343">
                  <c:v>0.43419999999999997</c:v>
                </c:pt>
                <c:pt idx="344">
                  <c:v>0.13406799999999999</c:v>
                </c:pt>
                <c:pt idx="345">
                  <c:v>0.106526</c:v>
                </c:pt>
                <c:pt idx="346">
                  <c:v>0.105439</c:v>
                </c:pt>
                <c:pt idx="347">
                  <c:v>0.10534200000000001</c:v>
                </c:pt>
                <c:pt idx="348">
                  <c:v>9.5656000000000005E-2</c:v>
                </c:pt>
                <c:pt idx="349">
                  <c:v>0.109585</c:v>
                </c:pt>
                <c:pt idx="350">
                  <c:v>0.104256</c:v>
                </c:pt>
                <c:pt idx="351">
                  <c:v>0.106526</c:v>
                </c:pt>
                <c:pt idx="352">
                  <c:v>0.104256</c:v>
                </c:pt>
                <c:pt idx="353">
                  <c:v>0.104256</c:v>
                </c:pt>
                <c:pt idx="354">
                  <c:v>9.4569E-2</c:v>
                </c:pt>
                <c:pt idx="355">
                  <c:v>9.4656000000000004E-2</c:v>
                </c:pt>
                <c:pt idx="356">
                  <c:v>0.106526</c:v>
                </c:pt>
                <c:pt idx="357">
                  <c:v>0.104256</c:v>
                </c:pt>
                <c:pt idx="358">
                  <c:v>0.104256</c:v>
                </c:pt>
                <c:pt idx="359">
                  <c:v>0.104352</c:v>
                </c:pt>
                <c:pt idx="360">
                  <c:v>0.100998</c:v>
                </c:pt>
                <c:pt idx="361">
                  <c:v>9.3567999999999998E-2</c:v>
                </c:pt>
                <c:pt idx="362">
                  <c:v>0.10534200000000001</c:v>
                </c:pt>
                <c:pt idx="363">
                  <c:v>0.104256</c:v>
                </c:pt>
                <c:pt idx="364">
                  <c:v>0.104256</c:v>
                </c:pt>
                <c:pt idx="365">
                  <c:v>0.104256</c:v>
                </c:pt>
                <c:pt idx="366">
                  <c:v>0.116706</c:v>
                </c:pt>
                <c:pt idx="367">
                  <c:v>0.4108</c:v>
                </c:pt>
                <c:pt idx="368">
                  <c:v>0.43742599999999998</c:v>
                </c:pt>
                <c:pt idx="369">
                  <c:v>0.438724</c:v>
                </c:pt>
                <c:pt idx="370">
                  <c:v>0.43612800000000002</c:v>
                </c:pt>
                <c:pt idx="371">
                  <c:v>0.438724</c:v>
                </c:pt>
                <c:pt idx="372">
                  <c:v>0.438724</c:v>
                </c:pt>
                <c:pt idx="373">
                  <c:v>0.43940000000000001</c:v>
                </c:pt>
                <c:pt idx="374">
                  <c:v>0.4264</c:v>
                </c:pt>
                <c:pt idx="375">
                  <c:v>0.41470000000000001</c:v>
                </c:pt>
                <c:pt idx="376">
                  <c:v>0.438724</c:v>
                </c:pt>
                <c:pt idx="377">
                  <c:v>0.43027199999999999</c:v>
                </c:pt>
                <c:pt idx="378">
                  <c:v>0.43940000000000001</c:v>
                </c:pt>
                <c:pt idx="379">
                  <c:v>0.44261800000000001</c:v>
                </c:pt>
                <c:pt idx="380">
                  <c:v>0.442</c:v>
                </c:pt>
                <c:pt idx="381">
                  <c:v>0.43612800000000002</c:v>
                </c:pt>
                <c:pt idx="382">
                  <c:v>0.42380000000000001</c:v>
                </c:pt>
                <c:pt idx="383">
                  <c:v>0.44069999999999998</c:v>
                </c:pt>
                <c:pt idx="384">
                  <c:v>0.438724</c:v>
                </c:pt>
                <c:pt idx="385">
                  <c:v>0.438724</c:v>
                </c:pt>
                <c:pt idx="386">
                  <c:v>0.31196099999999999</c:v>
                </c:pt>
                <c:pt idx="387">
                  <c:v>0.10968600000000001</c:v>
                </c:pt>
                <c:pt idx="388">
                  <c:v>0.104352</c:v>
                </c:pt>
                <c:pt idx="389">
                  <c:v>9.783E-2</c:v>
                </c:pt>
                <c:pt idx="390">
                  <c:v>9.3567999999999998E-2</c:v>
                </c:pt>
                <c:pt idx="391">
                  <c:v>0.10534200000000001</c:v>
                </c:pt>
                <c:pt idx="392">
                  <c:v>0.10534200000000001</c:v>
                </c:pt>
                <c:pt idx="393">
                  <c:v>0.10534200000000001</c:v>
                </c:pt>
                <c:pt idx="394">
                  <c:v>0.105439</c:v>
                </c:pt>
                <c:pt idx="395">
                  <c:v>9.5656000000000005E-2</c:v>
                </c:pt>
                <c:pt idx="396">
                  <c:v>9.1392000000000001E-2</c:v>
                </c:pt>
                <c:pt idx="397">
                  <c:v>0.10534200000000001</c:v>
                </c:pt>
                <c:pt idx="398">
                  <c:v>0.104256</c:v>
                </c:pt>
                <c:pt idx="399">
                  <c:v>0.10534200000000001</c:v>
                </c:pt>
                <c:pt idx="400">
                  <c:v>0.106526</c:v>
                </c:pt>
                <c:pt idx="401">
                  <c:v>9.6742999999999996E-2</c:v>
                </c:pt>
                <c:pt idx="402">
                  <c:v>9.1392000000000001E-2</c:v>
                </c:pt>
                <c:pt idx="403">
                  <c:v>0.107514</c:v>
                </c:pt>
                <c:pt idx="404">
                  <c:v>0.105439</c:v>
                </c:pt>
                <c:pt idx="405">
                  <c:v>0.104352</c:v>
                </c:pt>
                <c:pt idx="406">
                  <c:v>0.104256</c:v>
                </c:pt>
                <c:pt idx="407">
                  <c:v>9.6742999999999996E-2</c:v>
                </c:pt>
                <c:pt idx="408">
                  <c:v>0.43742599999999998</c:v>
                </c:pt>
                <c:pt idx="409">
                  <c:v>0.44131999999999999</c:v>
                </c:pt>
                <c:pt idx="410">
                  <c:v>0.44131999999999999</c:v>
                </c:pt>
                <c:pt idx="411">
                  <c:v>0.445214</c:v>
                </c:pt>
                <c:pt idx="412">
                  <c:v>0.442</c:v>
                </c:pt>
                <c:pt idx="413">
                  <c:v>0.44131999999999999</c:v>
                </c:pt>
                <c:pt idx="414">
                  <c:v>0.42834</c:v>
                </c:pt>
                <c:pt idx="415">
                  <c:v>0.42899999999999999</c:v>
                </c:pt>
                <c:pt idx="416">
                  <c:v>0.42249999999999999</c:v>
                </c:pt>
                <c:pt idx="417">
                  <c:v>0.442</c:v>
                </c:pt>
                <c:pt idx="418">
                  <c:v>0.45429999999999998</c:v>
                </c:pt>
                <c:pt idx="419">
                  <c:v>0.445214</c:v>
                </c:pt>
                <c:pt idx="420">
                  <c:v>0.44002200000000002</c:v>
                </c:pt>
                <c:pt idx="421">
                  <c:v>0.44391599999999998</c:v>
                </c:pt>
                <c:pt idx="422">
                  <c:v>0.44261800000000001</c:v>
                </c:pt>
                <c:pt idx="423">
                  <c:v>0.42899999999999999</c:v>
                </c:pt>
                <c:pt idx="424">
                  <c:v>0.41925400000000002</c:v>
                </c:pt>
                <c:pt idx="425">
                  <c:v>0.44261800000000001</c:v>
                </c:pt>
                <c:pt idx="426">
                  <c:v>0.44261800000000001</c:v>
                </c:pt>
                <c:pt idx="427">
                  <c:v>0.107613</c:v>
                </c:pt>
                <c:pt idx="428">
                  <c:v>0.107613</c:v>
                </c:pt>
                <c:pt idx="429">
                  <c:v>0.104256</c:v>
                </c:pt>
                <c:pt idx="430">
                  <c:v>9.5743999999999996E-2</c:v>
                </c:pt>
                <c:pt idx="431">
                  <c:v>9.4656000000000004E-2</c:v>
                </c:pt>
                <c:pt idx="432">
                  <c:v>0.10642799999999999</c:v>
                </c:pt>
                <c:pt idx="433">
                  <c:v>0.105439</c:v>
                </c:pt>
                <c:pt idx="434">
                  <c:v>0.10534200000000001</c:v>
                </c:pt>
                <c:pt idx="435">
                  <c:v>0.104256</c:v>
                </c:pt>
                <c:pt idx="436">
                  <c:v>9.4569E-2</c:v>
                </c:pt>
                <c:pt idx="437">
                  <c:v>0.105439</c:v>
                </c:pt>
                <c:pt idx="438">
                  <c:v>0.10534200000000001</c:v>
                </c:pt>
                <c:pt idx="439">
                  <c:v>0.106526</c:v>
                </c:pt>
                <c:pt idx="440">
                  <c:v>0.104256</c:v>
                </c:pt>
                <c:pt idx="441">
                  <c:v>0.104256</c:v>
                </c:pt>
                <c:pt idx="442">
                  <c:v>9.4656000000000004E-2</c:v>
                </c:pt>
                <c:pt idx="443">
                  <c:v>0.10534200000000001</c:v>
                </c:pt>
                <c:pt idx="444">
                  <c:v>0.104256</c:v>
                </c:pt>
                <c:pt idx="445">
                  <c:v>0.104256</c:v>
                </c:pt>
                <c:pt idx="446">
                  <c:v>0.107613</c:v>
                </c:pt>
                <c:pt idx="447">
                  <c:v>0.10317</c:v>
                </c:pt>
                <c:pt idx="448">
                  <c:v>9.4569E-2</c:v>
                </c:pt>
                <c:pt idx="449">
                  <c:v>0.23562</c:v>
                </c:pt>
                <c:pt idx="450">
                  <c:v>0.44002200000000002</c:v>
                </c:pt>
                <c:pt idx="451">
                  <c:v>0.44002200000000002</c:v>
                </c:pt>
                <c:pt idx="452">
                  <c:v>0.44131999999999999</c:v>
                </c:pt>
                <c:pt idx="453">
                  <c:v>0.442</c:v>
                </c:pt>
                <c:pt idx="454">
                  <c:v>0.442</c:v>
                </c:pt>
                <c:pt idx="455">
                  <c:v>0.44330000000000003</c:v>
                </c:pt>
                <c:pt idx="456">
                  <c:v>0.438724</c:v>
                </c:pt>
                <c:pt idx="457">
                  <c:v>0.42509999999999998</c:v>
                </c:pt>
                <c:pt idx="458">
                  <c:v>0.4446</c:v>
                </c:pt>
                <c:pt idx="459">
                  <c:v>0.44719999999999999</c:v>
                </c:pt>
                <c:pt idx="460">
                  <c:v>0.4446</c:v>
                </c:pt>
                <c:pt idx="461">
                  <c:v>0.44330000000000003</c:v>
                </c:pt>
                <c:pt idx="462">
                  <c:v>0.4446</c:v>
                </c:pt>
                <c:pt idx="463">
                  <c:v>0.44330000000000003</c:v>
                </c:pt>
                <c:pt idx="464">
                  <c:v>0.43290000000000001</c:v>
                </c:pt>
                <c:pt idx="465">
                  <c:v>0.4173</c:v>
                </c:pt>
                <c:pt idx="466">
                  <c:v>0.4446</c:v>
                </c:pt>
                <c:pt idx="467">
                  <c:v>0.40766200000000002</c:v>
                </c:pt>
                <c:pt idx="468">
                  <c:v>0.10642799999999999</c:v>
                </c:pt>
                <c:pt idx="469">
                  <c:v>0.107613</c:v>
                </c:pt>
                <c:pt idx="470">
                  <c:v>0.107613</c:v>
                </c:pt>
                <c:pt idx="471">
                  <c:v>9.4656000000000004E-2</c:v>
                </c:pt>
                <c:pt idx="472">
                  <c:v>0.106526</c:v>
                </c:pt>
                <c:pt idx="473">
                  <c:v>0.107613</c:v>
                </c:pt>
                <c:pt idx="474">
                  <c:v>0.105439</c:v>
                </c:pt>
                <c:pt idx="475">
                  <c:v>0.105439</c:v>
                </c:pt>
                <c:pt idx="476">
                  <c:v>0.10534200000000001</c:v>
                </c:pt>
                <c:pt idx="477">
                  <c:v>9.5656000000000005E-2</c:v>
                </c:pt>
                <c:pt idx="478">
                  <c:v>9.3567999999999998E-2</c:v>
                </c:pt>
                <c:pt idx="479">
                  <c:v>0.10534200000000001</c:v>
                </c:pt>
                <c:pt idx="480">
                  <c:v>0.10317</c:v>
                </c:pt>
                <c:pt idx="481">
                  <c:v>0.104256</c:v>
                </c:pt>
                <c:pt idx="482">
                  <c:v>0.105439</c:v>
                </c:pt>
                <c:pt idx="483">
                  <c:v>9.4569E-2</c:v>
                </c:pt>
                <c:pt idx="484">
                  <c:v>9.3567999999999998E-2</c:v>
                </c:pt>
                <c:pt idx="485">
                  <c:v>0.10534200000000001</c:v>
                </c:pt>
                <c:pt idx="486">
                  <c:v>0.104256</c:v>
                </c:pt>
                <c:pt idx="487">
                  <c:v>0.106526</c:v>
                </c:pt>
                <c:pt idx="488">
                  <c:v>0.10642799999999999</c:v>
                </c:pt>
                <c:pt idx="489">
                  <c:v>9.783E-2</c:v>
                </c:pt>
                <c:pt idx="490">
                  <c:v>0.16026699999999999</c:v>
                </c:pt>
                <c:pt idx="491">
                  <c:v>0.106526</c:v>
                </c:pt>
                <c:pt idx="492">
                  <c:v>0.104256</c:v>
                </c:pt>
                <c:pt idx="493">
                  <c:v>0.105439</c:v>
                </c:pt>
                <c:pt idx="494">
                  <c:v>0.105439</c:v>
                </c:pt>
                <c:pt idx="495">
                  <c:v>0.101184</c:v>
                </c:pt>
                <c:pt idx="496">
                  <c:v>0.104352</c:v>
                </c:pt>
                <c:pt idx="497">
                  <c:v>0.10534200000000001</c:v>
                </c:pt>
                <c:pt idx="498">
                  <c:v>0.10534200000000001</c:v>
                </c:pt>
                <c:pt idx="499">
                  <c:v>0.105439</c:v>
                </c:pt>
                <c:pt idx="500">
                  <c:v>0.10317</c:v>
                </c:pt>
                <c:pt idx="501">
                  <c:v>8.9216000000000004E-2</c:v>
                </c:pt>
                <c:pt idx="502">
                  <c:v>0.104352</c:v>
                </c:pt>
                <c:pt idx="503">
                  <c:v>0.104256</c:v>
                </c:pt>
                <c:pt idx="504">
                  <c:v>0.10534200000000001</c:v>
                </c:pt>
                <c:pt idx="505">
                  <c:v>0.10534200000000001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Sheet1!$K$1</c:f>
              <c:strCache>
                <c:ptCount val="1"/>
                <c:pt idx="0">
                  <c:v>MEM_W</c:v>
                </c:pt>
              </c:strCache>
            </c:strRef>
          </c:tx>
          <c:marker>
            <c:symbol val="none"/>
          </c:marker>
          <c:val>
            <c:numRef>
              <c:f>Sheet1!$K$2:$K$507</c:f>
              <c:numCache>
                <c:formatCode>General</c:formatCode>
                <c:ptCount val="506"/>
                <c:pt idx="0">
                  <c:v>8.7480000000000002E-2</c:v>
                </c:pt>
                <c:pt idx="1">
                  <c:v>8.6264999999999994E-2</c:v>
                </c:pt>
                <c:pt idx="2">
                  <c:v>9.1124999999999998E-2</c:v>
                </c:pt>
                <c:pt idx="3">
                  <c:v>9.2340000000000005E-2</c:v>
                </c:pt>
                <c:pt idx="4">
                  <c:v>9.1124999999999998E-2</c:v>
                </c:pt>
                <c:pt idx="5">
                  <c:v>9.1124999999999998E-2</c:v>
                </c:pt>
                <c:pt idx="6">
                  <c:v>8.9910000000000004E-2</c:v>
                </c:pt>
                <c:pt idx="7">
                  <c:v>8.8694999999999996E-2</c:v>
                </c:pt>
                <c:pt idx="8">
                  <c:v>9.1124999999999998E-2</c:v>
                </c:pt>
                <c:pt idx="9">
                  <c:v>9.3554999999999999E-2</c:v>
                </c:pt>
                <c:pt idx="10">
                  <c:v>9.1124999999999998E-2</c:v>
                </c:pt>
                <c:pt idx="11">
                  <c:v>9.2340000000000005E-2</c:v>
                </c:pt>
                <c:pt idx="12">
                  <c:v>9.1124999999999998E-2</c:v>
                </c:pt>
                <c:pt idx="13">
                  <c:v>8.8694999999999996E-2</c:v>
                </c:pt>
                <c:pt idx="14">
                  <c:v>9.3554999999999999E-2</c:v>
                </c:pt>
                <c:pt idx="15">
                  <c:v>9.3554999999999999E-2</c:v>
                </c:pt>
                <c:pt idx="16">
                  <c:v>9.1124999999999998E-2</c:v>
                </c:pt>
                <c:pt idx="17">
                  <c:v>9.2340000000000005E-2</c:v>
                </c:pt>
                <c:pt idx="18">
                  <c:v>9.2340000000000005E-2</c:v>
                </c:pt>
                <c:pt idx="19">
                  <c:v>9.1124999999999998E-2</c:v>
                </c:pt>
                <c:pt idx="20">
                  <c:v>9.3554999999999999E-2</c:v>
                </c:pt>
                <c:pt idx="21">
                  <c:v>9.2340000000000005E-2</c:v>
                </c:pt>
                <c:pt idx="22">
                  <c:v>9.1124999999999998E-2</c:v>
                </c:pt>
                <c:pt idx="23">
                  <c:v>9.3554999999999999E-2</c:v>
                </c:pt>
                <c:pt idx="24">
                  <c:v>8.7480000000000002E-2</c:v>
                </c:pt>
                <c:pt idx="25">
                  <c:v>9.2340000000000005E-2</c:v>
                </c:pt>
                <c:pt idx="26">
                  <c:v>9.3554999999999999E-2</c:v>
                </c:pt>
                <c:pt idx="27">
                  <c:v>9.3554999999999999E-2</c:v>
                </c:pt>
                <c:pt idx="28">
                  <c:v>9.2340000000000005E-2</c:v>
                </c:pt>
                <c:pt idx="29">
                  <c:v>9.3554999999999999E-2</c:v>
                </c:pt>
                <c:pt idx="30">
                  <c:v>9.1124999999999998E-2</c:v>
                </c:pt>
                <c:pt idx="31">
                  <c:v>8.6264999999999994E-2</c:v>
                </c:pt>
                <c:pt idx="32">
                  <c:v>9.2340000000000005E-2</c:v>
                </c:pt>
                <c:pt idx="33">
                  <c:v>9.4769999999999993E-2</c:v>
                </c:pt>
                <c:pt idx="34">
                  <c:v>9.2340000000000005E-2</c:v>
                </c:pt>
                <c:pt idx="35">
                  <c:v>9.3554999999999999E-2</c:v>
                </c:pt>
                <c:pt idx="36">
                  <c:v>9.1124999999999998E-2</c:v>
                </c:pt>
                <c:pt idx="37">
                  <c:v>8.7480000000000002E-2</c:v>
                </c:pt>
                <c:pt idx="38">
                  <c:v>9.2340000000000005E-2</c:v>
                </c:pt>
                <c:pt idx="39">
                  <c:v>9.2340000000000005E-2</c:v>
                </c:pt>
                <c:pt idx="40">
                  <c:v>9.2340000000000005E-2</c:v>
                </c:pt>
                <c:pt idx="41">
                  <c:v>9.3554999999999999E-2</c:v>
                </c:pt>
                <c:pt idx="42">
                  <c:v>9.1124999999999998E-2</c:v>
                </c:pt>
                <c:pt idx="43">
                  <c:v>8.6264999999999994E-2</c:v>
                </c:pt>
                <c:pt idx="44">
                  <c:v>9.3554999999999999E-2</c:v>
                </c:pt>
                <c:pt idx="45">
                  <c:v>9.2340000000000005E-2</c:v>
                </c:pt>
                <c:pt idx="46">
                  <c:v>9.1124999999999998E-2</c:v>
                </c:pt>
                <c:pt idx="47">
                  <c:v>0.10327500000000001</c:v>
                </c:pt>
                <c:pt idx="48">
                  <c:v>0.110565</c:v>
                </c:pt>
                <c:pt idx="49">
                  <c:v>0.115425</c:v>
                </c:pt>
                <c:pt idx="50">
                  <c:v>0.108224</c:v>
                </c:pt>
                <c:pt idx="51">
                  <c:v>0.11673600000000001</c:v>
                </c:pt>
                <c:pt idx="52">
                  <c:v>0.10335999999999999</c:v>
                </c:pt>
                <c:pt idx="53">
                  <c:v>7.5329999999999994E-2</c:v>
                </c:pt>
                <c:pt idx="54">
                  <c:v>6.8040000000000003E-2</c:v>
                </c:pt>
                <c:pt idx="55">
                  <c:v>0.1217</c:v>
                </c:pt>
                <c:pt idx="56">
                  <c:v>0.14117199999999999</c:v>
                </c:pt>
                <c:pt idx="57">
                  <c:v>0.14105599999999999</c:v>
                </c:pt>
                <c:pt idx="58">
                  <c:v>0.11308799999999999</c:v>
                </c:pt>
                <c:pt idx="59">
                  <c:v>9.1124999999999998E-2</c:v>
                </c:pt>
                <c:pt idx="60">
                  <c:v>9.2340000000000005E-2</c:v>
                </c:pt>
                <c:pt idx="61">
                  <c:v>9.1124999999999998E-2</c:v>
                </c:pt>
                <c:pt idx="62">
                  <c:v>9.2340000000000005E-2</c:v>
                </c:pt>
                <c:pt idx="63">
                  <c:v>9.4769999999999993E-2</c:v>
                </c:pt>
                <c:pt idx="64">
                  <c:v>9.9629999999999996E-2</c:v>
                </c:pt>
                <c:pt idx="65">
                  <c:v>9.8415000000000002E-2</c:v>
                </c:pt>
                <c:pt idx="66">
                  <c:v>9.8415000000000002E-2</c:v>
                </c:pt>
                <c:pt idx="67">
                  <c:v>0.100845</c:v>
                </c:pt>
                <c:pt idx="68">
                  <c:v>0.102144</c:v>
                </c:pt>
                <c:pt idx="69">
                  <c:v>0.100845</c:v>
                </c:pt>
                <c:pt idx="70">
                  <c:v>9.9629999999999996E-2</c:v>
                </c:pt>
                <c:pt idx="71">
                  <c:v>0.10944</c:v>
                </c:pt>
                <c:pt idx="72">
                  <c:v>9.9629999999999996E-2</c:v>
                </c:pt>
                <c:pt idx="73">
                  <c:v>9.1124999999999998E-2</c:v>
                </c:pt>
                <c:pt idx="74">
                  <c:v>0.13011200000000001</c:v>
                </c:pt>
                <c:pt idx="75">
                  <c:v>0.13497600000000001</c:v>
                </c:pt>
                <c:pt idx="76">
                  <c:v>9.3554999999999999E-2</c:v>
                </c:pt>
                <c:pt idx="77">
                  <c:v>0.19122600000000001</c:v>
                </c:pt>
                <c:pt idx="78">
                  <c:v>0.25009999999999999</c:v>
                </c:pt>
                <c:pt idx="79">
                  <c:v>0.13497600000000001</c:v>
                </c:pt>
                <c:pt idx="80">
                  <c:v>9.7199999999999995E-2</c:v>
                </c:pt>
                <c:pt idx="81">
                  <c:v>9.2340000000000005E-2</c:v>
                </c:pt>
                <c:pt idx="82">
                  <c:v>9.4769999999999993E-2</c:v>
                </c:pt>
                <c:pt idx="83">
                  <c:v>9.9629999999999996E-2</c:v>
                </c:pt>
                <c:pt idx="84">
                  <c:v>9.2340000000000005E-2</c:v>
                </c:pt>
                <c:pt idx="85">
                  <c:v>9.4769999999999993E-2</c:v>
                </c:pt>
                <c:pt idx="86">
                  <c:v>9.2340000000000005E-2</c:v>
                </c:pt>
                <c:pt idx="87">
                  <c:v>9.2340000000000005E-2</c:v>
                </c:pt>
                <c:pt idx="88">
                  <c:v>9.4769999999999993E-2</c:v>
                </c:pt>
                <c:pt idx="89">
                  <c:v>9.3554999999999999E-2</c:v>
                </c:pt>
                <c:pt idx="90">
                  <c:v>8.7480000000000002E-2</c:v>
                </c:pt>
                <c:pt idx="91">
                  <c:v>9.4769999999999993E-2</c:v>
                </c:pt>
                <c:pt idx="92">
                  <c:v>9.2340000000000005E-2</c:v>
                </c:pt>
                <c:pt idx="93">
                  <c:v>9.2340000000000005E-2</c:v>
                </c:pt>
                <c:pt idx="94">
                  <c:v>9.4769999999999993E-2</c:v>
                </c:pt>
                <c:pt idx="95">
                  <c:v>9.4769999999999993E-2</c:v>
                </c:pt>
                <c:pt idx="96">
                  <c:v>9.2340000000000005E-2</c:v>
                </c:pt>
                <c:pt idx="97">
                  <c:v>8.8694999999999996E-2</c:v>
                </c:pt>
                <c:pt idx="98">
                  <c:v>9.1124999999999998E-2</c:v>
                </c:pt>
                <c:pt idx="99">
                  <c:v>9.2340000000000005E-2</c:v>
                </c:pt>
                <c:pt idx="100">
                  <c:v>9.3554999999999999E-2</c:v>
                </c:pt>
                <c:pt idx="101">
                  <c:v>9.3554999999999999E-2</c:v>
                </c:pt>
                <c:pt idx="102">
                  <c:v>9.2415999999999998E-2</c:v>
                </c:pt>
                <c:pt idx="103">
                  <c:v>9.2340000000000005E-2</c:v>
                </c:pt>
                <c:pt idx="104">
                  <c:v>8.8694999999999996E-2</c:v>
                </c:pt>
                <c:pt idx="105">
                  <c:v>9.1124999999999998E-2</c:v>
                </c:pt>
                <c:pt idx="106">
                  <c:v>9.2340000000000005E-2</c:v>
                </c:pt>
                <c:pt idx="107">
                  <c:v>9.1124999999999998E-2</c:v>
                </c:pt>
                <c:pt idx="108">
                  <c:v>9.1124999999999998E-2</c:v>
                </c:pt>
                <c:pt idx="109">
                  <c:v>8.1405000000000005E-2</c:v>
                </c:pt>
                <c:pt idx="110">
                  <c:v>6.9254999999999997E-2</c:v>
                </c:pt>
                <c:pt idx="111">
                  <c:v>7.4115E-2</c:v>
                </c:pt>
                <c:pt idx="112">
                  <c:v>7.5329999999999994E-2</c:v>
                </c:pt>
                <c:pt idx="113">
                  <c:v>7.2900000000000006E-2</c:v>
                </c:pt>
                <c:pt idx="114">
                  <c:v>7.4115E-2</c:v>
                </c:pt>
                <c:pt idx="115">
                  <c:v>7.4115E-2</c:v>
                </c:pt>
                <c:pt idx="116">
                  <c:v>6.9140999999999994E-2</c:v>
                </c:pt>
                <c:pt idx="117">
                  <c:v>7.5205999999999995E-2</c:v>
                </c:pt>
                <c:pt idx="118">
                  <c:v>7.6545000000000002E-2</c:v>
                </c:pt>
                <c:pt idx="119">
                  <c:v>7.4115E-2</c:v>
                </c:pt>
                <c:pt idx="120">
                  <c:v>7.5329999999999994E-2</c:v>
                </c:pt>
                <c:pt idx="121">
                  <c:v>7.5329999999999994E-2</c:v>
                </c:pt>
                <c:pt idx="122">
                  <c:v>7.1684999999999999E-2</c:v>
                </c:pt>
                <c:pt idx="123">
                  <c:v>7.6419000000000001E-2</c:v>
                </c:pt>
                <c:pt idx="124">
                  <c:v>7.7759999999999996E-2</c:v>
                </c:pt>
                <c:pt idx="125">
                  <c:v>7.4115E-2</c:v>
                </c:pt>
                <c:pt idx="126">
                  <c:v>7.5329999999999994E-2</c:v>
                </c:pt>
                <c:pt idx="127">
                  <c:v>8.9910000000000004E-2</c:v>
                </c:pt>
                <c:pt idx="128">
                  <c:v>7.5329999999999994E-2</c:v>
                </c:pt>
                <c:pt idx="129">
                  <c:v>7.5329999999999994E-2</c:v>
                </c:pt>
                <c:pt idx="130">
                  <c:v>7.1684999999999999E-2</c:v>
                </c:pt>
                <c:pt idx="131">
                  <c:v>7.1684999999999999E-2</c:v>
                </c:pt>
                <c:pt idx="132">
                  <c:v>7.2900000000000006E-2</c:v>
                </c:pt>
                <c:pt idx="133">
                  <c:v>7.6545000000000002E-2</c:v>
                </c:pt>
                <c:pt idx="134">
                  <c:v>7.6545000000000002E-2</c:v>
                </c:pt>
                <c:pt idx="135">
                  <c:v>7.5329999999999994E-2</c:v>
                </c:pt>
                <c:pt idx="136">
                  <c:v>7.6419000000000001E-2</c:v>
                </c:pt>
                <c:pt idx="137">
                  <c:v>7.5205999999999995E-2</c:v>
                </c:pt>
                <c:pt idx="138">
                  <c:v>7.1684999999999999E-2</c:v>
                </c:pt>
                <c:pt idx="139">
                  <c:v>7.0470000000000005E-2</c:v>
                </c:pt>
                <c:pt idx="140">
                  <c:v>7.4115E-2</c:v>
                </c:pt>
                <c:pt idx="141">
                  <c:v>7.5329999999999994E-2</c:v>
                </c:pt>
                <c:pt idx="142">
                  <c:v>7.5329999999999994E-2</c:v>
                </c:pt>
                <c:pt idx="143">
                  <c:v>7.4115E-2</c:v>
                </c:pt>
                <c:pt idx="144">
                  <c:v>7.1684999999999999E-2</c:v>
                </c:pt>
                <c:pt idx="145">
                  <c:v>7.0470000000000005E-2</c:v>
                </c:pt>
                <c:pt idx="146">
                  <c:v>7.2900000000000006E-2</c:v>
                </c:pt>
                <c:pt idx="147">
                  <c:v>7.4115E-2</c:v>
                </c:pt>
                <c:pt idx="148">
                  <c:v>7.5329999999999994E-2</c:v>
                </c:pt>
                <c:pt idx="149">
                  <c:v>7.2900000000000006E-2</c:v>
                </c:pt>
                <c:pt idx="150">
                  <c:v>7.1684999999999999E-2</c:v>
                </c:pt>
                <c:pt idx="151">
                  <c:v>7.2900000000000006E-2</c:v>
                </c:pt>
                <c:pt idx="152">
                  <c:v>7.2900000000000006E-2</c:v>
                </c:pt>
                <c:pt idx="153">
                  <c:v>7.4115E-2</c:v>
                </c:pt>
                <c:pt idx="154">
                  <c:v>7.5329999999999994E-2</c:v>
                </c:pt>
                <c:pt idx="155">
                  <c:v>7.2900000000000006E-2</c:v>
                </c:pt>
                <c:pt idx="156">
                  <c:v>7.0470000000000005E-2</c:v>
                </c:pt>
                <c:pt idx="157">
                  <c:v>7.2900000000000006E-2</c:v>
                </c:pt>
                <c:pt idx="158">
                  <c:v>7.2900000000000006E-2</c:v>
                </c:pt>
                <c:pt idx="159">
                  <c:v>7.5205999999999995E-2</c:v>
                </c:pt>
                <c:pt idx="160">
                  <c:v>7.5205999999999995E-2</c:v>
                </c:pt>
                <c:pt idx="161">
                  <c:v>7.5205999999999995E-2</c:v>
                </c:pt>
                <c:pt idx="162">
                  <c:v>7.5205999999999995E-2</c:v>
                </c:pt>
                <c:pt idx="163">
                  <c:v>7.6419000000000001E-2</c:v>
                </c:pt>
                <c:pt idx="164">
                  <c:v>7.0354E-2</c:v>
                </c:pt>
                <c:pt idx="165">
                  <c:v>7.1567000000000006E-2</c:v>
                </c:pt>
                <c:pt idx="166">
                  <c:v>7.6419000000000001E-2</c:v>
                </c:pt>
                <c:pt idx="167">
                  <c:v>7.6545000000000002E-2</c:v>
                </c:pt>
                <c:pt idx="168">
                  <c:v>7.4115E-2</c:v>
                </c:pt>
                <c:pt idx="169">
                  <c:v>7.7632000000000007E-2</c:v>
                </c:pt>
                <c:pt idx="170">
                  <c:v>7.3993000000000003E-2</c:v>
                </c:pt>
                <c:pt idx="171">
                  <c:v>7.3993000000000003E-2</c:v>
                </c:pt>
                <c:pt idx="172">
                  <c:v>7.3993000000000003E-2</c:v>
                </c:pt>
                <c:pt idx="173">
                  <c:v>7.0354E-2</c:v>
                </c:pt>
                <c:pt idx="174">
                  <c:v>7.3993000000000003E-2</c:v>
                </c:pt>
                <c:pt idx="175">
                  <c:v>7.6419000000000001E-2</c:v>
                </c:pt>
                <c:pt idx="176">
                  <c:v>7.3993000000000003E-2</c:v>
                </c:pt>
                <c:pt idx="177">
                  <c:v>7.5205999999999995E-2</c:v>
                </c:pt>
                <c:pt idx="178">
                  <c:v>7.6419000000000001E-2</c:v>
                </c:pt>
                <c:pt idx="179">
                  <c:v>7.2900000000000006E-2</c:v>
                </c:pt>
                <c:pt idx="180">
                  <c:v>6.9254999999999997E-2</c:v>
                </c:pt>
                <c:pt idx="181">
                  <c:v>7.5205999999999995E-2</c:v>
                </c:pt>
                <c:pt idx="182">
                  <c:v>7.3993000000000003E-2</c:v>
                </c:pt>
                <c:pt idx="183">
                  <c:v>7.3993000000000003E-2</c:v>
                </c:pt>
                <c:pt idx="184">
                  <c:v>7.5205999999999995E-2</c:v>
                </c:pt>
                <c:pt idx="185">
                  <c:v>7.2900000000000006E-2</c:v>
                </c:pt>
                <c:pt idx="186">
                  <c:v>7.1684999999999999E-2</c:v>
                </c:pt>
                <c:pt idx="187">
                  <c:v>7.4115E-2</c:v>
                </c:pt>
                <c:pt idx="188">
                  <c:v>7.2900000000000006E-2</c:v>
                </c:pt>
                <c:pt idx="189">
                  <c:v>7.5329999999999994E-2</c:v>
                </c:pt>
                <c:pt idx="190">
                  <c:v>7.5329999999999994E-2</c:v>
                </c:pt>
                <c:pt idx="191">
                  <c:v>7.2900000000000006E-2</c:v>
                </c:pt>
                <c:pt idx="192">
                  <c:v>6.9254999999999997E-2</c:v>
                </c:pt>
                <c:pt idx="193">
                  <c:v>7.1684999999999999E-2</c:v>
                </c:pt>
                <c:pt idx="194">
                  <c:v>7.4115E-2</c:v>
                </c:pt>
                <c:pt idx="195">
                  <c:v>7.2900000000000006E-2</c:v>
                </c:pt>
                <c:pt idx="196">
                  <c:v>7.5329999999999994E-2</c:v>
                </c:pt>
                <c:pt idx="197">
                  <c:v>7.2900000000000006E-2</c:v>
                </c:pt>
                <c:pt idx="198">
                  <c:v>7.1684999999999999E-2</c:v>
                </c:pt>
                <c:pt idx="199">
                  <c:v>7.1684999999999999E-2</c:v>
                </c:pt>
                <c:pt idx="200">
                  <c:v>7.4115E-2</c:v>
                </c:pt>
                <c:pt idx="201">
                  <c:v>7.6545000000000002E-2</c:v>
                </c:pt>
                <c:pt idx="202">
                  <c:v>7.5329999999999994E-2</c:v>
                </c:pt>
                <c:pt idx="203">
                  <c:v>7.2900000000000006E-2</c:v>
                </c:pt>
                <c:pt idx="204">
                  <c:v>7.5205999999999995E-2</c:v>
                </c:pt>
                <c:pt idx="205">
                  <c:v>7.3993000000000003E-2</c:v>
                </c:pt>
                <c:pt idx="206">
                  <c:v>6.9140999999999994E-2</c:v>
                </c:pt>
                <c:pt idx="207">
                  <c:v>7.3993000000000003E-2</c:v>
                </c:pt>
                <c:pt idx="208">
                  <c:v>7.5329999999999994E-2</c:v>
                </c:pt>
                <c:pt idx="209">
                  <c:v>7.4115E-2</c:v>
                </c:pt>
                <c:pt idx="210">
                  <c:v>7.6419000000000001E-2</c:v>
                </c:pt>
                <c:pt idx="211">
                  <c:v>7.6419000000000001E-2</c:v>
                </c:pt>
                <c:pt idx="212">
                  <c:v>7.3993000000000003E-2</c:v>
                </c:pt>
                <c:pt idx="213">
                  <c:v>7.4115E-2</c:v>
                </c:pt>
                <c:pt idx="214">
                  <c:v>7.2779999999999997E-2</c:v>
                </c:pt>
                <c:pt idx="215">
                  <c:v>7.3993000000000003E-2</c:v>
                </c:pt>
                <c:pt idx="216">
                  <c:v>7.5205999999999995E-2</c:v>
                </c:pt>
                <c:pt idx="217">
                  <c:v>7.5205999999999995E-2</c:v>
                </c:pt>
                <c:pt idx="218">
                  <c:v>7.2779999999999997E-2</c:v>
                </c:pt>
                <c:pt idx="219">
                  <c:v>7.4115E-2</c:v>
                </c:pt>
                <c:pt idx="220">
                  <c:v>7.5205999999999995E-2</c:v>
                </c:pt>
                <c:pt idx="221">
                  <c:v>7.1684999999999999E-2</c:v>
                </c:pt>
                <c:pt idx="222">
                  <c:v>6.8040000000000003E-2</c:v>
                </c:pt>
                <c:pt idx="223">
                  <c:v>7.5205999999999995E-2</c:v>
                </c:pt>
                <c:pt idx="224">
                  <c:v>7.4115E-2</c:v>
                </c:pt>
                <c:pt idx="225">
                  <c:v>7.4115E-2</c:v>
                </c:pt>
                <c:pt idx="226">
                  <c:v>7.5329999999999994E-2</c:v>
                </c:pt>
                <c:pt idx="227">
                  <c:v>7.1684999999999999E-2</c:v>
                </c:pt>
                <c:pt idx="228">
                  <c:v>6.7928000000000002E-2</c:v>
                </c:pt>
                <c:pt idx="229">
                  <c:v>7.5329999999999994E-2</c:v>
                </c:pt>
                <c:pt idx="230">
                  <c:v>7.2900000000000006E-2</c:v>
                </c:pt>
                <c:pt idx="231">
                  <c:v>7.5329999999999994E-2</c:v>
                </c:pt>
                <c:pt idx="232">
                  <c:v>7.5205999999999995E-2</c:v>
                </c:pt>
                <c:pt idx="233">
                  <c:v>7.1684999999999999E-2</c:v>
                </c:pt>
                <c:pt idx="234">
                  <c:v>6.9140999999999994E-2</c:v>
                </c:pt>
                <c:pt idx="235">
                  <c:v>7.3993000000000003E-2</c:v>
                </c:pt>
                <c:pt idx="236">
                  <c:v>7.2900000000000006E-2</c:v>
                </c:pt>
                <c:pt idx="237">
                  <c:v>7.5329999999999994E-2</c:v>
                </c:pt>
                <c:pt idx="238">
                  <c:v>7.5205999999999995E-2</c:v>
                </c:pt>
                <c:pt idx="239">
                  <c:v>7.1567000000000006E-2</c:v>
                </c:pt>
                <c:pt idx="240">
                  <c:v>7.4115E-2</c:v>
                </c:pt>
                <c:pt idx="241">
                  <c:v>7.4115E-2</c:v>
                </c:pt>
                <c:pt idx="242">
                  <c:v>7.4115E-2</c:v>
                </c:pt>
                <c:pt idx="243">
                  <c:v>7.6419000000000001E-2</c:v>
                </c:pt>
                <c:pt idx="244">
                  <c:v>7.5329999999999994E-2</c:v>
                </c:pt>
                <c:pt idx="245">
                  <c:v>7.2900000000000006E-2</c:v>
                </c:pt>
                <c:pt idx="246">
                  <c:v>7.5329999999999994E-2</c:v>
                </c:pt>
                <c:pt idx="247">
                  <c:v>7.1684999999999999E-2</c:v>
                </c:pt>
                <c:pt idx="248">
                  <c:v>7.5205999999999995E-2</c:v>
                </c:pt>
                <c:pt idx="249">
                  <c:v>7.6419000000000001E-2</c:v>
                </c:pt>
                <c:pt idx="250">
                  <c:v>7.5205999999999995E-2</c:v>
                </c:pt>
                <c:pt idx="251">
                  <c:v>7.5205999999999995E-2</c:v>
                </c:pt>
                <c:pt idx="252">
                  <c:v>7.5205999999999995E-2</c:v>
                </c:pt>
                <c:pt idx="253">
                  <c:v>7.6419000000000001E-2</c:v>
                </c:pt>
                <c:pt idx="254">
                  <c:v>7.3993000000000003E-2</c:v>
                </c:pt>
                <c:pt idx="255">
                  <c:v>7.1567000000000006E-2</c:v>
                </c:pt>
                <c:pt idx="256">
                  <c:v>7.1567000000000006E-2</c:v>
                </c:pt>
                <c:pt idx="257">
                  <c:v>7.3993000000000003E-2</c:v>
                </c:pt>
                <c:pt idx="258">
                  <c:v>7.3993000000000003E-2</c:v>
                </c:pt>
                <c:pt idx="259">
                  <c:v>7.6419000000000001E-2</c:v>
                </c:pt>
                <c:pt idx="260">
                  <c:v>7.2779999999999997E-2</c:v>
                </c:pt>
                <c:pt idx="261">
                  <c:v>7.3993000000000003E-2</c:v>
                </c:pt>
                <c:pt idx="262">
                  <c:v>7.5329999999999994E-2</c:v>
                </c:pt>
                <c:pt idx="263">
                  <c:v>6.8040000000000003E-2</c:v>
                </c:pt>
                <c:pt idx="264">
                  <c:v>7.2900000000000006E-2</c:v>
                </c:pt>
                <c:pt idx="265">
                  <c:v>7.5329999999999994E-2</c:v>
                </c:pt>
                <c:pt idx="266">
                  <c:v>7.2900000000000006E-2</c:v>
                </c:pt>
                <c:pt idx="267">
                  <c:v>7.5329999999999994E-2</c:v>
                </c:pt>
                <c:pt idx="268">
                  <c:v>7.6545000000000002E-2</c:v>
                </c:pt>
                <c:pt idx="269">
                  <c:v>6.8040000000000003E-2</c:v>
                </c:pt>
                <c:pt idx="270">
                  <c:v>7.5329999999999994E-2</c:v>
                </c:pt>
                <c:pt idx="271">
                  <c:v>7.4115E-2</c:v>
                </c:pt>
                <c:pt idx="272">
                  <c:v>7.4115E-2</c:v>
                </c:pt>
                <c:pt idx="273">
                  <c:v>7.5329999999999994E-2</c:v>
                </c:pt>
                <c:pt idx="274">
                  <c:v>7.5329999999999994E-2</c:v>
                </c:pt>
                <c:pt idx="275">
                  <c:v>7.1684999999999999E-2</c:v>
                </c:pt>
                <c:pt idx="276">
                  <c:v>7.5329999999999994E-2</c:v>
                </c:pt>
                <c:pt idx="277">
                  <c:v>7.2900000000000006E-2</c:v>
                </c:pt>
                <c:pt idx="278">
                  <c:v>7.4115E-2</c:v>
                </c:pt>
                <c:pt idx="279">
                  <c:v>7.6419000000000001E-2</c:v>
                </c:pt>
                <c:pt idx="280">
                  <c:v>7.3993000000000003E-2</c:v>
                </c:pt>
                <c:pt idx="281">
                  <c:v>6.9140999999999994E-2</c:v>
                </c:pt>
                <c:pt idx="282">
                  <c:v>7.1567000000000006E-2</c:v>
                </c:pt>
                <c:pt idx="283">
                  <c:v>7.5205999999999995E-2</c:v>
                </c:pt>
                <c:pt idx="284">
                  <c:v>7.3993000000000003E-2</c:v>
                </c:pt>
                <c:pt idx="285">
                  <c:v>7.3993000000000003E-2</c:v>
                </c:pt>
                <c:pt idx="286">
                  <c:v>7.7632000000000007E-2</c:v>
                </c:pt>
                <c:pt idx="287">
                  <c:v>7.4115E-2</c:v>
                </c:pt>
                <c:pt idx="288">
                  <c:v>7.2779999999999997E-2</c:v>
                </c:pt>
                <c:pt idx="289">
                  <c:v>7.2779999999999997E-2</c:v>
                </c:pt>
                <c:pt idx="290">
                  <c:v>7.5205999999999995E-2</c:v>
                </c:pt>
                <c:pt idx="291">
                  <c:v>7.5205999999999995E-2</c:v>
                </c:pt>
                <c:pt idx="292">
                  <c:v>7.3993000000000003E-2</c:v>
                </c:pt>
                <c:pt idx="293">
                  <c:v>7.3993000000000003E-2</c:v>
                </c:pt>
                <c:pt idx="294">
                  <c:v>7.5205999999999995E-2</c:v>
                </c:pt>
                <c:pt idx="295">
                  <c:v>7.5205999999999995E-2</c:v>
                </c:pt>
                <c:pt idx="296">
                  <c:v>7.1567000000000006E-2</c:v>
                </c:pt>
                <c:pt idx="297">
                  <c:v>7.0354E-2</c:v>
                </c:pt>
                <c:pt idx="298">
                  <c:v>7.3993000000000003E-2</c:v>
                </c:pt>
                <c:pt idx="299">
                  <c:v>7.3993000000000003E-2</c:v>
                </c:pt>
                <c:pt idx="300">
                  <c:v>7.6419000000000001E-2</c:v>
                </c:pt>
                <c:pt idx="301">
                  <c:v>7.5205999999999995E-2</c:v>
                </c:pt>
                <c:pt idx="302">
                  <c:v>7.3993000000000003E-2</c:v>
                </c:pt>
                <c:pt idx="303">
                  <c:v>7.5329999999999994E-2</c:v>
                </c:pt>
                <c:pt idx="304">
                  <c:v>7.0470000000000005E-2</c:v>
                </c:pt>
                <c:pt idx="305">
                  <c:v>7.4115E-2</c:v>
                </c:pt>
                <c:pt idx="306">
                  <c:v>7.5329999999999994E-2</c:v>
                </c:pt>
                <c:pt idx="307">
                  <c:v>7.4115E-2</c:v>
                </c:pt>
                <c:pt idx="308">
                  <c:v>7.2900000000000006E-2</c:v>
                </c:pt>
                <c:pt idx="309">
                  <c:v>7.1684999999999999E-2</c:v>
                </c:pt>
                <c:pt idx="310">
                  <c:v>7.1684999999999999E-2</c:v>
                </c:pt>
                <c:pt idx="311">
                  <c:v>6.9254999999999997E-2</c:v>
                </c:pt>
                <c:pt idx="312">
                  <c:v>7.4115E-2</c:v>
                </c:pt>
                <c:pt idx="313">
                  <c:v>7.5329999999999994E-2</c:v>
                </c:pt>
                <c:pt idx="314">
                  <c:v>7.2900000000000006E-2</c:v>
                </c:pt>
                <c:pt idx="315">
                  <c:v>7.6419000000000001E-2</c:v>
                </c:pt>
                <c:pt idx="316">
                  <c:v>7.1567000000000006E-2</c:v>
                </c:pt>
                <c:pt idx="317">
                  <c:v>7.0470000000000005E-2</c:v>
                </c:pt>
                <c:pt idx="318">
                  <c:v>7.5329999999999994E-2</c:v>
                </c:pt>
                <c:pt idx="319">
                  <c:v>7.2900000000000006E-2</c:v>
                </c:pt>
                <c:pt idx="320">
                  <c:v>7.2900000000000006E-2</c:v>
                </c:pt>
                <c:pt idx="321">
                  <c:v>7.6545000000000002E-2</c:v>
                </c:pt>
                <c:pt idx="322">
                  <c:v>7.0470000000000005E-2</c:v>
                </c:pt>
                <c:pt idx="323">
                  <c:v>6.9254999999999997E-2</c:v>
                </c:pt>
                <c:pt idx="324">
                  <c:v>7.6545000000000002E-2</c:v>
                </c:pt>
                <c:pt idx="325">
                  <c:v>7.2779999999999997E-2</c:v>
                </c:pt>
                <c:pt idx="326">
                  <c:v>7.3993000000000003E-2</c:v>
                </c:pt>
                <c:pt idx="327">
                  <c:v>7.6419000000000001E-2</c:v>
                </c:pt>
                <c:pt idx="328">
                  <c:v>7.5205999999999995E-2</c:v>
                </c:pt>
                <c:pt idx="329">
                  <c:v>7.1567000000000006E-2</c:v>
                </c:pt>
                <c:pt idx="330">
                  <c:v>7.1567000000000006E-2</c:v>
                </c:pt>
                <c:pt idx="331">
                  <c:v>7.3993000000000003E-2</c:v>
                </c:pt>
                <c:pt idx="332">
                  <c:v>7.5205999999999995E-2</c:v>
                </c:pt>
                <c:pt idx="333">
                  <c:v>8.2484000000000002E-2</c:v>
                </c:pt>
                <c:pt idx="334">
                  <c:v>7.2779999999999997E-2</c:v>
                </c:pt>
                <c:pt idx="335">
                  <c:v>7.3993000000000003E-2</c:v>
                </c:pt>
                <c:pt idx="336">
                  <c:v>7.6419000000000001E-2</c:v>
                </c:pt>
                <c:pt idx="337">
                  <c:v>6.9140999999999994E-2</c:v>
                </c:pt>
                <c:pt idx="338">
                  <c:v>7.5205999999999995E-2</c:v>
                </c:pt>
                <c:pt idx="339">
                  <c:v>7.6419000000000001E-2</c:v>
                </c:pt>
                <c:pt idx="340">
                  <c:v>7.6419000000000001E-2</c:v>
                </c:pt>
                <c:pt idx="341">
                  <c:v>7.3993000000000003E-2</c:v>
                </c:pt>
                <c:pt idx="342">
                  <c:v>7.4115E-2</c:v>
                </c:pt>
                <c:pt idx="343">
                  <c:v>7.5205999999999995E-2</c:v>
                </c:pt>
                <c:pt idx="344">
                  <c:v>7.2900000000000006E-2</c:v>
                </c:pt>
                <c:pt idx="345">
                  <c:v>7.2900000000000006E-2</c:v>
                </c:pt>
                <c:pt idx="346">
                  <c:v>7.1684999999999999E-2</c:v>
                </c:pt>
                <c:pt idx="347">
                  <c:v>7.2900000000000006E-2</c:v>
                </c:pt>
                <c:pt idx="348">
                  <c:v>7.5205999999999995E-2</c:v>
                </c:pt>
                <c:pt idx="349">
                  <c:v>7.5329999999999994E-2</c:v>
                </c:pt>
                <c:pt idx="350">
                  <c:v>7.2900000000000006E-2</c:v>
                </c:pt>
                <c:pt idx="351">
                  <c:v>7.2779999999999997E-2</c:v>
                </c:pt>
                <c:pt idx="352">
                  <c:v>7.0470000000000005E-2</c:v>
                </c:pt>
                <c:pt idx="353">
                  <c:v>7.4115E-2</c:v>
                </c:pt>
                <c:pt idx="354">
                  <c:v>7.5205999999999995E-2</c:v>
                </c:pt>
                <c:pt idx="355">
                  <c:v>7.2900000000000006E-2</c:v>
                </c:pt>
                <c:pt idx="356">
                  <c:v>7.2900000000000006E-2</c:v>
                </c:pt>
                <c:pt idx="357">
                  <c:v>7.2779999999999997E-2</c:v>
                </c:pt>
                <c:pt idx="358">
                  <c:v>7.2900000000000006E-2</c:v>
                </c:pt>
                <c:pt idx="359">
                  <c:v>7.5329999999999994E-2</c:v>
                </c:pt>
                <c:pt idx="360">
                  <c:v>7.5205999999999995E-2</c:v>
                </c:pt>
                <c:pt idx="361">
                  <c:v>7.2779999999999997E-2</c:v>
                </c:pt>
                <c:pt idx="362">
                  <c:v>7.3993000000000003E-2</c:v>
                </c:pt>
                <c:pt idx="363">
                  <c:v>7.0470000000000005E-2</c:v>
                </c:pt>
                <c:pt idx="364">
                  <c:v>7.2900000000000006E-2</c:v>
                </c:pt>
                <c:pt idx="365">
                  <c:v>7.5205999999999995E-2</c:v>
                </c:pt>
                <c:pt idx="366">
                  <c:v>7.5205999999999995E-2</c:v>
                </c:pt>
                <c:pt idx="367">
                  <c:v>7.3993000000000003E-2</c:v>
                </c:pt>
                <c:pt idx="368">
                  <c:v>7.5205999999999995E-2</c:v>
                </c:pt>
                <c:pt idx="369">
                  <c:v>7.1567000000000006E-2</c:v>
                </c:pt>
                <c:pt idx="370">
                  <c:v>7.1567000000000006E-2</c:v>
                </c:pt>
                <c:pt idx="371">
                  <c:v>6.9140999999999994E-2</c:v>
                </c:pt>
                <c:pt idx="372">
                  <c:v>7.6419000000000001E-2</c:v>
                </c:pt>
                <c:pt idx="373">
                  <c:v>7.5329999999999994E-2</c:v>
                </c:pt>
                <c:pt idx="374">
                  <c:v>7.2779999999999997E-2</c:v>
                </c:pt>
                <c:pt idx="375">
                  <c:v>7.3993000000000003E-2</c:v>
                </c:pt>
                <c:pt idx="376">
                  <c:v>7.2779999999999997E-2</c:v>
                </c:pt>
                <c:pt idx="377">
                  <c:v>7.2900000000000006E-2</c:v>
                </c:pt>
                <c:pt idx="378">
                  <c:v>7.3993000000000003E-2</c:v>
                </c:pt>
                <c:pt idx="379">
                  <c:v>6.9140999999999994E-2</c:v>
                </c:pt>
                <c:pt idx="380">
                  <c:v>7.4115E-2</c:v>
                </c:pt>
                <c:pt idx="381">
                  <c:v>7.5205999999999995E-2</c:v>
                </c:pt>
                <c:pt idx="382">
                  <c:v>7.4115E-2</c:v>
                </c:pt>
                <c:pt idx="383">
                  <c:v>7.5329999999999994E-2</c:v>
                </c:pt>
                <c:pt idx="384">
                  <c:v>7.6545000000000002E-2</c:v>
                </c:pt>
                <c:pt idx="385">
                  <c:v>7.5329999999999994E-2</c:v>
                </c:pt>
                <c:pt idx="386">
                  <c:v>7.0354E-2</c:v>
                </c:pt>
                <c:pt idx="387">
                  <c:v>7.1567000000000006E-2</c:v>
                </c:pt>
                <c:pt idx="388">
                  <c:v>7.2900000000000006E-2</c:v>
                </c:pt>
                <c:pt idx="389">
                  <c:v>7.4115E-2</c:v>
                </c:pt>
                <c:pt idx="390">
                  <c:v>7.5329999999999994E-2</c:v>
                </c:pt>
                <c:pt idx="391">
                  <c:v>7.4115E-2</c:v>
                </c:pt>
                <c:pt idx="392">
                  <c:v>7.0470000000000005E-2</c:v>
                </c:pt>
                <c:pt idx="393">
                  <c:v>7.4115E-2</c:v>
                </c:pt>
                <c:pt idx="394">
                  <c:v>7.2900000000000006E-2</c:v>
                </c:pt>
                <c:pt idx="395">
                  <c:v>7.4115E-2</c:v>
                </c:pt>
                <c:pt idx="396">
                  <c:v>7.5329999999999994E-2</c:v>
                </c:pt>
                <c:pt idx="397">
                  <c:v>7.2900000000000006E-2</c:v>
                </c:pt>
                <c:pt idx="398">
                  <c:v>7.1684999999999999E-2</c:v>
                </c:pt>
                <c:pt idx="399">
                  <c:v>7.4115E-2</c:v>
                </c:pt>
                <c:pt idx="400">
                  <c:v>7.4115E-2</c:v>
                </c:pt>
                <c:pt idx="401">
                  <c:v>7.4115E-2</c:v>
                </c:pt>
                <c:pt idx="402">
                  <c:v>7.5329999999999994E-2</c:v>
                </c:pt>
                <c:pt idx="403">
                  <c:v>7.2900000000000006E-2</c:v>
                </c:pt>
                <c:pt idx="404">
                  <c:v>7.1684999999999999E-2</c:v>
                </c:pt>
                <c:pt idx="405">
                  <c:v>7.1567000000000006E-2</c:v>
                </c:pt>
                <c:pt idx="406">
                  <c:v>7.2900000000000006E-2</c:v>
                </c:pt>
                <c:pt idx="407">
                  <c:v>7.2779999999999997E-2</c:v>
                </c:pt>
                <c:pt idx="408">
                  <c:v>7.6419000000000001E-2</c:v>
                </c:pt>
                <c:pt idx="409">
                  <c:v>7.3993000000000003E-2</c:v>
                </c:pt>
                <c:pt idx="410">
                  <c:v>7.5205999999999995E-2</c:v>
                </c:pt>
                <c:pt idx="411">
                  <c:v>7.3993000000000003E-2</c:v>
                </c:pt>
                <c:pt idx="412">
                  <c:v>6.9140999999999994E-2</c:v>
                </c:pt>
                <c:pt idx="413">
                  <c:v>7.3993000000000003E-2</c:v>
                </c:pt>
                <c:pt idx="414">
                  <c:v>7.5205999999999995E-2</c:v>
                </c:pt>
                <c:pt idx="415">
                  <c:v>7.3993000000000003E-2</c:v>
                </c:pt>
                <c:pt idx="416">
                  <c:v>7.5205999999999995E-2</c:v>
                </c:pt>
                <c:pt idx="417">
                  <c:v>7.6419000000000001E-2</c:v>
                </c:pt>
                <c:pt idx="418">
                  <c:v>7.3993000000000003E-2</c:v>
                </c:pt>
                <c:pt idx="419">
                  <c:v>7.2779999999999997E-2</c:v>
                </c:pt>
                <c:pt idx="420">
                  <c:v>7.0354E-2</c:v>
                </c:pt>
                <c:pt idx="421">
                  <c:v>7.3993000000000003E-2</c:v>
                </c:pt>
                <c:pt idx="422">
                  <c:v>7.5205999999999995E-2</c:v>
                </c:pt>
                <c:pt idx="423">
                  <c:v>7.5205999999999995E-2</c:v>
                </c:pt>
                <c:pt idx="424">
                  <c:v>7.2779999999999997E-2</c:v>
                </c:pt>
                <c:pt idx="425">
                  <c:v>7.5205999999999995E-2</c:v>
                </c:pt>
                <c:pt idx="426">
                  <c:v>7.6419000000000001E-2</c:v>
                </c:pt>
                <c:pt idx="427">
                  <c:v>6.9254999999999997E-2</c:v>
                </c:pt>
                <c:pt idx="428">
                  <c:v>7.5329999999999994E-2</c:v>
                </c:pt>
                <c:pt idx="429">
                  <c:v>7.5329999999999994E-2</c:v>
                </c:pt>
                <c:pt idx="430">
                  <c:v>7.5329999999999994E-2</c:v>
                </c:pt>
                <c:pt idx="431">
                  <c:v>7.2900000000000006E-2</c:v>
                </c:pt>
                <c:pt idx="432">
                  <c:v>7.5329999999999994E-2</c:v>
                </c:pt>
                <c:pt idx="433">
                  <c:v>7.0470000000000005E-2</c:v>
                </c:pt>
                <c:pt idx="434">
                  <c:v>7.0470000000000005E-2</c:v>
                </c:pt>
                <c:pt idx="435">
                  <c:v>7.6545000000000002E-2</c:v>
                </c:pt>
                <c:pt idx="436">
                  <c:v>7.4115E-2</c:v>
                </c:pt>
                <c:pt idx="437">
                  <c:v>7.6545000000000002E-2</c:v>
                </c:pt>
                <c:pt idx="438">
                  <c:v>7.5329999999999994E-2</c:v>
                </c:pt>
                <c:pt idx="439">
                  <c:v>6.9254999999999997E-2</c:v>
                </c:pt>
                <c:pt idx="440">
                  <c:v>7.0470000000000005E-2</c:v>
                </c:pt>
                <c:pt idx="441">
                  <c:v>7.6545000000000002E-2</c:v>
                </c:pt>
                <c:pt idx="442">
                  <c:v>7.2900000000000006E-2</c:v>
                </c:pt>
                <c:pt idx="443">
                  <c:v>7.5329999999999994E-2</c:v>
                </c:pt>
                <c:pt idx="444">
                  <c:v>7.4115E-2</c:v>
                </c:pt>
                <c:pt idx="445">
                  <c:v>7.0470000000000005E-2</c:v>
                </c:pt>
                <c:pt idx="446">
                  <c:v>7.1684999999999999E-2</c:v>
                </c:pt>
                <c:pt idx="447">
                  <c:v>7.2900000000000006E-2</c:v>
                </c:pt>
                <c:pt idx="448">
                  <c:v>7.4115E-2</c:v>
                </c:pt>
                <c:pt idx="449">
                  <c:v>7.6419000000000001E-2</c:v>
                </c:pt>
                <c:pt idx="450">
                  <c:v>7.5205999999999995E-2</c:v>
                </c:pt>
                <c:pt idx="451">
                  <c:v>7.3993000000000003E-2</c:v>
                </c:pt>
                <c:pt idx="452">
                  <c:v>7.2779999999999997E-2</c:v>
                </c:pt>
                <c:pt idx="453">
                  <c:v>7.3993000000000003E-2</c:v>
                </c:pt>
                <c:pt idx="454">
                  <c:v>7.5205999999999995E-2</c:v>
                </c:pt>
                <c:pt idx="455">
                  <c:v>7.7632000000000007E-2</c:v>
                </c:pt>
                <c:pt idx="456">
                  <c:v>7.5205999999999995E-2</c:v>
                </c:pt>
                <c:pt idx="457">
                  <c:v>7.3993000000000003E-2</c:v>
                </c:pt>
                <c:pt idx="458">
                  <c:v>7.5205999999999995E-2</c:v>
                </c:pt>
                <c:pt idx="459">
                  <c:v>7.6419000000000001E-2</c:v>
                </c:pt>
                <c:pt idx="460">
                  <c:v>7.0354E-2</c:v>
                </c:pt>
                <c:pt idx="461">
                  <c:v>7.0354E-2</c:v>
                </c:pt>
                <c:pt idx="462">
                  <c:v>7.6419000000000001E-2</c:v>
                </c:pt>
                <c:pt idx="463">
                  <c:v>7.3993000000000003E-2</c:v>
                </c:pt>
                <c:pt idx="464">
                  <c:v>7.3993000000000003E-2</c:v>
                </c:pt>
                <c:pt idx="465">
                  <c:v>7.5205999999999995E-2</c:v>
                </c:pt>
                <c:pt idx="466">
                  <c:v>7.2779999999999997E-2</c:v>
                </c:pt>
                <c:pt idx="467">
                  <c:v>7.5205999999999995E-2</c:v>
                </c:pt>
                <c:pt idx="468">
                  <c:v>7.2779999999999997E-2</c:v>
                </c:pt>
                <c:pt idx="469">
                  <c:v>6.9140999999999994E-2</c:v>
                </c:pt>
                <c:pt idx="470">
                  <c:v>7.4115E-2</c:v>
                </c:pt>
                <c:pt idx="471">
                  <c:v>7.4115E-2</c:v>
                </c:pt>
                <c:pt idx="472">
                  <c:v>7.3993000000000003E-2</c:v>
                </c:pt>
                <c:pt idx="473">
                  <c:v>7.5329999999999994E-2</c:v>
                </c:pt>
                <c:pt idx="474">
                  <c:v>7.2900000000000006E-2</c:v>
                </c:pt>
                <c:pt idx="475">
                  <c:v>6.9254999999999997E-2</c:v>
                </c:pt>
                <c:pt idx="476">
                  <c:v>7.5329999999999994E-2</c:v>
                </c:pt>
                <c:pt idx="477">
                  <c:v>7.2900000000000006E-2</c:v>
                </c:pt>
                <c:pt idx="478">
                  <c:v>7.2900000000000006E-2</c:v>
                </c:pt>
                <c:pt idx="479">
                  <c:v>7.5329999999999994E-2</c:v>
                </c:pt>
                <c:pt idx="480">
                  <c:v>7.2900000000000006E-2</c:v>
                </c:pt>
                <c:pt idx="481">
                  <c:v>7.4115E-2</c:v>
                </c:pt>
                <c:pt idx="482">
                  <c:v>7.5329999999999994E-2</c:v>
                </c:pt>
                <c:pt idx="483">
                  <c:v>7.2900000000000006E-2</c:v>
                </c:pt>
                <c:pt idx="484">
                  <c:v>7.2900000000000006E-2</c:v>
                </c:pt>
                <c:pt idx="485">
                  <c:v>7.5329999999999994E-2</c:v>
                </c:pt>
                <c:pt idx="486">
                  <c:v>6.8040000000000003E-2</c:v>
                </c:pt>
                <c:pt idx="487">
                  <c:v>7.5329999999999994E-2</c:v>
                </c:pt>
                <c:pt idx="488">
                  <c:v>7.5329999999999994E-2</c:v>
                </c:pt>
                <c:pt idx="489">
                  <c:v>7.2900000000000006E-2</c:v>
                </c:pt>
                <c:pt idx="490">
                  <c:v>7.2900000000000006E-2</c:v>
                </c:pt>
                <c:pt idx="491">
                  <c:v>9.3554999999999999E-2</c:v>
                </c:pt>
                <c:pt idx="492">
                  <c:v>9.1124999999999998E-2</c:v>
                </c:pt>
                <c:pt idx="493">
                  <c:v>8.7480000000000002E-2</c:v>
                </c:pt>
                <c:pt idx="494">
                  <c:v>9.3554999999999999E-2</c:v>
                </c:pt>
                <c:pt idx="495">
                  <c:v>9.4769999999999993E-2</c:v>
                </c:pt>
                <c:pt idx="496">
                  <c:v>9.2340000000000005E-2</c:v>
                </c:pt>
                <c:pt idx="497">
                  <c:v>9.4769999999999993E-2</c:v>
                </c:pt>
                <c:pt idx="498">
                  <c:v>9.1124999999999998E-2</c:v>
                </c:pt>
                <c:pt idx="499">
                  <c:v>8.7480000000000002E-2</c:v>
                </c:pt>
                <c:pt idx="500">
                  <c:v>9.3554999999999999E-2</c:v>
                </c:pt>
                <c:pt idx="501">
                  <c:v>9.1124999999999998E-2</c:v>
                </c:pt>
                <c:pt idx="502">
                  <c:v>9.2340000000000005E-2</c:v>
                </c:pt>
                <c:pt idx="503">
                  <c:v>9.4769999999999993E-2</c:v>
                </c:pt>
                <c:pt idx="504">
                  <c:v>8.9910000000000004E-2</c:v>
                </c:pt>
                <c:pt idx="505">
                  <c:v>8.7480000000000002E-2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Sheet1!$L$1</c:f>
              <c:strCache>
                <c:ptCount val="1"/>
                <c:pt idx="0">
                  <c:v>GPU_W</c:v>
                </c:pt>
              </c:strCache>
            </c:strRef>
          </c:tx>
          <c:marker>
            <c:symbol val="none"/>
          </c:marker>
          <c:val>
            <c:numRef>
              <c:f>Sheet1!$L$2:$L$507</c:f>
              <c:numCache>
                <c:formatCode>General</c:formatCode>
                <c:ptCount val="506"/>
                <c:pt idx="0">
                  <c:v>2.3730000000000001E-3</c:v>
                </c:pt>
                <c:pt idx="1">
                  <c:v>2.3730000000000001E-3</c:v>
                </c:pt>
                <c:pt idx="2">
                  <c:v>2.3730000000000001E-3</c:v>
                </c:pt>
                <c:pt idx="3">
                  <c:v>2.3730000000000001E-3</c:v>
                </c:pt>
                <c:pt idx="4">
                  <c:v>2.3730000000000001E-3</c:v>
                </c:pt>
                <c:pt idx="5">
                  <c:v>2.3730000000000001E-3</c:v>
                </c:pt>
                <c:pt idx="6">
                  <c:v>2.3730000000000001E-3</c:v>
                </c:pt>
                <c:pt idx="7">
                  <c:v>2.3730000000000001E-3</c:v>
                </c:pt>
                <c:pt idx="8">
                  <c:v>2.3730000000000001E-3</c:v>
                </c:pt>
                <c:pt idx="9">
                  <c:v>2.3730000000000001E-3</c:v>
                </c:pt>
                <c:pt idx="10">
                  <c:v>2.3730000000000001E-3</c:v>
                </c:pt>
                <c:pt idx="11">
                  <c:v>2.3730000000000001E-3</c:v>
                </c:pt>
                <c:pt idx="12">
                  <c:v>2.3730000000000001E-3</c:v>
                </c:pt>
                <c:pt idx="13">
                  <c:v>2.3730000000000001E-3</c:v>
                </c:pt>
                <c:pt idx="14">
                  <c:v>2.3730000000000001E-3</c:v>
                </c:pt>
                <c:pt idx="15">
                  <c:v>2.3730000000000001E-3</c:v>
                </c:pt>
                <c:pt idx="16">
                  <c:v>2.3730000000000001E-3</c:v>
                </c:pt>
                <c:pt idx="17">
                  <c:v>2.3730000000000001E-3</c:v>
                </c:pt>
                <c:pt idx="18">
                  <c:v>2.3730000000000001E-3</c:v>
                </c:pt>
                <c:pt idx="19">
                  <c:v>2.3730000000000001E-3</c:v>
                </c:pt>
                <c:pt idx="20">
                  <c:v>2.3730000000000001E-3</c:v>
                </c:pt>
                <c:pt idx="21">
                  <c:v>2.3730000000000001E-3</c:v>
                </c:pt>
                <c:pt idx="22">
                  <c:v>2.3730000000000001E-3</c:v>
                </c:pt>
                <c:pt idx="23">
                  <c:v>2.3730000000000001E-3</c:v>
                </c:pt>
                <c:pt idx="24">
                  <c:v>2.3730000000000001E-3</c:v>
                </c:pt>
                <c:pt idx="25">
                  <c:v>2.3730000000000001E-3</c:v>
                </c:pt>
                <c:pt idx="26">
                  <c:v>2.3730000000000001E-3</c:v>
                </c:pt>
                <c:pt idx="27">
                  <c:v>2.3730000000000001E-3</c:v>
                </c:pt>
                <c:pt idx="28">
                  <c:v>2.3730000000000001E-3</c:v>
                </c:pt>
                <c:pt idx="29">
                  <c:v>2.3730000000000001E-3</c:v>
                </c:pt>
                <c:pt idx="30">
                  <c:v>2.3730000000000001E-3</c:v>
                </c:pt>
                <c:pt idx="31">
                  <c:v>2.3730000000000001E-3</c:v>
                </c:pt>
                <c:pt idx="32">
                  <c:v>2.3730000000000001E-3</c:v>
                </c:pt>
                <c:pt idx="33">
                  <c:v>2.3730000000000001E-3</c:v>
                </c:pt>
                <c:pt idx="34">
                  <c:v>2.3730000000000001E-3</c:v>
                </c:pt>
                <c:pt idx="35">
                  <c:v>2.3730000000000001E-3</c:v>
                </c:pt>
                <c:pt idx="36">
                  <c:v>2.3730000000000001E-3</c:v>
                </c:pt>
                <c:pt idx="37">
                  <c:v>2.3730000000000001E-3</c:v>
                </c:pt>
                <c:pt idx="38">
                  <c:v>2.3730000000000001E-3</c:v>
                </c:pt>
                <c:pt idx="39">
                  <c:v>2.3730000000000001E-3</c:v>
                </c:pt>
                <c:pt idx="40">
                  <c:v>2.3730000000000001E-3</c:v>
                </c:pt>
                <c:pt idx="41">
                  <c:v>2.3730000000000001E-3</c:v>
                </c:pt>
                <c:pt idx="42">
                  <c:v>2.3730000000000001E-3</c:v>
                </c:pt>
                <c:pt idx="43">
                  <c:v>2.3730000000000001E-3</c:v>
                </c:pt>
                <c:pt idx="44">
                  <c:v>2.3730000000000001E-3</c:v>
                </c:pt>
                <c:pt idx="45">
                  <c:v>2.3730000000000001E-3</c:v>
                </c:pt>
                <c:pt idx="46">
                  <c:v>2.3730000000000001E-3</c:v>
                </c:pt>
                <c:pt idx="47">
                  <c:v>2.3730000000000001E-3</c:v>
                </c:pt>
                <c:pt idx="48">
                  <c:v>2.3730000000000001E-3</c:v>
                </c:pt>
                <c:pt idx="49">
                  <c:v>2.3730000000000001E-3</c:v>
                </c:pt>
                <c:pt idx="50">
                  <c:v>2.3700000000000001E-3</c:v>
                </c:pt>
                <c:pt idx="51">
                  <c:v>2.3730000000000001E-3</c:v>
                </c:pt>
                <c:pt idx="52">
                  <c:v>2.6894000000000001E-2</c:v>
                </c:pt>
                <c:pt idx="53">
                  <c:v>2.3730000000000001E-3</c:v>
                </c:pt>
                <c:pt idx="54">
                  <c:v>2.3730000000000001E-3</c:v>
                </c:pt>
                <c:pt idx="55">
                  <c:v>7.3563000000000003E-2</c:v>
                </c:pt>
                <c:pt idx="56">
                  <c:v>7.3563000000000003E-2</c:v>
                </c:pt>
                <c:pt idx="57">
                  <c:v>4.0341000000000002E-2</c:v>
                </c:pt>
                <c:pt idx="58">
                  <c:v>2.1329999999999998E-2</c:v>
                </c:pt>
                <c:pt idx="59">
                  <c:v>2.3730000000000001E-3</c:v>
                </c:pt>
                <c:pt idx="60">
                  <c:v>2.3730000000000001E-3</c:v>
                </c:pt>
                <c:pt idx="61">
                  <c:v>2.3700000000000001E-3</c:v>
                </c:pt>
                <c:pt idx="62">
                  <c:v>2.3730000000000001E-3</c:v>
                </c:pt>
                <c:pt idx="63">
                  <c:v>2.3730000000000001E-3</c:v>
                </c:pt>
                <c:pt idx="64">
                  <c:v>2.3730000000000001E-3</c:v>
                </c:pt>
                <c:pt idx="65">
                  <c:v>2.3700000000000001E-3</c:v>
                </c:pt>
                <c:pt idx="66">
                  <c:v>2.3730000000000001E-3</c:v>
                </c:pt>
                <c:pt idx="67">
                  <c:v>2.3700000000000001E-3</c:v>
                </c:pt>
                <c:pt idx="68">
                  <c:v>2.3700000000000001E-3</c:v>
                </c:pt>
                <c:pt idx="69">
                  <c:v>2.3700000000000001E-3</c:v>
                </c:pt>
                <c:pt idx="70">
                  <c:v>2.3700000000000001E-3</c:v>
                </c:pt>
                <c:pt idx="71">
                  <c:v>2.3700000000000001E-3</c:v>
                </c:pt>
                <c:pt idx="72">
                  <c:v>2.3700000000000001E-3</c:v>
                </c:pt>
                <c:pt idx="73">
                  <c:v>2.3700000000000001E-3</c:v>
                </c:pt>
                <c:pt idx="74">
                  <c:v>2.3700000000000001E-3</c:v>
                </c:pt>
                <c:pt idx="75">
                  <c:v>2.3700000000000001E-3</c:v>
                </c:pt>
                <c:pt idx="76">
                  <c:v>2.3700000000000001E-3</c:v>
                </c:pt>
                <c:pt idx="77">
                  <c:v>0.18281600000000001</c:v>
                </c:pt>
                <c:pt idx="78">
                  <c:v>0.33840999999999999</c:v>
                </c:pt>
                <c:pt idx="79">
                  <c:v>3.16E-3</c:v>
                </c:pt>
                <c:pt idx="80">
                  <c:v>3.16E-3</c:v>
                </c:pt>
                <c:pt idx="81">
                  <c:v>3.1640000000000001E-3</c:v>
                </c:pt>
                <c:pt idx="82">
                  <c:v>3.1640000000000001E-3</c:v>
                </c:pt>
                <c:pt idx="83">
                  <c:v>3.16E-3</c:v>
                </c:pt>
                <c:pt idx="84">
                  <c:v>3.16E-3</c:v>
                </c:pt>
                <c:pt idx="85">
                  <c:v>3.16E-3</c:v>
                </c:pt>
                <c:pt idx="86">
                  <c:v>2.3700000000000001E-3</c:v>
                </c:pt>
                <c:pt idx="87">
                  <c:v>3.16E-3</c:v>
                </c:pt>
                <c:pt idx="88">
                  <c:v>3.1640000000000001E-3</c:v>
                </c:pt>
                <c:pt idx="89">
                  <c:v>3.16E-3</c:v>
                </c:pt>
                <c:pt idx="90">
                  <c:v>3.1640000000000001E-3</c:v>
                </c:pt>
                <c:pt idx="91">
                  <c:v>3.1640000000000001E-3</c:v>
                </c:pt>
                <c:pt idx="92">
                  <c:v>3.1640000000000001E-3</c:v>
                </c:pt>
                <c:pt idx="93">
                  <c:v>3.1640000000000001E-3</c:v>
                </c:pt>
                <c:pt idx="94">
                  <c:v>3.1640000000000001E-3</c:v>
                </c:pt>
                <c:pt idx="95">
                  <c:v>3.16E-3</c:v>
                </c:pt>
                <c:pt idx="96">
                  <c:v>3.1640000000000001E-3</c:v>
                </c:pt>
                <c:pt idx="97">
                  <c:v>3.1640000000000001E-3</c:v>
                </c:pt>
                <c:pt idx="98">
                  <c:v>2.3730000000000001E-3</c:v>
                </c:pt>
                <c:pt idx="99">
                  <c:v>2.3730000000000001E-3</c:v>
                </c:pt>
                <c:pt idx="100">
                  <c:v>2.3730000000000001E-3</c:v>
                </c:pt>
                <c:pt idx="101">
                  <c:v>2.3730000000000001E-3</c:v>
                </c:pt>
                <c:pt idx="102">
                  <c:v>2.3730000000000001E-3</c:v>
                </c:pt>
                <c:pt idx="103">
                  <c:v>2.3730000000000001E-3</c:v>
                </c:pt>
                <c:pt idx="104">
                  <c:v>2.3730000000000001E-3</c:v>
                </c:pt>
                <c:pt idx="105">
                  <c:v>2.3730000000000001E-3</c:v>
                </c:pt>
                <c:pt idx="106">
                  <c:v>2.3730000000000001E-3</c:v>
                </c:pt>
                <c:pt idx="107">
                  <c:v>2.3730000000000001E-3</c:v>
                </c:pt>
                <c:pt idx="108">
                  <c:v>2.3730000000000001E-3</c:v>
                </c:pt>
                <c:pt idx="109">
                  <c:v>2.4521000000000001E-2</c:v>
                </c:pt>
                <c:pt idx="110">
                  <c:v>2.3730000000000001E-3</c:v>
                </c:pt>
                <c:pt idx="111">
                  <c:v>2.3730000000000001E-3</c:v>
                </c:pt>
                <c:pt idx="112">
                  <c:v>2.3730000000000001E-3</c:v>
                </c:pt>
                <c:pt idx="113">
                  <c:v>2.3730000000000001E-3</c:v>
                </c:pt>
                <c:pt idx="114">
                  <c:v>2.3730000000000001E-3</c:v>
                </c:pt>
                <c:pt idx="115">
                  <c:v>2.3730000000000001E-3</c:v>
                </c:pt>
                <c:pt idx="116">
                  <c:v>2.3730000000000001E-3</c:v>
                </c:pt>
                <c:pt idx="117">
                  <c:v>2.3730000000000001E-3</c:v>
                </c:pt>
                <c:pt idx="118">
                  <c:v>2.3700000000000001E-3</c:v>
                </c:pt>
                <c:pt idx="119">
                  <c:v>2.3730000000000001E-3</c:v>
                </c:pt>
                <c:pt idx="120">
                  <c:v>2.3700000000000001E-3</c:v>
                </c:pt>
                <c:pt idx="121">
                  <c:v>2.3700000000000001E-3</c:v>
                </c:pt>
                <c:pt idx="122">
                  <c:v>2.3730000000000001E-3</c:v>
                </c:pt>
                <c:pt idx="123">
                  <c:v>2.3700000000000001E-3</c:v>
                </c:pt>
                <c:pt idx="124">
                  <c:v>2.3700000000000001E-3</c:v>
                </c:pt>
                <c:pt idx="125">
                  <c:v>2.3700000000000001E-3</c:v>
                </c:pt>
                <c:pt idx="126">
                  <c:v>2.3700000000000001E-3</c:v>
                </c:pt>
                <c:pt idx="127">
                  <c:v>2.3700000000000001E-3</c:v>
                </c:pt>
                <c:pt idx="128">
                  <c:v>2.3700000000000001E-3</c:v>
                </c:pt>
                <c:pt idx="129">
                  <c:v>2.3700000000000001E-3</c:v>
                </c:pt>
                <c:pt idx="130">
                  <c:v>2.3700000000000001E-3</c:v>
                </c:pt>
                <c:pt idx="131">
                  <c:v>3.1640000000000001E-3</c:v>
                </c:pt>
                <c:pt idx="132">
                  <c:v>3.1640000000000001E-3</c:v>
                </c:pt>
                <c:pt idx="133">
                  <c:v>3.1640000000000001E-3</c:v>
                </c:pt>
                <c:pt idx="134">
                  <c:v>3.16E-3</c:v>
                </c:pt>
                <c:pt idx="135">
                  <c:v>3.16E-3</c:v>
                </c:pt>
                <c:pt idx="136">
                  <c:v>3.16E-3</c:v>
                </c:pt>
                <c:pt idx="137">
                  <c:v>2.3730000000000001E-3</c:v>
                </c:pt>
                <c:pt idx="138">
                  <c:v>2.3730000000000001E-3</c:v>
                </c:pt>
                <c:pt idx="139">
                  <c:v>2.3700000000000001E-3</c:v>
                </c:pt>
                <c:pt idx="140">
                  <c:v>2.3700000000000001E-3</c:v>
                </c:pt>
                <c:pt idx="141">
                  <c:v>2.3730000000000001E-3</c:v>
                </c:pt>
                <c:pt idx="142">
                  <c:v>2.3700000000000001E-3</c:v>
                </c:pt>
                <c:pt idx="143">
                  <c:v>2.3700000000000001E-3</c:v>
                </c:pt>
                <c:pt idx="144">
                  <c:v>2.3730000000000001E-3</c:v>
                </c:pt>
                <c:pt idx="145">
                  <c:v>2.3700000000000001E-3</c:v>
                </c:pt>
                <c:pt idx="146">
                  <c:v>2.3700000000000001E-3</c:v>
                </c:pt>
                <c:pt idx="147">
                  <c:v>2.3700000000000001E-3</c:v>
                </c:pt>
                <c:pt idx="148">
                  <c:v>2.3700000000000001E-3</c:v>
                </c:pt>
                <c:pt idx="149">
                  <c:v>2.3700000000000001E-3</c:v>
                </c:pt>
                <c:pt idx="150">
                  <c:v>2.3700000000000001E-3</c:v>
                </c:pt>
                <c:pt idx="151">
                  <c:v>2.3730000000000001E-3</c:v>
                </c:pt>
                <c:pt idx="152">
                  <c:v>2.3730000000000001E-3</c:v>
                </c:pt>
                <c:pt idx="153">
                  <c:v>2.3730000000000001E-3</c:v>
                </c:pt>
                <c:pt idx="154">
                  <c:v>2.3730000000000001E-3</c:v>
                </c:pt>
                <c:pt idx="155">
                  <c:v>2.3730000000000001E-3</c:v>
                </c:pt>
                <c:pt idx="156">
                  <c:v>2.3730000000000001E-3</c:v>
                </c:pt>
                <c:pt idx="157">
                  <c:v>2.3730000000000001E-3</c:v>
                </c:pt>
                <c:pt idx="158">
                  <c:v>2.3730000000000001E-3</c:v>
                </c:pt>
                <c:pt idx="159">
                  <c:v>2.3730000000000001E-3</c:v>
                </c:pt>
                <c:pt idx="160">
                  <c:v>2.3700000000000001E-3</c:v>
                </c:pt>
                <c:pt idx="161">
                  <c:v>2.3700000000000001E-3</c:v>
                </c:pt>
                <c:pt idx="162">
                  <c:v>2.3700000000000001E-3</c:v>
                </c:pt>
                <c:pt idx="163">
                  <c:v>2.3730000000000001E-3</c:v>
                </c:pt>
                <c:pt idx="164">
                  <c:v>2.3730000000000001E-3</c:v>
                </c:pt>
                <c:pt idx="165">
                  <c:v>2.3730000000000001E-3</c:v>
                </c:pt>
                <c:pt idx="166">
                  <c:v>2.3730000000000001E-3</c:v>
                </c:pt>
                <c:pt idx="167">
                  <c:v>2.3730000000000001E-3</c:v>
                </c:pt>
                <c:pt idx="168">
                  <c:v>2.3730000000000001E-3</c:v>
                </c:pt>
                <c:pt idx="169">
                  <c:v>2.3730000000000001E-3</c:v>
                </c:pt>
                <c:pt idx="170">
                  <c:v>2.3730000000000001E-3</c:v>
                </c:pt>
                <c:pt idx="171">
                  <c:v>3.16E-3</c:v>
                </c:pt>
                <c:pt idx="172">
                  <c:v>2.3700000000000001E-3</c:v>
                </c:pt>
                <c:pt idx="173">
                  <c:v>3.1640000000000001E-3</c:v>
                </c:pt>
                <c:pt idx="174">
                  <c:v>3.16E-3</c:v>
                </c:pt>
                <c:pt idx="175">
                  <c:v>2.3730000000000001E-3</c:v>
                </c:pt>
                <c:pt idx="176">
                  <c:v>2.3730000000000001E-3</c:v>
                </c:pt>
                <c:pt idx="177">
                  <c:v>3.1640000000000001E-3</c:v>
                </c:pt>
                <c:pt idx="178">
                  <c:v>3.1640000000000001E-3</c:v>
                </c:pt>
                <c:pt idx="179">
                  <c:v>3.1640000000000001E-3</c:v>
                </c:pt>
                <c:pt idx="180">
                  <c:v>2.3730000000000001E-3</c:v>
                </c:pt>
                <c:pt idx="181">
                  <c:v>2.3730000000000001E-3</c:v>
                </c:pt>
                <c:pt idx="182">
                  <c:v>2.3730000000000001E-3</c:v>
                </c:pt>
                <c:pt idx="183">
                  <c:v>2.3730000000000001E-3</c:v>
                </c:pt>
                <c:pt idx="184">
                  <c:v>2.3730000000000001E-3</c:v>
                </c:pt>
                <c:pt idx="185">
                  <c:v>2.3730000000000001E-3</c:v>
                </c:pt>
                <c:pt idx="186">
                  <c:v>2.3730000000000001E-3</c:v>
                </c:pt>
                <c:pt idx="187">
                  <c:v>2.3730000000000001E-3</c:v>
                </c:pt>
                <c:pt idx="188">
                  <c:v>2.3730000000000001E-3</c:v>
                </c:pt>
                <c:pt idx="189">
                  <c:v>2.3730000000000001E-3</c:v>
                </c:pt>
                <c:pt idx="190">
                  <c:v>2.3730000000000001E-3</c:v>
                </c:pt>
                <c:pt idx="191">
                  <c:v>2.3730000000000001E-3</c:v>
                </c:pt>
                <c:pt idx="192">
                  <c:v>2.3730000000000001E-3</c:v>
                </c:pt>
                <c:pt idx="193">
                  <c:v>2.3730000000000001E-3</c:v>
                </c:pt>
                <c:pt idx="194">
                  <c:v>2.3730000000000001E-3</c:v>
                </c:pt>
                <c:pt idx="195">
                  <c:v>2.3730000000000001E-3</c:v>
                </c:pt>
                <c:pt idx="196">
                  <c:v>2.3730000000000001E-3</c:v>
                </c:pt>
                <c:pt idx="197">
                  <c:v>2.3730000000000001E-3</c:v>
                </c:pt>
                <c:pt idx="198">
                  <c:v>2.3730000000000001E-3</c:v>
                </c:pt>
                <c:pt idx="199">
                  <c:v>2.3730000000000001E-3</c:v>
                </c:pt>
                <c:pt idx="200">
                  <c:v>2.3730000000000001E-3</c:v>
                </c:pt>
                <c:pt idx="201">
                  <c:v>2.3730000000000001E-3</c:v>
                </c:pt>
                <c:pt idx="202">
                  <c:v>2.3730000000000001E-3</c:v>
                </c:pt>
                <c:pt idx="203">
                  <c:v>2.3730000000000001E-3</c:v>
                </c:pt>
                <c:pt idx="204">
                  <c:v>2.3730000000000001E-3</c:v>
                </c:pt>
                <c:pt idx="205">
                  <c:v>2.3730000000000001E-3</c:v>
                </c:pt>
                <c:pt idx="206">
                  <c:v>2.3730000000000001E-3</c:v>
                </c:pt>
                <c:pt idx="207">
                  <c:v>2.3730000000000001E-3</c:v>
                </c:pt>
                <c:pt idx="208">
                  <c:v>2.3730000000000001E-3</c:v>
                </c:pt>
                <c:pt idx="209">
                  <c:v>2.3730000000000001E-3</c:v>
                </c:pt>
                <c:pt idx="210">
                  <c:v>2.3730000000000001E-3</c:v>
                </c:pt>
                <c:pt idx="211">
                  <c:v>3.1640000000000001E-3</c:v>
                </c:pt>
                <c:pt idx="212">
                  <c:v>2.3730000000000001E-3</c:v>
                </c:pt>
                <c:pt idx="213">
                  <c:v>3.1640000000000001E-3</c:v>
                </c:pt>
                <c:pt idx="214">
                  <c:v>3.16E-3</c:v>
                </c:pt>
                <c:pt idx="215">
                  <c:v>3.1640000000000001E-3</c:v>
                </c:pt>
                <c:pt idx="216">
                  <c:v>3.1640000000000001E-3</c:v>
                </c:pt>
                <c:pt idx="217">
                  <c:v>3.1640000000000001E-3</c:v>
                </c:pt>
                <c:pt idx="218">
                  <c:v>3.1640000000000001E-3</c:v>
                </c:pt>
                <c:pt idx="219">
                  <c:v>3.1640000000000001E-3</c:v>
                </c:pt>
                <c:pt idx="220">
                  <c:v>3.16E-3</c:v>
                </c:pt>
                <c:pt idx="221">
                  <c:v>2.3700000000000001E-3</c:v>
                </c:pt>
                <c:pt idx="222">
                  <c:v>2.3700000000000001E-3</c:v>
                </c:pt>
                <c:pt idx="223">
                  <c:v>2.3700000000000001E-3</c:v>
                </c:pt>
                <c:pt idx="224">
                  <c:v>2.3700000000000001E-3</c:v>
                </c:pt>
                <c:pt idx="225">
                  <c:v>2.3730000000000001E-3</c:v>
                </c:pt>
                <c:pt idx="226">
                  <c:v>2.3730000000000001E-3</c:v>
                </c:pt>
                <c:pt idx="227">
                  <c:v>2.3730000000000001E-3</c:v>
                </c:pt>
                <c:pt idx="228">
                  <c:v>2.3730000000000001E-3</c:v>
                </c:pt>
                <c:pt idx="229">
                  <c:v>2.3730000000000001E-3</c:v>
                </c:pt>
                <c:pt idx="230">
                  <c:v>2.3700000000000001E-3</c:v>
                </c:pt>
                <c:pt idx="231">
                  <c:v>2.3700000000000001E-3</c:v>
                </c:pt>
                <c:pt idx="232">
                  <c:v>2.3730000000000001E-3</c:v>
                </c:pt>
                <c:pt idx="233">
                  <c:v>2.3700000000000001E-3</c:v>
                </c:pt>
                <c:pt idx="234">
                  <c:v>2.3700000000000001E-3</c:v>
                </c:pt>
                <c:pt idx="235">
                  <c:v>2.3730000000000001E-3</c:v>
                </c:pt>
                <c:pt idx="236">
                  <c:v>2.3730000000000001E-3</c:v>
                </c:pt>
                <c:pt idx="237">
                  <c:v>2.3730000000000001E-3</c:v>
                </c:pt>
                <c:pt idx="238">
                  <c:v>2.3730000000000001E-3</c:v>
                </c:pt>
                <c:pt idx="239">
                  <c:v>2.3730000000000001E-3</c:v>
                </c:pt>
                <c:pt idx="240">
                  <c:v>2.3730000000000001E-3</c:v>
                </c:pt>
                <c:pt idx="241">
                  <c:v>2.3700000000000001E-3</c:v>
                </c:pt>
                <c:pt idx="242">
                  <c:v>2.3700000000000001E-3</c:v>
                </c:pt>
                <c:pt idx="243">
                  <c:v>2.3700000000000001E-3</c:v>
                </c:pt>
                <c:pt idx="244">
                  <c:v>2.3700000000000001E-3</c:v>
                </c:pt>
                <c:pt idx="245">
                  <c:v>2.3730000000000001E-3</c:v>
                </c:pt>
                <c:pt idx="246">
                  <c:v>2.3730000000000001E-3</c:v>
                </c:pt>
                <c:pt idx="247">
                  <c:v>2.3730000000000001E-3</c:v>
                </c:pt>
                <c:pt idx="248">
                  <c:v>3.1640000000000001E-3</c:v>
                </c:pt>
                <c:pt idx="249">
                  <c:v>2.3700000000000001E-3</c:v>
                </c:pt>
                <c:pt idx="250">
                  <c:v>2.3700000000000001E-3</c:v>
                </c:pt>
                <c:pt idx="251">
                  <c:v>3.1640000000000001E-3</c:v>
                </c:pt>
                <c:pt idx="252">
                  <c:v>3.1640000000000001E-3</c:v>
                </c:pt>
                <c:pt idx="253">
                  <c:v>3.16E-3</c:v>
                </c:pt>
                <c:pt idx="254">
                  <c:v>3.16E-3</c:v>
                </c:pt>
                <c:pt idx="255">
                  <c:v>3.16E-3</c:v>
                </c:pt>
                <c:pt idx="256">
                  <c:v>3.16E-3</c:v>
                </c:pt>
                <c:pt idx="257">
                  <c:v>3.16E-3</c:v>
                </c:pt>
                <c:pt idx="258">
                  <c:v>3.16E-3</c:v>
                </c:pt>
                <c:pt idx="259">
                  <c:v>3.16E-3</c:v>
                </c:pt>
                <c:pt idx="260">
                  <c:v>3.16E-3</c:v>
                </c:pt>
                <c:pt idx="261">
                  <c:v>3.16E-3</c:v>
                </c:pt>
                <c:pt idx="262">
                  <c:v>2.3730000000000001E-3</c:v>
                </c:pt>
                <c:pt idx="263">
                  <c:v>2.3700000000000001E-3</c:v>
                </c:pt>
                <c:pt idx="264">
                  <c:v>3.1640000000000001E-3</c:v>
                </c:pt>
                <c:pt idx="265">
                  <c:v>2.3700000000000001E-3</c:v>
                </c:pt>
                <c:pt idx="266">
                  <c:v>2.3700000000000001E-3</c:v>
                </c:pt>
                <c:pt idx="267">
                  <c:v>2.3700000000000001E-3</c:v>
                </c:pt>
                <c:pt idx="268">
                  <c:v>2.3700000000000001E-3</c:v>
                </c:pt>
                <c:pt idx="269">
                  <c:v>2.3700000000000001E-3</c:v>
                </c:pt>
                <c:pt idx="270">
                  <c:v>2.3700000000000001E-3</c:v>
                </c:pt>
                <c:pt idx="271">
                  <c:v>2.3700000000000001E-3</c:v>
                </c:pt>
                <c:pt idx="272">
                  <c:v>2.3700000000000001E-3</c:v>
                </c:pt>
                <c:pt idx="273">
                  <c:v>2.3730000000000001E-3</c:v>
                </c:pt>
                <c:pt idx="274">
                  <c:v>2.3730000000000001E-3</c:v>
                </c:pt>
                <c:pt idx="275">
                  <c:v>2.3700000000000001E-3</c:v>
                </c:pt>
                <c:pt idx="276">
                  <c:v>2.3700000000000001E-3</c:v>
                </c:pt>
                <c:pt idx="277">
                  <c:v>2.3700000000000001E-3</c:v>
                </c:pt>
                <c:pt idx="278">
                  <c:v>2.3700000000000001E-3</c:v>
                </c:pt>
                <c:pt idx="279">
                  <c:v>2.3730000000000001E-3</c:v>
                </c:pt>
                <c:pt idx="280">
                  <c:v>2.3730000000000001E-3</c:v>
                </c:pt>
                <c:pt idx="281">
                  <c:v>2.3730000000000001E-3</c:v>
                </c:pt>
                <c:pt idx="282">
                  <c:v>2.3730000000000001E-3</c:v>
                </c:pt>
                <c:pt idx="283">
                  <c:v>2.3730000000000001E-3</c:v>
                </c:pt>
                <c:pt idx="284">
                  <c:v>2.3730000000000001E-3</c:v>
                </c:pt>
                <c:pt idx="285">
                  <c:v>2.3730000000000001E-3</c:v>
                </c:pt>
                <c:pt idx="286">
                  <c:v>2.3700000000000001E-3</c:v>
                </c:pt>
                <c:pt idx="287">
                  <c:v>2.3700000000000001E-3</c:v>
                </c:pt>
                <c:pt idx="288">
                  <c:v>2.3700000000000001E-3</c:v>
                </c:pt>
                <c:pt idx="289">
                  <c:v>2.3700000000000001E-3</c:v>
                </c:pt>
                <c:pt idx="290">
                  <c:v>3.16E-3</c:v>
                </c:pt>
                <c:pt idx="291">
                  <c:v>2.3700000000000001E-3</c:v>
                </c:pt>
                <c:pt idx="292">
                  <c:v>2.3730000000000001E-3</c:v>
                </c:pt>
                <c:pt idx="293">
                  <c:v>3.1640000000000001E-3</c:v>
                </c:pt>
                <c:pt idx="294">
                  <c:v>2.3730000000000001E-3</c:v>
                </c:pt>
                <c:pt idx="295">
                  <c:v>2.3730000000000001E-3</c:v>
                </c:pt>
                <c:pt idx="296">
                  <c:v>3.16E-3</c:v>
                </c:pt>
                <c:pt idx="297">
                  <c:v>3.16E-3</c:v>
                </c:pt>
                <c:pt idx="298">
                  <c:v>3.16E-3</c:v>
                </c:pt>
                <c:pt idx="299">
                  <c:v>3.16E-3</c:v>
                </c:pt>
                <c:pt idx="300">
                  <c:v>2.3700000000000001E-3</c:v>
                </c:pt>
                <c:pt idx="301">
                  <c:v>3.16E-3</c:v>
                </c:pt>
                <c:pt idx="302">
                  <c:v>3.16E-3</c:v>
                </c:pt>
                <c:pt idx="303">
                  <c:v>3.1640000000000001E-3</c:v>
                </c:pt>
                <c:pt idx="304">
                  <c:v>3.16E-3</c:v>
                </c:pt>
                <c:pt idx="305">
                  <c:v>2.3700000000000001E-3</c:v>
                </c:pt>
                <c:pt idx="306">
                  <c:v>2.3730000000000001E-3</c:v>
                </c:pt>
                <c:pt idx="307">
                  <c:v>2.3730000000000001E-3</c:v>
                </c:pt>
                <c:pt idx="308">
                  <c:v>2.3730000000000001E-3</c:v>
                </c:pt>
                <c:pt idx="309">
                  <c:v>2.3730000000000001E-3</c:v>
                </c:pt>
                <c:pt idx="310">
                  <c:v>2.3730000000000001E-3</c:v>
                </c:pt>
                <c:pt idx="311">
                  <c:v>2.3730000000000001E-3</c:v>
                </c:pt>
                <c:pt idx="312">
                  <c:v>2.3730000000000001E-3</c:v>
                </c:pt>
                <c:pt idx="313">
                  <c:v>2.3730000000000001E-3</c:v>
                </c:pt>
                <c:pt idx="314">
                  <c:v>2.3730000000000001E-3</c:v>
                </c:pt>
                <c:pt idx="315">
                  <c:v>2.3730000000000001E-3</c:v>
                </c:pt>
                <c:pt idx="316">
                  <c:v>2.3730000000000001E-3</c:v>
                </c:pt>
                <c:pt idx="317">
                  <c:v>2.3730000000000001E-3</c:v>
                </c:pt>
                <c:pt idx="318">
                  <c:v>2.3730000000000001E-3</c:v>
                </c:pt>
                <c:pt idx="319">
                  <c:v>2.3730000000000001E-3</c:v>
                </c:pt>
                <c:pt idx="320">
                  <c:v>2.3700000000000001E-3</c:v>
                </c:pt>
                <c:pt idx="321">
                  <c:v>2.3730000000000001E-3</c:v>
                </c:pt>
                <c:pt idx="322">
                  <c:v>2.3730000000000001E-3</c:v>
                </c:pt>
                <c:pt idx="323">
                  <c:v>2.3730000000000001E-3</c:v>
                </c:pt>
                <c:pt idx="324">
                  <c:v>2.3730000000000001E-3</c:v>
                </c:pt>
                <c:pt idx="325">
                  <c:v>2.3730000000000001E-3</c:v>
                </c:pt>
                <c:pt idx="326">
                  <c:v>2.3730000000000001E-3</c:v>
                </c:pt>
                <c:pt idx="327">
                  <c:v>2.3700000000000001E-3</c:v>
                </c:pt>
                <c:pt idx="328">
                  <c:v>2.3730000000000001E-3</c:v>
                </c:pt>
                <c:pt idx="329">
                  <c:v>2.3730000000000001E-3</c:v>
                </c:pt>
                <c:pt idx="330">
                  <c:v>2.3700000000000001E-3</c:v>
                </c:pt>
                <c:pt idx="331">
                  <c:v>3.16E-3</c:v>
                </c:pt>
                <c:pt idx="332">
                  <c:v>3.16E-3</c:v>
                </c:pt>
                <c:pt idx="333">
                  <c:v>1.5010000000000001E-2</c:v>
                </c:pt>
                <c:pt idx="334">
                  <c:v>6.3280000000000003E-3</c:v>
                </c:pt>
                <c:pt idx="335">
                  <c:v>3.1640000000000001E-3</c:v>
                </c:pt>
                <c:pt idx="336">
                  <c:v>2.3730000000000001E-3</c:v>
                </c:pt>
                <c:pt idx="337">
                  <c:v>3.1640000000000001E-3</c:v>
                </c:pt>
                <c:pt idx="338">
                  <c:v>3.1640000000000001E-3</c:v>
                </c:pt>
                <c:pt idx="339">
                  <c:v>3.1640000000000001E-3</c:v>
                </c:pt>
                <c:pt idx="340">
                  <c:v>2.3730000000000001E-3</c:v>
                </c:pt>
                <c:pt idx="341">
                  <c:v>3.1640000000000001E-3</c:v>
                </c:pt>
                <c:pt idx="342">
                  <c:v>3.1640000000000001E-3</c:v>
                </c:pt>
                <c:pt idx="343">
                  <c:v>3.16E-3</c:v>
                </c:pt>
                <c:pt idx="344">
                  <c:v>3.1640000000000001E-3</c:v>
                </c:pt>
                <c:pt idx="345">
                  <c:v>3.1640000000000001E-3</c:v>
                </c:pt>
                <c:pt idx="346">
                  <c:v>3.1640000000000001E-3</c:v>
                </c:pt>
                <c:pt idx="347">
                  <c:v>2.3730000000000001E-3</c:v>
                </c:pt>
                <c:pt idx="348">
                  <c:v>2.3700000000000001E-3</c:v>
                </c:pt>
                <c:pt idx="349">
                  <c:v>2.3730000000000001E-3</c:v>
                </c:pt>
                <c:pt idx="350">
                  <c:v>2.3730000000000001E-3</c:v>
                </c:pt>
                <c:pt idx="351">
                  <c:v>2.3730000000000001E-3</c:v>
                </c:pt>
                <c:pt idx="352">
                  <c:v>2.3730000000000001E-3</c:v>
                </c:pt>
                <c:pt idx="353">
                  <c:v>2.3730000000000001E-3</c:v>
                </c:pt>
                <c:pt idx="354">
                  <c:v>2.3730000000000001E-3</c:v>
                </c:pt>
                <c:pt idx="355">
                  <c:v>2.3730000000000001E-3</c:v>
                </c:pt>
                <c:pt idx="356">
                  <c:v>2.3730000000000001E-3</c:v>
                </c:pt>
                <c:pt idx="357">
                  <c:v>2.3730000000000001E-3</c:v>
                </c:pt>
                <c:pt idx="358">
                  <c:v>2.3730000000000001E-3</c:v>
                </c:pt>
                <c:pt idx="359">
                  <c:v>2.3730000000000001E-3</c:v>
                </c:pt>
                <c:pt idx="360">
                  <c:v>2.3730000000000001E-3</c:v>
                </c:pt>
                <c:pt idx="361">
                  <c:v>2.3730000000000001E-3</c:v>
                </c:pt>
                <c:pt idx="362">
                  <c:v>2.3730000000000001E-3</c:v>
                </c:pt>
                <c:pt idx="363">
                  <c:v>2.3730000000000001E-3</c:v>
                </c:pt>
                <c:pt idx="364">
                  <c:v>2.3730000000000001E-3</c:v>
                </c:pt>
                <c:pt idx="365">
                  <c:v>2.3730000000000001E-3</c:v>
                </c:pt>
                <c:pt idx="366">
                  <c:v>2.3730000000000001E-3</c:v>
                </c:pt>
                <c:pt idx="367">
                  <c:v>2.3730000000000001E-3</c:v>
                </c:pt>
                <c:pt idx="368">
                  <c:v>2.3730000000000001E-3</c:v>
                </c:pt>
                <c:pt idx="369">
                  <c:v>2.3730000000000001E-3</c:v>
                </c:pt>
                <c:pt idx="370">
                  <c:v>2.3700000000000001E-3</c:v>
                </c:pt>
                <c:pt idx="371">
                  <c:v>3.1640000000000001E-3</c:v>
                </c:pt>
                <c:pt idx="372">
                  <c:v>2.3730000000000001E-3</c:v>
                </c:pt>
                <c:pt idx="373">
                  <c:v>2.3730000000000001E-3</c:v>
                </c:pt>
                <c:pt idx="374">
                  <c:v>2.3730000000000001E-3</c:v>
                </c:pt>
                <c:pt idx="375">
                  <c:v>2.3730000000000001E-3</c:v>
                </c:pt>
                <c:pt idx="376">
                  <c:v>3.1640000000000001E-3</c:v>
                </c:pt>
                <c:pt idx="377">
                  <c:v>3.1640000000000001E-3</c:v>
                </c:pt>
                <c:pt idx="378">
                  <c:v>3.1640000000000001E-3</c:v>
                </c:pt>
                <c:pt idx="379">
                  <c:v>3.1640000000000001E-3</c:v>
                </c:pt>
                <c:pt idx="380">
                  <c:v>3.1640000000000001E-3</c:v>
                </c:pt>
                <c:pt idx="381">
                  <c:v>3.1640000000000001E-3</c:v>
                </c:pt>
                <c:pt idx="382">
                  <c:v>3.1640000000000001E-3</c:v>
                </c:pt>
                <c:pt idx="383">
                  <c:v>2.3730000000000001E-3</c:v>
                </c:pt>
                <c:pt idx="384">
                  <c:v>3.1640000000000001E-3</c:v>
                </c:pt>
                <c:pt idx="385">
                  <c:v>3.1640000000000001E-3</c:v>
                </c:pt>
                <c:pt idx="386">
                  <c:v>3.1640000000000001E-3</c:v>
                </c:pt>
                <c:pt idx="387">
                  <c:v>2.3730000000000001E-3</c:v>
                </c:pt>
                <c:pt idx="388">
                  <c:v>2.3730000000000001E-3</c:v>
                </c:pt>
                <c:pt idx="389">
                  <c:v>2.3730000000000001E-3</c:v>
                </c:pt>
                <c:pt idx="390">
                  <c:v>2.3730000000000001E-3</c:v>
                </c:pt>
                <c:pt idx="391">
                  <c:v>2.3730000000000001E-3</c:v>
                </c:pt>
                <c:pt idx="392">
                  <c:v>2.3730000000000001E-3</c:v>
                </c:pt>
                <c:pt idx="393">
                  <c:v>2.3730000000000001E-3</c:v>
                </c:pt>
                <c:pt idx="394">
                  <c:v>2.3730000000000001E-3</c:v>
                </c:pt>
                <c:pt idx="395">
                  <c:v>2.3730000000000001E-3</c:v>
                </c:pt>
                <c:pt idx="396">
                  <c:v>2.3730000000000001E-3</c:v>
                </c:pt>
                <c:pt idx="397">
                  <c:v>2.3730000000000001E-3</c:v>
                </c:pt>
                <c:pt idx="398">
                  <c:v>2.3730000000000001E-3</c:v>
                </c:pt>
                <c:pt idx="399">
                  <c:v>2.3730000000000001E-3</c:v>
                </c:pt>
                <c:pt idx="400">
                  <c:v>2.3730000000000001E-3</c:v>
                </c:pt>
                <c:pt idx="401">
                  <c:v>2.3730000000000001E-3</c:v>
                </c:pt>
                <c:pt idx="402">
                  <c:v>2.3730000000000001E-3</c:v>
                </c:pt>
                <c:pt idx="403">
                  <c:v>2.3730000000000001E-3</c:v>
                </c:pt>
                <c:pt idx="404">
                  <c:v>2.3730000000000001E-3</c:v>
                </c:pt>
                <c:pt idx="405">
                  <c:v>2.3730000000000001E-3</c:v>
                </c:pt>
                <c:pt idx="406">
                  <c:v>2.3730000000000001E-3</c:v>
                </c:pt>
                <c:pt idx="407">
                  <c:v>2.3730000000000001E-3</c:v>
                </c:pt>
                <c:pt idx="408">
                  <c:v>2.3730000000000001E-3</c:v>
                </c:pt>
                <c:pt idx="409">
                  <c:v>2.3730000000000001E-3</c:v>
                </c:pt>
                <c:pt idx="410">
                  <c:v>2.3730000000000001E-3</c:v>
                </c:pt>
                <c:pt idx="411">
                  <c:v>3.1640000000000001E-3</c:v>
                </c:pt>
                <c:pt idx="412">
                  <c:v>2.3730000000000001E-3</c:v>
                </c:pt>
                <c:pt idx="413">
                  <c:v>2.3730000000000001E-3</c:v>
                </c:pt>
                <c:pt idx="414">
                  <c:v>3.1640000000000001E-3</c:v>
                </c:pt>
                <c:pt idx="415">
                  <c:v>3.1640000000000001E-3</c:v>
                </c:pt>
                <c:pt idx="416">
                  <c:v>3.1640000000000001E-3</c:v>
                </c:pt>
                <c:pt idx="417">
                  <c:v>2.3730000000000001E-3</c:v>
                </c:pt>
                <c:pt idx="418">
                  <c:v>3.1640000000000001E-3</c:v>
                </c:pt>
                <c:pt idx="419">
                  <c:v>3.1640000000000001E-3</c:v>
                </c:pt>
                <c:pt idx="420">
                  <c:v>3.1640000000000001E-3</c:v>
                </c:pt>
                <c:pt idx="421">
                  <c:v>3.1640000000000001E-3</c:v>
                </c:pt>
                <c:pt idx="422">
                  <c:v>3.1640000000000001E-3</c:v>
                </c:pt>
                <c:pt idx="423">
                  <c:v>3.1640000000000001E-3</c:v>
                </c:pt>
                <c:pt idx="424">
                  <c:v>3.16E-3</c:v>
                </c:pt>
                <c:pt idx="425">
                  <c:v>3.16E-3</c:v>
                </c:pt>
                <c:pt idx="426">
                  <c:v>3.16E-3</c:v>
                </c:pt>
                <c:pt idx="427">
                  <c:v>3.16E-3</c:v>
                </c:pt>
                <c:pt idx="428">
                  <c:v>3.1640000000000001E-3</c:v>
                </c:pt>
                <c:pt idx="429">
                  <c:v>3.1640000000000001E-3</c:v>
                </c:pt>
                <c:pt idx="430">
                  <c:v>2.3730000000000001E-3</c:v>
                </c:pt>
                <c:pt idx="431">
                  <c:v>2.3730000000000001E-3</c:v>
                </c:pt>
                <c:pt idx="432">
                  <c:v>2.3730000000000001E-3</c:v>
                </c:pt>
                <c:pt idx="433">
                  <c:v>2.3730000000000001E-3</c:v>
                </c:pt>
                <c:pt idx="434">
                  <c:v>2.3730000000000001E-3</c:v>
                </c:pt>
                <c:pt idx="435">
                  <c:v>2.3730000000000001E-3</c:v>
                </c:pt>
                <c:pt idx="436">
                  <c:v>2.3730000000000001E-3</c:v>
                </c:pt>
                <c:pt idx="437">
                  <c:v>2.3700000000000001E-3</c:v>
                </c:pt>
                <c:pt idx="438">
                  <c:v>2.3700000000000001E-3</c:v>
                </c:pt>
                <c:pt idx="439">
                  <c:v>2.3730000000000001E-3</c:v>
                </c:pt>
                <c:pt idx="440">
                  <c:v>2.3730000000000001E-3</c:v>
                </c:pt>
                <c:pt idx="441">
                  <c:v>2.3730000000000001E-3</c:v>
                </c:pt>
                <c:pt idx="442">
                  <c:v>2.3700000000000001E-3</c:v>
                </c:pt>
                <c:pt idx="443">
                  <c:v>2.3730000000000001E-3</c:v>
                </c:pt>
                <c:pt idx="444">
                  <c:v>2.3700000000000001E-3</c:v>
                </c:pt>
                <c:pt idx="445">
                  <c:v>2.3700000000000001E-3</c:v>
                </c:pt>
                <c:pt idx="446">
                  <c:v>2.3700000000000001E-3</c:v>
                </c:pt>
                <c:pt idx="447">
                  <c:v>2.3700000000000001E-3</c:v>
                </c:pt>
                <c:pt idx="448">
                  <c:v>2.3700000000000001E-3</c:v>
                </c:pt>
                <c:pt idx="449">
                  <c:v>2.3730000000000001E-3</c:v>
                </c:pt>
                <c:pt idx="450">
                  <c:v>2.3700000000000001E-3</c:v>
                </c:pt>
                <c:pt idx="451">
                  <c:v>2.3700000000000001E-3</c:v>
                </c:pt>
                <c:pt idx="452">
                  <c:v>2.3700000000000001E-3</c:v>
                </c:pt>
                <c:pt idx="453">
                  <c:v>2.3700000000000001E-3</c:v>
                </c:pt>
                <c:pt idx="454">
                  <c:v>2.3700000000000001E-3</c:v>
                </c:pt>
                <c:pt idx="455">
                  <c:v>3.16E-3</c:v>
                </c:pt>
                <c:pt idx="456">
                  <c:v>3.16E-3</c:v>
                </c:pt>
                <c:pt idx="457">
                  <c:v>2.3700000000000001E-3</c:v>
                </c:pt>
                <c:pt idx="458">
                  <c:v>3.16E-3</c:v>
                </c:pt>
                <c:pt idx="459">
                  <c:v>3.16E-3</c:v>
                </c:pt>
                <c:pt idx="460">
                  <c:v>3.1640000000000001E-3</c:v>
                </c:pt>
                <c:pt idx="461">
                  <c:v>3.16E-3</c:v>
                </c:pt>
                <c:pt idx="462">
                  <c:v>3.16E-3</c:v>
                </c:pt>
                <c:pt idx="463">
                  <c:v>3.16E-3</c:v>
                </c:pt>
                <c:pt idx="464">
                  <c:v>3.16E-3</c:v>
                </c:pt>
                <c:pt idx="465">
                  <c:v>3.16E-3</c:v>
                </c:pt>
                <c:pt idx="466">
                  <c:v>3.16E-3</c:v>
                </c:pt>
                <c:pt idx="467">
                  <c:v>3.16E-3</c:v>
                </c:pt>
                <c:pt idx="468">
                  <c:v>3.16E-3</c:v>
                </c:pt>
                <c:pt idx="469">
                  <c:v>3.1640000000000001E-3</c:v>
                </c:pt>
                <c:pt idx="470">
                  <c:v>2.3730000000000001E-3</c:v>
                </c:pt>
                <c:pt idx="471">
                  <c:v>3.16E-3</c:v>
                </c:pt>
                <c:pt idx="472">
                  <c:v>2.3700000000000001E-3</c:v>
                </c:pt>
                <c:pt idx="473">
                  <c:v>2.3700000000000001E-3</c:v>
                </c:pt>
                <c:pt idx="474">
                  <c:v>2.3700000000000001E-3</c:v>
                </c:pt>
                <c:pt idx="475">
                  <c:v>2.3700000000000001E-3</c:v>
                </c:pt>
                <c:pt idx="476">
                  <c:v>2.3700000000000001E-3</c:v>
                </c:pt>
                <c:pt idx="477">
                  <c:v>2.3700000000000001E-3</c:v>
                </c:pt>
                <c:pt idx="478">
                  <c:v>2.3700000000000001E-3</c:v>
                </c:pt>
                <c:pt idx="479">
                  <c:v>2.3700000000000001E-3</c:v>
                </c:pt>
                <c:pt idx="480">
                  <c:v>2.3730000000000001E-3</c:v>
                </c:pt>
                <c:pt idx="481">
                  <c:v>2.3700000000000001E-3</c:v>
                </c:pt>
                <c:pt idx="482">
                  <c:v>2.3730000000000001E-3</c:v>
                </c:pt>
                <c:pt idx="483">
                  <c:v>2.3700000000000001E-3</c:v>
                </c:pt>
                <c:pt idx="484">
                  <c:v>2.3730000000000001E-3</c:v>
                </c:pt>
                <c:pt idx="485">
                  <c:v>2.3730000000000001E-3</c:v>
                </c:pt>
                <c:pt idx="486">
                  <c:v>2.3730000000000001E-3</c:v>
                </c:pt>
                <c:pt idx="487">
                  <c:v>2.3730000000000001E-3</c:v>
                </c:pt>
                <c:pt idx="488">
                  <c:v>2.3730000000000001E-3</c:v>
                </c:pt>
                <c:pt idx="489">
                  <c:v>2.3700000000000001E-3</c:v>
                </c:pt>
                <c:pt idx="490">
                  <c:v>1.5800000000000002E-2</c:v>
                </c:pt>
                <c:pt idx="491">
                  <c:v>2.3730000000000001E-3</c:v>
                </c:pt>
                <c:pt idx="492">
                  <c:v>2.3730000000000001E-3</c:v>
                </c:pt>
                <c:pt idx="493">
                  <c:v>2.3730000000000001E-3</c:v>
                </c:pt>
                <c:pt idx="494">
                  <c:v>2.3700000000000001E-3</c:v>
                </c:pt>
                <c:pt idx="495">
                  <c:v>2.3700000000000001E-3</c:v>
                </c:pt>
                <c:pt idx="496">
                  <c:v>2.3730000000000001E-3</c:v>
                </c:pt>
                <c:pt idx="497">
                  <c:v>2.3730000000000001E-3</c:v>
                </c:pt>
                <c:pt idx="498">
                  <c:v>2.3700000000000001E-3</c:v>
                </c:pt>
                <c:pt idx="499">
                  <c:v>2.3730000000000001E-3</c:v>
                </c:pt>
                <c:pt idx="500">
                  <c:v>2.3700000000000001E-3</c:v>
                </c:pt>
                <c:pt idx="501">
                  <c:v>2.3700000000000001E-3</c:v>
                </c:pt>
                <c:pt idx="502">
                  <c:v>2.3700000000000001E-3</c:v>
                </c:pt>
                <c:pt idx="503">
                  <c:v>2.3700000000000001E-3</c:v>
                </c:pt>
                <c:pt idx="504">
                  <c:v>2.3700000000000001E-3</c:v>
                </c:pt>
                <c:pt idx="505">
                  <c:v>2.3700000000000001E-3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155136"/>
        <c:axId val="76161408"/>
      </c:lineChart>
      <c:catAx>
        <c:axId val="761551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76161408"/>
        <c:crosses val="autoZero"/>
        <c:auto val="1"/>
        <c:lblAlgn val="ctr"/>
        <c:lblOffset val="100"/>
        <c:noMultiLvlLbl val="0"/>
      </c:catAx>
      <c:valAx>
        <c:axId val="761614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61551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47009919779928"/>
          <c:y val="5.276377843673024E-2"/>
          <c:w val="0.7983672854257533"/>
          <c:h val="0.75082914195196981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CPU0_FREQ</c:v>
                </c:pt>
              </c:strCache>
            </c:strRef>
          </c:tx>
          <c:spPr>
            <a:ln w="12700"/>
          </c:spPr>
          <c:marker>
            <c:symbol val="none"/>
          </c:marker>
          <c:val>
            <c:numRef>
              <c:f>Sheet1!$A$2:$A$472</c:f>
              <c:numCache>
                <c:formatCode>General</c:formatCode>
                <c:ptCount val="471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1000</c:v>
                </c:pt>
                <c:pt idx="16">
                  <c:v>1000</c:v>
                </c:pt>
                <c:pt idx="17">
                  <c:v>1000</c:v>
                </c:pt>
                <c:pt idx="18">
                  <c:v>1000</c:v>
                </c:pt>
                <c:pt idx="19">
                  <c:v>1000</c:v>
                </c:pt>
                <c:pt idx="20">
                  <c:v>1000</c:v>
                </c:pt>
                <c:pt idx="21">
                  <c:v>1000</c:v>
                </c:pt>
                <c:pt idx="22">
                  <c:v>1000</c:v>
                </c:pt>
                <c:pt idx="23">
                  <c:v>1000</c:v>
                </c:pt>
                <c:pt idx="24">
                  <c:v>1000</c:v>
                </c:pt>
                <c:pt idx="25">
                  <c:v>1000</c:v>
                </c:pt>
                <c:pt idx="26">
                  <c:v>1000</c:v>
                </c:pt>
                <c:pt idx="27">
                  <c:v>1000</c:v>
                </c:pt>
                <c:pt idx="28">
                  <c:v>1000</c:v>
                </c:pt>
                <c:pt idx="29">
                  <c:v>1000</c:v>
                </c:pt>
                <c:pt idx="30">
                  <c:v>1000</c:v>
                </c:pt>
                <c:pt idx="31">
                  <c:v>1000</c:v>
                </c:pt>
                <c:pt idx="32">
                  <c:v>1000</c:v>
                </c:pt>
                <c:pt idx="33">
                  <c:v>1000</c:v>
                </c:pt>
                <c:pt idx="34">
                  <c:v>1500</c:v>
                </c:pt>
                <c:pt idx="35">
                  <c:v>1000</c:v>
                </c:pt>
                <c:pt idx="36">
                  <c:v>1000</c:v>
                </c:pt>
                <c:pt idx="37">
                  <c:v>1000</c:v>
                </c:pt>
                <c:pt idx="38">
                  <c:v>1000</c:v>
                </c:pt>
                <c:pt idx="39">
                  <c:v>1000</c:v>
                </c:pt>
                <c:pt idx="40">
                  <c:v>1000</c:v>
                </c:pt>
                <c:pt idx="41">
                  <c:v>1000</c:v>
                </c:pt>
                <c:pt idx="42">
                  <c:v>1500</c:v>
                </c:pt>
                <c:pt idx="43">
                  <c:v>1000</c:v>
                </c:pt>
                <c:pt idx="44">
                  <c:v>1000</c:v>
                </c:pt>
                <c:pt idx="45">
                  <c:v>1000</c:v>
                </c:pt>
                <c:pt idx="46">
                  <c:v>1000</c:v>
                </c:pt>
                <c:pt idx="47">
                  <c:v>1000</c:v>
                </c:pt>
                <c:pt idx="48">
                  <c:v>1000</c:v>
                </c:pt>
                <c:pt idx="49">
                  <c:v>1000</c:v>
                </c:pt>
                <c:pt idx="50">
                  <c:v>1500</c:v>
                </c:pt>
                <c:pt idx="51">
                  <c:v>1000</c:v>
                </c:pt>
                <c:pt idx="52">
                  <c:v>1000</c:v>
                </c:pt>
                <c:pt idx="53">
                  <c:v>1500</c:v>
                </c:pt>
                <c:pt idx="54">
                  <c:v>1200</c:v>
                </c:pt>
                <c:pt idx="55">
                  <c:v>1000</c:v>
                </c:pt>
                <c:pt idx="56">
                  <c:v>1500</c:v>
                </c:pt>
                <c:pt idx="57">
                  <c:v>1500</c:v>
                </c:pt>
                <c:pt idx="58">
                  <c:v>1500</c:v>
                </c:pt>
                <c:pt idx="59">
                  <c:v>1500</c:v>
                </c:pt>
                <c:pt idx="60">
                  <c:v>1500</c:v>
                </c:pt>
                <c:pt idx="61">
                  <c:v>1500</c:v>
                </c:pt>
                <c:pt idx="62">
                  <c:v>1500</c:v>
                </c:pt>
                <c:pt idx="63">
                  <c:v>1500</c:v>
                </c:pt>
                <c:pt idx="64">
                  <c:v>1500</c:v>
                </c:pt>
                <c:pt idx="65">
                  <c:v>1500</c:v>
                </c:pt>
                <c:pt idx="66">
                  <c:v>1500</c:v>
                </c:pt>
                <c:pt idx="67">
                  <c:v>1500</c:v>
                </c:pt>
                <c:pt idx="68">
                  <c:v>1000</c:v>
                </c:pt>
                <c:pt idx="69">
                  <c:v>1000</c:v>
                </c:pt>
                <c:pt idx="70">
                  <c:v>1000</c:v>
                </c:pt>
                <c:pt idx="71">
                  <c:v>1000</c:v>
                </c:pt>
                <c:pt idx="72">
                  <c:v>1000</c:v>
                </c:pt>
                <c:pt idx="73">
                  <c:v>1000</c:v>
                </c:pt>
                <c:pt idx="74">
                  <c:v>1000</c:v>
                </c:pt>
                <c:pt idx="75">
                  <c:v>1000</c:v>
                </c:pt>
                <c:pt idx="76">
                  <c:v>1000</c:v>
                </c:pt>
                <c:pt idx="77">
                  <c:v>1000</c:v>
                </c:pt>
                <c:pt idx="78">
                  <c:v>1000</c:v>
                </c:pt>
                <c:pt idx="79">
                  <c:v>1000</c:v>
                </c:pt>
                <c:pt idx="80">
                  <c:v>1000</c:v>
                </c:pt>
                <c:pt idx="81">
                  <c:v>1000</c:v>
                </c:pt>
                <c:pt idx="82">
                  <c:v>1000</c:v>
                </c:pt>
                <c:pt idx="83">
                  <c:v>1000</c:v>
                </c:pt>
                <c:pt idx="84">
                  <c:v>1000</c:v>
                </c:pt>
                <c:pt idx="85">
                  <c:v>1000</c:v>
                </c:pt>
                <c:pt idx="86">
                  <c:v>1000</c:v>
                </c:pt>
                <c:pt idx="87">
                  <c:v>1000</c:v>
                </c:pt>
                <c:pt idx="88">
                  <c:v>1000</c:v>
                </c:pt>
                <c:pt idx="89">
                  <c:v>1500</c:v>
                </c:pt>
                <c:pt idx="90">
                  <c:v>1500</c:v>
                </c:pt>
                <c:pt idx="91">
                  <c:v>1500</c:v>
                </c:pt>
                <c:pt idx="92">
                  <c:v>1500</c:v>
                </c:pt>
                <c:pt idx="93">
                  <c:v>1500</c:v>
                </c:pt>
                <c:pt idx="94">
                  <c:v>1500</c:v>
                </c:pt>
                <c:pt idx="95">
                  <c:v>1500</c:v>
                </c:pt>
                <c:pt idx="96">
                  <c:v>1500</c:v>
                </c:pt>
                <c:pt idx="97">
                  <c:v>1500</c:v>
                </c:pt>
                <c:pt idx="98">
                  <c:v>1500</c:v>
                </c:pt>
                <c:pt idx="99">
                  <c:v>1500</c:v>
                </c:pt>
                <c:pt idx="100">
                  <c:v>1500</c:v>
                </c:pt>
                <c:pt idx="101">
                  <c:v>1500</c:v>
                </c:pt>
                <c:pt idx="102">
                  <c:v>1500</c:v>
                </c:pt>
                <c:pt idx="103">
                  <c:v>1500</c:v>
                </c:pt>
                <c:pt idx="104">
                  <c:v>1500</c:v>
                </c:pt>
                <c:pt idx="105">
                  <c:v>1500</c:v>
                </c:pt>
                <c:pt idx="106">
                  <c:v>1500</c:v>
                </c:pt>
                <c:pt idx="107">
                  <c:v>1500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1000</c:v>
                </c:pt>
                <c:pt idx="115">
                  <c:v>1000</c:v>
                </c:pt>
                <c:pt idx="116">
                  <c:v>1000</c:v>
                </c:pt>
                <c:pt idx="117">
                  <c:v>1000</c:v>
                </c:pt>
                <c:pt idx="118">
                  <c:v>1000</c:v>
                </c:pt>
                <c:pt idx="119">
                  <c:v>1000</c:v>
                </c:pt>
                <c:pt idx="120">
                  <c:v>1000</c:v>
                </c:pt>
                <c:pt idx="121">
                  <c:v>1000</c:v>
                </c:pt>
                <c:pt idx="122">
                  <c:v>1000</c:v>
                </c:pt>
                <c:pt idx="123">
                  <c:v>1000</c:v>
                </c:pt>
                <c:pt idx="124">
                  <c:v>1000</c:v>
                </c:pt>
                <c:pt idx="125">
                  <c:v>1000</c:v>
                </c:pt>
                <c:pt idx="126">
                  <c:v>1000</c:v>
                </c:pt>
                <c:pt idx="127">
                  <c:v>1000</c:v>
                </c:pt>
                <c:pt idx="128">
                  <c:v>1000</c:v>
                </c:pt>
                <c:pt idx="129">
                  <c:v>1000</c:v>
                </c:pt>
                <c:pt idx="130">
                  <c:v>1000</c:v>
                </c:pt>
                <c:pt idx="131">
                  <c:v>1500</c:v>
                </c:pt>
                <c:pt idx="132">
                  <c:v>1500</c:v>
                </c:pt>
                <c:pt idx="133">
                  <c:v>1500</c:v>
                </c:pt>
                <c:pt idx="134">
                  <c:v>1500</c:v>
                </c:pt>
                <c:pt idx="135">
                  <c:v>1500</c:v>
                </c:pt>
                <c:pt idx="136">
                  <c:v>1500</c:v>
                </c:pt>
                <c:pt idx="137">
                  <c:v>1500</c:v>
                </c:pt>
                <c:pt idx="138">
                  <c:v>1500</c:v>
                </c:pt>
                <c:pt idx="139">
                  <c:v>1500</c:v>
                </c:pt>
                <c:pt idx="140">
                  <c:v>1500</c:v>
                </c:pt>
                <c:pt idx="141">
                  <c:v>1500</c:v>
                </c:pt>
                <c:pt idx="142">
                  <c:v>1500</c:v>
                </c:pt>
                <c:pt idx="143">
                  <c:v>1500</c:v>
                </c:pt>
                <c:pt idx="144">
                  <c:v>1500</c:v>
                </c:pt>
                <c:pt idx="145">
                  <c:v>1500</c:v>
                </c:pt>
                <c:pt idx="146">
                  <c:v>1500</c:v>
                </c:pt>
                <c:pt idx="147">
                  <c:v>1500</c:v>
                </c:pt>
                <c:pt idx="148">
                  <c:v>1500</c:v>
                </c:pt>
                <c:pt idx="149">
                  <c:v>1500</c:v>
                </c:pt>
                <c:pt idx="150">
                  <c:v>1000</c:v>
                </c:pt>
                <c:pt idx="151">
                  <c:v>1000</c:v>
                </c:pt>
                <c:pt idx="152">
                  <c:v>1000</c:v>
                </c:pt>
                <c:pt idx="153">
                  <c:v>1000</c:v>
                </c:pt>
                <c:pt idx="154">
                  <c:v>1000</c:v>
                </c:pt>
                <c:pt idx="155">
                  <c:v>1000</c:v>
                </c:pt>
                <c:pt idx="156">
                  <c:v>1000</c:v>
                </c:pt>
                <c:pt idx="157">
                  <c:v>1000</c:v>
                </c:pt>
                <c:pt idx="158">
                  <c:v>1000</c:v>
                </c:pt>
                <c:pt idx="159">
                  <c:v>1000</c:v>
                </c:pt>
                <c:pt idx="160">
                  <c:v>1000</c:v>
                </c:pt>
                <c:pt idx="161">
                  <c:v>1000</c:v>
                </c:pt>
                <c:pt idx="162">
                  <c:v>1000</c:v>
                </c:pt>
                <c:pt idx="163">
                  <c:v>1000</c:v>
                </c:pt>
                <c:pt idx="164">
                  <c:v>1000</c:v>
                </c:pt>
                <c:pt idx="165">
                  <c:v>1000</c:v>
                </c:pt>
                <c:pt idx="166">
                  <c:v>1000</c:v>
                </c:pt>
                <c:pt idx="167">
                  <c:v>1000</c:v>
                </c:pt>
                <c:pt idx="168">
                  <c:v>1000</c:v>
                </c:pt>
                <c:pt idx="169">
                  <c:v>1000</c:v>
                </c:pt>
                <c:pt idx="170">
                  <c:v>1000</c:v>
                </c:pt>
                <c:pt idx="171">
                  <c:v>1000</c:v>
                </c:pt>
                <c:pt idx="172">
                  <c:v>1500</c:v>
                </c:pt>
                <c:pt idx="173">
                  <c:v>1500</c:v>
                </c:pt>
                <c:pt idx="174">
                  <c:v>1500</c:v>
                </c:pt>
                <c:pt idx="175">
                  <c:v>1500</c:v>
                </c:pt>
                <c:pt idx="176">
                  <c:v>1500</c:v>
                </c:pt>
                <c:pt idx="177">
                  <c:v>1500</c:v>
                </c:pt>
                <c:pt idx="178">
                  <c:v>1500</c:v>
                </c:pt>
                <c:pt idx="179">
                  <c:v>1500</c:v>
                </c:pt>
                <c:pt idx="180">
                  <c:v>1500</c:v>
                </c:pt>
                <c:pt idx="181">
                  <c:v>1500</c:v>
                </c:pt>
                <c:pt idx="182">
                  <c:v>1500</c:v>
                </c:pt>
                <c:pt idx="183">
                  <c:v>1500</c:v>
                </c:pt>
                <c:pt idx="184">
                  <c:v>1500</c:v>
                </c:pt>
                <c:pt idx="185">
                  <c:v>1500</c:v>
                </c:pt>
                <c:pt idx="186">
                  <c:v>1500</c:v>
                </c:pt>
                <c:pt idx="187">
                  <c:v>1500</c:v>
                </c:pt>
                <c:pt idx="188">
                  <c:v>1500</c:v>
                </c:pt>
                <c:pt idx="189">
                  <c:v>1500</c:v>
                </c:pt>
                <c:pt idx="190">
                  <c:v>1500</c:v>
                </c:pt>
                <c:pt idx="191">
                  <c:v>1000</c:v>
                </c:pt>
                <c:pt idx="192">
                  <c:v>1000</c:v>
                </c:pt>
                <c:pt idx="193">
                  <c:v>1000</c:v>
                </c:pt>
                <c:pt idx="194">
                  <c:v>1000</c:v>
                </c:pt>
                <c:pt idx="195">
                  <c:v>1000</c:v>
                </c:pt>
                <c:pt idx="196">
                  <c:v>1000</c:v>
                </c:pt>
                <c:pt idx="197">
                  <c:v>1000</c:v>
                </c:pt>
                <c:pt idx="198">
                  <c:v>1000</c:v>
                </c:pt>
                <c:pt idx="199">
                  <c:v>1000</c:v>
                </c:pt>
                <c:pt idx="200">
                  <c:v>1000</c:v>
                </c:pt>
                <c:pt idx="201">
                  <c:v>1000</c:v>
                </c:pt>
                <c:pt idx="202">
                  <c:v>1000</c:v>
                </c:pt>
                <c:pt idx="203">
                  <c:v>1000</c:v>
                </c:pt>
                <c:pt idx="204">
                  <c:v>1000</c:v>
                </c:pt>
                <c:pt idx="205">
                  <c:v>1000</c:v>
                </c:pt>
                <c:pt idx="206">
                  <c:v>1000</c:v>
                </c:pt>
                <c:pt idx="207">
                  <c:v>1000</c:v>
                </c:pt>
                <c:pt idx="208">
                  <c:v>1000</c:v>
                </c:pt>
                <c:pt idx="209">
                  <c:v>1000</c:v>
                </c:pt>
                <c:pt idx="210">
                  <c:v>1000</c:v>
                </c:pt>
                <c:pt idx="211">
                  <c:v>1000</c:v>
                </c:pt>
                <c:pt idx="212">
                  <c:v>1000</c:v>
                </c:pt>
                <c:pt idx="213">
                  <c:v>1000</c:v>
                </c:pt>
                <c:pt idx="214">
                  <c:v>1500</c:v>
                </c:pt>
                <c:pt idx="215">
                  <c:v>1500</c:v>
                </c:pt>
                <c:pt idx="216">
                  <c:v>1500</c:v>
                </c:pt>
                <c:pt idx="217">
                  <c:v>1500</c:v>
                </c:pt>
                <c:pt idx="218">
                  <c:v>1500</c:v>
                </c:pt>
                <c:pt idx="219">
                  <c:v>1500</c:v>
                </c:pt>
                <c:pt idx="220">
                  <c:v>1500</c:v>
                </c:pt>
                <c:pt idx="221">
                  <c:v>1500</c:v>
                </c:pt>
                <c:pt idx="222">
                  <c:v>1500</c:v>
                </c:pt>
                <c:pt idx="223">
                  <c:v>1500</c:v>
                </c:pt>
                <c:pt idx="224">
                  <c:v>1500</c:v>
                </c:pt>
                <c:pt idx="225">
                  <c:v>1500</c:v>
                </c:pt>
                <c:pt idx="226">
                  <c:v>1500</c:v>
                </c:pt>
                <c:pt idx="227">
                  <c:v>1500</c:v>
                </c:pt>
                <c:pt idx="228">
                  <c:v>1500</c:v>
                </c:pt>
                <c:pt idx="229">
                  <c:v>1500</c:v>
                </c:pt>
                <c:pt idx="230">
                  <c:v>1500</c:v>
                </c:pt>
                <c:pt idx="231">
                  <c:v>1500</c:v>
                </c:pt>
                <c:pt idx="232">
                  <c:v>1500</c:v>
                </c:pt>
                <c:pt idx="233">
                  <c:v>1000</c:v>
                </c:pt>
                <c:pt idx="234">
                  <c:v>1000</c:v>
                </c:pt>
                <c:pt idx="235">
                  <c:v>1000</c:v>
                </c:pt>
                <c:pt idx="236">
                  <c:v>1000</c:v>
                </c:pt>
                <c:pt idx="237">
                  <c:v>1000</c:v>
                </c:pt>
                <c:pt idx="238">
                  <c:v>1000</c:v>
                </c:pt>
                <c:pt idx="239">
                  <c:v>1000</c:v>
                </c:pt>
                <c:pt idx="240">
                  <c:v>1000</c:v>
                </c:pt>
                <c:pt idx="241">
                  <c:v>1000</c:v>
                </c:pt>
                <c:pt idx="242">
                  <c:v>1000</c:v>
                </c:pt>
                <c:pt idx="243">
                  <c:v>1000</c:v>
                </c:pt>
                <c:pt idx="244">
                  <c:v>1000</c:v>
                </c:pt>
                <c:pt idx="245">
                  <c:v>1000</c:v>
                </c:pt>
                <c:pt idx="246">
                  <c:v>1000</c:v>
                </c:pt>
                <c:pt idx="247">
                  <c:v>1000</c:v>
                </c:pt>
                <c:pt idx="248">
                  <c:v>1000</c:v>
                </c:pt>
                <c:pt idx="249">
                  <c:v>1000</c:v>
                </c:pt>
                <c:pt idx="250">
                  <c:v>1000</c:v>
                </c:pt>
                <c:pt idx="251">
                  <c:v>1000</c:v>
                </c:pt>
                <c:pt idx="252">
                  <c:v>1000</c:v>
                </c:pt>
                <c:pt idx="253">
                  <c:v>1000</c:v>
                </c:pt>
                <c:pt idx="254">
                  <c:v>1000</c:v>
                </c:pt>
                <c:pt idx="255">
                  <c:v>1500</c:v>
                </c:pt>
                <c:pt idx="256">
                  <c:v>1500</c:v>
                </c:pt>
                <c:pt idx="257">
                  <c:v>1500</c:v>
                </c:pt>
                <c:pt idx="258">
                  <c:v>1500</c:v>
                </c:pt>
                <c:pt idx="259">
                  <c:v>1500</c:v>
                </c:pt>
                <c:pt idx="260">
                  <c:v>1500</c:v>
                </c:pt>
                <c:pt idx="261">
                  <c:v>1500</c:v>
                </c:pt>
                <c:pt idx="262">
                  <c:v>1500</c:v>
                </c:pt>
                <c:pt idx="263">
                  <c:v>1500</c:v>
                </c:pt>
                <c:pt idx="264">
                  <c:v>1500</c:v>
                </c:pt>
                <c:pt idx="265">
                  <c:v>1500</c:v>
                </c:pt>
                <c:pt idx="266">
                  <c:v>1500</c:v>
                </c:pt>
                <c:pt idx="267">
                  <c:v>1500</c:v>
                </c:pt>
                <c:pt idx="268">
                  <c:v>1500</c:v>
                </c:pt>
                <c:pt idx="269">
                  <c:v>1500</c:v>
                </c:pt>
                <c:pt idx="270">
                  <c:v>1500</c:v>
                </c:pt>
                <c:pt idx="271">
                  <c:v>1500</c:v>
                </c:pt>
                <c:pt idx="272">
                  <c:v>1500</c:v>
                </c:pt>
                <c:pt idx="273">
                  <c:v>1500</c:v>
                </c:pt>
                <c:pt idx="274">
                  <c:v>1000</c:v>
                </c:pt>
                <c:pt idx="275">
                  <c:v>1000</c:v>
                </c:pt>
                <c:pt idx="276">
                  <c:v>1000</c:v>
                </c:pt>
                <c:pt idx="277">
                  <c:v>1000</c:v>
                </c:pt>
                <c:pt idx="278">
                  <c:v>1000</c:v>
                </c:pt>
                <c:pt idx="279">
                  <c:v>1000</c:v>
                </c:pt>
                <c:pt idx="280">
                  <c:v>1000</c:v>
                </c:pt>
                <c:pt idx="281">
                  <c:v>1000</c:v>
                </c:pt>
                <c:pt idx="282">
                  <c:v>1000</c:v>
                </c:pt>
                <c:pt idx="283">
                  <c:v>1000</c:v>
                </c:pt>
                <c:pt idx="284">
                  <c:v>1000</c:v>
                </c:pt>
                <c:pt idx="285">
                  <c:v>1000</c:v>
                </c:pt>
                <c:pt idx="286">
                  <c:v>1000</c:v>
                </c:pt>
                <c:pt idx="287">
                  <c:v>1000</c:v>
                </c:pt>
                <c:pt idx="288">
                  <c:v>1000</c:v>
                </c:pt>
                <c:pt idx="289">
                  <c:v>1000</c:v>
                </c:pt>
                <c:pt idx="290">
                  <c:v>1000</c:v>
                </c:pt>
                <c:pt idx="291">
                  <c:v>1000</c:v>
                </c:pt>
                <c:pt idx="292">
                  <c:v>1000</c:v>
                </c:pt>
                <c:pt idx="293">
                  <c:v>1000</c:v>
                </c:pt>
                <c:pt idx="294">
                  <c:v>1000</c:v>
                </c:pt>
                <c:pt idx="295">
                  <c:v>1000</c:v>
                </c:pt>
                <c:pt idx="296">
                  <c:v>1500</c:v>
                </c:pt>
                <c:pt idx="297">
                  <c:v>1500</c:v>
                </c:pt>
                <c:pt idx="298">
                  <c:v>1500</c:v>
                </c:pt>
                <c:pt idx="299">
                  <c:v>1500</c:v>
                </c:pt>
                <c:pt idx="300">
                  <c:v>1500</c:v>
                </c:pt>
                <c:pt idx="301">
                  <c:v>1500</c:v>
                </c:pt>
                <c:pt idx="302">
                  <c:v>1500</c:v>
                </c:pt>
                <c:pt idx="303">
                  <c:v>1500</c:v>
                </c:pt>
                <c:pt idx="304">
                  <c:v>1500</c:v>
                </c:pt>
                <c:pt idx="305">
                  <c:v>1500</c:v>
                </c:pt>
                <c:pt idx="306">
                  <c:v>1500</c:v>
                </c:pt>
                <c:pt idx="307">
                  <c:v>1500</c:v>
                </c:pt>
                <c:pt idx="308">
                  <c:v>1500</c:v>
                </c:pt>
                <c:pt idx="309">
                  <c:v>1500</c:v>
                </c:pt>
                <c:pt idx="310">
                  <c:v>1500</c:v>
                </c:pt>
                <c:pt idx="311">
                  <c:v>1500</c:v>
                </c:pt>
                <c:pt idx="312">
                  <c:v>1500</c:v>
                </c:pt>
                <c:pt idx="313">
                  <c:v>1500</c:v>
                </c:pt>
                <c:pt idx="314">
                  <c:v>1500</c:v>
                </c:pt>
                <c:pt idx="315">
                  <c:v>1000</c:v>
                </c:pt>
                <c:pt idx="316">
                  <c:v>1000</c:v>
                </c:pt>
                <c:pt idx="317">
                  <c:v>1000</c:v>
                </c:pt>
                <c:pt idx="318">
                  <c:v>1000</c:v>
                </c:pt>
                <c:pt idx="319">
                  <c:v>1000</c:v>
                </c:pt>
                <c:pt idx="320">
                  <c:v>1000</c:v>
                </c:pt>
                <c:pt idx="321">
                  <c:v>1000</c:v>
                </c:pt>
                <c:pt idx="322">
                  <c:v>1000</c:v>
                </c:pt>
                <c:pt idx="323">
                  <c:v>1000</c:v>
                </c:pt>
                <c:pt idx="324">
                  <c:v>1000</c:v>
                </c:pt>
                <c:pt idx="325">
                  <c:v>1000</c:v>
                </c:pt>
                <c:pt idx="326">
                  <c:v>1000</c:v>
                </c:pt>
                <c:pt idx="327">
                  <c:v>1000</c:v>
                </c:pt>
                <c:pt idx="328">
                  <c:v>1000</c:v>
                </c:pt>
                <c:pt idx="329">
                  <c:v>1000</c:v>
                </c:pt>
                <c:pt idx="330">
                  <c:v>1000</c:v>
                </c:pt>
                <c:pt idx="331">
                  <c:v>1000</c:v>
                </c:pt>
                <c:pt idx="332">
                  <c:v>1000</c:v>
                </c:pt>
                <c:pt idx="333">
                  <c:v>1000</c:v>
                </c:pt>
                <c:pt idx="334">
                  <c:v>1000</c:v>
                </c:pt>
                <c:pt idx="335">
                  <c:v>1000</c:v>
                </c:pt>
                <c:pt idx="336">
                  <c:v>1000</c:v>
                </c:pt>
                <c:pt idx="337">
                  <c:v>1000</c:v>
                </c:pt>
                <c:pt idx="338">
                  <c:v>1500</c:v>
                </c:pt>
                <c:pt idx="339">
                  <c:v>1500</c:v>
                </c:pt>
                <c:pt idx="340">
                  <c:v>1500</c:v>
                </c:pt>
                <c:pt idx="341">
                  <c:v>1500</c:v>
                </c:pt>
                <c:pt idx="342">
                  <c:v>1500</c:v>
                </c:pt>
                <c:pt idx="343">
                  <c:v>1500</c:v>
                </c:pt>
                <c:pt idx="344">
                  <c:v>1500</c:v>
                </c:pt>
                <c:pt idx="345">
                  <c:v>1500</c:v>
                </c:pt>
                <c:pt idx="346">
                  <c:v>1500</c:v>
                </c:pt>
                <c:pt idx="347">
                  <c:v>1500</c:v>
                </c:pt>
                <c:pt idx="348">
                  <c:v>1500</c:v>
                </c:pt>
                <c:pt idx="349">
                  <c:v>1500</c:v>
                </c:pt>
                <c:pt idx="350">
                  <c:v>1500</c:v>
                </c:pt>
                <c:pt idx="351">
                  <c:v>1500</c:v>
                </c:pt>
                <c:pt idx="352">
                  <c:v>1500</c:v>
                </c:pt>
                <c:pt idx="353">
                  <c:v>1500</c:v>
                </c:pt>
                <c:pt idx="354">
                  <c:v>1500</c:v>
                </c:pt>
                <c:pt idx="355">
                  <c:v>1500</c:v>
                </c:pt>
                <c:pt idx="356">
                  <c:v>1000</c:v>
                </c:pt>
                <c:pt idx="357">
                  <c:v>1000</c:v>
                </c:pt>
                <c:pt idx="358">
                  <c:v>1000</c:v>
                </c:pt>
                <c:pt idx="359">
                  <c:v>1000</c:v>
                </c:pt>
                <c:pt idx="360">
                  <c:v>1000</c:v>
                </c:pt>
                <c:pt idx="361">
                  <c:v>1000</c:v>
                </c:pt>
                <c:pt idx="362">
                  <c:v>1000</c:v>
                </c:pt>
                <c:pt idx="363">
                  <c:v>1100</c:v>
                </c:pt>
                <c:pt idx="364">
                  <c:v>1000</c:v>
                </c:pt>
                <c:pt idx="365">
                  <c:v>1000</c:v>
                </c:pt>
                <c:pt idx="366">
                  <c:v>1000</c:v>
                </c:pt>
                <c:pt idx="367">
                  <c:v>1000</c:v>
                </c:pt>
                <c:pt idx="368">
                  <c:v>1000</c:v>
                </c:pt>
                <c:pt idx="369">
                  <c:v>1000</c:v>
                </c:pt>
                <c:pt idx="370">
                  <c:v>1000</c:v>
                </c:pt>
                <c:pt idx="371">
                  <c:v>1000</c:v>
                </c:pt>
                <c:pt idx="372">
                  <c:v>1000</c:v>
                </c:pt>
                <c:pt idx="373">
                  <c:v>1000</c:v>
                </c:pt>
                <c:pt idx="374">
                  <c:v>1000</c:v>
                </c:pt>
                <c:pt idx="375">
                  <c:v>1000</c:v>
                </c:pt>
                <c:pt idx="376">
                  <c:v>1000</c:v>
                </c:pt>
                <c:pt idx="377">
                  <c:v>1000</c:v>
                </c:pt>
                <c:pt idx="378">
                  <c:v>1000</c:v>
                </c:pt>
                <c:pt idx="379">
                  <c:v>1500</c:v>
                </c:pt>
                <c:pt idx="380">
                  <c:v>1500</c:v>
                </c:pt>
                <c:pt idx="381">
                  <c:v>1500</c:v>
                </c:pt>
                <c:pt idx="382">
                  <c:v>1500</c:v>
                </c:pt>
                <c:pt idx="383">
                  <c:v>1500</c:v>
                </c:pt>
                <c:pt idx="384">
                  <c:v>1500</c:v>
                </c:pt>
                <c:pt idx="385">
                  <c:v>1500</c:v>
                </c:pt>
                <c:pt idx="386">
                  <c:v>1500</c:v>
                </c:pt>
                <c:pt idx="387">
                  <c:v>1500</c:v>
                </c:pt>
                <c:pt idx="388">
                  <c:v>1500</c:v>
                </c:pt>
                <c:pt idx="389">
                  <c:v>1500</c:v>
                </c:pt>
                <c:pt idx="390">
                  <c:v>1500</c:v>
                </c:pt>
                <c:pt idx="391">
                  <c:v>1500</c:v>
                </c:pt>
                <c:pt idx="392">
                  <c:v>1500</c:v>
                </c:pt>
                <c:pt idx="393">
                  <c:v>1500</c:v>
                </c:pt>
                <c:pt idx="394">
                  <c:v>1500</c:v>
                </c:pt>
                <c:pt idx="395">
                  <c:v>1500</c:v>
                </c:pt>
                <c:pt idx="396">
                  <c:v>1500</c:v>
                </c:pt>
                <c:pt idx="397">
                  <c:v>1500</c:v>
                </c:pt>
                <c:pt idx="398">
                  <c:v>1000</c:v>
                </c:pt>
                <c:pt idx="399">
                  <c:v>1000</c:v>
                </c:pt>
                <c:pt idx="400">
                  <c:v>1000</c:v>
                </c:pt>
                <c:pt idx="401">
                  <c:v>1000</c:v>
                </c:pt>
                <c:pt idx="402">
                  <c:v>1000</c:v>
                </c:pt>
                <c:pt idx="403">
                  <c:v>1000</c:v>
                </c:pt>
                <c:pt idx="404">
                  <c:v>1000</c:v>
                </c:pt>
                <c:pt idx="405">
                  <c:v>1000</c:v>
                </c:pt>
                <c:pt idx="406">
                  <c:v>1000</c:v>
                </c:pt>
                <c:pt idx="407">
                  <c:v>1000</c:v>
                </c:pt>
                <c:pt idx="408">
                  <c:v>1000</c:v>
                </c:pt>
                <c:pt idx="409">
                  <c:v>1000</c:v>
                </c:pt>
                <c:pt idx="410">
                  <c:v>1000</c:v>
                </c:pt>
                <c:pt idx="411">
                  <c:v>1000</c:v>
                </c:pt>
                <c:pt idx="412">
                  <c:v>1000</c:v>
                </c:pt>
                <c:pt idx="413">
                  <c:v>1000</c:v>
                </c:pt>
                <c:pt idx="414">
                  <c:v>1000</c:v>
                </c:pt>
                <c:pt idx="415">
                  <c:v>1000</c:v>
                </c:pt>
                <c:pt idx="416">
                  <c:v>1000</c:v>
                </c:pt>
                <c:pt idx="417">
                  <c:v>1000</c:v>
                </c:pt>
                <c:pt idx="418">
                  <c:v>1000</c:v>
                </c:pt>
                <c:pt idx="419">
                  <c:v>1000</c:v>
                </c:pt>
                <c:pt idx="420">
                  <c:v>1500</c:v>
                </c:pt>
                <c:pt idx="421">
                  <c:v>1500</c:v>
                </c:pt>
                <c:pt idx="422">
                  <c:v>1500</c:v>
                </c:pt>
                <c:pt idx="423">
                  <c:v>1500</c:v>
                </c:pt>
                <c:pt idx="424">
                  <c:v>1500</c:v>
                </c:pt>
                <c:pt idx="425">
                  <c:v>1500</c:v>
                </c:pt>
                <c:pt idx="426">
                  <c:v>1500</c:v>
                </c:pt>
                <c:pt idx="427">
                  <c:v>1500</c:v>
                </c:pt>
                <c:pt idx="428">
                  <c:v>1500</c:v>
                </c:pt>
                <c:pt idx="429">
                  <c:v>1500</c:v>
                </c:pt>
                <c:pt idx="430">
                  <c:v>1500</c:v>
                </c:pt>
                <c:pt idx="431">
                  <c:v>1500</c:v>
                </c:pt>
                <c:pt idx="432">
                  <c:v>1500</c:v>
                </c:pt>
                <c:pt idx="433">
                  <c:v>1500</c:v>
                </c:pt>
                <c:pt idx="434">
                  <c:v>1500</c:v>
                </c:pt>
                <c:pt idx="435">
                  <c:v>1500</c:v>
                </c:pt>
                <c:pt idx="436">
                  <c:v>1500</c:v>
                </c:pt>
                <c:pt idx="437">
                  <c:v>1500</c:v>
                </c:pt>
                <c:pt idx="438">
                  <c:v>1500</c:v>
                </c:pt>
                <c:pt idx="439">
                  <c:v>1000</c:v>
                </c:pt>
                <c:pt idx="440">
                  <c:v>1000</c:v>
                </c:pt>
                <c:pt idx="441">
                  <c:v>1000</c:v>
                </c:pt>
                <c:pt idx="442">
                  <c:v>1000</c:v>
                </c:pt>
                <c:pt idx="443">
                  <c:v>1000</c:v>
                </c:pt>
                <c:pt idx="444">
                  <c:v>1000</c:v>
                </c:pt>
                <c:pt idx="445">
                  <c:v>1000</c:v>
                </c:pt>
                <c:pt idx="446">
                  <c:v>1000</c:v>
                </c:pt>
                <c:pt idx="447">
                  <c:v>1000</c:v>
                </c:pt>
                <c:pt idx="448">
                  <c:v>1000</c:v>
                </c:pt>
                <c:pt idx="449">
                  <c:v>1000</c:v>
                </c:pt>
                <c:pt idx="450">
                  <c:v>1000</c:v>
                </c:pt>
                <c:pt idx="451">
                  <c:v>1000</c:v>
                </c:pt>
                <c:pt idx="452">
                  <c:v>1000</c:v>
                </c:pt>
                <c:pt idx="453">
                  <c:v>1000</c:v>
                </c:pt>
                <c:pt idx="454">
                  <c:v>1000</c:v>
                </c:pt>
                <c:pt idx="455">
                  <c:v>1000</c:v>
                </c:pt>
                <c:pt idx="456">
                  <c:v>1000</c:v>
                </c:pt>
                <c:pt idx="457">
                  <c:v>1000</c:v>
                </c:pt>
                <c:pt idx="458">
                  <c:v>1000</c:v>
                </c:pt>
                <c:pt idx="459">
                  <c:v>1000</c:v>
                </c:pt>
                <c:pt idx="460">
                  <c:v>1000</c:v>
                </c:pt>
                <c:pt idx="461">
                  <c:v>1500</c:v>
                </c:pt>
                <c:pt idx="462">
                  <c:v>1000</c:v>
                </c:pt>
                <c:pt idx="463">
                  <c:v>1000</c:v>
                </c:pt>
                <c:pt idx="464">
                  <c:v>1000</c:v>
                </c:pt>
                <c:pt idx="465">
                  <c:v>1000</c:v>
                </c:pt>
                <c:pt idx="466">
                  <c:v>1000</c:v>
                </c:pt>
                <c:pt idx="467">
                  <c:v>1000</c:v>
                </c:pt>
                <c:pt idx="468">
                  <c:v>1000</c:v>
                </c:pt>
                <c:pt idx="469">
                  <c:v>1000</c:v>
                </c:pt>
                <c:pt idx="470">
                  <c:v>1000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CPU1_FREQ</c:v>
                </c:pt>
              </c:strCache>
            </c:strRef>
          </c:tx>
          <c:spPr>
            <a:ln w="12700"/>
          </c:spPr>
          <c:marker>
            <c:symbol val="none"/>
          </c:marker>
          <c:val>
            <c:numRef>
              <c:f>Sheet1!$B$2:$B$472</c:f>
              <c:numCache>
                <c:formatCode>General</c:formatCode>
                <c:ptCount val="471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1000</c:v>
                </c:pt>
                <c:pt idx="16">
                  <c:v>1000</c:v>
                </c:pt>
                <c:pt idx="17">
                  <c:v>1000</c:v>
                </c:pt>
                <c:pt idx="18">
                  <c:v>1000</c:v>
                </c:pt>
                <c:pt idx="19">
                  <c:v>1000</c:v>
                </c:pt>
                <c:pt idx="20">
                  <c:v>1000</c:v>
                </c:pt>
                <c:pt idx="21">
                  <c:v>1000</c:v>
                </c:pt>
                <c:pt idx="22">
                  <c:v>1000</c:v>
                </c:pt>
                <c:pt idx="23">
                  <c:v>1000</c:v>
                </c:pt>
                <c:pt idx="24">
                  <c:v>1000</c:v>
                </c:pt>
                <c:pt idx="25">
                  <c:v>1000</c:v>
                </c:pt>
                <c:pt idx="26">
                  <c:v>1000</c:v>
                </c:pt>
                <c:pt idx="27">
                  <c:v>1000</c:v>
                </c:pt>
                <c:pt idx="28">
                  <c:v>1000</c:v>
                </c:pt>
                <c:pt idx="29">
                  <c:v>1000</c:v>
                </c:pt>
                <c:pt idx="30">
                  <c:v>1000</c:v>
                </c:pt>
                <c:pt idx="31">
                  <c:v>1000</c:v>
                </c:pt>
                <c:pt idx="32">
                  <c:v>1000</c:v>
                </c:pt>
                <c:pt idx="33">
                  <c:v>1000</c:v>
                </c:pt>
                <c:pt idx="34">
                  <c:v>1500</c:v>
                </c:pt>
                <c:pt idx="35">
                  <c:v>1000</c:v>
                </c:pt>
                <c:pt idx="36">
                  <c:v>1000</c:v>
                </c:pt>
                <c:pt idx="37">
                  <c:v>1000</c:v>
                </c:pt>
                <c:pt idx="38">
                  <c:v>1000</c:v>
                </c:pt>
                <c:pt idx="39">
                  <c:v>1000</c:v>
                </c:pt>
                <c:pt idx="40">
                  <c:v>1000</c:v>
                </c:pt>
                <c:pt idx="41">
                  <c:v>1000</c:v>
                </c:pt>
                <c:pt idx="42">
                  <c:v>1500</c:v>
                </c:pt>
                <c:pt idx="43">
                  <c:v>1000</c:v>
                </c:pt>
                <c:pt idx="44">
                  <c:v>1000</c:v>
                </c:pt>
                <c:pt idx="45">
                  <c:v>1000</c:v>
                </c:pt>
                <c:pt idx="46">
                  <c:v>1000</c:v>
                </c:pt>
                <c:pt idx="47">
                  <c:v>1000</c:v>
                </c:pt>
                <c:pt idx="48">
                  <c:v>1000</c:v>
                </c:pt>
                <c:pt idx="49">
                  <c:v>1000</c:v>
                </c:pt>
                <c:pt idx="50">
                  <c:v>1500</c:v>
                </c:pt>
                <c:pt idx="51">
                  <c:v>1000</c:v>
                </c:pt>
                <c:pt idx="52">
                  <c:v>1000</c:v>
                </c:pt>
                <c:pt idx="53">
                  <c:v>1500</c:v>
                </c:pt>
                <c:pt idx="54">
                  <c:v>1200</c:v>
                </c:pt>
                <c:pt idx="55">
                  <c:v>1000</c:v>
                </c:pt>
                <c:pt idx="56">
                  <c:v>1500</c:v>
                </c:pt>
                <c:pt idx="57">
                  <c:v>1500</c:v>
                </c:pt>
                <c:pt idx="58">
                  <c:v>1500</c:v>
                </c:pt>
                <c:pt idx="59">
                  <c:v>1500</c:v>
                </c:pt>
                <c:pt idx="60">
                  <c:v>1500</c:v>
                </c:pt>
                <c:pt idx="61">
                  <c:v>1500</c:v>
                </c:pt>
                <c:pt idx="62">
                  <c:v>1500</c:v>
                </c:pt>
                <c:pt idx="63">
                  <c:v>1500</c:v>
                </c:pt>
                <c:pt idx="64">
                  <c:v>1500</c:v>
                </c:pt>
                <c:pt idx="65">
                  <c:v>1500</c:v>
                </c:pt>
                <c:pt idx="66">
                  <c:v>1500</c:v>
                </c:pt>
                <c:pt idx="67">
                  <c:v>1500</c:v>
                </c:pt>
                <c:pt idx="68">
                  <c:v>1000</c:v>
                </c:pt>
                <c:pt idx="69">
                  <c:v>1000</c:v>
                </c:pt>
                <c:pt idx="70">
                  <c:v>1000</c:v>
                </c:pt>
                <c:pt idx="71">
                  <c:v>1000</c:v>
                </c:pt>
                <c:pt idx="72">
                  <c:v>1000</c:v>
                </c:pt>
                <c:pt idx="73">
                  <c:v>1000</c:v>
                </c:pt>
                <c:pt idx="74">
                  <c:v>1000</c:v>
                </c:pt>
                <c:pt idx="75">
                  <c:v>1000</c:v>
                </c:pt>
                <c:pt idx="76">
                  <c:v>1000</c:v>
                </c:pt>
                <c:pt idx="77">
                  <c:v>1000</c:v>
                </c:pt>
                <c:pt idx="78">
                  <c:v>1000</c:v>
                </c:pt>
                <c:pt idx="79">
                  <c:v>1000</c:v>
                </c:pt>
                <c:pt idx="80">
                  <c:v>1000</c:v>
                </c:pt>
                <c:pt idx="81">
                  <c:v>1000</c:v>
                </c:pt>
                <c:pt idx="82">
                  <c:v>1000</c:v>
                </c:pt>
                <c:pt idx="83">
                  <c:v>1000</c:v>
                </c:pt>
                <c:pt idx="84">
                  <c:v>1000</c:v>
                </c:pt>
                <c:pt idx="85">
                  <c:v>1000</c:v>
                </c:pt>
                <c:pt idx="86">
                  <c:v>1000</c:v>
                </c:pt>
                <c:pt idx="87">
                  <c:v>1000</c:v>
                </c:pt>
                <c:pt idx="88">
                  <c:v>1000</c:v>
                </c:pt>
                <c:pt idx="89">
                  <c:v>1500</c:v>
                </c:pt>
                <c:pt idx="90">
                  <c:v>1500</c:v>
                </c:pt>
                <c:pt idx="91">
                  <c:v>1500</c:v>
                </c:pt>
                <c:pt idx="92">
                  <c:v>1500</c:v>
                </c:pt>
                <c:pt idx="93">
                  <c:v>1500</c:v>
                </c:pt>
                <c:pt idx="94">
                  <c:v>1500</c:v>
                </c:pt>
                <c:pt idx="95">
                  <c:v>1500</c:v>
                </c:pt>
                <c:pt idx="96">
                  <c:v>1500</c:v>
                </c:pt>
                <c:pt idx="97">
                  <c:v>1500</c:v>
                </c:pt>
                <c:pt idx="98">
                  <c:v>1500</c:v>
                </c:pt>
                <c:pt idx="99">
                  <c:v>1500</c:v>
                </c:pt>
                <c:pt idx="100">
                  <c:v>1500</c:v>
                </c:pt>
                <c:pt idx="101">
                  <c:v>1500</c:v>
                </c:pt>
                <c:pt idx="102">
                  <c:v>1500</c:v>
                </c:pt>
                <c:pt idx="103">
                  <c:v>1500</c:v>
                </c:pt>
                <c:pt idx="104">
                  <c:v>1500</c:v>
                </c:pt>
                <c:pt idx="105">
                  <c:v>1500</c:v>
                </c:pt>
                <c:pt idx="106">
                  <c:v>1500</c:v>
                </c:pt>
                <c:pt idx="107">
                  <c:v>1500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1000</c:v>
                </c:pt>
                <c:pt idx="115">
                  <c:v>1000</c:v>
                </c:pt>
                <c:pt idx="116">
                  <c:v>1000</c:v>
                </c:pt>
                <c:pt idx="117">
                  <c:v>1000</c:v>
                </c:pt>
                <c:pt idx="118">
                  <c:v>1000</c:v>
                </c:pt>
                <c:pt idx="119">
                  <c:v>1000</c:v>
                </c:pt>
                <c:pt idx="120">
                  <c:v>1000</c:v>
                </c:pt>
                <c:pt idx="121">
                  <c:v>1000</c:v>
                </c:pt>
                <c:pt idx="122">
                  <c:v>1000</c:v>
                </c:pt>
                <c:pt idx="123">
                  <c:v>1000</c:v>
                </c:pt>
                <c:pt idx="124">
                  <c:v>1000</c:v>
                </c:pt>
                <c:pt idx="125">
                  <c:v>1000</c:v>
                </c:pt>
                <c:pt idx="126">
                  <c:v>1000</c:v>
                </c:pt>
                <c:pt idx="127">
                  <c:v>1000</c:v>
                </c:pt>
                <c:pt idx="128">
                  <c:v>1000</c:v>
                </c:pt>
                <c:pt idx="129">
                  <c:v>1000</c:v>
                </c:pt>
                <c:pt idx="130">
                  <c:v>1000</c:v>
                </c:pt>
                <c:pt idx="131">
                  <c:v>1500</c:v>
                </c:pt>
                <c:pt idx="132">
                  <c:v>1500</c:v>
                </c:pt>
                <c:pt idx="133">
                  <c:v>1500</c:v>
                </c:pt>
                <c:pt idx="134">
                  <c:v>1500</c:v>
                </c:pt>
                <c:pt idx="135">
                  <c:v>1500</c:v>
                </c:pt>
                <c:pt idx="136">
                  <c:v>1500</c:v>
                </c:pt>
                <c:pt idx="137">
                  <c:v>1500</c:v>
                </c:pt>
                <c:pt idx="138">
                  <c:v>1500</c:v>
                </c:pt>
                <c:pt idx="139">
                  <c:v>1500</c:v>
                </c:pt>
                <c:pt idx="140">
                  <c:v>1500</c:v>
                </c:pt>
                <c:pt idx="141">
                  <c:v>1500</c:v>
                </c:pt>
                <c:pt idx="142">
                  <c:v>1500</c:v>
                </c:pt>
                <c:pt idx="143">
                  <c:v>1500</c:v>
                </c:pt>
                <c:pt idx="144">
                  <c:v>1500</c:v>
                </c:pt>
                <c:pt idx="145">
                  <c:v>1500</c:v>
                </c:pt>
                <c:pt idx="146">
                  <c:v>1500</c:v>
                </c:pt>
                <c:pt idx="147">
                  <c:v>1500</c:v>
                </c:pt>
                <c:pt idx="148">
                  <c:v>1500</c:v>
                </c:pt>
                <c:pt idx="149">
                  <c:v>1500</c:v>
                </c:pt>
                <c:pt idx="150">
                  <c:v>1000</c:v>
                </c:pt>
                <c:pt idx="151">
                  <c:v>1000</c:v>
                </c:pt>
                <c:pt idx="152">
                  <c:v>1000</c:v>
                </c:pt>
                <c:pt idx="153">
                  <c:v>1000</c:v>
                </c:pt>
                <c:pt idx="154">
                  <c:v>1000</c:v>
                </c:pt>
                <c:pt idx="155">
                  <c:v>1000</c:v>
                </c:pt>
                <c:pt idx="156">
                  <c:v>1000</c:v>
                </c:pt>
                <c:pt idx="157">
                  <c:v>1000</c:v>
                </c:pt>
                <c:pt idx="158">
                  <c:v>1000</c:v>
                </c:pt>
                <c:pt idx="159">
                  <c:v>1000</c:v>
                </c:pt>
                <c:pt idx="160">
                  <c:v>1000</c:v>
                </c:pt>
                <c:pt idx="161">
                  <c:v>1000</c:v>
                </c:pt>
                <c:pt idx="162">
                  <c:v>1000</c:v>
                </c:pt>
                <c:pt idx="163">
                  <c:v>1000</c:v>
                </c:pt>
                <c:pt idx="164">
                  <c:v>1000</c:v>
                </c:pt>
                <c:pt idx="165">
                  <c:v>1000</c:v>
                </c:pt>
                <c:pt idx="166">
                  <c:v>1000</c:v>
                </c:pt>
                <c:pt idx="167">
                  <c:v>1000</c:v>
                </c:pt>
                <c:pt idx="168">
                  <c:v>1000</c:v>
                </c:pt>
                <c:pt idx="169">
                  <c:v>1000</c:v>
                </c:pt>
                <c:pt idx="170">
                  <c:v>1000</c:v>
                </c:pt>
                <c:pt idx="171">
                  <c:v>1000</c:v>
                </c:pt>
                <c:pt idx="172">
                  <c:v>1500</c:v>
                </c:pt>
                <c:pt idx="173">
                  <c:v>1500</c:v>
                </c:pt>
                <c:pt idx="174">
                  <c:v>1500</c:v>
                </c:pt>
                <c:pt idx="175">
                  <c:v>1500</c:v>
                </c:pt>
                <c:pt idx="176">
                  <c:v>1500</c:v>
                </c:pt>
                <c:pt idx="177">
                  <c:v>1500</c:v>
                </c:pt>
                <c:pt idx="178">
                  <c:v>1500</c:v>
                </c:pt>
                <c:pt idx="179">
                  <c:v>1500</c:v>
                </c:pt>
                <c:pt idx="180">
                  <c:v>1500</c:v>
                </c:pt>
                <c:pt idx="181">
                  <c:v>1500</c:v>
                </c:pt>
                <c:pt idx="182">
                  <c:v>1500</c:v>
                </c:pt>
                <c:pt idx="183">
                  <c:v>1500</c:v>
                </c:pt>
                <c:pt idx="184">
                  <c:v>1500</c:v>
                </c:pt>
                <c:pt idx="185">
                  <c:v>1500</c:v>
                </c:pt>
                <c:pt idx="186">
                  <c:v>1500</c:v>
                </c:pt>
                <c:pt idx="187">
                  <c:v>1500</c:v>
                </c:pt>
                <c:pt idx="188">
                  <c:v>1500</c:v>
                </c:pt>
                <c:pt idx="189">
                  <c:v>1500</c:v>
                </c:pt>
                <c:pt idx="190">
                  <c:v>1500</c:v>
                </c:pt>
                <c:pt idx="191">
                  <c:v>1000</c:v>
                </c:pt>
                <c:pt idx="192">
                  <c:v>1000</c:v>
                </c:pt>
                <c:pt idx="193">
                  <c:v>1000</c:v>
                </c:pt>
                <c:pt idx="194">
                  <c:v>1000</c:v>
                </c:pt>
                <c:pt idx="195">
                  <c:v>1000</c:v>
                </c:pt>
                <c:pt idx="196">
                  <c:v>1000</c:v>
                </c:pt>
                <c:pt idx="197">
                  <c:v>1000</c:v>
                </c:pt>
                <c:pt idx="198">
                  <c:v>1000</c:v>
                </c:pt>
                <c:pt idx="199">
                  <c:v>1000</c:v>
                </c:pt>
                <c:pt idx="200">
                  <c:v>1000</c:v>
                </c:pt>
                <c:pt idx="201">
                  <c:v>1000</c:v>
                </c:pt>
                <c:pt idx="202">
                  <c:v>1000</c:v>
                </c:pt>
                <c:pt idx="203">
                  <c:v>1000</c:v>
                </c:pt>
                <c:pt idx="204">
                  <c:v>1000</c:v>
                </c:pt>
                <c:pt idx="205">
                  <c:v>1000</c:v>
                </c:pt>
                <c:pt idx="206">
                  <c:v>1000</c:v>
                </c:pt>
                <c:pt idx="207">
                  <c:v>1000</c:v>
                </c:pt>
                <c:pt idx="208">
                  <c:v>1000</c:v>
                </c:pt>
                <c:pt idx="209">
                  <c:v>1000</c:v>
                </c:pt>
                <c:pt idx="210">
                  <c:v>1000</c:v>
                </c:pt>
                <c:pt idx="211">
                  <c:v>1000</c:v>
                </c:pt>
                <c:pt idx="212">
                  <c:v>1000</c:v>
                </c:pt>
                <c:pt idx="213">
                  <c:v>1000</c:v>
                </c:pt>
                <c:pt idx="214">
                  <c:v>1500</c:v>
                </c:pt>
                <c:pt idx="215">
                  <c:v>1500</c:v>
                </c:pt>
                <c:pt idx="216">
                  <c:v>1500</c:v>
                </c:pt>
                <c:pt idx="217">
                  <c:v>1500</c:v>
                </c:pt>
                <c:pt idx="218">
                  <c:v>1500</c:v>
                </c:pt>
                <c:pt idx="219">
                  <c:v>1500</c:v>
                </c:pt>
                <c:pt idx="220">
                  <c:v>1500</c:v>
                </c:pt>
                <c:pt idx="221">
                  <c:v>1500</c:v>
                </c:pt>
                <c:pt idx="222">
                  <c:v>1500</c:v>
                </c:pt>
                <c:pt idx="223">
                  <c:v>1500</c:v>
                </c:pt>
                <c:pt idx="224">
                  <c:v>1500</c:v>
                </c:pt>
                <c:pt idx="225">
                  <c:v>1500</c:v>
                </c:pt>
                <c:pt idx="226">
                  <c:v>1500</c:v>
                </c:pt>
                <c:pt idx="227">
                  <c:v>1500</c:v>
                </c:pt>
                <c:pt idx="228">
                  <c:v>1500</c:v>
                </c:pt>
                <c:pt idx="229">
                  <c:v>1500</c:v>
                </c:pt>
                <c:pt idx="230">
                  <c:v>1500</c:v>
                </c:pt>
                <c:pt idx="231">
                  <c:v>1500</c:v>
                </c:pt>
                <c:pt idx="232">
                  <c:v>1500</c:v>
                </c:pt>
                <c:pt idx="233">
                  <c:v>1000</c:v>
                </c:pt>
                <c:pt idx="234">
                  <c:v>1000</c:v>
                </c:pt>
                <c:pt idx="235">
                  <c:v>1000</c:v>
                </c:pt>
                <c:pt idx="236">
                  <c:v>1000</c:v>
                </c:pt>
                <c:pt idx="237">
                  <c:v>1000</c:v>
                </c:pt>
                <c:pt idx="238">
                  <c:v>1000</c:v>
                </c:pt>
                <c:pt idx="239">
                  <c:v>1000</c:v>
                </c:pt>
                <c:pt idx="240">
                  <c:v>1000</c:v>
                </c:pt>
                <c:pt idx="241">
                  <c:v>1000</c:v>
                </c:pt>
                <c:pt idx="242">
                  <c:v>1000</c:v>
                </c:pt>
                <c:pt idx="243">
                  <c:v>1000</c:v>
                </c:pt>
                <c:pt idx="244">
                  <c:v>1000</c:v>
                </c:pt>
                <c:pt idx="245">
                  <c:v>1000</c:v>
                </c:pt>
                <c:pt idx="246">
                  <c:v>1000</c:v>
                </c:pt>
                <c:pt idx="247">
                  <c:v>1000</c:v>
                </c:pt>
                <c:pt idx="248">
                  <c:v>1000</c:v>
                </c:pt>
                <c:pt idx="249">
                  <c:v>1000</c:v>
                </c:pt>
                <c:pt idx="250">
                  <c:v>1000</c:v>
                </c:pt>
                <c:pt idx="251">
                  <c:v>1000</c:v>
                </c:pt>
                <c:pt idx="252">
                  <c:v>1000</c:v>
                </c:pt>
                <c:pt idx="253">
                  <c:v>1000</c:v>
                </c:pt>
                <c:pt idx="254">
                  <c:v>1000</c:v>
                </c:pt>
                <c:pt idx="255">
                  <c:v>1500</c:v>
                </c:pt>
                <c:pt idx="256">
                  <c:v>1500</c:v>
                </c:pt>
                <c:pt idx="257">
                  <c:v>1500</c:v>
                </c:pt>
                <c:pt idx="258">
                  <c:v>1500</c:v>
                </c:pt>
                <c:pt idx="259">
                  <c:v>1500</c:v>
                </c:pt>
                <c:pt idx="260">
                  <c:v>1500</c:v>
                </c:pt>
                <c:pt idx="261">
                  <c:v>1500</c:v>
                </c:pt>
                <c:pt idx="262">
                  <c:v>1500</c:v>
                </c:pt>
                <c:pt idx="263">
                  <c:v>1500</c:v>
                </c:pt>
                <c:pt idx="264">
                  <c:v>1500</c:v>
                </c:pt>
                <c:pt idx="265">
                  <c:v>1500</c:v>
                </c:pt>
                <c:pt idx="266">
                  <c:v>1500</c:v>
                </c:pt>
                <c:pt idx="267">
                  <c:v>1500</c:v>
                </c:pt>
                <c:pt idx="268">
                  <c:v>1500</c:v>
                </c:pt>
                <c:pt idx="269">
                  <c:v>1500</c:v>
                </c:pt>
                <c:pt idx="270">
                  <c:v>1500</c:v>
                </c:pt>
                <c:pt idx="271">
                  <c:v>1500</c:v>
                </c:pt>
                <c:pt idx="272">
                  <c:v>1500</c:v>
                </c:pt>
                <c:pt idx="273">
                  <c:v>1500</c:v>
                </c:pt>
                <c:pt idx="274">
                  <c:v>1000</c:v>
                </c:pt>
                <c:pt idx="275">
                  <c:v>1000</c:v>
                </c:pt>
                <c:pt idx="276">
                  <c:v>1000</c:v>
                </c:pt>
                <c:pt idx="277">
                  <c:v>1000</c:v>
                </c:pt>
                <c:pt idx="278">
                  <c:v>1000</c:v>
                </c:pt>
                <c:pt idx="279">
                  <c:v>1000</c:v>
                </c:pt>
                <c:pt idx="280">
                  <c:v>1000</c:v>
                </c:pt>
                <c:pt idx="281">
                  <c:v>1000</c:v>
                </c:pt>
                <c:pt idx="282">
                  <c:v>1000</c:v>
                </c:pt>
                <c:pt idx="283">
                  <c:v>1000</c:v>
                </c:pt>
                <c:pt idx="284">
                  <c:v>1000</c:v>
                </c:pt>
                <c:pt idx="285">
                  <c:v>1000</c:v>
                </c:pt>
                <c:pt idx="286">
                  <c:v>1000</c:v>
                </c:pt>
                <c:pt idx="287">
                  <c:v>1000</c:v>
                </c:pt>
                <c:pt idx="288">
                  <c:v>1000</c:v>
                </c:pt>
                <c:pt idx="289">
                  <c:v>1000</c:v>
                </c:pt>
                <c:pt idx="290">
                  <c:v>1000</c:v>
                </c:pt>
                <c:pt idx="291">
                  <c:v>1000</c:v>
                </c:pt>
                <c:pt idx="292">
                  <c:v>1000</c:v>
                </c:pt>
                <c:pt idx="293">
                  <c:v>1000</c:v>
                </c:pt>
                <c:pt idx="294">
                  <c:v>1000</c:v>
                </c:pt>
                <c:pt idx="295">
                  <c:v>1000</c:v>
                </c:pt>
                <c:pt idx="296">
                  <c:v>1500</c:v>
                </c:pt>
                <c:pt idx="297">
                  <c:v>1500</c:v>
                </c:pt>
                <c:pt idx="298">
                  <c:v>1500</c:v>
                </c:pt>
                <c:pt idx="299">
                  <c:v>1500</c:v>
                </c:pt>
                <c:pt idx="300">
                  <c:v>1500</c:v>
                </c:pt>
                <c:pt idx="301">
                  <c:v>1500</c:v>
                </c:pt>
                <c:pt idx="302">
                  <c:v>1500</c:v>
                </c:pt>
                <c:pt idx="303">
                  <c:v>1500</c:v>
                </c:pt>
                <c:pt idx="304">
                  <c:v>1500</c:v>
                </c:pt>
                <c:pt idx="305">
                  <c:v>1500</c:v>
                </c:pt>
                <c:pt idx="306">
                  <c:v>1500</c:v>
                </c:pt>
                <c:pt idx="307">
                  <c:v>1500</c:v>
                </c:pt>
                <c:pt idx="308">
                  <c:v>1500</c:v>
                </c:pt>
                <c:pt idx="309">
                  <c:v>1500</c:v>
                </c:pt>
                <c:pt idx="310">
                  <c:v>1500</c:v>
                </c:pt>
                <c:pt idx="311">
                  <c:v>1500</c:v>
                </c:pt>
                <c:pt idx="312">
                  <c:v>1500</c:v>
                </c:pt>
                <c:pt idx="313">
                  <c:v>1500</c:v>
                </c:pt>
                <c:pt idx="314">
                  <c:v>1500</c:v>
                </c:pt>
                <c:pt idx="315">
                  <c:v>1000</c:v>
                </c:pt>
                <c:pt idx="316">
                  <c:v>1000</c:v>
                </c:pt>
                <c:pt idx="317">
                  <c:v>1000</c:v>
                </c:pt>
                <c:pt idx="318">
                  <c:v>1000</c:v>
                </c:pt>
                <c:pt idx="319">
                  <c:v>1000</c:v>
                </c:pt>
                <c:pt idx="320">
                  <c:v>1000</c:v>
                </c:pt>
                <c:pt idx="321">
                  <c:v>1000</c:v>
                </c:pt>
                <c:pt idx="322">
                  <c:v>1000</c:v>
                </c:pt>
                <c:pt idx="323">
                  <c:v>1000</c:v>
                </c:pt>
                <c:pt idx="324">
                  <c:v>1000</c:v>
                </c:pt>
                <c:pt idx="325">
                  <c:v>1000</c:v>
                </c:pt>
                <c:pt idx="326">
                  <c:v>1000</c:v>
                </c:pt>
                <c:pt idx="327">
                  <c:v>1000</c:v>
                </c:pt>
                <c:pt idx="328">
                  <c:v>1000</c:v>
                </c:pt>
                <c:pt idx="329">
                  <c:v>1000</c:v>
                </c:pt>
                <c:pt idx="330">
                  <c:v>1000</c:v>
                </c:pt>
                <c:pt idx="331">
                  <c:v>1000</c:v>
                </c:pt>
                <c:pt idx="332">
                  <c:v>1000</c:v>
                </c:pt>
                <c:pt idx="333">
                  <c:v>1000</c:v>
                </c:pt>
                <c:pt idx="334">
                  <c:v>1000</c:v>
                </c:pt>
                <c:pt idx="335">
                  <c:v>1000</c:v>
                </c:pt>
                <c:pt idx="336">
                  <c:v>1000</c:v>
                </c:pt>
                <c:pt idx="337">
                  <c:v>1000</c:v>
                </c:pt>
                <c:pt idx="338">
                  <c:v>1500</c:v>
                </c:pt>
                <c:pt idx="339">
                  <c:v>1500</c:v>
                </c:pt>
                <c:pt idx="340">
                  <c:v>1500</c:v>
                </c:pt>
                <c:pt idx="341">
                  <c:v>1500</c:v>
                </c:pt>
                <c:pt idx="342">
                  <c:v>1500</c:v>
                </c:pt>
                <c:pt idx="343">
                  <c:v>1500</c:v>
                </c:pt>
                <c:pt idx="344">
                  <c:v>1500</c:v>
                </c:pt>
                <c:pt idx="345">
                  <c:v>1500</c:v>
                </c:pt>
                <c:pt idx="346">
                  <c:v>1500</c:v>
                </c:pt>
                <c:pt idx="347">
                  <c:v>1500</c:v>
                </c:pt>
                <c:pt idx="348">
                  <c:v>1500</c:v>
                </c:pt>
                <c:pt idx="349">
                  <c:v>1500</c:v>
                </c:pt>
                <c:pt idx="350">
                  <c:v>1500</c:v>
                </c:pt>
                <c:pt idx="351">
                  <c:v>1500</c:v>
                </c:pt>
                <c:pt idx="352">
                  <c:v>1500</c:v>
                </c:pt>
                <c:pt idx="353">
                  <c:v>1500</c:v>
                </c:pt>
                <c:pt idx="354">
                  <c:v>1500</c:v>
                </c:pt>
                <c:pt idx="355">
                  <c:v>1500</c:v>
                </c:pt>
                <c:pt idx="356">
                  <c:v>1000</c:v>
                </c:pt>
                <c:pt idx="357">
                  <c:v>1000</c:v>
                </c:pt>
                <c:pt idx="358">
                  <c:v>1000</c:v>
                </c:pt>
                <c:pt idx="359">
                  <c:v>1000</c:v>
                </c:pt>
                <c:pt idx="360">
                  <c:v>1000</c:v>
                </c:pt>
                <c:pt idx="361">
                  <c:v>1000</c:v>
                </c:pt>
                <c:pt idx="362">
                  <c:v>1000</c:v>
                </c:pt>
                <c:pt idx="363">
                  <c:v>1100</c:v>
                </c:pt>
                <c:pt idx="364">
                  <c:v>1000</c:v>
                </c:pt>
                <c:pt idx="365">
                  <c:v>1000</c:v>
                </c:pt>
                <c:pt idx="366">
                  <c:v>1000</c:v>
                </c:pt>
                <c:pt idx="367">
                  <c:v>1000</c:v>
                </c:pt>
                <c:pt idx="368">
                  <c:v>1000</c:v>
                </c:pt>
                <c:pt idx="369">
                  <c:v>1000</c:v>
                </c:pt>
                <c:pt idx="370">
                  <c:v>1000</c:v>
                </c:pt>
                <c:pt idx="371">
                  <c:v>1000</c:v>
                </c:pt>
                <c:pt idx="372">
                  <c:v>1000</c:v>
                </c:pt>
                <c:pt idx="373">
                  <c:v>1000</c:v>
                </c:pt>
                <c:pt idx="374">
                  <c:v>1000</c:v>
                </c:pt>
                <c:pt idx="375">
                  <c:v>1000</c:v>
                </c:pt>
                <c:pt idx="376">
                  <c:v>1000</c:v>
                </c:pt>
                <c:pt idx="377">
                  <c:v>1000</c:v>
                </c:pt>
                <c:pt idx="378">
                  <c:v>1000</c:v>
                </c:pt>
                <c:pt idx="379">
                  <c:v>1500</c:v>
                </c:pt>
                <c:pt idx="380">
                  <c:v>1500</c:v>
                </c:pt>
                <c:pt idx="381">
                  <c:v>1500</c:v>
                </c:pt>
                <c:pt idx="382">
                  <c:v>1500</c:v>
                </c:pt>
                <c:pt idx="383">
                  <c:v>1500</c:v>
                </c:pt>
                <c:pt idx="384">
                  <c:v>1500</c:v>
                </c:pt>
                <c:pt idx="385">
                  <c:v>1500</c:v>
                </c:pt>
                <c:pt idx="386">
                  <c:v>1500</c:v>
                </c:pt>
                <c:pt idx="387">
                  <c:v>1500</c:v>
                </c:pt>
                <c:pt idx="388">
                  <c:v>1500</c:v>
                </c:pt>
                <c:pt idx="389">
                  <c:v>1500</c:v>
                </c:pt>
                <c:pt idx="390">
                  <c:v>1500</c:v>
                </c:pt>
                <c:pt idx="391">
                  <c:v>1500</c:v>
                </c:pt>
                <c:pt idx="392">
                  <c:v>1500</c:v>
                </c:pt>
                <c:pt idx="393">
                  <c:v>1500</c:v>
                </c:pt>
                <c:pt idx="394">
                  <c:v>1500</c:v>
                </c:pt>
                <c:pt idx="395">
                  <c:v>1500</c:v>
                </c:pt>
                <c:pt idx="396">
                  <c:v>1500</c:v>
                </c:pt>
                <c:pt idx="397">
                  <c:v>1500</c:v>
                </c:pt>
                <c:pt idx="398">
                  <c:v>1000</c:v>
                </c:pt>
                <c:pt idx="399">
                  <c:v>1000</c:v>
                </c:pt>
                <c:pt idx="400">
                  <c:v>1000</c:v>
                </c:pt>
                <c:pt idx="401">
                  <c:v>1000</c:v>
                </c:pt>
                <c:pt idx="402">
                  <c:v>1000</c:v>
                </c:pt>
                <c:pt idx="403">
                  <c:v>1000</c:v>
                </c:pt>
                <c:pt idx="404">
                  <c:v>1000</c:v>
                </c:pt>
                <c:pt idx="405">
                  <c:v>1000</c:v>
                </c:pt>
                <c:pt idx="406">
                  <c:v>1000</c:v>
                </c:pt>
                <c:pt idx="407">
                  <c:v>1000</c:v>
                </c:pt>
                <c:pt idx="408">
                  <c:v>1000</c:v>
                </c:pt>
                <c:pt idx="409">
                  <c:v>1000</c:v>
                </c:pt>
                <c:pt idx="410">
                  <c:v>1000</c:v>
                </c:pt>
                <c:pt idx="411">
                  <c:v>1000</c:v>
                </c:pt>
                <c:pt idx="412">
                  <c:v>1000</c:v>
                </c:pt>
                <c:pt idx="413">
                  <c:v>1000</c:v>
                </c:pt>
                <c:pt idx="414">
                  <c:v>1000</c:v>
                </c:pt>
                <c:pt idx="415">
                  <c:v>1000</c:v>
                </c:pt>
                <c:pt idx="416">
                  <c:v>1000</c:v>
                </c:pt>
                <c:pt idx="417">
                  <c:v>1000</c:v>
                </c:pt>
                <c:pt idx="418">
                  <c:v>1000</c:v>
                </c:pt>
                <c:pt idx="419">
                  <c:v>1000</c:v>
                </c:pt>
                <c:pt idx="420">
                  <c:v>1500</c:v>
                </c:pt>
                <c:pt idx="421">
                  <c:v>1500</c:v>
                </c:pt>
                <c:pt idx="422">
                  <c:v>1500</c:v>
                </c:pt>
                <c:pt idx="423">
                  <c:v>1500</c:v>
                </c:pt>
                <c:pt idx="424">
                  <c:v>1500</c:v>
                </c:pt>
                <c:pt idx="425">
                  <c:v>1500</c:v>
                </c:pt>
                <c:pt idx="426">
                  <c:v>1500</c:v>
                </c:pt>
                <c:pt idx="427">
                  <c:v>1500</c:v>
                </c:pt>
                <c:pt idx="428">
                  <c:v>1500</c:v>
                </c:pt>
                <c:pt idx="429">
                  <c:v>1500</c:v>
                </c:pt>
                <c:pt idx="430">
                  <c:v>1500</c:v>
                </c:pt>
                <c:pt idx="431">
                  <c:v>1500</c:v>
                </c:pt>
                <c:pt idx="432">
                  <c:v>1500</c:v>
                </c:pt>
                <c:pt idx="433">
                  <c:v>1500</c:v>
                </c:pt>
                <c:pt idx="434">
                  <c:v>1500</c:v>
                </c:pt>
                <c:pt idx="435">
                  <c:v>1500</c:v>
                </c:pt>
                <c:pt idx="436">
                  <c:v>1500</c:v>
                </c:pt>
                <c:pt idx="437">
                  <c:v>1500</c:v>
                </c:pt>
                <c:pt idx="438">
                  <c:v>1500</c:v>
                </c:pt>
                <c:pt idx="439">
                  <c:v>1000</c:v>
                </c:pt>
                <c:pt idx="440">
                  <c:v>1000</c:v>
                </c:pt>
                <c:pt idx="441">
                  <c:v>1000</c:v>
                </c:pt>
                <c:pt idx="442">
                  <c:v>1000</c:v>
                </c:pt>
                <c:pt idx="443">
                  <c:v>1000</c:v>
                </c:pt>
                <c:pt idx="444">
                  <c:v>1000</c:v>
                </c:pt>
                <c:pt idx="445">
                  <c:v>1000</c:v>
                </c:pt>
                <c:pt idx="446">
                  <c:v>1000</c:v>
                </c:pt>
                <c:pt idx="447">
                  <c:v>1000</c:v>
                </c:pt>
                <c:pt idx="448">
                  <c:v>1000</c:v>
                </c:pt>
                <c:pt idx="449">
                  <c:v>1000</c:v>
                </c:pt>
                <c:pt idx="450">
                  <c:v>1000</c:v>
                </c:pt>
                <c:pt idx="451">
                  <c:v>1000</c:v>
                </c:pt>
                <c:pt idx="452">
                  <c:v>1000</c:v>
                </c:pt>
                <c:pt idx="453">
                  <c:v>1000</c:v>
                </c:pt>
                <c:pt idx="454">
                  <c:v>1000</c:v>
                </c:pt>
                <c:pt idx="455">
                  <c:v>1000</c:v>
                </c:pt>
                <c:pt idx="456">
                  <c:v>1000</c:v>
                </c:pt>
                <c:pt idx="457">
                  <c:v>1000</c:v>
                </c:pt>
                <c:pt idx="458">
                  <c:v>1000</c:v>
                </c:pt>
                <c:pt idx="459">
                  <c:v>1000</c:v>
                </c:pt>
                <c:pt idx="460">
                  <c:v>1000</c:v>
                </c:pt>
                <c:pt idx="461">
                  <c:v>1500</c:v>
                </c:pt>
                <c:pt idx="462">
                  <c:v>1000</c:v>
                </c:pt>
                <c:pt idx="463">
                  <c:v>1000</c:v>
                </c:pt>
                <c:pt idx="464">
                  <c:v>1000</c:v>
                </c:pt>
                <c:pt idx="465">
                  <c:v>1000</c:v>
                </c:pt>
                <c:pt idx="466">
                  <c:v>1000</c:v>
                </c:pt>
                <c:pt idx="467">
                  <c:v>1000</c:v>
                </c:pt>
                <c:pt idx="468">
                  <c:v>1000</c:v>
                </c:pt>
                <c:pt idx="469">
                  <c:v>1000</c:v>
                </c:pt>
                <c:pt idx="470">
                  <c:v>1000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CPU2_FREQ</c:v>
                </c:pt>
              </c:strCache>
            </c:strRef>
          </c:tx>
          <c:spPr>
            <a:ln w="12700"/>
          </c:spPr>
          <c:marker>
            <c:symbol val="none"/>
          </c:marker>
          <c:val>
            <c:numRef>
              <c:f>Sheet1!$C$2:$C$472</c:f>
              <c:numCache>
                <c:formatCode>General</c:formatCode>
                <c:ptCount val="471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1000</c:v>
                </c:pt>
                <c:pt idx="16">
                  <c:v>1000</c:v>
                </c:pt>
                <c:pt idx="17">
                  <c:v>1000</c:v>
                </c:pt>
                <c:pt idx="18">
                  <c:v>1000</c:v>
                </c:pt>
                <c:pt idx="19">
                  <c:v>1000</c:v>
                </c:pt>
                <c:pt idx="20">
                  <c:v>1000</c:v>
                </c:pt>
                <c:pt idx="21">
                  <c:v>1000</c:v>
                </c:pt>
                <c:pt idx="22">
                  <c:v>1000</c:v>
                </c:pt>
                <c:pt idx="23">
                  <c:v>1000</c:v>
                </c:pt>
                <c:pt idx="24">
                  <c:v>1000</c:v>
                </c:pt>
                <c:pt idx="25">
                  <c:v>1000</c:v>
                </c:pt>
                <c:pt idx="26">
                  <c:v>1000</c:v>
                </c:pt>
                <c:pt idx="27">
                  <c:v>1000</c:v>
                </c:pt>
                <c:pt idx="28">
                  <c:v>1000</c:v>
                </c:pt>
                <c:pt idx="29">
                  <c:v>1000</c:v>
                </c:pt>
                <c:pt idx="30">
                  <c:v>1000</c:v>
                </c:pt>
                <c:pt idx="31">
                  <c:v>1000</c:v>
                </c:pt>
                <c:pt idx="32">
                  <c:v>1000</c:v>
                </c:pt>
                <c:pt idx="33">
                  <c:v>1000</c:v>
                </c:pt>
                <c:pt idx="34">
                  <c:v>1500</c:v>
                </c:pt>
                <c:pt idx="35">
                  <c:v>1000</c:v>
                </c:pt>
                <c:pt idx="36">
                  <c:v>1000</c:v>
                </c:pt>
                <c:pt idx="37">
                  <c:v>1000</c:v>
                </c:pt>
                <c:pt idx="38">
                  <c:v>1000</c:v>
                </c:pt>
                <c:pt idx="39">
                  <c:v>1000</c:v>
                </c:pt>
                <c:pt idx="40">
                  <c:v>1000</c:v>
                </c:pt>
                <c:pt idx="41">
                  <c:v>1000</c:v>
                </c:pt>
                <c:pt idx="42">
                  <c:v>1500</c:v>
                </c:pt>
                <c:pt idx="43">
                  <c:v>1000</c:v>
                </c:pt>
                <c:pt idx="44">
                  <c:v>1000</c:v>
                </c:pt>
                <c:pt idx="45">
                  <c:v>1000</c:v>
                </c:pt>
                <c:pt idx="46">
                  <c:v>1000</c:v>
                </c:pt>
                <c:pt idx="47">
                  <c:v>1000</c:v>
                </c:pt>
                <c:pt idx="48">
                  <c:v>1000</c:v>
                </c:pt>
                <c:pt idx="49">
                  <c:v>1000</c:v>
                </c:pt>
                <c:pt idx="50">
                  <c:v>1500</c:v>
                </c:pt>
                <c:pt idx="51">
                  <c:v>1000</c:v>
                </c:pt>
                <c:pt idx="52">
                  <c:v>1000</c:v>
                </c:pt>
                <c:pt idx="53">
                  <c:v>1500</c:v>
                </c:pt>
                <c:pt idx="54">
                  <c:v>1200</c:v>
                </c:pt>
                <c:pt idx="55">
                  <c:v>1000</c:v>
                </c:pt>
                <c:pt idx="56">
                  <c:v>1500</c:v>
                </c:pt>
                <c:pt idx="57">
                  <c:v>1500</c:v>
                </c:pt>
                <c:pt idx="58">
                  <c:v>1500</c:v>
                </c:pt>
                <c:pt idx="59">
                  <c:v>1500</c:v>
                </c:pt>
                <c:pt idx="60">
                  <c:v>1500</c:v>
                </c:pt>
                <c:pt idx="61">
                  <c:v>1500</c:v>
                </c:pt>
                <c:pt idx="62">
                  <c:v>1500</c:v>
                </c:pt>
                <c:pt idx="63">
                  <c:v>1500</c:v>
                </c:pt>
                <c:pt idx="64">
                  <c:v>1500</c:v>
                </c:pt>
                <c:pt idx="65">
                  <c:v>1500</c:v>
                </c:pt>
                <c:pt idx="66">
                  <c:v>1500</c:v>
                </c:pt>
                <c:pt idx="67">
                  <c:v>1500</c:v>
                </c:pt>
                <c:pt idx="68">
                  <c:v>1000</c:v>
                </c:pt>
                <c:pt idx="69">
                  <c:v>1000</c:v>
                </c:pt>
                <c:pt idx="70">
                  <c:v>1000</c:v>
                </c:pt>
                <c:pt idx="71">
                  <c:v>1000</c:v>
                </c:pt>
                <c:pt idx="72">
                  <c:v>1000</c:v>
                </c:pt>
                <c:pt idx="73">
                  <c:v>1000</c:v>
                </c:pt>
                <c:pt idx="74">
                  <c:v>1000</c:v>
                </c:pt>
                <c:pt idx="75">
                  <c:v>1000</c:v>
                </c:pt>
                <c:pt idx="76">
                  <c:v>1000</c:v>
                </c:pt>
                <c:pt idx="77">
                  <c:v>1000</c:v>
                </c:pt>
                <c:pt idx="78">
                  <c:v>1000</c:v>
                </c:pt>
                <c:pt idx="79">
                  <c:v>1000</c:v>
                </c:pt>
                <c:pt idx="80">
                  <c:v>1000</c:v>
                </c:pt>
                <c:pt idx="81">
                  <c:v>1000</c:v>
                </c:pt>
                <c:pt idx="82">
                  <c:v>1000</c:v>
                </c:pt>
                <c:pt idx="83">
                  <c:v>1000</c:v>
                </c:pt>
                <c:pt idx="84">
                  <c:v>1000</c:v>
                </c:pt>
                <c:pt idx="85">
                  <c:v>1000</c:v>
                </c:pt>
                <c:pt idx="86">
                  <c:v>1000</c:v>
                </c:pt>
                <c:pt idx="87">
                  <c:v>1000</c:v>
                </c:pt>
                <c:pt idx="88">
                  <c:v>1000</c:v>
                </c:pt>
                <c:pt idx="89">
                  <c:v>1500</c:v>
                </c:pt>
                <c:pt idx="90">
                  <c:v>1500</c:v>
                </c:pt>
                <c:pt idx="91">
                  <c:v>1500</c:v>
                </c:pt>
                <c:pt idx="92">
                  <c:v>1500</c:v>
                </c:pt>
                <c:pt idx="93">
                  <c:v>1500</c:v>
                </c:pt>
                <c:pt idx="94">
                  <c:v>1500</c:v>
                </c:pt>
                <c:pt idx="95">
                  <c:v>1500</c:v>
                </c:pt>
                <c:pt idx="96">
                  <c:v>1500</c:v>
                </c:pt>
                <c:pt idx="97">
                  <c:v>1500</c:v>
                </c:pt>
                <c:pt idx="98">
                  <c:v>1500</c:v>
                </c:pt>
                <c:pt idx="99">
                  <c:v>1500</c:v>
                </c:pt>
                <c:pt idx="100">
                  <c:v>1500</c:v>
                </c:pt>
                <c:pt idx="101">
                  <c:v>1500</c:v>
                </c:pt>
                <c:pt idx="102">
                  <c:v>1500</c:v>
                </c:pt>
                <c:pt idx="103">
                  <c:v>1500</c:v>
                </c:pt>
                <c:pt idx="104">
                  <c:v>1500</c:v>
                </c:pt>
                <c:pt idx="105">
                  <c:v>1500</c:v>
                </c:pt>
                <c:pt idx="106">
                  <c:v>1500</c:v>
                </c:pt>
                <c:pt idx="107">
                  <c:v>1500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1000</c:v>
                </c:pt>
                <c:pt idx="115">
                  <c:v>1000</c:v>
                </c:pt>
                <c:pt idx="116">
                  <c:v>1000</c:v>
                </c:pt>
                <c:pt idx="117">
                  <c:v>1000</c:v>
                </c:pt>
                <c:pt idx="118">
                  <c:v>1000</c:v>
                </c:pt>
                <c:pt idx="119">
                  <c:v>1000</c:v>
                </c:pt>
                <c:pt idx="120">
                  <c:v>1000</c:v>
                </c:pt>
                <c:pt idx="121">
                  <c:v>1000</c:v>
                </c:pt>
                <c:pt idx="122">
                  <c:v>1000</c:v>
                </c:pt>
                <c:pt idx="123">
                  <c:v>1000</c:v>
                </c:pt>
                <c:pt idx="124">
                  <c:v>1000</c:v>
                </c:pt>
                <c:pt idx="125">
                  <c:v>1000</c:v>
                </c:pt>
                <c:pt idx="126">
                  <c:v>1000</c:v>
                </c:pt>
                <c:pt idx="127">
                  <c:v>1000</c:v>
                </c:pt>
                <c:pt idx="128">
                  <c:v>1000</c:v>
                </c:pt>
                <c:pt idx="129">
                  <c:v>1000</c:v>
                </c:pt>
                <c:pt idx="130">
                  <c:v>1000</c:v>
                </c:pt>
                <c:pt idx="131">
                  <c:v>1500</c:v>
                </c:pt>
                <c:pt idx="132">
                  <c:v>1500</c:v>
                </c:pt>
                <c:pt idx="133">
                  <c:v>1500</c:v>
                </c:pt>
                <c:pt idx="134">
                  <c:v>1500</c:v>
                </c:pt>
                <c:pt idx="135">
                  <c:v>1500</c:v>
                </c:pt>
                <c:pt idx="136">
                  <c:v>1500</c:v>
                </c:pt>
                <c:pt idx="137">
                  <c:v>1500</c:v>
                </c:pt>
                <c:pt idx="138">
                  <c:v>1500</c:v>
                </c:pt>
                <c:pt idx="139">
                  <c:v>1500</c:v>
                </c:pt>
                <c:pt idx="140">
                  <c:v>1500</c:v>
                </c:pt>
                <c:pt idx="141">
                  <c:v>1500</c:v>
                </c:pt>
                <c:pt idx="142">
                  <c:v>1500</c:v>
                </c:pt>
                <c:pt idx="143">
                  <c:v>1500</c:v>
                </c:pt>
                <c:pt idx="144">
                  <c:v>1500</c:v>
                </c:pt>
                <c:pt idx="145">
                  <c:v>1500</c:v>
                </c:pt>
                <c:pt idx="146">
                  <c:v>1500</c:v>
                </c:pt>
                <c:pt idx="147">
                  <c:v>1500</c:v>
                </c:pt>
                <c:pt idx="148">
                  <c:v>1500</c:v>
                </c:pt>
                <c:pt idx="149">
                  <c:v>1500</c:v>
                </c:pt>
                <c:pt idx="150">
                  <c:v>1000</c:v>
                </c:pt>
                <c:pt idx="151">
                  <c:v>1000</c:v>
                </c:pt>
                <c:pt idx="152">
                  <c:v>1000</c:v>
                </c:pt>
                <c:pt idx="153">
                  <c:v>1000</c:v>
                </c:pt>
                <c:pt idx="154">
                  <c:v>1000</c:v>
                </c:pt>
                <c:pt idx="155">
                  <c:v>1000</c:v>
                </c:pt>
                <c:pt idx="156">
                  <c:v>1000</c:v>
                </c:pt>
                <c:pt idx="157">
                  <c:v>1000</c:v>
                </c:pt>
                <c:pt idx="158">
                  <c:v>1000</c:v>
                </c:pt>
                <c:pt idx="159">
                  <c:v>1000</c:v>
                </c:pt>
                <c:pt idx="160">
                  <c:v>1000</c:v>
                </c:pt>
                <c:pt idx="161">
                  <c:v>1000</c:v>
                </c:pt>
                <c:pt idx="162">
                  <c:v>1000</c:v>
                </c:pt>
                <c:pt idx="163">
                  <c:v>1000</c:v>
                </c:pt>
                <c:pt idx="164">
                  <c:v>1000</c:v>
                </c:pt>
                <c:pt idx="165">
                  <c:v>1000</c:v>
                </c:pt>
                <c:pt idx="166">
                  <c:v>1000</c:v>
                </c:pt>
                <c:pt idx="167">
                  <c:v>1000</c:v>
                </c:pt>
                <c:pt idx="168">
                  <c:v>1000</c:v>
                </c:pt>
                <c:pt idx="169">
                  <c:v>1000</c:v>
                </c:pt>
                <c:pt idx="170">
                  <c:v>1000</c:v>
                </c:pt>
                <c:pt idx="171">
                  <c:v>1000</c:v>
                </c:pt>
                <c:pt idx="172">
                  <c:v>1500</c:v>
                </c:pt>
                <c:pt idx="173">
                  <c:v>1500</c:v>
                </c:pt>
                <c:pt idx="174">
                  <c:v>1500</c:v>
                </c:pt>
                <c:pt idx="175">
                  <c:v>1500</c:v>
                </c:pt>
                <c:pt idx="176">
                  <c:v>1500</c:v>
                </c:pt>
                <c:pt idx="177">
                  <c:v>1500</c:v>
                </c:pt>
                <c:pt idx="178">
                  <c:v>1500</c:v>
                </c:pt>
                <c:pt idx="179">
                  <c:v>1500</c:v>
                </c:pt>
                <c:pt idx="180">
                  <c:v>1500</c:v>
                </c:pt>
                <c:pt idx="181">
                  <c:v>1500</c:v>
                </c:pt>
                <c:pt idx="182">
                  <c:v>1500</c:v>
                </c:pt>
                <c:pt idx="183">
                  <c:v>1500</c:v>
                </c:pt>
                <c:pt idx="184">
                  <c:v>1500</c:v>
                </c:pt>
                <c:pt idx="185">
                  <c:v>1500</c:v>
                </c:pt>
                <c:pt idx="186">
                  <c:v>1500</c:v>
                </c:pt>
                <c:pt idx="187">
                  <c:v>1500</c:v>
                </c:pt>
                <c:pt idx="188">
                  <c:v>1500</c:v>
                </c:pt>
                <c:pt idx="189">
                  <c:v>1500</c:v>
                </c:pt>
                <c:pt idx="190">
                  <c:v>1500</c:v>
                </c:pt>
                <c:pt idx="191">
                  <c:v>1000</c:v>
                </c:pt>
                <c:pt idx="192">
                  <c:v>1000</c:v>
                </c:pt>
                <c:pt idx="193">
                  <c:v>1000</c:v>
                </c:pt>
                <c:pt idx="194">
                  <c:v>1000</c:v>
                </c:pt>
                <c:pt idx="195">
                  <c:v>1000</c:v>
                </c:pt>
                <c:pt idx="196">
                  <c:v>1000</c:v>
                </c:pt>
                <c:pt idx="197">
                  <c:v>1000</c:v>
                </c:pt>
                <c:pt idx="198">
                  <c:v>1000</c:v>
                </c:pt>
                <c:pt idx="199">
                  <c:v>1000</c:v>
                </c:pt>
                <c:pt idx="200">
                  <c:v>1000</c:v>
                </c:pt>
                <c:pt idx="201">
                  <c:v>1000</c:v>
                </c:pt>
                <c:pt idx="202">
                  <c:v>1000</c:v>
                </c:pt>
                <c:pt idx="203">
                  <c:v>1000</c:v>
                </c:pt>
                <c:pt idx="204">
                  <c:v>1000</c:v>
                </c:pt>
                <c:pt idx="205">
                  <c:v>1000</c:v>
                </c:pt>
                <c:pt idx="206">
                  <c:v>1000</c:v>
                </c:pt>
                <c:pt idx="207">
                  <c:v>1000</c:v>
                </c:pt>
                <c:pt idx="208">
                  <c:v>1000</c:v>
                </c:pt>
                <c:pt idx="209">
                  <c:v>1000</c:v>
                </c:pt>
                <c:pt idx="210">
                  <c:v>1000</c:v>
                </c:pt>
                <c:pt idx="211">
                  <c:v>1000</c:v>
                </c:pt>
                <c:pt idx="212">
                  <c:v>1000</c:v>
                </c:pt>
                <c:pt idx="213">
                  <c:v>1000</c:v>
                </c:pt>
                <c:pt idx="214">
                  <c:v>1500</c:v>
                </c:pt>
                <c:pt idx="215">
                  <c:v>1500</c:v>
                </c:pt>
                <c:pt idx="216">
                  <c:v>1500</c:v>
                </c:pt>
                <c:pt idx="217">
                  <c:v>1500</c:v>
                </c:pt>
                <c:pt idx="218">
                  <c:v>1500</c:v>
                </c:pt>
                <c:pt idx="219">
                  <c:v>1500</c:v>
                </c:pt>
                <c:pt idx="220">
                  <c:v>1500</c:v>
                </c:pt>
                <c:pt idx="221">
                  <c:v>1500</c:v>
                </c:pt>
                <c:pt idx="222">
                  <c:v>1500</c:v>
                </c:pt>
                <c:pt idx="223">
                  <c:v>1500</c:v>
                </c:pt>
                <c:pt idx="224">
                  <c:v>1500</c:v>
                </c:pt>
                <c:pt idx="225">
                  <c:v>1500</c:v>
                </c:pt>
                <c:pt idx="226">
                  <c:v>1500</c:v>
                </c:pt>
                <c:pt idx="227">
                  <c:v>1500</c:v>
                </c:pt>
                <c:pt idx="228">
                  <c:v>1500</c:v>
                </c:pt>
                <c:pt idx="229">
                  <c:v>1500</c:v>
                </c:pt>
                <c:pt idx="230">
                  <c:v>1500</c:v>
                </c:pt>
                <c:pt idx="231">
                  <c:v>1500</c:v>
                </c:pt>
                <c:pt idx="232">
                  <c:v>1500</c:v>
                </c:pt>
                <c:pt idx="233">
                  <c:v>1000</c:v>
                </c:pt>
                <c:pt idx="234">
                  <c:v>1000</c:v>
                </c:pt>
                <c:pt idx="235">
                  <c:v>1000</c:v>
                </c:pt>
                <c:pt idx="236">
                  <c:v>1000</c:v>
                </c:pt>
                <c:pt idx="237">
                  <c:v>1000</c:v>
                </c:pt>
                <c:pt idx="238">
                  <c:v>1000</c:v>
                </c:pt>
                <c:pt idx="239">
                  <c:v>1000</c:v>
                </c:pt>
                <c:pt idx="240">
                  <c:v>1000</c:v>
                </c:pt>
                <c:pt idx="241">
                  <c:v>1000</c:v>
                </c:pt>
                <c:pt idx="242">
                  <c:v>1000</c:v>
                </c:pt>
                <c:pt idx="243">
                  <c:v>1000</c:v>
                </c:pt>
                <c:pt idx="244">
                  <c:v>1000</c:v>
                </c:pt>
                <c:pt idx="245">
                  <c:v>1000</c:v>
                </c:pt>
                <c:pt idx="246">
                  <c:v>1000</c:v>
                </c:pt>
                <c:pt idx="247">
                  <c:v>1000</c:v>
                </c:pt>
                <c:pt idx="248">
                  <c:v>1000</c:v>
                </c:pt>
                <c:pt idx="249">
                  <c:v>1000</c:v>
                </c:pt>
                <c:pt idx="250">
                  <c:v>1000</c:v>
                </c:pt>
                <c:pt idx="251">
                  <c:v>1000</c:v>
                </c:pt>
                <c:pt idx="252">
                  <c:v>1000</c:v>
                </c:pt>
                <c:pt idx="253">
                  <c:v>1000</c:v>
                </c:pt>
                <c:pt idx="254">
                  <c:v>1000</c:v>
                </c:pt>
                <c:pt idx="255">
                  <c:v>1500</c:v>
                </c:pt>
                <c:pt idx="256">
                  <c:v>1500</c:v>
                </c:pt>
                <c:pt idx="257">
                  <c:v>1500</c:v>
                </c:pt>
                <c:pt idx="258">
                  <c:v>1500</c:v>
                </c:pt>
                <c:pt idx="259">
                  <c:v>1500</c:v>
                </c:pt>
                <c:pt idx="260">
                  <c:v>1500</c:v>
                </c:pt>
                <c:pt idx="261">
                  <c:v>1500</c:v>
                </c:pt>
                <c:pt idx="262">
                  <c:v>1500</c:v>
                </c:pt>
                <c:pt idx="263">
                  <c:v>1500</c:v>
                </c:pt>
                <c:pt idx="264">
                  <c:v>1500</c:v>
                </c:pt>
                <c:pt idx="265">
                  <c:v>1500</c:v>
                </c:pt>
                <c:pt idx="266">
                  <c:v>1500</c:v>
                </c:pt>
                <c:pt idx="267">
                  <c:v>1500</c:v>
                </c:pt>
                <c:pt idx="268">
                  <c:v>1500</c:v>
                </c:pt>
                <c:pt idx="269">
                  <c:v>1500</c:v>
                </c:pt>
                <c:pt idx="270">
                  <c:v>1500</c:v>
                </c:pt>
                <c:pt idx="271">
                  <c:v>1500</c:v>
                </c:pt>
                <c:pt idx="272">
                  <c:v>1500</c:v>
                </c:pt>
                <c:pt idx="273">
                  <c:v>1500</c:v>
                </c:pt>
                <c:pt idx="274">
                  <c:v>1000</c:v>
                </c:pt>
                <c:pt idx="275">
                  <c:v>1000</c:v>
                </c:pt>
                <c:pt idx="276">
                  <c:v>1000</c:v>
                </c:pt>
                <c:pt idx="277">
                  <c:v>1000</c:v>
                </c:pt>
                <c:pt idx="278">
                  <c:v>1000</c:v>
                </c:pt>
                <c:pt idx="279">
                  <c:v>1000</c:v>
                </c:pt>
                <c:pt idx="280">
                  <c:v>1000</c:v>
                </c:pt>
                <c:pt idx="281">
                  <c:v>1000</c:v>
                </c:pt>
                <c:pt idx="282">
                  <c:v>1000</c:v>
                </c:pt>
                <c:pt idx="283">
                  <c:v>1000</c:v>
                </c:pt>
                <c:pt idx="284">
                  <c:v>1000</c:v>
                </c:pt>
                <c:pt idx="285">
                  <c:v>1000</c:v>
                </c:pt>
                <c:pt idx="286">
                  <c:v>1000</c:v>
                </c:pt>
                <c:pt idx="287">
                  <c:v>1000</c:v>
                </c:pt>
                <c:pt idx="288">
                  <c:v>1000</c:v>
                </c:pt>
                <c:pt idx="289">
                  <c:v>1000</c:v>
                </c:pt>
                <c:pt idx="290">
                  <c:v>1000</c:v>
                </c:pt>
                <c:pt idx="291">
                  <c:v>1000</c:v>
                </c:pt>
                <c:pt idx="292">
                  <c:v>1000</c:v>
                </c:pt>
                <c:pt idx="293">
                  <c:v>1000</c:v>
                </c:pt>
                <c:pt idx="294">
                  <c:v>1000</c:v>
                </c:pt>
                <c:pt idx="295">
                  <c:v>1000</c:v>
                </c:pt>
                <c:pt idx="296">
                  <c:v>1500</c:v>
                </c:pt>
                <c:pt idx="297">
                  <c:v>1500</c:v>
                </c:pt>
                <c:pt idx="298">
                  <c:v>1500</c:v>
                </c:pt>
                <c:pt idx="299">
                  <c:v>1500</c:v>
                </c:pt>
                <c:pt idx="300">
                  <c:v>1500</c:v>
                </c:pt>
                <c:pt idx="301">
                  <c:v>1500</c:v>
                </c:pt>
                <c:pt idx="302">
                  <c:v>1500</c:v>
                </c:pt>
                <c:pt idx="303">
                  <c:v>1500</c:v>
                </c:pt>
                <c:pt idx="304">
                  <c:v>1500</c:v>
                </c:pt>
                <c:pt idx="305">
                  <c:v>1500</c:v>
                </c:pt>
                <c:pt idx="306">
                  <c:v>1500</c:v>
                </c:pt>
                <c:pt idx="307">
                  <c:v>1500</c:v>
                </c:pt>
                <c:pt idx="308">
                  <c:v>1500</c:v>
                </c:pt>
                <c:pt idx="309">
                  <c:v>1500</c:v>
                </c:pt>
                <c:pt idx="310">
                  <c:v>1500</c:v>
                </c:pt>
                <c:pt idx="311">
                  <c:v>1500</c:v>
                </c:pt>
                <c:pt idx="312">
                  <c:v>1500</c:v>
                </c:pt>
                <c:pt idx="313">
                  <c:v>1500</c:v>
                </c:pt>
                <c:pt idx="314">
                  <c:v>1500</c:v>
                </c:pt>
                <c:pt idx="315">
                  <c:v>1000</c:v>
                </c:pt>
                <c:pt idx="316">
                  <c:v>1000</c:v>
                </c:pt>
                <c:pt idx="317">
                  <c:v>1000</c:v>
                </c:pt>
                <c:pt idx="318">
                  <c:v>1000</c:v>
                </c:pt>
                <c:pt idx="319">
                  <c:v>1000</c:v>
                </c:pt>
                <c:pt idx="320">
                  <c:v>1000</c:v>
                </c:pt>
                <c:pt idx="321">
                  <c:v>1000</c:v>
                </c:pt>
                <c:pt idx="322">
                  <c:v>1000</c:v>
                </c:pt>
                <c:pt idx="323">
                  <c:v>1000</c:v>
                </c:pt>
                <c:pt idx="324">
                  <c:v>1000</c:v>
                </c:pt>
                <c:pt idx="325">
                  <c:v>1000</c:v>
                </c:pt>
                <c:pt idx="326">
                  <c:v>1000</c:v>
                </c:pt>
                <c:pt idx="327">
                  <c:v>1000</c:v>
                </c:pt>
                <c:pt idx="328">
                  <c:v>1000</c:v>
                </c:pt>
                <c:pt idx="329">
                  <c:v>1000</c:v>
                </c:pt>
                <c:pt idx="330">
                  <c:v>1000</c:v>
                </c:pt>
                <c:pt idx="331">
                  <c:v>1000</c:v>
                </c:pt>
                <c:pt idx="332">
                  <c:v>1000</c:v>
                </c:pt>
                <c:pt idx="333">
                  <c:v>1000</c:v>
                </c:pt>
                <c:pt idx="334">
                  <c:v>1000</c:v>
                </c:pt>
                <c:pt idx="335">
                  <c:v>1000</c:v>
                </c:pt>
                <c:pt idx="336">
                  <c:v>1000</c:v>
                </c:pt>
                <c:pt idx="337">
                  <c:v>1000</c:v>
                </c:pt>
                <c:pt idx="338">
                  <c:v>1500</c:v>
                </c:pt>
                <c:pt idx="339">
                  <c:v>1500</c:v>
                </c:pt>
                <c:pt idx="340">
                  <c:v>1500</c:v>
                </c:pt>
                <c:pt idx="341">
                  <c:v>1500</c:v>
                </c:pt>
                <c:pt idx="342">
                  <c:v>1500</c:v>
                </c:pt>
                <c:pt idx="343">
                  <c:v>1500</c:v>
                </c:pt>
                <c:pt idx="344">
                  <c:v>1500</c:v>
                </c:pt>
                <c:pt idx="345">
                  <c:v>1500</c:v>
                </c:pt>
                <c:pt idx="346">
                  <c:v>1500</c:v>
                </c:pt>
                <c:pt idx="347">
                  <c:v>1500</c:v>
                </c:pt>
                <c:pt idx="348">
                  <c:v>1500</c:v>
                </c:pt>
                <c:pt idx="349">
                  <c:v>1500</c:v>
                </c:pt>
                <c:pt idx="350">
                  <c:v>1500</c:v>
                </c:pt>
                <c:pt idx="351">
                  <c:v>1500</c:v>
                </c:pt>
                <c:pt idx="352">
                  <c:v>1500</c:v>
                </c:pt>
                <c:pt idx="353">
                  <c:v>1500</c:v>
                </c:pt>
                <c:pt idx="354">
                  <c:v>1500</c:v>
                </c:pt>
                <c:pt idx="355">
                  <c:v>1500</c:v>
                </c:pt>
                <c:pt idx="356">
                  <c:v>1000</c:v>
                </c:pt>
                <c:pt idx="357">
                  <c:v>1000</c:v>
                </c:pt>
                <c:pt idx="358">
                  <c:v>1000</c:v>
                </c:pt>
                <c:pt idx="359">
                  <c:v>1000</c:v>
                </c:pt>
                <c:pt idx="360">
                  <c:v>1000</c:v>
                </c:pt>
                <c:pt idx="361">
                  <c:v>1000</c:v>
                </c:pt>
                <c:pt idx="362">
                  <c:v>1000</c:v>
                </c:pt>
                <c:pt idx="363">
                  <c:v>1100</c:v>
                </c:pt>
                <c:pt idx="364">
                  <c:v>1000</c:v>
                </c:pt>
                <c:pt idx="365">
                  <c:v>1000</c:v>
                </c:pt>
                <c:pt idx="366">
                  <c:v>1000</c:v>
                </c:pt>
                <c:pt idx="367">
                  <c:v>1000</c:v>
                </c:pt>
                <c:pt idx="368">
                  <c:v>1000</c:v>
                </c:pt>
                <c:pt idx="369">
                  <c:v>1000</c:v>
                </c:pt>
                <c:pt idx="370">
                  <c:v>1000</c:v>
                </c:pt>
                <c:pt idx="371">
                  <c:v>1000</c:v>
                </c:pt>
                <c:pt idx="372">
                  <c:v>1000</c:v>
                </c:pt>
                <c:pt idx="373">
                  <c:v>1000</c:v>
                </c:pt>
                <c:pt idx="374">
                  <c:v>1000</c:v>
                </c:pt>
                <c:pt idx="375">
                  <c:v>1000</c:v>
                </c:pt>
                <c:pt idx="376">
                  <c:v>1000</c:v>
                </c:pt>
                <c:pt idx="377">
                  <c:v>1000</c:v>
                </c:pt>
                <c:pt idx="378">
                  <c:v>1000</c:v>
                </c:pt>
                <c:pt idx="379">
                  <c:v>1500</c:v>
                </c:pt>
                <c:pt idx="380">
                  <c:v>1500</c:v>
                </c:pt>
                <c:pt idx="381">
                  <c:v>1500</c:v>
                </c:pt>
                <c:pt idx="382">
                  <c:v>1500</c:v>
                </c:pt>
                <c:pt idx="383">
                  <c:v>1500</c:v>
                </c:pt>
                <c:pt idx="384">
                  <c:v>1500</c:v>
                </c:pt>
                <c:pt idx="385">
                  <c:v>1500</c:v>
                </c:pt>
                <c:pt idx="386">
                  <c:v>1500</c:v>
                </c:pt>
                <c:pt idx="387">
                  <c:v>1500</c:v>
                </c:pt>
                <c:pt idx="388">
                  <c:v>1500</c:v>
                </c:pt>
                <c:pt idx="389">
                  <c:v>1500</c:v>
                </c:pt>
                <c:pt idx="390">
                  <c:v>1500</c:v>
                </c:pt>
                <c:pt idx="391">
                  <c:v>1500</c:v>
                </c:pt>
                <c:pt idx="392">
                  <c:v>1500</c:v>
                </c:pt>
                <c:pt idx="393">
                  <c:v>1500</c:v>
                </c:pt>
                <c:pt idx="394">
                  <c:v>1500</c:v>
                </c:pt>
                <c:pt idx="395">
                  <c:v>1500</c:v>
                </c:pt>
                <c:pt idx="396">
                  <c:v>1500</c:v>
                </c:pt>
                <c:pt idx="397">
                  <c:v>1500</c:v>
                </c:pt>
                <c:pt idx="398">
                  <c:v>1000</c:v>
                </c:pt>
                <c:pt idx="399">
                  <c:v>1000</c:v>
                </c:pt>
                <c:pt idx="400">
                  <c:v>1000</c:v>
                </c:pt>
                <c:pt idx="401">
                  <c:v>1000</c:v>
                </c:pt>
                <c:pt idx="402">
                  <c:v>1000</c:v>
                </c:pt>
                <c:pt idx="403">
                  <c:v>1000</c:v>
                </c:pt>
                <c:pt idx="404">
                  <c:v>1000</c:v>
                </c:pt>
                <c:pt idx="405">
                  <c:v>1000</c:v>
                </c:pt>
                <c:pt idx="406">
                  <c:v>1000</c:v>
                </c:pt>
                <c:pt idx="407">
                  <c:v>1000</c:v>
                </c:pt>
                <c:pt idx="408">
                  <c:v>1000</c:v>
                </c:pt>
                <c:pt idx="409">
                  <c:v>1000</c:v>
                </c:pt>
                <c:pt idx="410">
                  <c:v>1000</c:v>
                </c:pt>
                <c:pt idx="411">
                  <c:v>1000</c:v>
                </c:pt>
                <c:pt idx="412">
                  <c:v>1000</c:v>
                </c:pt>
                <c:pt idx="413">
                  <c:v>1000</c:v>
                </c:pt>
                <c:pt idx="414">
                  <c:v>1000</c:v>
                </c:pt>
                <c:pt idx="415">
                  <c:v>1000</c:v>
                </c:pt>
                <c:pt idx="416">
                  <c:v>1000</c:v>
                </c:pt>
                <c:pt idx="417">
                  <c:v>1000</c:v>
                </c:pt>
                <c:pt idx="418">
                  <c:v>1000</c:v>
                </c:pt>
                <c:pt idx="419">
                  <c:v>1000</c:v>
                </c:pt>
                <c:pt idx="420">
                  <c:v>1500</c:v>
                </c:pt>
                <c:pt idx="421">
                  <c:v>1500</c:v>
                </c:pt>
                <c:pt idx="422">
                  <c:v>1500</c:v>
                </c:pt>
                <c:pt idx="423">
                  <c:v>1500</c:v>
                </c:pt>
                <c:pt idx="424">
                  <c:v>1500</c:v>
                </c:pt>
                <c:pt idx="425">
                  <c:v>1500</c:v>
                </c:pt>
                <c:pt idx="426">
                  <c:v>1500</c:v>
                </c:pt>
                <c:pt idx="427">
                  <c:v>1500</c:v>
                </c:pt>
                <c:pt idx="428">
                  <c:v>1500</c:v>
                </c:pt>
                <c:pt idx="429">
                  <c:v>1500</c:v>
                </c:pt>
                <c:pt idx="430">
                  <c:v>1500</c:v>
                </c:pt>
                <c:pt idx="431">
                  <c:v>1500</c:v>
                </c:pt>
                <c:pt idx="432">
                  <c:v>1500</c:v>
                </c:pt>
                <c:pt idx="433">
                  <c:v>1500</c:v>
                </c:pt>
                <c:pt idx="434">
                  <c:v>1500</c:v>
                </c:pt>
                <c:pt idx="435">
                  <c:v>1500</c:v>
                </c:pt>
                <c:pt idx="436">
                  <c:v>1500</c:v>
                </c:pt>
                <c:pt idx="437">
                  <c:v>1500</c:v>
                </c:pt>
                <c:pt idx="438">
                  <c:v>1500</c:v>
                </c:pt>
                <c:pt idx="439">
                  <c:v>1000</c:v>
                </c:pt>
                <c:pt idx="440">
                  <c:v>1000</c:v>
                </c:pt>
                <c:pt idx="441">
                  <c:v>1000</c:v>
                </c:pt>
                <c:pt idx="442">
                  <c:v>1000</c:v>
                </c:pt>
                <c:pt idx="443">
                  <c:v>1000</c:v>
                </c:pt>
                <c:pt idx="444">
                  <c:v>1000</c:v>
                </c:pt>
                <c:pt idx="445">
                  <c:v>1000</c:v>
                </c:pt>
                <c:pt idx="446">
                  <c:v>1000</c:v>
                </c:pt>
                <c:pt idx="447">
                  <c:v>1000</c:v>
                </c:pt>
                <c:pt idx="448">
                  <c:v>1000</c:v>
                </c:pt>
                <c:pt idx="449">
                  <c:v>1000</c:v>
                </c:pt>
                <c:pt idx="450">
                  <c:v>1000</c:v>
                </c:pt>
                <c:pt idx="451">
                  <c:v>1000</c:v>
                </c:pt>
                <c:pt idx="452">
                  <c:v>1000</c:v>
                </c:pt>
                <c:pt idx="453">
                  <c:v>1000</c:v>
                </c:pt>
                <c:pt idx="454">
                  <c:v>1000</c:v>
                </c:pt>
                <c:pt idx="455">
                  <c:v>1000</c:v>
                </c:pt>
                <c:pt idx="456">
                  <c:v>1000</c:v>
                </c:pt>
                <c:pt idx="457">
                  <c:v>1000</c:v>
                </c:pt>
                <c:pt idx="458">
                  <c:v>1000</c:v>
                </c:pt>
                <c:pt idx="459">
                  <c:v>1000</c:v>
                </c:pt>
                <c:pt idx="460">
                  <c:v>1000</c:v>
                </c:pt>
                <c:pt idx="461">
                  <c:v>1500</c:v>
                </c:pt>
                <c:pt idx="462">
                  <c:v>1000</c:v>
                </c:pt>
                <c:pt idx="463">
                  <c:v>1000</c:v>
                </c:pt>
                <c:pt idx="464">
                  <c:v>1000</c:v>
                </c:pt>
                <c:pt idx="465">
                  <c:v>1000</c:v>
                </c:pt>
                <c:pt idx="466">
                  <c:v>1000</c:v>
                </c:pt>
                <c:pt idx="467">
                  <c:v>1000</c:v>
                </c:pt>
                <c:pt idx="468">
                  <c:v>1000</c:v>
                </c:pt>
                <c:pt idx="469">
                  <c:v>1000</c:v>
                </c:pt>
                <c:pt idx="470">
                  <c:v>1000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CPU3_FREQ</c:v>
                </c:pt>
              </c:strCache>
            </c:strRef>
          </c:tx>
          <c:spPr>
            <a:ln w="12700"/>
          </c:spPr>
          <c:marker>
            <c:symbol val="none"/>
          </c:marker>
          <c:val>
            <c:numRef>
              <c:f>Sheet1!$D$2:$D$472</c:f>
              <c:numCache>
                <c:formatCode>General</c:formatCode>
                <c:ptCount val="471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1000</c:v>
                </c:pt>
                <c:pt idx="16">
                  <c:v>1000</c:v>
                </c:pt>
                <c:pt idx="17">
                  <c:v>1000</c:v>
                </c:pt>
                <c:pt idx="18">
                  <c:v>1000</c:v>
                </c:pt>
                <c:pt idx="19">
                  <c:v>1000</c:v>
                </c:pt>
                <c:pt idx="20">
                  <c:v>1000</c:v>
                </c:pt>
                <c:pt idx="21">
                  <c:v>1000</c:v>
                </c:pt>
                <c:pt idx="22">
                  <c:v>1000</c:v>
                </c:pt>
                <c:pt idx="23">
                  <c:v>1000</c:v>
                </c:pt>
                <c:pt idx="24">
                  <c:v>1000</c:v>
                </c:pt>
                <c:pt idx="25">
                  <c:v>1000</c:v>
                </c:pt>
                <c:pt idx="26">
                  <c:v>1000</c:v>
                </c:pt>
                <c:pt idx="27">
                  <c:v>1000</c:v>
                </c:pt>
                <c:pt idx="28">
                  <c:v>1000</c:v>
                </c:pt>
                <c:pt idx="29">
                  <c:v>1000</c:v>
                </c:pt>
                <c:pt idx="30">
                  <c:v>1000</c:v>
                </c:pt>
                <c:pt idx="31">
                  <c:v>1000</c:v>
                </c:pt>
                <c:pt idx="32">
                  <c:v>1000</c:v>
                </c:pt>
                <c:pt idx="33">
                  <c:v>1000</c:v>
                </c:pt>
                <c:pt idx="34">
                  <c:v>1500</c:v>
                </c:pt>
                <c:pt idx="35">
                  <c:v>1000</c:v>
                </c:pt>
                <c:pt idx="36">
                  <c:v>1000</c:v>
                </c:pt>
                <c:pt idx="37">
                  <c:v>1000</c:v>
                </c:pt>
                <c:pt idx="38">
                  <c:v>1000</c:v>
                </c:pt>
                <c:pt idx="39">
                  <c:v>1000</c:v>
                </c:pt>
                <c:pt idx="40">
                  <c:v>1000</c:v>
                </c:pt>
                <c:pt idx="41">
                  <c:v>1000</c:v>
                </c:pt>
                <c:pt idx="42">
                  <c:v>1500</c:v>
                </c:pt>
                <c:pt idx="43">
                  <c:v>1000</c:v>
                </c:pt>
                <c:pt idx="44">
                  <c:v>1000</c:v>
                </c:pt>
                <c:pt idx="45">
                  <c:v>1000</c:v>
                </c:pt>
                <c:pt idx="46">
                  <c:v>1000</c:v>
                </c:pt>
                <c:pt idx="47">
                  <c:v>1000</c:v>
                </c:pt>
                <c:pt idx="48">
                  <c:v>1000</c:v>
                </c:pt>
                <c:pt idx="49">
                  <c:v>1000</c:v>
                </c:pt>
                <c:pt idx="50">
                  <c:v>1500</c:v>
                </c:pt>
                <c:pt idx="51">
                  <c:v>1000</c:v>
                </c:pt>
                <c:pt idx="52">
                  <c:v>1000</c:v>
                </c:pt>
                <c:pt idx="53">
                  <c:v>1500</c:v>
                </c:pt>
                <c:pt idx="54">
                  <c:v>1200</c:v>
                </c:pt>
                <c:pt idx="55">
                  <c:v>1000</c:v>
                </c:pt>
                <c:pt idx="56">
                  <c:v>1500</c:v>
                </c:pt>
                <c:pt idx="57">
                  <c:v>1500</c:v>
                </c:pt>
                <c:pt idx="58">
                  <c:v>1500</c:v>
                </c:pt>
                <c:pt idx="59">
                  <c:v>1500</c:v>
                </c:pt>
                <c:pt idx="60">
                  <c:v>1500</c:v>
                </c:pt>
                <c:pt idx="61">
                  <c:v>1500</c:v>
                </c:pt>
                <c:pt idx="62">
                  <c:v>1500</c:v>
                </c:pt>
                <c:pt idx="63">
                  <c:v>1500</c:v>
                </c:pt>
                <c:pt idx="64">
                  <c:v>1500</c:v>
                </c:pt>
                <c:pt idx="65">
                  <c:v>1500</c:v>
                </c:pt>
                <c:pt idx="66">
                  <c:v>1500</c:v>
                </c:pt>
                <c:pt idx="67">
                  <c:v>1500</c:v>
                </c:pt>
                <c:pt idx="68">
                  <c:v>1000</c:v>
                </c:pt>
                <c:pt idx="69">
                  <c:v>1000</c:v>
                </c:pt>
                <c:pt idx="70">
                  <c:v>1000</c:v>
                </c:pt>
                <c:pt idx="71">
                  <c:v>1000</c:v>
                </c:pt>
                <c:pt idx="72">
                  <c:v>1000</c:v>
                </c:pt>
                <c:pt idx="73">
                  <c:v>1000</c:v>
                </c:pt>
                <c:pt idx="74">
                  <c:v>1000</c:v>
                </c:pt>
                <c:pt idx="75">
                  <c:v>1000</c:v>
                </c:pt>
                <c:pt idx="76">
                  <c:v>1000</c:v>
                </c:pt>
                <c:pt idx="77">
                  <c:v>1000</c:v>
                </c:pt>
                <c:pt idx="78">
                  <c:v>1000</c:v>
                </c:pt>
                <c:pt idx="79">
                  <c:v>1000</c:v>
                </c:pt>
                <c:pt idx="80">
                  <c:v>1000</c:v>
                </c:pt>
                <c:pt idx="81">
                  <c:v>1000</c:v>
                </c:pt>
                <c:pt idx="82">
                  <c:v>1000</c:v>
                </c:pt>
                <c:pt idx="83">
                  <c:v>1000</c:v>
                </c:pt>
                <c:pt idx="84">
                  <c:v>1000</c:v>
                </c:pt>
                <c:pt idx="85">
                  <c:v>1000</c:v>
                </c:pt>
                <c:pt idx="86">
                  <c:v>1000</c:v>
                </c:pt>
                <c:pt idx="87">
                  <c:v>1000</c:v>
                </c:pt>
                <c:pt idx="88">
                  <c:v>1000</c:v>
                </c:pt>
                <c:pt idx="89">
                  <c:v>1500</c:v>
                </c:pt>
                <c:pt idx="90">
                  <c:v>1500</c:v>
                </c:pt>
                <c:pt idx="91">
                  <c:v>1500</c:v>
                </c:pt>
                <c:pt idx="92">
                  <c:v>1500</c:v>
                </c:pt>
                <c:pt idx="93">
                  <c:v>1500</c:v>
                </c:pt>
                <c:pt idx="94">
                  <c:v>1500</c:v>
                </c:pt>
                <c:pt idx="95">
                  <c:v>1500</c:v>
                </c:pt>
                <c:pt idx="96">
                  <c:v>1500</c:v>
                </c:pt>
                <c:pt idx="97">
                  <c:v>1500</c:v>
                </c:pt>
                <c:pt idx="98">
                  <c:v>1500</c:v>
                </c:pt>
                <c:pt idx="99">
                  <c:v>1500</c:v>
                </c:pt>
                <c:pt idx="100">
                  <c:v>1500</c:v>
                </c:pt>
                <c:pt idx="101">
                  <c:v>1500</c:v>
                </c:pt>
                <c:pt idx="102">
                  <c:v>1500</c:v>
                </c:pt>
                <c:pt idx="103">
                  <c:v>1500</c:v>
                </c:pt>
                <c:pt idx="104">
                  <c:v>1500</c:v>
                </c:pt>
                <c:pt idx="105">
                  <c:v>1500</c:v>
                </c:pt>
                <c:pt idx="106">
                  <c:v>1500</c:v>
                </c:pt>
                <c:pt idx="107">
                  <c:v>1500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1000</c:v>
                </c:pt>
                <c:pt idx="115">
                  <c:v>1000</c:v>
                </c:pt>
                <c:pt idx="116">
                  <c:v>1000</c:v>
                </c:pt>
                <c:pt idx="117">
                  <c:v>1000</c:v>
                </c:pt>
                <c:pt idx="118">
                  <c:v>1000</c:v>
                </c:pt>
                <c:pt idx="119">
                  <c:v>1000</c:v>
                </c:pt>
                <c:pt idx="120">
                  <c:v>1000</c:v>
                </c:pt>
                <c:pt idx="121">
                  <c:v>1000</c:v>
                </c:pt>
                <c:pt idx="122">
                  <c:v>1000</c:v>
                </c:pt>
                <c:pt idx="123">
                  <c:v>1000</c:v>
                </c:pt>
                <c:pt idx="124">
                  <c:v>1000</c:v>
                </c:pt>
                <c:pt idx="125">
                  <c:v>1000</c:v>
                </c:pt>
                <c:pt idx="126">
                  <c:v>1000</c:v>
                </c:pt>
                <c:pt idx="127">
                  <c:v>1000</c:v>
                </c:pt>
                <c:pt idx="128">
                  <c:v>1000</c:v>
                </c:pt>
                <c:pt idx="129">
                  <c:v>1000</c:v>
                </c:pt>
                <c:pt idx="130">
                  <c:v>1000</c:v>
                </c:pt>
                <c:pt idx="131">
                  <c:v>1500</c:v>
                </c:pt>
                <c:pt idx="132">
                  <c:v>1500</c:v>
                </c:pt>
                <c:pt idx="133">
                  <c:v>1500</c:v>
                </c:pt>
                <c:pt idx="134">
                  <c:v>1500</c:v>
                </c:pt>
                <c:pt idx="135">
                  <c:v>1500</c:v>
                </c:pt>
                <c:pt idx="136">
                  <c:v>1500</c:v>
                </c:pt>
                <c:pt idx="137">
                  <c:v>1500</c:v>
                </c:pt>
                <c:pt idx="138">
                  <c:v>1500</c:v>
                </c:pt>
                <c:pt idx="139">
                  <c:v>1500</c:v>
                </c:pt>
                <c:pt idx="140">
                  <c:v>1500</c:v>
                </c:pt>
                <c:pt idx="141">
                  <c:v>1500</c:v>
                </c:pt>
                <c:pt idx="142">
                  <c:v>1500</c:v>
                </c:pt>
                <c:pt idx="143">
                  <c:v>1500</c:v>
                </c:pt>
                <c:pt idx="144">
                  <c:v>1500</c:v>
                </c:pt>
                <c:pt idx="145">
                  <c:v>1500</c:v>
                </c:pt>
                <c:pt idx="146">
                  <c:v>1500</c:v>
                </c:pt>
                <c:pt idx="147">
                  <c:v>1500</c:v>
                </c:pt>
                <c:pt idx="148">
                  <c:v>1500</c:v>
                </c:pt>
                <c:pt idx="149">
                  <c:v>1500</c:v>
                </c:pt>
                <c:pt idx="150">
                  <c:v>1000</c:v>
                </c:pt>
                <c:pt idx="151">
                  <c:v>1000</c:v>
                </c:pt>
                <c:pt idx="152">
                  <c:v>1000</c:v>
                </c:pt>
                <c:pt idx="153">
                  <c:v>1000</c:v>
                </c:pt>
                <c:pt idx="154">
                  <c:v>1000</c:v>
                </c:pt>
                <c:pt idx="155">
                  <c:v>1000</c:v>
                </c:pt>
                <c:pt idx="156">
                  <c:v>1000</c:v>
                </c:pt>
                <c:pt idx="157">
                  <c:v>1000</c:v>
                </c:pt>
                <c:pt idx="158">
                  <c:v>1000</c:v>
                </c:pt>
                <c:pt idx="159">
                  <c:v>1000</c:v>
                </c:pt>
                <c:pt idx="160">
                  <c:v>1000</c:v>
                </c:pt>
                <c:pt idx="161">
                  <c:v>1000</c:v>
                </c:pt>
                <c:pt idx="162">
                  <c:v>1000</c:v>
                </c:pt>
                <c:pt idx="163">
                  <c:v>1000</c:v>
                </c:pt>
                <c:pt idx="164">
                  <c:v>1000</c:v>
                </c:pt>
                <c:pt idx="165">
                  <c:v>1000</c:v>
                </c:pt>
                <c:pt idx="166">
                  <c:v>1000</c:v>
                </c:pt>
                <c:pt idx="167">
                  <c:v>1000</c:v>
                </c:pt>
                <c:pt idx="168">
                  <c:v>1000</c:v>
                </c:pt>
                <c:pt idx="169">
                  <c:v>1000</c:v>
                </c:pt>
                <c:pt idx="170">
                  <c:v>1000</c:v>
                </c:pt>
                <c:pt idx="171">
                  <c:v>1000</c:v>
                </c:pt>
                <c:pt idx="172">
                  <c:v>1500</c:v>
                </c:pt>
                <c:pt idx="173">
                  <c:v>1500</c:v>
                </c:pt>
                <c:pt idx="174">
                  <c:v>1500</c:v>
                </c:pt>
                <c:pt idx="175">
                  <c:v>1500</c:v>
                </c:pt>
                <c:pt idx="176">
                  <c:v>1500</c:v>
                </c:pt>
                <c:pt idx="177">
                  <c:v>1500</c:v>
                </c:pt>
                <c:pt idx="178">
                  <c:v>1500</c:v>
                </c:pt>
                <c:pt idx="179">
                  <c:v>1500</c:v>
                </c:pt>
                <c:pt idx="180">
                  <c:v>1500</c:v>
                </c:pt>
                <c:pt idx="181">
                  <c:v>1500</c:v>
                </c:pt>
                <c:pt idx="182">
                  <c:v>1500</c:v>
                </c:pt>
                <c:pt idx="183">
                  <c:v>1500</c:v>
                </c:pt>
                <c:pt idx="184">
                  <c:v>1500</c:v>
                </c:pt>
                <c:pt idx="185">
                  <c:v>1500</c:v>
                </c:pt>
                <c:pt idx="186">
                  <c:v>1500</c:v>
                </c:pt>
                <c:pt idx="187">
                  <c:v>1500</c:v>
                </c:pt>
                <c:pt idx="188">
                  <c:v>1500</c:v>
                </c:pt>
                <c:pt idx="189">
                  <c:v>1500</c:v>
                </c:pt>
                <c:pt idx="190">
                  <c:v>1500</c:v>
                </c:pt>
                <c:pt idx="191">
                  <c:v>1000</c:v>
                </c:pt>
                <c:pt idx="192">
                  <c:v>1000</c:v>
                </c:pt>
                <c:pt idx="193">
                  <c:v>1000</c:v>
                </c:pt>
                <c:pt idx="194">
                  <c:v>1000</c:v>
                </c:pt>
                <c:pt idx="195">
                  <c:v>1000</c:v>
                </c:pt>
                <c:pt idx="196">
                  <c:v>1000</c:v>
                </c:pt>
                <c:pt idx="197">
                  <c:v>1000</c:v>
                </c:pt>
                <c:pt idx="198">
                  <c:v>1000</c:v>
                </c:pt>
                <c:pt idx="199">
                  <c:v>1000</c:v>
                </c:pt>
                <c:pt idx="200">
                  <c:v>1000</c:v>
                </c:pt>
                <c:pt idx="201">
                  <c:v>1000</c:v>
                </c:pt>
                <c:pt idx="202">
                  <c:v>1000</c:v>
                </c:pt>
                <c:pt idx="203">
                  <c:v>1000</c:v>
                </c:pt>
                <c:pt idx="204">
                  <c:v>1000</c:v>
                </c:pt>
                <c:pt idx="205">
                  <c:v>1000</c:v>
                </c:pt>
                <c:pt idx="206">
                  <c:v>1000</c:v>
                </c:pt>
                <c:pt idx="207">
                  <c:v>1000</c:v>
                </c:pt>
                <c:pt idx="208">
                  <c:v>1000</c:v>
                </c:pt>
                <c:pt idx="209">
                  <c:v>1000</c:v>
                </c:pt>
                <c:pt idx="210">
                  <c:v>1000</c:v>
                </c:pt>
                <c:pt idx="211">
                  <c:v>1000</c:v>
                </c:pt>
                <c:pt idx="212">
                  <c:v>1000</c:v>
                </c:pt>
                <c:pt idx="213">
                  <c:v>1000</c:v>
                </c:pt>
                <c:pt idx="214">
                  <c:v>1500</c:v>
                </c:pt>
                <c:pt idx="215">
                  <c:v>1500</c:v>
                </c:pt>
                <c:pt idx="216">
                  <c:v>1500</c:v>
                </c:pt>
                <c:pt idx="217">
                  <c:v>1500</c:v>
                </c:pt>
                <c:pt idx="218">
                  <c:v>1500</c:v>
                </c:pt>
                <c:pt idx="219">
                  <c:v>1500</c:v>
                </c:pt>
                <c:pt idx="220">
                  <c:v>1500</c:v>
                </c:pt>
                <c:pt idx="221">
                  <c:v>1500</c:v>
                </c:pt>
                <c:pt idx="222">
                  <c:v>1500</c:v>
                </c:pt>
                <c:pt idx="223">
                  <c:v>1500</c:v>
                </c:pt>
                <c:pt idx="224">
                  <c:v>1500</c:v>
                </c:pt>
                <c:pt idx="225">
                  <c:v>1500</c:v>
                </c:pt>
                <c:pt idx="226">
                  <c:v>1500</c:v>
                </c:pt>
                <c:pt idx="227">
                  <c:v>1500</c:v>
                </c:pt>
                <c:pt idx="228">
                  <c:v>1500</c:v>
                </c:pt>
                <c:pt idx="229">
                  <c:v>1500</c:v>
                </c:pt>
                <c:pt idx="230">
                  <c:v>1500</c:v>
                </c:pt>
                <c:pt idx="231">
                  <c:v>1500</c:v>
                </c:pt>
                <c:pt idx="232">
                  <c:v>1500</c:v>
                </c:pt>
                <c:pt idx="233">
                  <c:v>1000</c:v>
                </c:pt>
                <c:pt idx="234">
                  <c:v>1000</c:v>
                </c:pt>
                <c:pt idx="235">
                  <c:v>1000</c:v>
                </c:pt>
                <c:pt idx="236">
                  <c:v>1000</c:v>
                </c:pt>
                <c:pt idx="237">
                  <c:v>1000</c:v>
                </c:pt>
                <c:pt idx="238">
                  <c:v>1000</c:v>
                </c:pt>
                <c:pt idx="239">
                  <c:v>1000</c:v>
                </c:pt>
                <c:pt idx="240">
                  <c:v>1000</c:v>
                </c:pt>
                <c:pt idx="241">
                  <c:v>1000</c:v>
                </c:pt>
                <c:pt idx="242">
                  <c:v>1000</c:v>
                </c:pt>
                <c:pt idx="243">
                  <c:v>1000</c:v>
                </c:pt>
                <c:pt idx="244">
                  <c:v>1000</c:v>
                </c:pt>
                <c:pt idx="245">
                  <c:v>1000</c:v>
                </c:pt>
                <c:pt idx="246">
                  <c:v>1000</c:v>
                </c:pt>
                <c:pt idx="247">
                  <c:v>1000</c:v>
                </c:pt>
                <c:pt idx="248">
                  <c:v>1000</c:v>
                </c:pt>
                <c:pt idx="249">
                  <c:v>1000</c:v>
                </c:pt>
                <c:pt idx="250">
                  <c:v>1000</c:v>
                </c:pt>
                <c:pt idx="251">
                  <c:v>1000</c:v>
                </c:pt>
                <c:pt idx="252">
                  <c:v>1000</c:v>
                </c:pt>
                <c:pt idx="253">
                  <c:v>1000</c:v>
                </c:pt>
                <c:pt idx="254">
                  <c:v>1000</c:v>
                </c:pt>
                <c:pt idx="255">
                  <c:v>1500</c:v>
                </c:pt>
                <c:pt idx="256">
                  <c:v>1500</c:v>
                </c:pt>
                <c:pt idx="257">
                  <c:v>1500</c:v>
                </c:pt>
                <c:pt idx="258">
                  <c:v>1500</c:v>
                </c:pt>
                <c:pt idx="259">
                  <c:v>1500</c:v>
                </c:pt>
                <c:pt idx="260">
                  <c:v>1500</c:v>
                </c:pt>
                <c:pt idx="261">
                  <c:v>1500</c:v>
                </c:pt>
                <c:pt idx="262">
                  <c:v>1500</c:v>
                </c:pt>
                <c:pt idx="263">
                  <c:v>1500</c:v>
                </c:pt>
                <c:pt idx="264">
                  <c:v>1500</c:v>
                </c:pt>
                <c:pt idx="265">
                  <c:v>1500</c:v>
                </c:pt>
                <c:pt idx="266">
                  <c:v>1500</c:v>
                </c:pt>
                <c:pt idx="267">
                  <c:v>1500</c:v>
                </c:pt>
                <c:pt idx="268">
                  <c:v>1500</c:v>
                </c:pt>
                <c:pt idx="269">
                  <c:v>1500</c:v>
                </c:pt>
                <c:pt idx="270">
                  <c:v>1500</c:v>
                </c:pt>
                <c:pt idx="271">
                  <c:v>1500</c:v>
                </c:pt>
                <c:pt idx="272">
                  <c:v>1500</c:v>
                </c:pt>
                <c:pt idx="273">
                  <c:v>1500</c:v>
                </c:pt>
                <c:pt idx="274">
                  <c:v>1000</c:v>
                </c:pt>
                <c:pt idx="275">
                  <c:v>1000</c:v>
                </c:pt>
                <c:pt idx="276">
                  <c:v>1000</c:v>
                </c:pt>
                <c:pt idx="277">
                  <c:v>1000</c:v>
                </c:pt>
                <c:pt idx="278">
                  <c:v>1000</c:v>
                </c:pt>
                <c:pt idx="279">
                  <c:v>1000</c:v>
                </c:pt>
                <c:pt idx="280">
                  <c:v>1000</c:v>
                </c:pt>
                <c:pt idx="281">
                  <c:v>1000</c:v>
                </c:pt>
                <c:pt idx="282">
                  <c:v>1000</c:v>
                </c:pt>
                <c:pt idx="283">
                  <c:v>1000</c:v>
                </c:pt>
                <c:pt idx="284">
                  <c:v>1000</c:v>
                </c:pt>
                <c:pt idx="285">
                  <c:v>1000</c:v>
                </c:pt>
                <c:pt idx="286">
                  <c:v>1000</c:v>
                </c:pt>
                <c:pt idx="287">
                  <c:v>1000</c:v>
                </c:pt>
                <c:pt idx="288">
                  <c:v>1000</c:v>
                </c:pt>
                <c:pt idx="289">
                  <c:v>1000</c:v>
                </c:pt>
                <c:pt idx="290">
                  <c:v>1000</c:v>
                </c:pt>
                <c:pt idx="291">
                  <c:v>1000</c:v>
                </c:pt>
                <c:pt idx="292">
                  <c:v>1000</c:v>
                </c:pt>
                <c:pt idx="293">
                  <c:v>1000</c:v>
                </c:pt>
                <c:pt idx="294">
                  <c:v>1000</c:v>
                </c:pt>
                <c:pt idx="295">
                  <c:v>1000</c:v>
                </c:pt>
                <c:pt idx="296">
                  <c:v>1500</c:v>
                </c:pt>
                <c:pt idx="297">
                  <c:v>1500</c:v>
                </c:pt>
                <c:pt idx="298">
                  <c:v>1500</c:v>
                </c:pt>
                <c:pt idx="299">
                  <c:v>1500</c:v>
                </c:pt>
                <c:pt idx="300">
                  <c:v>1500</c:v>
                </c:pt>
                <c:pt idx="301">
                  <c:v>1500</c:v>
                </c:pt>
                <c:pt idx="302">
                  <c:v>1500</c:v>
                </c:pt>
                <c:pt idx="303">
                  <c:v>1500</c:v>
                </c:pt>
                <c:pt idx="304">
                  <c:v>1500</c:v>
                </c:pt>
                <c:pt idx="305">
                  <c:v>1500</c:v>
                </c:pt>
                <c:pt idx="306">
                  <c:v>1500</c:v>
                </c:pt>
                <c:pt idx="307">
                  <c:v>1500</c:v>
                </c:pt>
                <c:pt idx="308">
                  <c:v>1500</c:v>
                </c:pt>
                <c:pt idx="309">
                  <c:v>1500</c:v>
                </c:pt>
                <c:pt idx="310">
                  <c:v>1500</c:v>
                </c:pt>
                <c:pt idx="311">
                  <c:v>1500</c:v>
                </c:pt>
                <c:pt idx="312">
                  <c:v>1500</c:v>
                </c:pt>
                <c:pt idx="313">
                  <c:v>1500</c:v>
                </c:pt>
                <c:pt idx="314">
                  <c:v>1500</c:v>
                </c:pt>
                <c:pt idx="315">
                  <c:v>1000</c:v>
                </c:pt>
                <c:pt idx="316">
                  <c:v>1000</c:v>
                </c:pt>
                <c:pt idx="317">
                  <c:v>1000</c:v>
                </c:pt>
                <c:pt idx="318">
                  <c:v>1000</c:v>
                </c:pt>
                <c:pt idx="319">
                  <c:v>1000</c:v>
                </c:pt>
                <c:pt idx="320">
                  <c:v>1000</c:v>
                </c:pt>
                <c:pt idx="321">
                  <c:v>1000</c:v>
                </c:pt>
                <c:pt idx="322">
                  <c:v>1000</c:v>
                </c:pt>
                <c:pt idx="323">
                  <c:v>1000</c:v>
                </c:pt>
                <c:pt idx="324">
                  <c:v>1000</c:v>
                </c:pt>
                <c:pt idx="325">
                  <c:v>1000</c:v>
                </c:pt>
                <c:pt idx="326">
                  <c:v>1000</c:v>
                </c:pt>
                <c:pt idx="327">
                  <c:v>1000</c:v>
                </c:pt>
                <c:pt idx="328">
                  <c:v>1000</c:v>
                </c:pt>
                <c:pt idx="329">
                  <c:v>1000</c:v>
                </c:pt>
                <c:pt idx="330">
                  <c:v>1000</c:v>
                </c:pt>
                <c:pt idx="331">
                  <c:v>1000</c:v>
                </c:pt>
                <c:pt idx="332">
                  <c:v>1000</c:v>
                </c:pt>
                <c:pt idx="333">
                  <c:v>1000</c:v>
                </c:pt>
                <c:pt idx="334">
                  <c:v>1000</c:v>
                </c:pt>
                <c:pt idx="335">
                  <c:v>1000</c:v>
                </c:pt>
                <c:pt idx="336">
                  <c:v>1000</c:v>
                </c:pt>
                <c:pt idx="337">
                  <c:v>1000</c:v>
                </c:pt>
                <c:pt idx="338">
                  <c:v>1500</c:v>
                </c:pt>
                <c:pt idx="339">
                  <c:v>1500</c:v>
                </c:pt>
                <c:pt idx="340">
                  <c:v>1500</c:v>
                </c:pt>
                <c:pt idx="341">
                  <c:v>1500</c:v>
                </c:pt>
                <c:pt idx="342">
                  <c:v>1500</c:v>
                </c:pt>
                <c:pt idx="343">
                  <c:v>1500</c:v>
                </c:pt>
                <c:pt idx="344">
                  <c:v>1500</c:v>
                </c:pt>
                <c:pt idx="345">
                  <c:v>1500</c:v>
                </c:pt>
                <c:pt idx="346">
                  <c:v>1500</c:v>
                </c:pt>
                <c:pt idx="347">
                  <c:v>1500</c:v>
                </c:pt>
                <c:pt idx="348">
                  <c:v>1500</c:v>
                </c:pt>
                <c:pt idx="349">
                  <c:v>1500</c:v>
                </c:pt>
                <c:pt idx="350">
                  <c:v>1500</c:v>
                </c:pt>
                <c:pt idx="351">
                  <c:v>1500</c:v>
                </c:pt>
                <c:pt idx="352">
                  <c:v>1500</c:v>
                </c:pt>
                <c:pt idx="353">
                  <c:v>1500</c:v>
                </c:pt>
                <c:pt idx="354">
                  <c:v>1500</c:v>
                </c:pt>
                <c:pt idx="355">
                  <c:v>1500</c:v>
                </c:pt>
                <c:pt idx="356">
                  <c:v>1000</c:v>
                </c:pt>
                <c:pt idx="357">
                  <c:v>1000</c:v>
                </c:pt>
                <c:pt idx="358">
                  <c:v>1000</c:v>
                </c:pt>
                <c:pt idx="359">
                  <c:v>1000</c:v>
                </c:pt>
                <c:pt idx="360">
                  <c:v>1000</c:v>
                </c:pt>
                <c:pt idx="361">
                  <c:v>1000</c:v>
                </c:pt>
                <c:pt idx="362">
                  <c:v>1000</c:v>
                </c:pt>
                <c:pt idx="363">
                  <c:v>1100</c:v>
                </c:pt>
                <c:pt idx="364">
                  <c:v>1000</c:v>
                </c:pt>
                <c:pt idx="365">
                  <c:v>1000</c:v>
                </c:pt>
                <c:pt idx="366">
                  <c:v>1000</c:v>
                </c:pt>
                <c:pt idx="367">
                  <c:v>1000</c:v>
                </c:pt>
                <c:pt idx="368">
                  <c:v>1000</c:v>
                </c:pt>
                <c:pt idx="369">
                  <c:v>1000</c:v>
                </c:pt>
                <c:pt idx="370">
                  <c:v>1000</c:v>
                </c:pt>
                <c:pt idx="371">
                  <c:v>1000</c:v>
                </c:pt>
                <c:pt idx="372">
                  <c:v>1000</c:v>
                </c:pt>
                <c:pt idx="373">
                  <c:v>1000</c:v>
                </c:pt>
                <c:pt idx="374">
                  <c:v>1000</c:v>
                </c:pt>
                <c:pt idx="375">
                  <c:v>1000</c:v>
                </c:pt>
                <c:pt idx="376">
                  <c:v>1000</c:v>
                </c:pt>
                <c:pt idx="377">
                  <c:v>1000</c:v>
                </c:pt>
                <c:pt idx="378">
                  <c:v>1000</c:v>
                </c:pt>
                <c:pt idx="379">
                  <c:v>1500</c:v>
                </c:pt>
                <c:pt idx="380">
                  <c:v>1500</c:v>
                </c:pt>
                <c:pt idx="381">
                  <c:v>1500</c:v>
                </c:pt>
                <c:pt idx="382">
                  <c:v>1500</c:v>
                </c:pt>
                <c:pt idx="383">
                  <c:v>1500</c:v>
                </c:pt>
                <c:pt idx="384">
                  <c:v>1500</c:v>
                </c:pt>
                <c:pt idx="385">
                  <c:v>1500</c:v>
                </c:pt>
                <c:pt idx="386">
                  <c:v>1500</c:v>
                </c:pt>
                <c:pt idx="387">
                  <c:v>1500</c:v>
                </c:pt>
                <c:pt idx="388">
                  <c:v>1500</c:v>
                </c:pt>
                <c:pt idx="389">
                  <c:v>1500</c:v>
                </c:pt>
                <c:pt idx="390">
                  <c:v>1500</c:v>
                </c:pt>
                <c:pt idx="391">
                  <c:v>1500</c:v>
                </c:pt>
                <c:pt idx="392">
                  <c:v>1500</c:v>
                </c:pt>
                <c:pt idx="393">
                  <c:v>1500</c:v>
                </c:pt>
                <c:pt idx="394">
                  <c:v>1500</c:v>
                </c:pt>
                <c:pt idx="395">
                  <c:v>1500</c:v>
                </c:pt>
                <c:pt idx="396">
                  <c:v>1500</c:v>
                </c:pt>
                <c:pt idx="397">
                  <c:v>1500</c:v>
                </c:pt>
                <c:pt idx="398">
                  <c:v>1000</c:v>
                </c:pt>
                <c:pt idx="399">
                  <c:v>1000</c:v>
                </c:pt>
                <c:pt idx="400">
                  <c:v>1000</c:v>
                </c:pt>
                <c:pt idx="401">
                  <c:v>1000</c:v>
                </c:pt>
                <c:pt idx="402">
                  <c:v>1000</c:v>
                </c:pt>
                <c:pt idx="403">
                  <c:v>1000</c:v>
                </c:pt>
                <c:pt idx="404">
                  <c:v>1000</c:v>
                </c:pt>
                <c:pt idx="405">
                  <c:v>1000</c:v>
                </c:pt>
                <c:pt idx="406">
                  <c:v>1000</c:v>
                </c:pt>
                <c:pt idx="407">
                  <c:v>1000</c:v>
                </c:pt>
                <c:pt idx="408">
                  <c:v>1000</c:v>
                </c:pt>
                <c:pt idx="409">
                  <c:v>1000</c:v>
                </c:pt>
                <c:pt idx="410">
                  <c:v>1000</c:v>
                </c:pt>
                <c:pt idx="411">
                  <c:v>1000</c:v>
                </c:pt>
                <c:pt idx="412">
                  <c:v>1000</c:v>
                </c:pt>
                <c:pt idx="413">
                  <c:v>1000</c:v>
                </c:pt>
                <c:pt idx="414">
                  <c:v>1000</c:v>
                </c:pt>
                <c:pt idx="415">
                  <c:v>1000</c:v>
                </c:pt>
                <c:pt idx="416">
                  <c:v>1000</c:v>
                </c:pt>
                <c:pt idx="417">
                  <c:v>1000</c:v>
                </c:pt>
                <c:pt idx="418">
                  <c:v>1000</c:v>
                </c:pt>
                <c:pt idx="419">
                  <c:v>1000</c:v>
                </c:pt>
                <c:pt idx="420">
                  <c:v>1500</c:v>
                </c:pt>
                <c:pt idx="421">
                  <c:v>1500</c:v>
                </c:pt>
                <c:pt idx="422">
                  <c:v>1500</c:v>
                </c:pt>
                <c:pt idx="423">
                  <c:v>1500</c:v>
                </c:pt>
                <c:pt idx="424">
                  <c:v>1500</c:v>
                </c:pt>
                <c:pt idx="425">
                  <c:v>1500</c:v>
                </c:pt>
                <c:pt idx="426">
                  <c:v>1500</c:v>
                </c:pt>
                <c:pt idx="427">
                  <c:v>1500</c:v>
                </c:pt>
                <c:pt idx="428">
                  <c:v>1500</c:v>
                </c:pt>
                <c:pt idx="429">
                  <c:v>1500</c:v>
                </c:pt>
                <c:pt idx="430">
                  <c:v>1500</c:v>
                </c:pt>
                <c:pt idx="431">
                  <c:v>1500</c:v>
                </c:pt>
                <c:pt idx="432">
                  <c:v>1500</c:v>
                </c:pt>
                <c:pt idx="433">
                  <c:v>1500</c:v>
                </c:pt>
                <c:pt idx="434">
                  <c:v>1500</c:v>
                </c:pt>
                <c:pt idx="435">
                  <c:v>1500</c:v>
                </c:pt>
                <c:pt idx="436">
                  <c:v>1500</c:v>
                </c:pt>
                <c:pt idx="437">
                  <c:v>1500</c:v>
                </c:pt>
                <c:pt idx="438">
                  <c:v>1500</c:v>
                </c:pt>
                <c:pt idx="439">
                  <c:v>1000</c:v>
                </c:pt>
                <c:pt idx="440">
                  <c:v>1000</c:v>
                </c:pt>
                <c:pt idx="441">
                  <c:v>1000</c:v>
                </c:pt>
                <c:pt idx="442">
                  <c:v>1000</c:v>
                </c:pt>
                <c:pt idx="443">
                  <c:v>1000</c:v>
                </c:pt>
                <c:pt idx="444">
                  <c:v>1000</c:v>
                </c:pt>
                <c:pt idx="445">
                  <c:v>1000</c:v>
                </c:pt>
                <c:pt idx="446">
                  <c:v>1000</c:v>
                </c:pt>
                <c:pt idx="447">
                  <c:v>1000</c:v>
                </c:pt>
                <c:pt idx="448">
                  <c:v>1000</c:v>
                </c:pt>
                <c:pt idx="449">
                  <c:v>1000</c:v>
                </c:pt>
                <c:pt idx="450">
                  <c:v>1000</c:v>
                </c:pt>
                <c:pt idx="451">
                  <c:v>1000</c:v>
                </c:pt>
                <c:pt idx="452">
                  <c:v>1000</c:v>
                </c:pt>
                <c:pt idx="453">
                  <c:v>1000</c:v>
                </c:pt>
                <c:pt idx="454">
                  <c:v>1000</c:v>
                </c:pt>
                <c:pt idx="455">
                  <c:v>1000</c:v>
                </c:pt>
                <c:pt idx="456">
                  <c:v>1000</c:v>
                </c:pt>
                <c:pt idx="457">
                  <c:v>1000</c:v>
                </c:pt>
                <c:pt idx="458">
                  <c:v>1000</c:v>
                </c:pt>
                <c:pt idx="459">
                  <c:v>1000</c:v>
                </c:pt>
                <c:pt idx="460">
                  <c:v>1000</c:v>
                </c:pt>
                <c:pt idx="461">
                  <c:v>1500</c:v>
                </c:pt>
                <c:pt idx="462">
                  <c:v>1000</c:v>
                </c:pt>
                <c:pt idx="463">
                  <c:v>1000</c:v>
                </c:pt>
                <c:pt idx="464">
                  <c:v>1000</c:v>
                </c:pt>
                <c:pt idx="465">
                  <c:v>1000</c:v>
                </c:pt>
                <c:pt idx="466">
                  <c:v>1000</c:v>
                </c:pt>
                <c:pt idx="467">
                  <c:v>1000</c:v>
                </c:pt>
                <c:pt idx="468">
                  <c:v>1000</c:v>
                </c:pt>
                <c:pt idx="469">
                  <c:v>1000</c:v>
                </c:pt>
                <c:pt idx="470">
                  <c:v>1000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Sheet1!$E$1</c:f>
              <c:strCache>
                <c:ptCount val="1"/>
                <c:pt idx="0">
                  <c:v>CPU4_FREQ</c:v>
                </c:pt>
              </c:strCache>
            </c:strRef>
          </c:tx>
          <c:spPr>
            <a:ln w="12700"/>
          </c:spPr>
          <c:marker>
            <c:symbol val="none"/>
          </c:marker>
          <c:val>
            <c:numRef>
              <c:f>Sheet1!$E$2:$E$472</c:f>
              <c:numCache>
                <c:formatCode>General</c:formatCode>
                <c:ptCount val="471"/>
                <c:pt idx="0">
                  <c:v>1200</c:v>
                </c:pt>
                <c:pt idx="1">
                  <c:v>1200</c:v>
                </c:pt>
                <c:pt idx="2">
                  <c:v>1200</c:v>
                </c:pt>
                <c:pt idx="3">
                  <c:v>1200</c:v>
                </c:pt>
                <c:pt idx="4">
                  <c:v>1200</c:v>
                </c:pt>
                <c:pt idx="5">
                  <c:v>1200</c:v>
                </c:pt>
                <c:pt idx="6">
                  <c:v>1200</c:v>
                </c:pt>
                <c:pt idx="7">
                  <c:v>1200</c:v>
                </c:pt>
                <c:pt idx="8">
                  <c:v>1200</c:v>
                </c:pt>
                <c:pt idx="9">
                  <c:v>1200</c:v>
                </c:pt>
                <c:pt idx="10">
                  <c:v>1200</c:v>
                </c:pt>
                <c:pt idx="11">
                  <c:v>2000</c:v>
                </c:pt>
                <c:pt idx="12">
                  <c:v>1200</c:v>
                </c:pt>
                <c:pt idx="13">
                  <c:v>1200</c:v>
                </c:pt>
                <c:pt idx="14">
                  <c:v>1200</c:v>
                </c:pt>
                <c:pt idx="15">
                  <c:v>1200</c:v>
                </c:pt>
                <c:pt idx="16">
                  <c:v>1200</c:v>
                </c:pt>
                <c:pt idx="17">
                  <c:v>1200</c:v>
                </c:pt>
                <c:pt idx="18">
                  <c:v>1200</c:v>
                </c:pt>
                <c:pt idx="19">
                  <c:v>1200</c:v>
                </c:pt>
                <c:pt idx="20">
                  <c:v>1200</c:v>
                </c:pt>
                <c:pt idx="21">
                  <c:v>2000</c:v>
                </c:pt>
                <c:pt idx="22">
                  <c:v>1200</c:v>
                </c:pt>
                <c:pt idx="23">
                  <c:v>1200</c:v>
                </c:pt>
                <c:pt idx="24">
                  <c:v>1200</c:v>
                </c:pt>
                <c:pt idx="25">
                  <c:v>1200</c:v>
                </c:pt>
                <c:pt idx="26">
                  <c:v>1200</c:v>
                </c:pt>
                <c:pt idx="27">
                  <c:v>1200</c:v>
                </c:pt>
                <c:pt idx="28">
                  <c:v>1200</c:v>
                </c:pt>
                <c:pt idx="29">
                  <c:v>1200</c:v>
                </c:pt>
                <c:pt idx="30">
                  <c:v>1200</c:v>
                </c:pt>
                <c:pt idx="31">
                  <c:v>1200</c:v>
                </c:pt>
                <c:pt idx="32">
                  <c:v>2000</c:v>
                </c:pt>
                <c:pt idx="33">
                  <c:v>2000</c:v>
                </c:pt>
                <c:pt idx="34">
                  <c:v>2000</c:v>
                </c:pt>
                <c:pt idx="35">
                  <c:v>1200</c:v>
                </c:pt>
                <c:pt idx="36">
                  <c:v>1200</c:v>
                </c:pt>
                <c:pt idx="37">
                  <c:v>1200</c:v>
                </c:pt>
                <c:pt idx="38">
                  <c:v>2000</c:v>
                </c:pt>
                <c:pt idx="39">
                  <c:v>1200</c:v>
                </c:pt>
                <c:pt idx="40">
                  <c:v>1200</c:v>
                </c:pt>
                <c:pt idx="41">
                  <c:v>1200</c:v>
                </c:pt>
                <c:pt idx="42">
                  <c:v>1200</c:v>
                </c:pt>
                <c:pt idx="43">
                  <c:v>1200</c:v>
                </c:pt>
                <c:pt idx="44">
                  <c:v>1200</c:v>
                </c:pt>
                <c:pt idx="45">
                  <c:v>1200</c:v>
                </c:pt>
                <c:pt idx="46">
                  <c:v>1200</c:v>
                </c:pt>
                <c:pt idx="47">
                  <c:v>1200</c:v>
                </c:pt>
                <c:pt idx="48">
                  <c:v>1200</c:v>
                </c:pt>
                <c:pt idx="49">
                  <c:v>1200</c:v>
                </c:pt>
                <c:pt idx="50">
                  <c:v>1200</c:v>
                </c:pt>
                <c:pt idx="51">
                  <c:v>1200</c:v>
                </c:pt>
                <c:pt idx="52">
                  <c:v>2000</c:v>
                </c:pt>
                <c:pt idx="53">
                  <c:v>1200</c:v>
                </c:pt>
                <c:pt idx="54">
                  <c:v>2000</c:v>
                </c:pt>
                <c:pt idx="55">
                  <c:v>2000</c:v>
                </c:pt>
                <c:pt idx="56">
                  <c:v>1200</c:v>
                </c:pt>
                <c:pt idx="57">
                  <c:v>1200</c:v>
                </c:pt>
                <c:pt idx="58">
                  <c:v>1200</c:v>
                </c:pt>
                <c:pt idx="59">
                  <c:v>1200</c:v>
                </c:pt>
                <c:pt idx="60">
                  <c:v>1200</c:v>
                </c:pt>
                <c:pt idx="61">
                  <c:v>1200</c:v>
                </c:pt>
                <c:pt idx="62">
                  <c:v>2000</c:v>
                </c:pt>
                <c:pt idx="63">
                  <c:v>1200</c:v>
                </c:pt>
                <c:pt idx="64">
                  <c:v>1200</c:v>
                </c:pt>
                <c:pt idx="65">
                  <c:v>1200</c:v>
                </c:pt>
                <c:pt idx="66">
                  <c:v>1200</c:v>
                </c:pt>
                <c:pt idx="67">
                  <c:v>1200</c:v>
                </c:pt>
                <c:pt idx="68">
                  <c:v>1200</c:v>
                </c:pt>
                <c:pt idx="69">
                  <c:v>1200</c:v>
                </c:pt>
                <c:pt idx="70">
                  <c:v>1200</c:v>
                </c:pt>
                <c:pt idx="71">
                  <c:v>1200</c:v>
                </c:pt>
                <c:pt idx="72">
                  <c:v>1200</c:v>
                </c:pt>
                <c:pt idx="73">
                  <c:v>1200</c:v>
                </c:pt>
                <c:pt idx="74">
                  <c:v>2000</c:v>
                </c:pt>
                <c:pt idx="75">
                  <c:v>1200</c:v>
                </c:pt>
                <c:pt idx="76">
                  <c:v>1200</c:v>
                </c:pt>
                <c:pt idx="77">
                  <c:v>1200</c:v>
                </c:pt>
                <c:pt idx="78">
                  <c:v>1200</c:v>
                </c:pt>
                <c:pt idx="79">
                  <c:v>1200</c:v>
                </c:pt>
                <c:pt idx="80">
                  <c:v>1200</c:v>
                </c:pt>
                <c:pt idx="81">
                  <c:v>1200</c:v>
                </c:pt>
                <c:pt idx="82">
                  <c:v>1200</c:v>
                </c:pt>
                <c:pt idx="83">
                  <c:v>1200</c:v>
                </c:pt>
                <c:pt idx="84">
                  <c:v>1200</c:v>
                </c:pt>
                <c:pt idx="85">
                  <c:v>1200</c:v>
                </c:pt>
                <c:pt idx="86">
                  <c:v>1200</c:v>
                </c:pt>
                <c:pt idx="87">
                  <c:v>2000</c:v>
                </c:pt>
                <c:pt idx="88">
                  <c:v>1200</c:v>
                </c:pt>
                <c:pt idx="89">
                  <c:v>1200</c:v>
                </c:pt>
                <c:pt idx="90">
                  <c:v>1200</c:v>
                </c:pt>
                <c:pt idx="91">
                  <c:v>1200</c:v>
                </c:pt>
                <c:pt idx="92">
                  <c:v>1200</c:v>
                </c:pt>
                <c:pt idx="93">
                  <c:v>1200</c:v>
                </c:pt>
                <c:pt idx="94">
                  <c:v>1200</c:v>
                </c:pt>
                <c:pt idx="95">
                  <c:v>1200</c:v>
                </c:pt>
                <c:pt idx="96">
                  <c:v>1200</c:v>
                </c:pt>
                <c:pt idx="97">
                  <c:v>2000</c:v>
                </c:pt>
                <c:pt idx="98">
                  <c:v>1200</c:v>
                </c:pt>
                <c:pt idx="99">
                  <c:v>1200</c:v>
                </c:pt>
                <c:pt idx="100">
                  <c:v>1200</c:v>
                </c:pt>
                <c:pt idx="101">
                  <c:v>1200</c:v>
                </c:pt>
                <c:pt idx="102">
                  <c:v>1200</c:v>
                </c:pt>
                <c:pt idx="103">
                  <c:v>1200</c:v>
                </c:pt>
                <c:pt idx="104">
                  <c:v>1200</c:v>
                </c:pt>
                <c:pt idx="105">
                  <c:v>1200</c:v>
                </c:pt>
                <c:pt idx="106">
                  <c:v>1200</c:v>
                </c:pt>
                <c:pt idx="107">
                  <c:v>2000</c:v>
                </c:pt>
                <c:pt idx="108">
                  <c:v>1200</c:v>
                </c:pt>
                <c:pt idx="109">
                  <c:v>1200</c:v>
                </c:pt>
                <c:pt idx="110">
                  <c:v>1200</c:v>
                </c:pt>
                <c:pt idx="111">
                  <c:v>1200</c:v>
                </c:pt>
                <c:pt idx="112">
                  <c:v>1200</c:v>
                </c:pt>
                <c:pt idx="113">
                  <c:v>1200</c:v>
                </c:pt>
                <c:pt idx="114">
                  <c:v>1200</c:v>
                </c:pt>
                <c:pt idx="115">
                  <c:v>1200</c:v>
                </c:pt>
                <c:pt idx="116">
                  <c:v>1200</c:v>
                </c:pt>
                <c:pt idx="117">
                  <c:v>2000</c:v>
                </c:pt>
                <c:pt idx="118">
                  <c:v>1200</c:v>
                </c:pt>
                <c:pt idx="119">
                  <c:v>1200</c:v>
                </c:pt>
                <c:pt idx="120">
                  <c:v>1200</c:v>
                </c:pt>
                <c:pt idx="121">
                  <c:v>1200</c:v>
                </c:pt>
                <c:pt idx="122">
                  <c:v>1200</c:v>
                </c:pt>
                <c:pt idx="123">
                  <c:v>1200</c:v>
                </c:pt>
                <c:pt idx="124">
                  <c:v>1200</c:v>
                </c:pt>
                <c:pt idx="125">
                  <c:v>1200</c:v>
                </c:pt>
                <c:pt idx="126">
                  <c:v>1200</c:v>
                </c:pt>
                <c:pt idx="127">
                  <c:v>1200</c:v>
                </c:pt>
                <c:pt idx="128">
                  <c:v>1200</c:v>
                </c:pt>
                <c:pt idx="129">
                  <c:v>1200</c:v>
                </c:pt>
                <c:pt idx="130">
                  <c:v>2000</c:v>
                </c:pt>
                <c:pt idx="131">
                  <c:v>1200</c:v>
                </c:pt>
                <c:pt idx="132">
                  <c:v>1200</c:v>
                </c:pt>
                <c:pt idx="133">
                  <c:v>1200</c:v>
                </c:pt>
                <c:pt idx="134">
                  <c:v>1200</c:v>
                </c:pt>
                <c:pt idx="135">
                  <c:v>1200</c:v>
                </c:pt>
                <c:pt idx="136">
                  <c:v>1200</c:v>
                </c:pt>
                <c:pt idx="137">
                  <c:v>1200</c:v>
                </c:pt>
                <c:pt idx="138">
                  <c:v>1200</c:v>
                </c:pt>
                <c:pt idx="139">
                  <c:v>1200</c:v>
                </c:pt>
                <c:pt idx="140">
                  <c:v>2000</c:v>
                </c:pt>
                <c:pt idx="141">
                  <c:v>1200</c:v>
                </c:pt>
                <c:pt idx="142">
                  <c:v>1200</c:v>
                </c:pt>
                <c:pt idx="143">
                  <c:v>1200</c:v>
                </c:pt>
                <c:pt idx="144">
                  <c:v>1200</c:v>
                </c:pt>
                <c:pt idx="145">
                  <c:v>1200</c:v>
                </c:pt>
                <c:pt idx="146">
                  <c:v>1200</c:v>
                </c:pt>
                <c:pt idx="147">
                  <c:v>1200</c:v>
                </c:pt>
                <c:pt idx="148">
                  <c:v>1200</c:v>
                </c:pt>
                <c:pt idx="149">
                  <c:v>1200</c:v>
                </c:pt>
                <c:pt idx="150">
                  <c:v>2000</c:v>
                </c:pt>
                <c:pt idx="151">
                  <c:v>1200</c:v>
                </c:pt>
                <c:pt idx="152">
                  <c:v>1200</c:v>
                </c:pt>
                <c:pt idx="153">
                  <c:v>1200</c:v>
                </c:pt>
                <c:pt idx="154">
                  <c:v>1200</c:v>
                </c:pt>
                <c:pt idx="155">
                  <c:v>1200</c:v>
                </c:pt>
                <c:pt idx="156">
                  <c:v>1200</c:v>
                </c:pt>
                <c:pt idx="157">
                  <c:v>1200</c:v>
                </c:pt>
                <c:pt idx="158">
                  <c:v>1200</c:v>
                </c:pt>
                <c:pt idx="159">
                  <c:v>1200</c:v>
                </c:pt>
                <c:pt idx="160">
                  <c:v>1200</c:v>
                </c:pt>
                <c:pt idx="161">
                  <c:v>1200</c:v>
                </c:pt>
                <c:pt idx="162">
                  <c:v>1200</c:v>
                </c:pt>
                <c:pt idx="163">
                  <c:v>2000</c:v>
                </c:pt>
                <c:pt idx="164">
                  <c:v>1200</c:v>
                </c:pt>
                <c:pt idx="165">
                  <c:v>1200</c:v>
                </c:pt>
                <c:pt idx="166">
                  <c:v>1200</c:v>
                </c:pt>
                <c:pt idx="167">
                  <c:v>1200</c:v>
                </c:pt>
                <c:pt idx="168">
                  <c:v>1200</c:v>
                </c:pt>
                <c:pt idx="169">
                  <c:v>1200</c:v>
                </c:pt>
                <c:pt idx="170">
                  <c:v>1200</c:v>
                </c:pt>
                <c:pt idx="171">
                  <c:v>1200</c:v>
                </c:pt>
                <c:pt idx="172">
                  <c:v>1200</c:v>
                </c:pt>
                <c:pt idx="173">
                  <c:v>2000</c:v>
                </c:pt>
                <c:pt idx="174">
                  <c:v>1200</c:v>
                </c:pt>
                <c:pt idx="175">
                  <c:v>1200</c:v>
                </c:pt>
                <c:pt idx="176">
                  <c:v>1200</c:v>
                </c:pt>
                <c:pt idx="177">
                  <c:v>1200</c:v>
                </c:pt>
                <c:pt idx="178">
                  <c:v>1200</c:v>
                </c:pt>
                <c:pt idx="179">
                  <c:v>1200</c:v>
                </c:pt>
                <c:pt idx="180">
                  <c:v>1200</c:v>
                </c:pt>
                <c:pt idx="181">
                  <c:v>1200</c:v>
                </c:pt>
                <c:pt idx="182">
                  <c:v>1200</c:v>
                </c:pt>
                <c:pt idx="183">
                  <c:v>2000</c:v>
                </c:pt>
                <c:pt idx="184">
                  <c:v>1200</c:v>
                </c:pt>
                <c:pt idx="185">
                  <c:v>1200</c:v>
                </c:pt>
                <c:pt idx="186">
                  <c:v>1200</c:v>
                </c:pt>
                <c:pt idx="187">
                  <c:v>1200</c:v>
                </c:pt>
                <c:pt idx="188">
                  <c:v>1200</c:v>
                </c:pt>
                <c:pt idx="189">
                  <c:v>1200</c:v>
                </c:pt>
                <c:pt idx="190">
                  <c:v>1200</c:v>
                </c:pt>
                <c:pt idx="191">
                  <c:v>1200</c:v>
                </c:pt>
                <c:pt idx="192">
                  <c:v>1200</c:v>
                </c:pt>
                <c:pt idx="193">
                  <c:v>2000</c:v>
                </c:pt>
                <c:pt idx="194">
                  <c:v>1200</c:v>
                </c:pt>
                <c:pt idx="195">
                  <c:v>1200</c:v>
                </c:pt>
                <c:pt idx="196">
                  <c:v>1200</c:v>
                </c:pt>
                <c:pt idx="197">
                  <c:v>1200</c:v>
                </c:pt>
                <c:pt idx="198">
                  <c:v>1200</c:v>
                </c:pt>
                <c:pt idx="199">
                  <c:v>1200</c:v>
                </c:pt>
                <c:pt idx="200">
                  <c:v>1200</c:v>
                </c:pt>
                <c:pt idx="201">
                  <c:v>1200</c:v>
                </c:pt>
                <c:pt idx="202">
                  <c:v>1200</c:v>
                </c:pt>
                <c:pt idx="203">
                  <c:v>1200</c:v>
                </c:pt>
                <c:pt idx="204">
                  <c:v>1200</c:v>
                </c:pt>
                <c:pt idx="205">
                  <c:v>1200</c:v>
                </c:pt>
                <c:pt idx="206">
                  <c:v>2000</c:v>
                </c:pt>
                <c:pt idx="207">
                  <c:v>1200</c:v>
                </c:pt>
                <c:pt idx="208">
                  <c:v>1200</c:v>
                </c:pt>
                <c:pt idx="209">
                  <c:v>1200</c:v>
                </c:pt>
                <c:pt idx="210">
                  <c:v>1200</c:v>
                </c:pt>
                <c:pt idx="211">
                  <c:v>1200</c:v>
                </c:pt>
                <c:pt idx="212">
                  <c:v>1200</c:v>
                </c:pt>
                <c:pt idx="213">
                  <c:v>1200</c:v>
                </c:pt>
                <c:pt idx="214">
                  <c:v>1200</c:v>
                </c:pt>
                <c:pt idx="215">
                  <c:v>1200</c:v>
                </c:pt>
                <c:pt idx="216">
                  <c:v>2000</c:v>
                </c:pt>
                <c:pt idx="217">
                  <c:v>1200</c:v>
                </c:pt>
                <c:pt idx="218">
                  <c:v>1200</c:v>
                </c:pt>
                <c:pt idx="219">
                  <c:v>1200</c:v>
                </c:pt>
                <c:pt idx="220">
                  <c:v>1200</c:v>
                </c:pt>
                <c:pt idx="221">
                  <c:v>1200</c:v>
                </c:pt>
                <c:pt idx="222">
                  <c:v>1200</c:v>
                </c:pt>
                <c:pt idx="223">
                  <c:v>1200</c:v>
                </c:pt>
                <c:pt idx="224">
                  <c:v>1200</c:v>
                </c:pt>
                <c:pt idx="225">
                  <c:v>1200</c:v>
                </c:pt>
                <c:pt idx="226">
                  <c:v>2000</c:v>
                </c:pt>
                <c:pt idx="227">
                  <c:v>1200</c:v>
                </c:pt>
                <c:pt idx="228">
                  <c:v>1200</c:v>
                </c:pt>
                <c:pt idx="229">
                  <c:v>1200</c:v>
                </c:pt>
                <c:pt idx="230">
                  <c:v>1200</c:v>
                </c:pt>
                <c:pt idx="231">
                  <c:v>1200</c:v>
                </c:pt>
                <c:pt idx="232">
                  <c:v>1200</c:v>
                </c:pt>
                <c:pt idx="233">
                  <c:v>1200</c:v>
                </c:pt>
                <c:pt idx="234">
                  <c:v>1200</c:v>
                </c:pt>
                <c:pt idx="235">
                  <c:v>1200</c:v>
                </c:pt>
                <c:pt idx="236">
                  <c:v>2000</c:v>
                </c:pt>
                <c:pt idx="237">
                  <c:v>1200</c:v>
                </c:pt>
                <c:pt idx="238">
                  <c:v>1200</c:v>
                </c:pt>
                <c:pt idx="239">
                  <c:v>1200</c:v>
                </c:pt>
                <c:pt idx="240">
                  <c:v>1200</c:v>
                </c:pt>
                <c:pt idx="241">
                  <c:v>1200</c:v>
                </c:pt>
                <c:pt idx="242">
                  <c:v>1200</c:v>
                </c:pt>
                <c:pt idx="243">
                  <c:v>1200</c:v>
                </c:pt>
                <c:pt idx="244">
                  <c:v>1200</c:v>
                </c:pt>
                <c:pt idx="245">
                  <c:v>1200</c:v>
                </c:pt>
                <c:pt idx="246">
                  <c:v>1200</c:v>
                </c:pt>
                <c:pt idx="247">
                  <c:v>1200</c:v>
                </c:pt>
                <c:pt idx="248">
                  <c:v>1200</c:v>
                </c:pt>
                <c:pt idx="249">
                  <c:v>2000</c:v>
                </c:pt>
                <c:pt idx="250">
                  <c:v>1200</c:v>
                </c:pt>
                <c:pt idx="251">
                  <c:v>1200</c:v>
                </c:pt>
                <c:pt idx="252">
                  <c:v>1200</c:v>
                </c:pt>
                <c:pt idx="253">
                  <c:v>1200</c:v>
                </c:pt>
                <c:pt idx="254">
                  <c:v>1200</c:v>
                </c:pt>
                <c:pt idx="255">
                  <c:v>1200</c:v>
                </c:pt>
                <c:pt idx="256">
                  <c:v>1200</c:v>
                </c:pt>
                <c:pt idx="257">
                  <c:v>1200</c:v>
                </c:pt>
                <c:pt idx="258">
                  <c:v>1200</c:v>
                </c:pt>
                <c:pt idx="259">
                  <c:v>2000</c:v>
                </c:pt>
                <c:pt idx="260">
                  <c:v>1200</c:v>
                </c:pt>
                <c:pt idx="261">
                  <c:v>1200</c:v>
                </c:pt>
                <c:pt idx="262">
                  <c:v>1200</c:v>
                </c:pt>
                <c:pt idx="263">
                  <c:v>1200</c:v>
                </c:pt>
                <c:pt idx="264">
                  <c:v>1200</c:v>
                </c:pt>
                <c:pt idx="265">
                  <c:v>1200</c:v>
                </c:pt>
                <c:pt idx="266">
                  <c:v>1200</c:v>
                </c:pt>
                <c:pt idx="267">
                  <c:v>1200</c:v>
                </c:pt>
                <c:pt idx="268">
                  <c:v>1200</c:v>
                </c:pt>
                <c:pt idx="269">
                  <c:v>2000</c:v>
                </c:pt>
                <c:pt idx="270">
                  <c:v>1200</c:v>
                </c:pt>
                <c:pt idx="271">
                  <c:v>1200</c:v>
                </c:pt>
                <c:pt idx="272">
                  <c:v>1200</c:v>
                </c:pt>
                <c:pt idx="273">
                  <c:v>1200</c:v>
                </c:pt>
                <c:pt idx="274">
                  <c:v>1200</c:v>
                </c:pt>
                <c:pt idx="275">
                  <c:v>1200</c:v>
                </c:pt>
                <c:pt idx="276">
                  <c:v>1200</c:v>
                </c:pt>
                <c:pt idx="277">
                  <c:v>1200</c:v>
                </c:pt>
                <c:pt idx="278">
                  <c:v>1200</c:v>
                </c:pt>
                <c:pt idx="279">
                  <c:v>1200</c:v>
                </c:pt>
                <c:pt idx="280">
                  <c:v>1200</c:v>
                </c:pt>
                <c:pt idx="281">
                  <c:v>1200</c:v>
                </c:pt>
                <c:pt idx="282">
                  <c:v>2000</c:v>
                </c:pt>
                <c:pt idx="283">
                  <c:v>1200</c:v>
                </c:pt>
                <c:pt idx="284">
                  <c:v>1200</c:v>
                </c:pt>
                <c:pt idx="285">
                  <c:v>1200</c:v>
                </c:pt>
                <c:pt idx="286">
                  <c:v>1200</c:v>
                </c:pt>
                <c:pt idx="287">
                  <c:v>1200</c:v>
                </c:pt>
                <c:pt idx="288">
                  <c:v>1200</c:v>
                </c:pt>
                <c:pt idx="289">
                  <c:v>1200</c:v>
                </c:pt>
                <c:pt idx="290">
                  <c:v>1200</c:v>
                </c:pt>
                <c:pt idx="291">
                  <c:v>1200</c:v>
                </c:pt>
                <c:pt idx="292">
                  <c:v>2000</c:v>
                </c:pt>
                <c:pt idx="293">
                  <c:v>1200</c:v>
                </c:pt>
                <c:pt idx="294">
                  <c:v>1200</c:v>
                </c:pt>
                <c:pt idx="295">
                  <c:v>1200</c:v>
                </c:pt>
                <c:pt idx="296">
                  <c:v>1200</c:v>
                </c:pt>
                <c:pt idx="297">
                  <c:v>1200</c:v>
                </c:pt>
                <c:pt idx="298">
                  <c:v>1200</c:v>
                </c:pt>
                <c:pt idx="299">
                  <c:v>1200</c:v>
                </c:pt>
                <c:pt idx="300">
                  <c:v>1200</c:v>
                </c:pt>
                <c:pt idx="301">
                  <c:v>1200</c:v>
                </c:pt>
                <c:pt idx="302">
                  <c:v>2000</c:v>
                </c:pt>
                <c:pt idx="303">
                  <c:v>1200</c:v>
                </c:pt>
                <c:pt idx="304">
                  <c:v>1200</c:v>
                </c:pt>
                <c:pt idx="305">
                  <c:v>1200</c:v>
                </c:pt>
                <c:pt idx="306">
                  <c:v>1200</c:v>
                </c:pt>
                <c:pt idx="307">
                  <c:v>1200</c:v>
                </c:pt>
                <c:pt idx="308">
                  <c:v>1200</c:v>
                </c:pt>
                <c:pt idx="309">
                  <c:v>1200</c:v>
                </c:pt>
                <c:pt idx="310">
                  <c:v>1200</c:v>
                </c:pt>
                <c:pt idx="311">
                  <c:v>1200</c:v>
                </c:pt>
                <c:pt idx="312">
                  <c:v>1200</c:v>
                </c:pt>
                <c:pt idx="313">
                  <c:v>1200</c:v>
                </c:pt>
                <c:pt idx="314">
                  <c:v>1200</c:v>
                </c:pt>
                <c:pt idx="315">
                  <c:v>1200</c:v>
                </c:pt>
                <c:pt idx="316">
                  <c:v>1200</c:v>
                </c:pt>
                <c:pt idx="317">
                  <c:v>1200</c:v>
                </c:pt>
                <c:pt idx="318">
                  <c:v>1200</c:v>
                </c:pt>
                <c:pt idx="319">
                  <c:v>1200</c:v>
                </c:pt>
                <c:pt idx="320">
                  <c:v>1200</c:v>
                </c:pt>
                <c:pt idx="321">
                  <c:v>1200</c:v>
                </c:pt>
                <c:pt idx="322">
                  <c:v>1200</c:v>
                </c:pt>
                <c:pt idx="323">
                  <c:v>1200</c:v>
                </c:pt>
                <c:pt idx="324">
                  <c:v>1200</c:v>
                </c:pt>
                <c:pt idx="325">
                  <c:v>2000</c:v>
                </c:pt>
                <c:pt idx="326">
                  <c:v>1200</c:v>
                </c:pt>
                <c:pt idx="327">
                  <c:v>1200</c:v>
                </c:pt>
                <c:pt idx="328">
                  <c:v>1200</c:v>
                </c:pt>
                <c:pt idx="329">
                  <c:v>1200</c:v>
                </c:pt>
                <c:pt idx="330">
                  <c:v>1200</c:v>
                </c:pt>
                <c:pt idx="331">
                  <c:v>1200</c:v>
                </c:pt>
                <c:pt idx="332">
                  <c:v>1200</c:v>
                </c:pt>
                <c:pt idx="333">
                  <c:v>1200</c:v>
                </c:pt>
                <c:pt idx="334">
                  <c:v>1200</c:v>
                </c:pt>
                <c:pt idx="335">
                  <c:v>1200</c:v>
                </c:pt>
                <c:pt idx="336">
                  <c:v>1200</c:v>
                </c:pt>
                <c:pt idx="337">
                  <c:v>1200</c:v>
                </c:pt>
                <c:pt idx="338">
                  <c:v>1200</c:v>
                </c:pt>
                <c:pt idx="339">
                  <c:v>1200</c:v>
                </c:pt>
                <c:pt idx="340">
                  <c:v>1200</c:v>
                </c:pt>
                <c:pt idx="341">
                  <c:v>1200</c:v>
                </c:pt>
                <c:pt idx="342">
                  <c:v>1200</c:v>
                </c:pt>
                <c:pt idx="343">
                  <c:v>1200</c:v>
                </c:pt>
                <c:pt idx="344">
                  <c:v>1200</c:v>
                </c:pt>
                <c:pt idx="345">
                  <c:v>1200</c:v>
                </c:pt>
                <c:pt idx="346">
                  <c:v>1200</c:v>
                </c:pt>
                <c:pt idx="347">
                  <c:v>1200</c:v>
                </c:pt>
                <c:pt idx="348">
                  <c:v>2000</c:v>
                </c:pt>
                <c:pt idx="349">
                  <c:v>1200</c:v>
                </c:pt>
                <c:pt idx="350">
                  <c:v>1200</c:v>
                </c:pt>
                <c:pt idx="351">
                  <c:v>1200</c:v>
                </c:pt>
                <c:pt idx="352">
                  <c:v>1200</c:v>
                </c:pt>
                <c:pt idx="353">
                  <c:v>1200</c:v>
                </c:pt>
                <c:pt idx="354">
                  <c:v>1200</c:v>
                </c:pt>
                <c:pt idx="355">
                  <c:v>1200</c:v>
                </c:pt>
                <c:pt idx="356">
                  <c:v>1200</c:v>
                </c:pt>
                <c:pt idx="357">
                  <c:v>1200</c:v>
                </c:pt>
                <c:pt idx="358">
                  <c:v>2000</c:v>
                </c:pt>
                <c:pt idx="359">
                  <c:v>1200</c:v>
                </c:pt>
                <c:pt idx="360">
                  <c:v>1200</c:v>
                </c:pt>
                <c:pt idx="361">
                  <c:v>1200</c:v>
                </c:pt>
                <c:pt idx="362">
                  <c:v>1200</c:v>
                </c:pt>
                <c:pt idx="363">
                  <c:v>1200</c:v>
                </c:pt>
                <c:pt idx="364">
                  <c:v>1200</c:v>
                </c:pt>
                <c:pt idx="365">
                  <c:v>1200</c:v>
                </c:pt>
                <c:pt idx="366">
                  <c:v>1200</c:v>
                </c:pt>
                <c:pt idx="367">
                  <c:v>1200</c:v>
                </c:pt>
                <c:pt idx="368">
                  <c:v>2000</c:v>
                </c:pt>
                <c:pt idx="369">
                  <c:v>1200</c:v>
                </c:pt>
                <c:pt idx="370">
                  <c:v>1200</c:v>
                </c:pt>
                <c:pt idx="371">
                  <c:v>1200</c:v>
                </c:pt>
                <c:pt idx="372">
                  <c:v>1200</c:v>
                </c:pt>
                <c:pt idx="373">
                  <c:v>1200</c:v>
                </c:pt>
                <c:pt idx="374">
                  <c:v>1200</c:v>
                </c:pt>
                <c:pt idx="375">
                  <c:v>1200</c:v>
                </c:pt>
                <c:pt idx="376">
                  <c:v>1200</c:v>
                </c:pt>
                <c:pt idx="377">
                  <c:v>1200</c:v>
                </c:pt>
                <c:pt idx="378">
                  <c:v>1200</c:v>
                </c:pt>
                <c:pt idx="379">
                  <c:v>1200</c:v>
                </c:pt>
                <c:pt idx="380">
                  <c:v>1200</c:v>
                </c:pt>
                <c:pt idx="381">
                  <c:v>2000</c:v>
                </c:pt>
                <c:pt idx="382">
                  <c:v>1200</c:v>
                </c:pt>
                <c:pt idx="383">
                  <c:v>1200</c:v>
                </c:pt>
                <c:pt idx="384">
                  <c:v>1200</c:v>
                </c:pt>
                <c:pt idx="385">
                  <c:v>1200</c:v>
                </c:pt>
                <c:pt idx="386">
                  <c:v>1200</c:v>
                </c:pt>
                <c:pt idx="387">
                  <c:v>1200</c:v>
                </c:pt>
                <c:pt idx="388">
                  <c:v>1200</c:v>
                </c:pt>
                <c:pt idx="389">
                  <c:v>1200</c:v>
                </c:pt>
                <c:pt idx="390">
                  <c:v>1200</c:v>
                </c:pt>
                <c:pt idx="391">
                  <c:v>2000</c:v>
                </c:pt>
                <c:pt idx="392">
                  <c:v>1200</c:v>
                </c:pt>
                <c:pt idx="393">
                  <c:v>1200</c:v>
                </c:pt>
                <c:pt idx="394">
                  <c:v>1200</c:v>
                </c:pt>
                <c:pt idx="395">
                  <c:v>1200</c:v>
                </c:pt>
                <c:pt idx="396">
                  <c:v>1200</c:v>
                </c:pt>
                <c:pt idx="397">
                  <c:v>1200</c:v>
                </c:pt>
                <c:pt idx="398">
                  <c:v>1200</c:v>
                </c:pt>
                <c:pt idx="399">
                  <c:v>1200</c:v>
                </c:pt>
                <c:pt idx="400">
                  <c:v>1200</c:v>
                </c:pt>
                <c:pt idx="401">
                  <c:v>2000</c:v>
                </c:pt>
                <c:pt idx="402">
                  <c:v>1200</c:v>
                </c:pt>
                <c:pt idx="403">
                  <c:v>1200</c:v>
                </c:pt>
                <c:pt idx="404">
                  <c:v>1200</c:v>
                </c:pt>
                <c:pt idx="405">
                  <c:v>1200</c:v>
                </c:pt>
                <c:pt idx="406">
                  <c:v>1200</c:v>
                </c:pt>
                <c:pt idx="407">
                  <c:v>1200</c:v>
                </c:pt>
                <c:pt idx="408">
                  <c:v>1200</c:v>
                </c:pt>
                <c:pt idx="409">
                  <c:v>1200</c:v>
                </c:pt>
                <c:pt idx="410">
                  <c:v>1200</c:v>
                </c:pt>
                <c:pt idx="411">
                  <c:v>2000</c:v>
                </c:pt>
                <c:pt idx="412">
                  <c:v>1200</c:v>
                </c:pt>
                <c:pt idx="413">
                  <c:v>1200</c:v>
                </c:pt>
                <c:pt idx="414">
                  <c:v>1200</c:v>
                </c:pt>
                <c:pt idx="415">
                  <c:v>1200</c:v>
                </c:pt>
                <c:pt idx="416">
                  <c:v>1200</c:v>
                </c:pt>
                <c:pt idx="417">
                  <c:v>1200</c:v>
                </c:pt>
                <c:pt idx="418">
                  <c:v>1200</c:v>
                </c:pt>
                <c:pt idx="419">
                  <c:v>1200</c:v>
                </c:pt>
                <c:pt idx="420">
                  <c:v>1200</c:v>
                </c:pt>
                <c:pt idx="421">
                  <c:v>1200</c:v>
                </c:pt>
                <c:pt idx="422">
                  <c:v>1200</c:v>
                </c:pt>
                <c:pt idx="423">
                  <c:v>1200</c:v>
                </c:pt>
                <c:pt idx="424">
                  <c:v>2000</c:v>
                </c:pt>
                <c:pt idx="425">
                  <c:v>1200</c:v>
                </c:pt>
                <c:pt idx="426">
                  <c:v>1200</c:v>
                </c:pt>
                <c:pt idx="427">
                  <c:v>1200</c:v>
                </c:pt>
                <c:pt idx="428">
                  <c:v>1200</c:v>
                </c:pt>
                <c:pt idx="429">
                  <c:v>1200</c:v>
                </c:pt>
                <c:pt idx="430">
                  <c:v>1200</c:v>
                </c:pt>
                <c:pt idx="431">
                  <c:v>1200</c:v>
                </c:pt>
                <c:pt idx="432">
                  <c:v>1200</c:v>
                </c:pt>
                <c:pt idx="433">
                  <c:v>1200</c:v>
                </c:pt>
                <c:pt idx="434">
                  <c:v>2000</c:v>
                </c:pt>
                <c:pt idx="435">
                  <c:v>1200</c:v>
                </c:pt>
                <c:pt idx="436">
                  <c:v>1200</c:v>
                </c:pt>
                <c:pt idx="437">
                  <c:v>1200</c:v>
                </c:pt>
                <c:pt idx="438">
                  <c:v>1200</c:v>
                </c:pt>
                <c:pt idx="439">
                  <c:v>1200</c:v>
                </c:pt>
                <c:pt idx="440">
                  <c:v>1200</c:v>
                </c:pt>
                <c:pt idx="441">
                  <c:v>1200</c:v>
                </c:pt>
                <c:pt idx="442">
                  <c:v>1200</c:v>
                </c:pt>
                <c:pt idx="443">
                  <c:v>1200</c:v>
                </c:pt>
                <c:pt idx="444">
                  <c:v>2000</c:v>
                </c:pt>
                <c:pt idx="445">
                  <c:v>1200</c:v>
                </c:pt>
                <c:pt idx="446">
                  <c:v>1200</c:v>
                </c:pt>
                <c:pt idx="447">
                  <c:v>1200</c:v>
                </c:pt>
                <c:pt idx="448">
                  <c:v>1200</c:v>
                </c:pt>
                <c:pt idx="449">
                  <c:v>1200</c:v>
                </c:pt>
                <c:pt idx="450">
                  <c:v>1200</c:v>
                </c:pt>
                <c:pt idx="451">
                  <c:v>1200</c:v>
                </c:pt>
                <c:pt idx="452">
                  <c:v>1200</c:v>
                </c:pt>
                <c:pt idx="453">
                  <c:v>1200</c:v>
                </c:pt>
                <c:pt idx="454">
                  <c:v>1200</c:v>
                </c:pt>
                <c:pt idx="455">
                  <c:v>1200</c:v>
                </c:pt>
                <c:pt idx="456">
                  <c:v>1200</c:v>
                </c:pt>
                <c:pt idx="457">
                  <c:v>2000</c:v>
                </c:pt>
                <c:pt idx="458">
                  <c:v>1200</c:v>
                </c:pt>
                <c:pt idx="459">
                  <c:v>1200</c:v>
                </c:pt>
                <c:pt idx="460">
                  <c:v>1200</c:v>
                </c:pt>
                <c:pt idx="461">
                  <c:v>1200</c:v>
                </c:pt>
                <c:pt idx="462">
                  <c:v>1200</c:v>
                </c:pt>
                <c:pt idx="463">
                  <c:v>1200</c:v>
                </c:pt>
                <c:pt idx="464">
                  <c:v>1200</c:v>
                </c:pt>
                <c:pt idx="465">
                  <c:v>1200</c:v>
                </c:pt>
                <c:pt idx="466">
                  <c:v>1200</c:v>
                </c:pt>
                <c:pt idx="467">
                  <c:v>2000</c:v>
                </c:pt>
                <c:pt idx="468">
                  <c:v>1200</c:v>
                </c:pt>
                <c:pt idx="469">
                  <c:v>1200</c:v>
                </c:pt>
                <c:pt idx="470">
                  <c:v>1200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Sheet1!$F$1</c:f>
              <c:strCache>
                <c:ptCount val="1"/>
                <c:pt idx="0">
                  <c:v>CPU5_FREQ</c:v>
                </c:pt>
              </c:strCache>
            </c:strRef>
          </c:tx>
          <c:spPr>
            <a:ln w="12700"/>
          </c:spPr>
          <c:marker>
            <c:symbol val="none"/>
          </c:marker>
          <c:val>
            <c:numRef>
              <c:f>Sheet1!$F$2:$F$472</c:f>
              <c:numCache>
                <c:formatCode>General</c:formatCode>
                <c:ptCount val="471"/>
                <c:pt idx="0">
                  <c:v>1200</c:v>
                </c:pt>
                <c:pt idx="1">
                  <c:v>1200</c:v>
                </c:pt>
                <c:pt idx="2">
                  <c:v>1200</c:v>
                </c:pt>
                <c:pt idx="3">
                  <c:v>1200</c:v>
                </c:pt>
                <c:pt idx="4">
                  <c:v>1200</c:v>
                </c:pt>
                <c:pt idx="5">
                  <c:v>1200</c:v>
                </c:pt>
                <c:pt idx="6">
                  <c:v>1200</c:v>
                </c:pt>
                <c:pt idx="7">
                  <c:v>1200</c:v>
                </c:pt>
                <c:pt idx="8">
                  <c:v>1200</c:v>
                </c:pt>
                <c:pt idx="9">
                  <c:v>1200</c:v>
                </c:pt>
                <c:pt idx="10">
                  <c:v>1200</c:v>
                </c:pt>
                <c:pt idx="11">
                  <c:v>2000</c:v>
                </c:pt>
                <c:pt idx="12">
                  <c:v>1200</c:v>
                </c:pt>
                <c:pt idx="13">
                  <c:v>1200</c:v>
                </c:pt>
                <c:pt idx="14">
                  <c:v>1200</c:v>
                </c:pt>
                <c:pt idx="15">
                  <c:v>1200</c:v>
                </c:pt>
                <c:pt idx="16">
                  <c:v>1200</c:v>
                </c:pt>
                <c:pt idx="17">
                  <c:v>1200</c:v>
                </c:pt>
                <c:pt idx="18">
                  <c:v>1200</c:v>
                </c:pt>
                <c:pt idx="19">
                  <c:v>1200</c:v>
                </c:pt>
                <c:pt idx="20">
                  <c:v>1200</c:v>
                </c:pt>
                <c:pt idx="21">
                  <c:v>2000</c:v>
                </c:pt>
                <c:pt idx="22">
                  <c:v>1200</c:v>
                </c:pt>
                <c:pt idx="23">
                  <c:v>1200</c:v>
                </c:pt>
                <c:pt idx="24">
                  <c:v>1200</c:v>
                </c:pt>
                <c:pt idx="25">
                  <c:v>1200</c:v>
                </c:pt>
                <c:pt idx="26">
                  <c:v>1200</c:v>
                </c:pt>
                <c:pt idx="27">
                  <c:v>1200</c:v>
                </c:pt>
                <c:pt idx="28">
                  <c:v>1200</c:v>
                </c:pt>
                <c:pt idx="29">
                  <c:v>1200</c:v>
                </c:pt>
                <c:pt idx="30">
                  <c:v>1200</c:v>
                </c:pt>
                <c:pt idx="31">
                  <c:v>1200</c:v>
                </c:pt>
                <c:pt idx="32">
                  <c:v>2000</c:v>
                </c:pt>
                <c:pt idx="33">
                  <c:v>2000</c:v>
                </c:pt>
                <c:pt idx="34">
                  <c:v>2000</c:v>
                </c:pt>
                <c:pt idx="35">
                  <c:v>1200</c:v>
                </c:pt>
                <c:pt idx="36">
                  <c:v>1200</c:v>
                </c:pt>
                <c:pt idx="37">
                  <c:v>1200</c:v>
                </c:pt>
                <c:pt idx="38">
                  <c:v>2000</c:v>
                </c:pt>
                <c:pt idx="39">
                  <c:v>1200</c:v>
                </c:pt>
                <c:pt idx="40">
                  <c:v>1200</c:v>
                </c:pt>
                <c:pt idx="41">
                  <c:v>1200</c:v>
                </c:pt>
                <c:pt idx="42">
                  <c:v>1200</c:v>
                </c:pt>
                <c:pt idx="43">
                  <c:v>1200</c:v>
                </c:pt>
                <c:pt idx="44">
                  <c:v>1200</c:v>
                </c:pt>
                <c:pt idx="45">
                  <c:v>1200</c:v>
                </c:pt>
                <c:pt idx="46">
                  <c:v>1200</c:v>
                </c:pt>
                <c:pt idx="47">
                  <c:v>1200</c:v>
                </c:pt>
                <c:pt idx="48">
                  <c:v>1200</c:v>
                </c:pt>
                <c:pt idx="49">
                  <c:v>1200</c:v>
                </c:pt>
                <c:pt idx="50">
                  <c:v>1200</c:v>
                </c:pt>
                <c:pt idx="51">
                  <c:v>1200</c:v>
                </c:pt>
                <c:pt idx="52">
                  <c:v>2000</c:v>
                </c:pt>
                <c:pt idx="53">
                  <c:v>1200</c:v>
                </c:pt>
                <c:pt idx="54">
                  <c:v>2000</c:v>
                </c:pt>
                <c:pt idx="55">
                  <c:v>2000</c:v>
                </c:pt>
                <c:pt idx="56">
                  <c:v>1200</c:v>
                </c:pt>
                <c:pt idx="57">
                  <c:v>1200</c:v>
                </c:pt>
                <c:pt idx="58">
                  <c:v>1200</c:v>
                </c:pt>
                <c:pt idx="59">
                  <c:v>1200</c:v>
                </c:pt>
                <c:pt idx="60">
                  <c:v>1200</c:v>
                </c:pt>
                <c:pt idx="61">
                  <c:v>1200</c:v>
                </c:pt>
                <c:pt idx="62">
                  <c:v>2000</c:v>
                </c:pt>
                <c:pt idx="63">
                  <c:v>1200</c:v>
                </c:pt>
                <c:pt idx="64">
                  <c:v>1200</c:v>
                </c:pt>
                <c:pt idx="65">
                  <c:v>1200</c:v>
                </c:pt>
                <c:pt idx="66">
                  <c:v>1200</c:v>
                </c:pt>
                <c:pt idx="67">
                  <c:v>1200</c:v>
                </c:pt>
                <c:pt idx="68">
                  <c:v>1200</c:v>
                </c:pt>
                <c:pt idx="69">
                  <c:v>1200</c:v>
                </c:pt>
                <c:pt idx="70">
                  <c:v>1200</c:v>
                </c:pt>
                <c:pt idx="71">
                  <c:v>1200</c:v>
                </c:pt>
                <c:pt idx="72">
                  <c:v>1200</c:v>
                </c:pt>
                <c:pt idx="73">
                  <c:v>1200</c:v>
                </c:pt>
                <c:pt idx="74">
                  <c:v>2000</c:v>
                </c:pt>
                <c:pt idx="75">
                  <c:v>1200</c:v>
                </c:pt>
                <c:pt idx="76">
                  <c:v>1200</c:v>
                </c:pt>
                <c:pt idx="77">
                  <c:v>1200</c:v>
                </c:pt>
                <c:pt idx="78">
                  <c:v>1200</c:v>
                </c:pt>
                <c:pt idx="79">
                  <c:v>1200</c:v>
                </c:pt>
                <c:pt idx="80">
                  <c:v>1200</c:v>
                </c:pt>
                <c:pt idx="81">
                  <c:v>1200</c:v>
                </c:pt>
                <c:pt idx="82">
                  <c:v>1200</c:v>
                </c:pt>
                <c:pt idx="83">
                  <c:v>1200</c:v>
                </c:pt>
                <c:pt idx="84">
                  <c:v>1200</c:v>
                </c:pt>
                <c:pt idx="85">
                  <c:v>1200</c:v>
                </c:pt>
                <c:pt idx="86">
                  <c:v>1200</c:v>
                </c:pt>
                <c:pt idx="87">
                  <c:v>2000</c:v>
                </c:pt>
                <c:pt idx="88">
                  <c:v>1200</c:v>
                </c:pt>
                <c:pt idx="89">
                  <c:v>1200</c:v>
                </c:pt>
                <c:pt idx="90">
                  <c:v>1200</c:v>
                </c:pt>
                <c:pt idx="91">
                  <c:v>1200</c:v>
                </c:pt>
                <c:pt idx="92">
                  <c:v>1200</c:v>
                </c:pt>
                <c:pt idx="93">
                  <c:v>1200</c:v>
                </c:pt>
                <c:pt idx="94">
                  <c:v>1200</c:v>
                </c:pt>
                <c:pt idx="95">
                  <c:v>1200</c:v>
                </c:pt>
                <c:pt idx="96">
                  <c:v>1200</c:v>
                </c:pt>
                <c:pt idx="97">
                  <c:v>2000</c:v>
                </c:pt>
                <c:pt idx="98">
                  <c:v>1200</c:v>
                </c:pt>
                <c:pt idx="99">
                  <c:v>1200</c:v>
                </c:pt>
                <c:pt idx="100">
                  <c:v>1200</c:v>
                </c:pt>
                <c:pt idx="101">
                  <c:v>1200</c:v>
                </c:pt>
                <c:pt idx="102">
                  <c:v>1200</c:v>
                </c:pt>
                <c:pt idx="103">
                  <c:v>1200</c:v>
                </c:pt>
                <c:pt idx="104">
                  <c:v>1200</c:v>
                </c:pt>
                <c:pt idx="105">
                  <c:v>1200</c:v>
                </c:pt>
                <c:pt idx="106">
                  <c:v>1200</c:v>
                </c:pt>
                <c:pt idx="107">
                  <c:v>2000</c:v>
                </c:pt>
                <c:pt idx="108">
                  <c:v>1200</c:v>
                </c:pt>
                <c:pt idx="109">
                  <c:v>1200</c:v>
                </c:pt>
                <c:pt idx="110">
                  <c:v>1200</c:v>
                </c:pt>
                <c:pt idx="111">
                  <c:v>1200</c:v>
                </c:pt>
                <c:pt idx="112">
                  <c:v>1200</c:v>
                </c:pt>
                <c:pt idx="113">
                  <c:v>1200</c:v>
                </c:pt>
                <c:pt idx="114">
                  <c:v>1200</c:v>
                </c:pt>
                <c:pt idx="115">
                  <c:v>1200</c:v>
                </c:pt>
                <c:pt idx="116">
                  <c:v>1200</c:v>
                </c:pt>
                <c:pt idx="117">
                  <c:v>2000</c:v>
                </c:pt>
                <c:pt idx="118">
                  <c:v>1200</c:v>
                </c:pt>
                <c:pt idx="119">
                  <c:v>1200</c:v>
                </c:pt>
                <c:pt idx="120">
                  <c:v>1200</c:v>
                </c:pt>
                <c:pt idx="121">
                  <c:v>1200</c:v>
                </c:pt>
                <c:pt idx="122">
                  <c:v>1200</c:v>
                </c:pt>
                <c:pt idx="123">
                  <c:v>1200</c:v>
                </c:pt>
                <c:pt idx="124">
                  <c:v>1200</c:v>
                </c:pt>
                <c:pt idx="125">
                  <c:v>1200</c:v>
                </c:pt>
                <c:pt idx="126">
                  <c:v>1200</c:v>
                </c:pt>
                <c:pt idx="127">
                  <c:v>1200</c:v>
                </c:pt>
                <c:pt idx="128">
                  <c:v>1200</c:v>
                </c:pt>
                <c:pt idx="129">
                  <c:v>1200</c:v>
                </c:pt>
                <c:pt idx="130">
                  <c:v>2000</c:v>
                </c:pt>
                <c:pt idx="131">
                  <c:v>1200</c:v>
                </c:pt>
                <c:pt idx="132">
                  <c:v>1200</c:v>
                </c:pt>
                <c:pt idx="133">
                  <c:v>1200</c:v>
                </c:pt>
                <c:pt idx="134">
                  <c:v>1200</c:v>
                </c:pt>
                <c:pt idx="135">
                  <c:v>1200</c:v>
                </c:pt>
                <c:pt idx="136">
                  <c:v>1200</c:v>
                </c:pt>
                <c:pt idx="137">
                  <c:v>1200</c:v>
                </c:pt>
                <c:pt idx="138">
                  <c:v>1200</c:v>
                </c:pt>
                <c:pt idx="139">
                  <c:v>1200</c:v>
                </c:pt>
                <c:pt idx="140">
                  <c:v>2000</c:v>
                </c:pt>
                <c:pt idx="141">
                  <c:v>1200</c:v>
                </c:pt>
                <c:pt idx="142">
                  <c:v>1200</c:v>
                </c:pt>
                <c:pt idx="143">
                  <c:v>1200</c:v>
                </c:pt>
                <c:pt idx="144">
                  <c:v>1200</c:v>
                </c:pt>
                <c:pt idx="145">
                  <c:v>1200</c:v>
                </c:pt>
                <c:pt idx="146">
                  <c:v>1200</c:v>
                </c:pt>
                <c:pt idx="147">
                  <c:v>1200</c:v>
                </c:pt>
                <c:pt idx="148">
                  <c:v>1200</c:v>
                </c:pt>
                <c:pt idx="149">
                  <c:v>1200</c:v>
                </c:pt>
                <c:pt idx="150">
                  <c:v>2000</c:v>
                </c:pt>
                <c:pt idx="151">
                  <c:v>1200</c:v>
                </c:pt>
                <c:pt idx="152">
                  <c:v>1200</c:v>
                </c:pt>
                <c:pt idx="153">
                  <c:v>1200</c:v>
                </c:pt>
                <c:pt idx="154">
                  <c:v>1200</c:v>
                </c:pt>
                <c:pt idx="155">
                  <c:v>1200</c:v>
                </c:pt>
                <c:pt idx="156">
                  <c:v>1200</c:v>
                </c:pt>
                <c:pt idx="157">
                  <c:v>1200</c:v>
                </c:pt>
                <c:pt idx="158">
                  <c:v>1200</c:v>
                </c:pt>
                <c:pt idx="159">
                  <c:v>1200</c:v>
                </c:pt>
                <c:pt idx="160">
                  <c:v>1200</c:v>
                </c:pt>
                <c:pt idx="161">
                  <c:v>1200</c:v>
                </c:pt>
                <c:pt idx="162">
                  <c:v>1200</c:v>
                </c:pt>
                <c:pt idx="163">
                  <c:v>2000</c:v>
                </c:pt>
                <c:pt idx="164">
                  <c:v>1200</c:v>
                </c:pt>
                <c:pt idx="165">
                  <c:v>1200</c:v>
                </c:pt>
                <c:pt idx="166">
                  <c:v>1200</c:v>
                </c:pt>
                <c:pt idx="167">
                  <c:v>1200</c:v>
                </c:pt>
                <c:pt idx="168">
                  <c:v>1200</c:v>
                </c:pt>
                <c:pt idx="169">
                  <c:v>1200</c:v>
                </c:pt>
                <c:pt idx="170">
                  <c:v>1200</c:v>
                </c:pt>
                <c:pt idx="171">
                  <c:v>1200</c:v>
                </c:pt>
                <c:pt idx="172">
                  <c:v>1200</c:v>
                </c:pt>
                <c:pt idx="173">
                  <c:v>2000</c:v>
                </c:pt>
                <c:pt idx="174">
                  <c:v>1200</c:v>
                </c:pt>
                <c:pt idx="175">
                  <c:v>1200</c:v>
                </c:pt>
                <c:pt idx="176">
                  <c:v>1200</c:v>
                </c:pt>
                <c:pt idx="177">
                  <c:v>1200</c:v>
                </c:pt>
                <c:pt idx="178">
                  <c:v>1200</c:v>
                </c:pt>
                <c:pt idx="179">
                  <c:v>1200</c:v>
                </c:pt>
                <c:pt idx="180">
                  <c:v>1200</c:v>
                </c:pt>
                <c:pt idx="181">
                  <c:v>1200</c:v>
                </c:pt>
                <c:pt idx="182">
                  <c:v>1200</c:v>
                </c:pt>
                <c:pt idx="183">
                  <c:v>2000</c:v>
                </c:pt>
                <c:pt idx="184">
                  <c:v>1200</c:v>
                </c:pt>
                <c:pt idx="185">
                  <c:v>1200</c:v>
                </c:pt>
                <c:pt idx="186">
                  <c:v>1200</c:v>
                </c:pt>
                <c:pt idx="187">
                  <c:v>1200</c:v>
                </c:pt>
                <c:pt idx="188">
                  <c:v>1200</c:v>
                </c:pt>
                <c:pt idx="189">
                  <c:v>1200</c:v>
                </c:pt>
                <c:pt idx="190">
                  <c:v>1200</c:v>
                </c:pt>
                <c:pt idx="191">
                  <c:v>1200</c:v>
                </c:pt>
                <c:pt idx="192">
                  <c:v>1200</c:v>
                </c:pt>
                <c:pt idx="193">
                  <c:v>2000</c:v>
                </c:pt>
                <c:pt idx="194">
                  <c:v>1200</c:v>
                </c:pt>
                <c:pt idx="195">
                  <c:v>1200</c:v>
                </c:pt>
                <c:pt idx="196">
                  <c:v>1200</c:v>
                </c:pt>
                <c:pt idx="197">
                  <c:v>1200</c:v>
                </c:pt>
                <c:pt idx="198">
                  <c:v>1200</c:v>
                </c:pt>
                <c:pt idx="199">
                  <c:v>1200</c:v>
                </c:pt>
                <c:pt idx="200">
                  <c:v>1200</c:v>
                </c:pt>
                <c:pt idx="201">
                  <c:v>1200</c:v>
                </c:pt>
                <c:pt idx="202">
                  <c:v>1200</c:v>
                </c:pt>
                <c:pt idx="203">
                  <c:v>1200</c:v>
                </c:pt>
                <c:pt idx="204">
                  <c:v>1200</c:v>
                </c:pt>
                <c:pt idx="205">
                  <c:v>1200</c:v>
                </c:pt>
                <c:pt idx="206">
                  <c:v>2000</c:v>
                </c:pt>
                <c:pt idx="207">
                  <c:v>1200</c:v>
                </c:pt>
                <c:pt idx="208">
                  <c:v>1200</c:v>
                </c:pt>
                <c:pt idx="209">
                  <c:v>1200</c:v>
                </c:pt>
                <c:pt idx="210">
                  <c:v>1200</c:v>
                </c:pt>
                <c:pt idx="211">
                  <c:v>1200</c:v>
                </c:pt>
                <c:pt idx="212">
                  <c:v>1200</c:v>
                </c:pt>
                <c:pt idx="213">
                  <c:v>1200</c:v>
                </c:pt>
                <c:pt idx="214">
                  <c:v>1200</c:v>
                </c:pt>
                <c:pt idx="215">
                  <c:v>1200</c:v>
                </c:pt>
                <c:pt idx="216">
                  <c:v>2000</c:v>
                </c:pt>
                <c:pt idx="217">
                  <c:v>1200</c:v>
                </c:pt>
                <c:pt idx="218">
                  <c:v>1200</c:v>
                </c:pt>
                <c:pt idx="219">
                  <c:v>1200</c:v>
                </c:pt>
                <c:pt idx="220">
                  <c:v>1200</c:v>
                </c:pt>
                <c:pt idx="221">
                  <c:v>1200</c:v>
                </c:pt>
                <c:pt idx="222">
                  <c:v>1200</c:v>
                </c:pt>
                <c:pt idx="223">
                  <c:v>1200</c:v>
                </c:pt>
                <c:pt idx="224">
                  <c:v>1200</c:v>
                </c:pt>
                <c:pt idx="225">
                  <c:v>1200</c:v>
                </c:pt>
                <c:pt idx="226">
                  <c:v>2000</c:v>
                </c:pt>
                <c:pt idx="227">
                  <c:v>1200</c:v>
                </c:pt>
                <c:pt idx="228">
                  <c:v>1200</c:v>
                </c:pt>
                <c:pt idx="229">
                  <c:v>1200</c:v>
                </c:pt>
                <c:pt idx="230">
                  <c:v>1200</c:v>
                </c:pt>
                <c:pt idx="231">
                  <c:v>1200</c:v>
                </c:pt>
                <c:pt idx="232">
                  <c:v>1200</c:v>
                </c:pt>
                <c:pt idx="233">
                  <c:v>1200</c:v>
                </c:pt>
                <c:pt idx="234">
                  <c:v>1200</c:v>
                </c:pt>
                <c:pt idx="235">
                  <c:v>1200</c:v>
                </c:pt>
                <c:pt idx="236">
                  <c:v>2000</c:v>
                </c:pt>
                <c:pt idx="237">
                  <c:v>1200</c:v>
                </c:pt>
                <c:pt idx="238">
                  <c:v>1200</c:v>
                </c:pt>
                <c:pt idx="239">
                  <c:v>1200</c:v>
                </c:pt>
                <c:pt idx="240">
                  <c:v>1200</c:v>
                </c:pt>
                <c:pt idx="241">
                  <c:v>1200</c:v>
                </c:pt>
                <c:pt idx="242">
                  <c:v>1200</c:v>
                </c:pt>
                <c:pt idx="243">
                  <c:v>1200</c:v>
                </c:pt>
                <c:pt idx="244">
                  <c:v>1200</c:v>
                </c:pt>
                <c:pt idx="245">
                  <c:v>1200</c:v>
                </c:pt>
                <c:pt idx="246">
                  <c:v>1200</c:v>
                </c:pt>
                <c:pt idx="247">
                  <c:v>1200</c:v>
                </c:pt>
                <c:pt idx="248">
                  <c:v>1200</c:v>
                </c:pt>
                <c:pt idx="249">
                  <c:v>2000</c:v>
                </c:pt>
                <c:pt idx="250">
                  <c:v>1200</c:v>
                </c:pt>
                <c:pt idx="251">
                  <c:v>1200</c:v>
                </c:pt>
                <c:pt idx="252">
                  <c:v>1200</c:v>
                </c:pt>
                <c:pt idx="253">
                  <c:v>1200</c:v>
                </c:pt>
                <c:pt idx="254">
                  <c:v>1200</c:v>
                </c:pt>
                <c:pt idx="255">
                  <c:v>1200</c:v>
                </c:pt>
                <c:pt idx="256">
                  <c:v>1200</c:v>
                </c:pt>
                <c:pt idx="257">
                  <c:v>1200</c:v>
                </c:pt>
                <c:pt idx="258">
                  <c:v>1200</c:v>
                </c:pt>
                <c:pt idx="259">
                  <c:v>2000</c:v>
                </c:pt>
                <c:pt idx="260">
                  <c:v>1200</c:v>
                </c:pt>
                <c:pt idx="261">
                  <c:v>1200</c:v>
                </c:pt>
                <c:pt idx="262">
                  <c:v>1200</c:v>
                </c:pt>
                <c:pt idx="263">
                  <c:v>1200</c:v>
                </c:pt>
                <c:pt idx="264">
                  <c:v>1200</c:v>
                </c:pt>
                <c:pt idx="265">
                  <c:v>1200</c:v>
                </c:pt>
                <c:pt idx="266">
                  <c:v>1200</c:v>
                </c:pt>
                <c:pt idx="267">
                  <c:v>1200</c:v>
                </c:pt>
                <c:pt idx="268">
                  <c:v>1200</c:v>
                </c:pt>
                <c:pt idx="269">
                  <c:v>2000</c:v>
                </c:pt>
                <c:pt idx="270">
                  <c:v>1200</c:v>
                </c:pt>
                <c:pt idx="271">
                  <c:v>1200</c:v>
                </c:pt>
                <c:pt idx="272">
                  <c:v>1200</c:v>
                </c:pt>
                <c:pt idx="273">
                  <c:v>1200</c:v>
                </c:pt>
                <c:pt idx="274">
                  <c:v>1200</c:v>
                </c:pt>
                <c:pt idx="275">
                  <c:v>1200</c:v>
                </c:pt>
                <c:pt idx="276">
                  <c:v>1200</c:v>
                </c:pt>
                <c:pt idx="277">
                  <c:v>1200</c:v>
                </c:pt>
                <c:pt idx="278">
                  <c:v>1200</c:v>
                </c:pt>
                <c:pt idx="279">
                  <c:v>1200</c:v>
                </c:pt>
                <c:pt idx="280">
                  <c:v>1200</c:v>
                </c:pt>
                <c:pt idx="281">
                  <c:v>1200</c:v>
                </c:pt>
                <c:pt idx="282">
                  <c:v>2000</c:v>
                </c:pt>
                <c:pt idx="283">
                  <c:v>1200</c:v>
                </c:pt>
                <c:pt idx="284">
                  <c:v>1200</c:v>
                </c:pt>
                <c:pt idx="285">
                  <c:v>1200</c:v>
                </c:pt>
                <c:pt idx="286">
                  <c:v>1200</c:v>
                </c:pt>
                <c:pt idx="287">
                  <c:v>1200</c:v>
                </c:pt>
                <c:pt idx="288">
                  <c:v>1200</c:v>
                </c:pt>
                <c:pt idx="289">
                  <c:v>1200</c:v>
                </c:pt>
                <c:pt idx="290">
                  <c:v>1200</c:v>
                </c:pt>
                <c:pt idx="291">
                  <c:v>1200</c:v>
                </c:pt>
                <c:pt idx="292">
                  <c:v>2000</c:v>
                </c:pt>
                <c:pt idx="293">
                  <c:v>1200</c:v>
                </c:pt>
                <c:pt idx="294">
                  <c:v>1200</c:v>
                </c:pt>
                <c:pt idx="295">
                  <c:v>1200</c:v>
                </c:pt>
                <c:pt idx="296">
                  <c:v>1200</c:v>
                </c:pt>
                <c:pt idx="297">
                  <c:v>1200</c:v>
                </c:pt>
                <c:pt idx="298">
                  <c:v>1200</c:v>
                </c:pt>
                <c:pt idx="299">
                  <c:v>1200</c:v>
                </c:pt>
                <c:pt idx="300">
                  <c:v>1200</c:v>
                </c:pt>
                <c:pt idx="301">
                  <c:v>1200</c:v>
                </c:pt>
                <c:pt idx="302">
                  <c:v>2000</c:v>
                </c:pt>
                <c:pt idx="303">
                  <c:v>1200</c:v>
                </c:pt>
                <c:pt idx="304">
                  <c:v>1200</c:v>
                </c:pt>
                <c:pt idx="305">
                  <c:v>1200</c:v>
                </c:pt>
                <c:pt idx="306">
                  <c:v>1200</c:v>
                </c:pt>
                <c:pt idx="307">
                  <c:v>1200</c:v>
                </c:pt>
                <c:pt idx="308">
                  <c:v>1200</c:v>
                </c:pt>
                <c:pt idx="309">
                  <c:v>1200</c:v>
                </c:pt>
                <c:pt idx="310">
                  <c:v>1200</c:v>
                </c:pt>
                <c:pt idx="311">
                  <c:v>1200</c:v>
                </c:pt>
                <c:pt idx="312">
                  <c:v>1200</c:v>
                </c:pt>
                <c:pt idx="313">
                  <c:v>1200</c:v>
                </c:pt>
                <c:pt idx="314">
                  <c:v>1200</c:v>
                </c:pt>
                <c:pt idx="315">
                  <c:v>1200</c:v>
                </c:pt>
                <c:pt idx="316">
                  <c:v>1200</c:v>
                </c:pt>
                <c:pt idx="317">
                  <c:v>1200</c:v>
                </c:pt>
                <c:pt idx="318">
                  <c:v>1200</c:v>
                </c:pt>
                <c:pt idx="319">
                  <c:v>1200</c:v>
                </c:pt>
                <c:pt idx="320">
                  <c:v>1200</c:v>
                </c:pt>
                <c:pt idx="321">
                  <c:v>1200</c:v>
                </c:pt>
                <c:pt idx="322">
                  <c:v>1200</c:v>
                </c:pt>
                <c:pt idx="323">
                  <c:v>1200</c:v>
                </c:pt>
                <c:pt idx="324">
                  <c:v>1200</c:v>
                </c:pt>
                <c:pt idx="325">
                  <c:v>2000</c:v>
                </c:pt>
                <c:pt idx="326">
                  <c:v>1200</c:v>
                </c:pt>
                <c:pt idx="327">
                  <c:v>1200</c:v>
                </c:pt>
                <c:pt idx="328">
                  <c:v>1200</c:v>
                </c:pt>
                <c:pt idx="329">
                  <c:v>1200</c:v>
                </c:pt>
                <c:pt idx="330">
                  <c:v>1200</c:v>
                </c:pt>
                <c:pt idx="331">
                  <c:v>1200</c:v>
                </c:pt>
                <c:pt idx="332">
                  <c:v>1200</c:v>
                </c:pt>
                <c:pt idx="333">
                  <c:v>1200</c:v>
                </c:pt>
                <c:pt idx="334">
                  <c:v>1200</c:v>
                </c:pt>
                <c:pt idx="335">
                  <c:v>1200</c:v>
                </c:pt>
                <c:pt idx="336">
                  <c:v>1200</c:v>
                </c:pt>
                <c:pt idx="337">
                  <c:v>1200</c:v>
                </c:pt>
                <c:pt idx="338">
                  <c:v>1200</c:v>
                </c:pt>
                <c:pt idx="339">
                  <c:v>1200</c:v>
                </c:pt>
                <c:pt idx="340">
                  <c:v>1200</c:v>
                </c:pt>
                <c:pt idx="341">
                  <c:v>1200</c:v>
                </c:pt>
                <c:pt idx="342">
                  <c:v>1200</c:v>
                </c:pt>
                <c:pt idx="343">
                  <c:v>1200</c:v>
                </c:pt>
                <c:pt idx="344">
                  <c:v>1200</c:v>
                </c:pt>
                <c:pt idx="345">
                  <c:v>1200</c:v>
                </c:pt>
                <c:pt idx="346">
                  <c:v>1200</c:v>
                </c:pt>
                <c:pt idx="347">
                  <c:v>1200</c:v>
                </c:pt>
                <c:pt idx="348">
                  <c:v>2000</c:v>
                </c:pt>
                <c:pt idx="349">
                  <c:v>1200</c:v>
                </c:pt>
                <c:pt idx="350">
                  <c:v>1200</c:v>
                </c:pt>
                <c:pt idx="351">
                  <c:v>1200</c:v>
                </c:pt>
                <c:pt idx="352">
                  <c:v>1200</c:v>
                </c:pt>
                <c:pt idx="353">
                  <c:v>1200</c:v>
                </c:pt>
                <c:pt idx="354">
                  <c:v>1200</c:v>
                </c:pt>
                <c:pt idx="355">
                  <c:v>1200</c:v>
                </c:pt>
                <c:pt idx="356">
                  <c:v>1200</c:v>
                </c:pt>
                <c:pt idx="357">
                  <c:v>1200</c:v>
                </c:pt>
                <c:pt idx="358">
                  <c:v>2000</c:v>
                </c:pt>
                <c:pt idx="359">
                  <c:v>1200</c:v>
                </c:pt>
                <c:pt idx="360">
                  <c:v>1200</c:v>
                </c:pt>
                <c:pt idx="361">
                  <c:v>1200</c:v>
                </c:pt>
                <c:pt idx="362">
                  <c:v>1200</c:v>
                </c:pt>
                <c:pt idx="363">
                  <c:v>1200</c:v>
                </c:pt>
                <c:pt idx="364">
                  <c:v>1200</c:v>
                </c:pt>
                <c:pt idx="365">
                  <c:v>1200</c:v>
                </c:pt>
                <c:pt idx="366">
                  <c:v>1200</c:v>
                </c:pt>
                <c:pt idx="367">
                  <c:v>1200</c:v>
                </c:pt>
                <c:pt idx="368">
                  <c:v>2000</c:v>
                </c:pt>
                <c:pt idx="369">
                  <c:v>1200</c:v>
                </c:pt>
                <c:pt idx="370">
                  <c:v>1200</c:v>
                </c:pt>
                <c:pt idx="371">
                  <c:v>1200</c:v>
                </c:pt>
                <c:pt idx="372">
                  <c:v>1200</c:v>
                </c:pt>
                <c:pt idx="373">
                  <c:v>1200</c:v>
                </c:pt>
                <c:pt idx="374">
                  <c:v>1200</c:v>
                </c:pt>
                <c:pt idx="375">
                  <c:v>1200</c:v>
                </c:pt>
                <c:pt idx="376">
                  <c:v>1200</c:v>
                </c:pt>
                <c:pt idx="377">
                  <c:v>1200</c:v>
                </c:pt>
                <c:pt idx="378">
                  <c:v>1200</c:v>
                </c:pt>
                <c:pt idx="379">
                  <c:v>1200</c:v>
                </c:pt>
                <c:pt idx="380">
                  <c:v>1200</c:v>
                </c:pt>
                <c:pt idx="381">
                  <c:v>2000</c:v>
                </c:pt>
                <c:pt idx="382">
                  <c:v>1200</c:v>
                </c:pt>
                <c:pt idx="383">
                  <c:v>1200</c:v>
                </c:pt>
                <c:pt idx="384">
                  <c:v>1200</c:v>
                </c:pt>
                <c:pt idx="385">
                  <c:v>1200</c:v>
                </c:pt>
                <c:pt idx="386">
                  <c:v>1200</c:v>
                </c:pt>
                <c:pt idx="387">
                  <c:v>1200</c:v>
                </c:pt>
                <c:pt idx="388">
                  <c:v>1200</c:v>
                </c:pt>
                <c:pt idx="389">
                  <c:v>1200</c:v>
                </c:pt>
                <c:pt idx="390">
                  <c:v>1200</c:v>
                </c:pt>
                <c:pt idx="391">
                  <c:v>2000</c:v>
                </c:pt>
                <c:pt idx="392">
                  <c:v>1200</c:v>
                </c:pt>
                <c:pt idx="393">
                  <c:v>1200</c:v>
                </c:pt>
                <c:pt idx="394">
                  <c:v>1200</c:v>
                </c:pt>
                <c:pt idx="395">
                  <c:v>1200</c:v>
                </c:pt>
                <c:pt idx="396">
                  <c:v>1200</c:v>
                </c:pt>
                <c:pt idx="397">
                  <c:v>1200</c:v>
                </c:pt>
                <c:pt idx="398">
                  <c:v>1200</c:v>
                </c:pt>
                <c:pt idx="399">
                  <c:v>1200</c:v>
                </c:pt>
                <c:pt idx="400">
                  <c:v>1200</c:v>
                </c:pt>
                <c:pt idx="401">
                  <c:v>2000</c:v>
                </c:pt>
                <c:pt idx="402">
                  <c:v>1200</c:v>
                </c:pt>
                <c:pt idx="403">
                  <c:v>1200</c:v>
                </c:pt>
                <c:pt idx="404">
                  <c:v>1200</c:v>
                </c:pt>
                <c:pt idx="405">
                  <c:v>1200</c:v>
                </c:pt>
                <c:pt idx="406">
                  <c:v>1200</c:v>
                </c:pt>
                <c:pt idx="407">
                  <c:v>1200</c:v>
                </c:pt>
                <c:pt idx="408">
                  <c:v>1200</c:v>
                </c:pt>
                <c:pt idx="409">
                  <c:v>1200</c:v>
                </c:pt>
                <c:pt idx="410">
                  <c:v>1200</c:v>
                </c:pt>
                <c:pt idx="411">
                  <c:v>2000</c:v>
                </c:pt>
                <c:pt idx="412">
                  <c:v>1200</c:v>
                </c:pt>
                <c:pt idx="413">
                  <c:v>1200</c:v>
                </c:pt>
                <c:pt idx="414">
                  <c:v>1200</c:v>
                </c:pt>
                <c:pt idx="415">
                  <c:v>1200</c:v>
                </c:pt>
                <c:pt idx="416">
                  <c:v>1200</c:v>
                </c:pt>
                <c:pt idx="417">
                  <c:v>1200</c:v>
                </c:pt>
                <c:pt idx="418">
                  <c:v>1200</c:v>
                </c:pt>
                <c:pt idx="419">
                  <c:v>1200</c:v>
                </c:pt>
                <c:pt idx="420">
                  <c:v>1200</c:v>
                </c:pt>
                <c:pt idx="421">
                  <c:v>1200</c:v>
                </c:pt>
                <c:pt idx="422">
                  <c:v>1200</c:v>
                </c:pt>
                <c:pt idx="423">
                  <c:v>1200</c:v>
                </c:pt>
                <c:pt idx="424">
                  <c:v>2000</c:v>
                </c:pt>
                <c:pt idx="425">
                  <c:v>1200</c:v>
                </c:pt>
                <c:pt idx="426">
                  <c:v>1200</c:v>
                </c:pt>
                <c:pt idx="427">
                  <c:v>1200</c:v>
                </c:pt>
                <c:pt idx="428">
                  <c:v>1200</c:v>
                </c:pt>
                <c:pt idx="429">
                  <c:v>1200</c:v>
                </c:pt>
                <c:pt idx="430">
                  <c:v>1200</c:v>
                </c:pt>
                <c:pt idx="431">
                  <c:v>1200</c:v>
                </c:pt>
                <c:pt idx="432">
                  <c:v>1200</c:v>
                </c:pt>
                <c:pt idx="433">
                  <c:v>1200</c:v>
                </c:pt>
                <c:pt idx="434">
                  <c:v>2000</c:v>
                </c:pt>
                <c:pt idx="435">
                  <c:v>1200</c:v>
                </c:pt>
                <c:pt idx="436">
                  <c:v>1200</c:v>
                </c:pt>
                <c:pt idx="437">
                  <c:v>1200</c:v>
                </c:pt>
                <c:pt idx="438">
                  <c:v>1200</c:v>
                </c:pt>
                <c:pt idx="439">
                  <c:v>1200</c:v>
                </c:pt>
                <c:pt idx="440">
                  <c:v>1200</c:v>
                </c:pt>
                <c:pt idx="441">
                  <c:v>1200</c:v>
                </c:pt>
                <c:pt idx="442">
                  <c:v>1200</c:v>
                </c:pt>
                <c:pt idx="443">
                  <c:v>1200</c:v>
                </c:pt>
                <c:pt idx="444">
                  <c:v>2000</c:v>
                </c:pt>
                <c:pt idx="445">
                  <c:v>1200</c:v>
                </c:pt>
                <c:pt idx="446">
                  <c:v>1200</c:v>
                </c:pt>
                <c:pt idx="447">
                  <c:v>1200</c:v>
                </c:pt>
                <c:pt idx="448">
                  <c:v>1200</c:v>
                </c:pt>
                <c:pt idx="449">
                  <c:v>1200</c:v>
                </c:pt>
                <c:pt idx="450">
                  <c:v>1200</c:v>
                </c:pt>
                <c:pt idx="451">
                  <c:v>1200</c:v>
                </c:pt>
                <c:pt idx="452">
                  <c:v>1200</c:v>
                </c:pt>
                <c:pt idx="453">
                  <c:v>1200</c:v>
                </c:pt>
                <c:pt idx="454">
                  <c:v>1200</c:v>
                </c:pt>
                <c:pt idx="455">
                  <c:v>1200</c:v>
                </c:pt>
                <c:pt idx="456">
                  <c:v>1200</c:v>
                </c:pt>
                <c:pt idx="457">
                  <c:v>2000</c:v>
                </c:pt>
                <c:pt idx="458">
                  <c:v>1200</c:v>
                </c:pt>
                <c:pt idx="459">
                  <c:v>1200</c:v>
                </c:pt>
                <c:pt idx="460">
                  <c:v>1200</c:v>
                </c:pt>
                <c:pt idx="461">
                  <c:v>1200</c:v>
                </c:pt>
                <c:pt idx="462">
                  <c:v>1200</c:v>
                </c:pt>
                <c:pt idx="463">
                  <c:v>1200</c:v>
                </c:pt>
                <c:pt idx="464">
                  <c:v>1200</c:v>
                </c:pt>
                <c:pt idx="465">
                  <c:v>1200</c:v>
                </c:pt>
                <c:pt idx="466">
                  <c:v>1200</c:v>
                </c:pt>
                <c:pt idx="467">
                  <c:v>2000</c:v>
                </c:pt>
                <c:pt idx="468">
                  <c:v>1200</c:v>
                </c:pt>
                <c:pt idx="469">
                  <c:v>1200</c:v>
                </c:pt>
                <c:pt idx="470">
                  <c:v>1200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Sheet1!$G$1</c:f>
              <c:strCache>
                <c:ptCount val="1"/>
                <c:pt idx="0">
                  <c:v>CPU6_FREQ</c:v>
                </c:pt>
              </c:strCache>
            </c:strRef>
          </c:tx>
          <c:spPr>
            <a:ln w="12700"/>
          </c:spPr>
          <c:marker>
            <c:symbol val="none"/>
          </c:marker>
          <c:val>
            <c:numRef>
              <c:f>Sheet1!$G$2:$G$472</c:f>
              <c:numCache>
                <c:formatCode>General</c:formatCode>
                <c:ptCount val="471"/>
                <c:pt idx="0">
                  <c:v>1200</c:v>
                </c:pt>
                <c:pt idx="1">
                  <c:v>1200</c:v>
                </c:pt>
                <c:pt idx="2">
                  <c:v>1200</c:v>
                </c:pt>
                <c:pt idx="3">
                  <c:v>1200</c:v>
                </c:pt>
                <c:pt idx="4">
                  <c:v>1200</c:v>
                </c:pt>
                <c:pt idx="5">
                  <c:v>1200</c:v>
                </c:pt>
                <c:pt idx="6">
                  <c:v>1200</c:v>
                </c:pt>
                <c:pt idx="7">
                  <c:v>1200</c:v>
                </c:pt>
                <c:pt idx="8">
                  <c:v>1200</c:v>
                </c:pt>
                <c:pt idx="9">
                  <c:v>1200</c:v>
                </c:pt>
                <c:pt idx="10">
                  <c:v>1200</c:v>
                </c:pt>
                <c:pt idx="11">
                  <c:v>2000</c:v>
                </c:pt>
                <c:pt idx="12">
                  <c:v>1200</c:v>
                </c:pt>
                <c:pt idx="13">
                  <c:v>1200</c:v>
                </c:pt>
                <c:pt idx="14">
                  <c:v>1200</c:v>
                </c:pt>
                <c:pt idx="15">
                  <c:v>1200</c:v>
                </c:pt>
                <c:pt idx="16">
                  <c:v>1200</c:v>
                </c:pt>
                <c:pt idx="17">
                  <c:v>1200</c:v>
                </c:pt>
                <c:pt idx="18">
                  <c:v>1200</c:v>
                </c:pt>
                <c:pt idx="19">
                  <c:v>1200</c:v>
                </c:pt>
                <c:pt idx="20">
                  <c:v>1200</c:v>
                </c:pt>
                <c:pt idx="21">
                  <c:v>2000</c:v>
                </c:pt>
                <c:pt idx="22">
                  <c:v>1200</c:v>
                </c:pt>
                <c:pt idx="23">
                  <c:v>1200</c:v>
                </c:pt>
                <c:pt idx="24">
                  <c:v>1200</c:v>
                </c:pt>
                <c:pt idx="25">
                  <c:v>1200</c:v>
                </c:pt>
                <c:pt idx="26">
                  <c:v>1200</c:v>
                </c:pt>
                <c:pt idx="27">
                  <c:v>1200</c:v>
                </c:pt>
                <c:pt idx="28">
                  <c:v>1200</c:v>
                </c:pt>
                <c:pt idx="29">
                  <c:v>1200</c:v>
                </c:pt>
                <c:pt idx="30">
                  <c:v>1200</c:v>
                </c:pt>
                <c:pt idx="31">
                  <c:v>1200</c:v>
                </c:pt>
                <c:pt idx="32">
                  <c:v>2000</c:v>
                </c:pt>
                <c:pt idx="33">
                  <c:v>1200</c:v>
                </c:pt>
                <c:pt idx="34">
                  <c:v>2000</c:v>
                </c:pt>
                <c:pt idx="35">
                  <c:v>1200</c:v>
                </c:pt>
                <c:pt idx="36">
                  <c:v>1200</c:v>
                </c:pt>
                <c:pt idx="37">
                  <c:v>1200</c:v>
                </c:pt>
                <c:pt idx="38">
                  <c:v>2000</c:v>
                </c:pt>
                <c:pt idx="39">
                  <c:v>1200</c:v>
                </c:pt>
                <c:pt idx="40">
                  <c:v>1200</c:v>
                </c:pt>
                <c:pt idx="41">
                  <c:v>1200</c:v>
                </c:pt>
                <c:pt idx="42">
                  <c:v>1200</c:v>
                </c:pt>
                <c:pt idx="43">
                  <c:v>1200</c:v>
                </c:pt>
                <c:pt idx="44">
                  <c:v>1200</c:v>
                </c:pt>
                <c:pt idx="45">
                  <c:v>1200</c:v>
                </c:pt>
                <c:pt idx="46">
                  <c:v>1200</c:v>
                </c:pt>
                <c:pt idx="47">
                  <c:v>1200</c:v>
                </c:pt>
                <c:pt idx="48">
                  <c:v>1200</c:v>
                </c:pt>
                <c:pt idx="49">
                  <c:v>1200</c:v>
                </c:pt>
                <c:pt idx="50">
                  <c:v>1200</c:v>
                </c:pt>
                <c:pt idx="51">
                  <c:v>1200</c:v>
                </c:pt>
                <c:pt idx="52">
                  <c:v>2000</c:v>
                </c:pt>
                <c:pt idx="53">
                  <c:v>1200</c:v>
                </c:pt>
                <c:pt idx="54">
                  <c:v>2000</c:v>
                </c:pt>
                <c:pt idx="55">
                  <c:v>2000</c:v>
                </c:pt>
                <c:pt idx="56">
                  <c:v>1200</c:v>
                </c:pt>
                <c:pt idx="57">
                  <c:v>1200</c:v>
                </c:pt>
                <c:pt idx="58">
                  <c:v>1200</c:v>
                </c:pt>
                <c:pt idx="59">
                  <c:v>1200</c:v>
                </c:pt>
                <c:pt idx="60">
                  <c:v>1200</c:v>
                </c:pt>
                <c:pt idx="61">
                  <c:v>1200</c:v>
                </c:pt>
                <c:pt idx="62">
                  <c:v>2000</c:v>
                </c:pt>
                <c:pt idx="63">
                  <c:v>1200</c:v>
                </c:pt>
                <c:pt idx="64">
                  <c:v>1200</c:v>
                </c:pt>
                <c:pt idx="65">
                  <c:v>1200</c:v>
                </c:pt>
                <c:pt idx="66">
                  <c:v>1200</c:v>
                </c:pt>
                <c:pt idx="67">
                  <c:v>1200</c:v>
                </c:pt>
                <c:pt idx="68">
                  <c:v>1200</c:v>
                </c:pt>
                <c:pt idx="69">
                  <c:v>1200</c:v>
                </c:pt>
                <c:pt idx="70">
                  <c:v>1200</c:v>
                </c:pt>
                <c:pt idx="71">
                  <c:v>1200</c:v>
                </c:pt>
                <c:pt idx="72">
                  <c:v>1200</c:v>
                </c:pt>
                <c:pt idx="73">
                  <c:v>1200</c:v>
                </c:pt>
                <c:pt idx="74">
                  <c:v>2000</c:v>
                </c:pt>
                <c:pt idx="75">
                  <c:v>1200</c:v>
                </c:pt>
                <c:pt idx="76">
                  <c:v>1200</c:v>
                </c:pt>
                <c:pt idx="77">
                  <c:v>1200</c:v>
                </c:pt>
                <c:pt idx="78">
                  <c:v>1200</c:v>
                </c:pt>
                <c:pt idx="79">
                  <c:v>1200</c:v>
                </c:pt>
                <c:pt idx="80">
                  <c:v>1200</c:v>
                </c:pt>
                <c:pt idx="81">
                  <c:v>1200</c:v>
                </c:pt>
                <c:pt idx="82">
                  <c:v>1200</c:v>
                </c:pt>
                <c:pt idx="83">
                  <c:v>1200</c:v>
                </c:pt>
                <c:pt idx="84">
                  <c:v>1200</c:v>
                </c:pt>
                <c:pt idx="85">
                  <c:v>1200</c:v>
                </c:pt>
                <c:pt idx="86">
                  <c:v>1200</c:v>
                </c:pt>
                <c:pt idx="87">
                  <c:v>2000</c:v>
                </c:pt>
                <c:pt idx="88">
                  <c:v>1200</c:v>
                </c:pt>
                <c:pt idx="89">
                  <c:v>1200</c:v>
                </c:pt>
                <c:pt idx="90">
                  <c:v>1200</c:v>
                </c:pt>
                <c:pt idx="91">
                  <c:v>1200</c:v>
                </c:pt>
                <c:pt idx="92">
                  <c:v>1200</c:v>
                </c:pt>
                <c:pt idx="93">
                  <c:v>1200</c:v>
                </c:pt>
                <c:pt idx="94">
                  <c:v>1200</c:v>
                </c:pt>
                <c:pt idx="95">
                  <c:v>1200</c:v>
                </c:pt>
                <c:pt idx="96">
                  <c:v>1200</c:v>
                </c:pt>
                <c:pt idx="97">
                  <c:v>2000</c:v>
                </c:pt>
                <c:pt idx="98">
                  <c:v>1200</c:v>
                </c:pt>
                <c:pt idx="99">
                  <c:v>1200</c:v>
                </c:pt>
                <c:pt idx="100">
                  <c:v>1200</c:v>
                </c:pt>
                <c:pt idx="101">
                  <c:v>1200</c:v>
                </c:pt>
                <c:pt idx="102">
                  <c:v>1200</c:v>
                </c:pt>
                <c:pt idx="103">
                  <c:v>1200</c:v>
                </c:pt>
                <c:pt idx="104">
                  <c:v>1200</c:v>
                </c:pt>
                <c:pt idx="105">
                  <c:v>1200</c:v>
                </c:pt>
                <c:pt idx="106">
                  <c:v>1200</c:v>
                </c:pt>
                <c:pt idx="107">
                  <c:v>2000</c:v>
                </c:pt>
                <c:pt idx="108">
                  <c:v>1200</c:v>
                </c:pt>
                <c:pt idx="109">
                  <c:v>1200</c:v>
                </c:pt>
                <c:pt idx="110">
                  <c:v>1200</c:v>
                </c:pt>
                <c:pt idx="111">
                  <c:v>1200</c:v>
                </c:pt>
                <c:pt idx="112">
                  <c:v>1200</c:v>
                </c:pt>
                <c:pt idx="113">
                  <c:v>1200</c:v>
                </c:pt>
                <c:pt idx="114">
                  <c:v>1200</c:v>
                </c:pt>
                <c:pt idx="115">
                  <c:v>1200</c:v>
                </c:pt>
                <c:pt idx="116">
                  <c:v>1200</c:v>
                </c:pt>
                <c:pt idx="117">
                  <c:v>2000</c:v>
                </c:pt>
                <c:pt idx="118">
                  <c:v>1200</c:v>
                </c:pt>
                <c:pt idx="119">
                  <c:v>1200</c:v>
                </c:pt>
                <c:pt idx="120">
                  <c:v>1200</c:v>
                </c:pt>
                <c:pt idx="121">
                  <c:v>1200</c:v>
                </c:pt>
                <c:pt idx="122">
                  <c:v>1200</c:v>
                </c:pt>
                <c:pt idx="123">
                  <c:v>1200</c:v>
                </c:pt>
                <c:pt idx="124">
                  <c:v>1200</c:v>
                </c:pt>
                <c:pt idx="125">
                  <c:v>1200</c:v>
                </c:pt>
                <c:pt idx="126">
                  <c:v>1200</c:v>
                </c:pt>
                <c:pt idx="127">
                  <c:v>1200</c:v>
                </c:pt>
                <c:pt idx="128">
                  <c:v>1200</c:v>
                </c:pt>
                <c:pt idx="129">
                  <c:v>1200</c:v>
                </c:pt>
                <c:pt idx="130">
                  <c:v>2000</c:v>
                </c:pt>
                <c:pt idx="131">
                  <c:v>1200</c:v>
                </c:pt>
                <c:pt idx="132">
                  <c:v>1200</c:v>
                </c:pt>
                <c:pt idx="133">
                  <c:v>1200</c:v>
                </c:pt>
                <c:pt idx="134">
                  <c:v>1200</c:v>
                </c:pt>
                <c:pt idx="135">
                  <c:v>1200</c:v>
                </c:pt>
                <c:pt idx="136">
                  <c:v>1200</c:v>
                </c:pt>
                <c:pt idx="137">
                  <c:v>1200</c:v>
                </c:pt>
                <c:pt idx="138">
                  <c:v>1200</c:v>
                </c:pt>
                <c:pt idx="139">
                  <c:v>1200</c:v>
                </c:pt>
                <c:pt idx="140">
                  <c:v>2000</c:v>
                </c:pt>
                <c:pt idx="141">
                  <c:v>1200</c:v>
                </c:pt>
                <c:pt idx="142">
                  <c:v>1200</c:v>
                </c:pt>
                <c:pt idx="143">
                  <c:v>1200</c:v>
                </c:pt>
                <c:pt idx="144">
                  <c:v>1200</c:v>
                </c:pt>
                <c:pt idx="145">
                  <c:v>1200</c:v>
                </c:pt>
                <c:pt idx="146">
                  <c:v>1200</c:v>
                </c:pt>
                <c:pt idx="147">
                  <c:v>1200</c:v>
                </c:pt>
                <c:pt idx="148">
                  <c:v>1200</c:v>
                </c:pt>
                <c:pt idx="149">
                  <c:v>1200</c:v>
                </c:pt>
                <c:pt idx="150">
                  <c:v>2000</c:v>
                </c:pt>
                <c:pt idx="151">
                  <c:v>1200</c:v>
                </c:pt>
                <c:pt idx="152">
                  <c:v>1200</c:v>
                </c:pt>
                <c:pt idx="153">
                  <c:v>1200</c:v>
                </c:pt>
                <c:pt idx="154">
                  <c:v>1200</c:v>
                </c:pt>
                <c:pt idx="155">
                  <c:v>1200</c:v>
                </c:pt>
                <c:pt idx="156">
                  <c:v>1200</c:v>
                </c:pt>
                <c:pt idx="157">
                  <c:v>1200</c:v>
                </c:pt>
                <c:pt idx="158">
                  <c:v>1200</c:v>
                </c:pt>
                <c:pt idx="159">
                  <c:v>1200</c:v>
                </c:pt>
                <c:pt idx="160">
                  <c:v>1200</c:v>
                </c:pt>
                <c:pt idx="161">
                  <c:v>1200</c:v>
                </c:pt>
                <c:pt idx="162">
                  <c:v>1200</c:v>
                </c:pt>
                <c:pt idx="163">
                  <c:v>2000</c:v>
                </c:pt>
                <c:pt idx="164">
                  <c:v>1200</c:v>
                </c:pt>
                <c:pt idx="165">
                  <c:v>1200</c:v>
                </c:pt>
                <c:pt idx="166">
                  <c:v>1200</c:v>
                </c:pt>
                <c:pt idx="167">
                  <c:v>1200</c:v>
                </c:pt>
                <c:pt idx="168">
                  <c:v>1200</c:v>
                </c:pt>
                <c:pt idx="169">
                  <c:v>1200</c:v>
                </c:pt>
                <c:pt idx="170">
                  <c:v>1200</c:v>
                </c:pt>
                <c:pt idx="171">
                  <c:v>1200</c:v>
                </c:pt>
                <c:pt idx="172">
                  <c:v>1200</c:v>
                </c:pt>
                <c:pt idx="173">
                  <c:v>2000</c:v>
                </c:pt>
                <c:pt idx="174">
                  <c:v>1200</c:v>
                </c:pt>
                <c:pt idx="175">
                  <c:v>1200</c:v>
                </c:pt>
                <c:pt idx="176">
                  <c:v>1200</c:v>
                </c:pt>
                <c:pt idx="177">
                  <c:v>1200</c:v>
                </c:pt>
                <c:pt idx="178">
                  <c:v>1200</c:v>
                </c:pt>
                <c:pt idx="179">
                  <c:v>1200</c:v>
                </c:pt>
                <c:pt idx="180">
                  <c:v>1200</c:v>
                </c:pt>
                <c:pt idx="181">
                  <c:v>1200</c:v>
                </c:pt>
                <c:pt idx="182">
                  <c:v>1200</c:v>
                </c:pt>
                <c:pt idx="183">
                  <c:v>2000</c:v>
                </c:pt>
                <c:pt idx="184">
                  <c:v>1200</c:v>
                </c:pt>
                <c:pt idx="185">
                  <c:v>1200</c:v>
                </c:pt>
                <c:pt idx="186">
                  <c:v>1200</c:v>
                </c:pt>
                <c:pt idx="187">
                  <c:v>1200</c:v>
                </c:pt>
                <c:pt idx="188">
                  <c:v>1200</c:v>
                </c:pt>
                <c:pt idx="189">
                  <c:v>1200</c:v>
                </c:pt>
                <c:pt idx="190">
                  <c:v>1200</c:v>
                </c:pt>
                <c:pt idx="191">
                  <c:v>1200</c:v>
                </c:pt>
                <c:pt idx="192">
                  <c:v>1200</c:v>
                </c:pt>
                <c:pt idx="193">
                  <c:v>2000</c:v>
                </c:pt>
                <c:pt idx="194">
                  <c:v>1200</c:v>
                </c:pt>
                <c:pt idx="195">
                  <c:v>1200</c:v>
                </c:pt>
                <c:pt idx="196">
                  <c:v>1200</c:v>
                </c:pt>
                <c:pt idx="197">
                  <c:v>1200</c:v>
                </c:pt>
                <c:pt idx="198">
                  <c:v>1200</c:v>
                </c:pt>
                <c:pt idx="199">
                  <c:v>1200</c:v>
                </c:pt>
                <c:pt idx="200">
                  <c:v>1200</c:v>
                </c:pt>
                <c:pt idx="201">
                  <c:v>1200</c:v>
                </c:pt>
                <c:pt idx="202">
                  <c:v>1200</c:v>
                </c:pt>
                <c:pt idx="203">
                  <c:v>1200</c:v>
                </c:pt>
                <c:pt idx="204">
                  <c:v>1200</c:v>
                </c:pt>
                <c:pt idx="205">
                  <c:v>1200</c:v>
                </c:pt>
                <c:pt idx="206">
                  <c:v>2000</c:v>
                </c:pt>
                <c:pt idx="207">
                  <c:v>1200</c:v>
                </c:pt>
                <c:pt idx="208">
                  <c:v>1200</c:v>
                </c:pt>
                <c:pt idx="209">
                  <c:v>1200</c:v>
                </c:pt>
                <c:pt idx="210">
                  <c:v>1200</c:v>
                </c:pt>
                <c:pt idx="211">
                  <c:v>1200</c:v>
                </c:pt>
                <c:pt idx="212">
                  <c:v>1200</c:v>
                </c:pt>
                <c:pt idx="213">
                  <c:v>1200</c:v>
                </c:pt>
                <c:pt idx="214">
                  <c:v>1200</c:v>
                </c:pt>
                <c:pt idx="215">
                  <c:v>1200</c:v>
                </c:pt>
                <c:pt idx="216">
                  <c:v>2000</c:v>
                </c:pt>
                <c:pt idx="217">
                  <c:v>1200</c:v>
                </c:pt>
                <c:pt idx="218">
                  <c:v>1200</c:v>
                </c:pt>
                <c:pt idx="219">
                  <c:v>1200</c:v>
                </c:pt>
                <c:pt idx="220">
                  <c:v>1200</c:v>
                </c:pt>
                <c:pt idx="221">
                  <c:v>1200</c:v>
                </c:pt>
                <c:pt idx="222">
                  <c:v>1200</c:v>
                </c:pt>
                <c:pt idx="223">
                  <c:v>1200</c:v>
                </c:pt>
                <c:pt idx="224">
                  <c:v>1200</c:v>
                </c:pt>
                <c:pt idx="225">
                  <c:v>1200</c:v>
                </c:pt>
                <c:pt idx="226">
                  <c:v>2000</c:v>
                </c:pt>
                <c:pt idx="227">
                  <c:v>1200</c:v>
                </c:pt>
                <c:pt idx="228">
                  <c:v>1200</c:v>
                </c:pt>
                <c:pt idx="229">
                  <c:v>1200</c:v>
                </c:pt>
                <c:pt idx="230">
                  <c:v>1200</c:v>
                </c:pt>
                <c:pt idx="231">
                  <c:v>1200</c:v>
                </c:pt>
                <c:pt idx="232">
                  <c:v>1200</c:v>
                </c:pt>
                <c:pt idx="233">
                  <c:v>1200</c:v>
                </c:pt>
                <c:pt idx="234">
                  <c:v>1200</c:v>
                </c:pt>
                <c:pt idx="235">
                  <c:v>1200</c:v>
                </c:pt>
                <c:pt idx="236">
                  <c:v>2000</c:v>
                </c:pt>
                <c:pt idx="237">
                  <c:v>1200</c:v>
                </c:pt>
                <c:pt idx="238">
                  <c:v>1200</c:v>
                </c:pt>
                <c:pt idx="239">
                  <c:v>1200</c:v>
                </c:pt>
                <c:pt idx="240">
                  <c:v>1200</c:v>
                </c:pt>
                <c:pt idx="241">
                  <c:v>1200</c:v>
                </c:pt>
                <c:pt idx="242">
                  <c:v>1200</c:v>
                </c:pt>
                <c:pt idx="243">
                  <c:v>1200</c:v>
                </c:pt>
                <c:pt idx="244">
                  <c:v>1200</c:v>
                </c:pt>
                <c:pt idx="245">
                  <c:v>1200</c:v>
                </c:pt>
                <c:pt idx="246">
                  <c:v>1200</c:v>
                </c:pt>
                <c:pt idx="247">
                  <c:v>1200</c:v>
                </c:pt>
                <c:pt idx="248">
                  <c:v>1200</c:v>
                </c:pt>
                <c:pt idx="249">
                  <c:v>2000</c:v>
                </c:pt>
                <c:pt idx="250">
                  <c:v>1200</c:v>
                </c:pt>
                <c:pt idx="251">
                  <c:v>1200</c:v>
                </c:pt>
                <c:pt idx="252">
                  <c:v>1200</c:v>
                </c:pt>
                <c:pt idx="253">
                  <c:v>1200</c:v>
                </c:pt>
                <c:pt idx="254">
                  <c:v>1200</c:v>
                </c:pt>
                <c:pt idx="255">
                  <c:v>1200</c:v>
                </c:pt>
                <c:pt idx="256">
                  <c:v>1200</c:v>
                </c:pt>
                <c:pt idx="257">
                  <c:v>1200</c:v>
                </c:pt>
                <c:pt idx="258">
                  <c:v>1200</c:v>
                </c:pt>
                <c:pt idx="259">
                  <c:v>2000</c:v>
                </c:pt>
                <c:pt idx="260">
                  <c:v>1200</c:v>
                </c:pt>
                <c:pt idx="261">
                  <c:v>1200</c:v>
                </c:pt>
                <c:pt idx="262">
                  <c:v>1200</c:v>
                </c:pt>
                <c:pt idx="263">
                  <c:v>1200</c:v>
                </c:pt>
                <c:pt idx="264">
                  <c:v>1200</c:v>
                </c:pt>
                <c:pt idx="265">
                  <c:v>1200</c:v>
                </c:pt>
                <c:pt idx="266">
                  <c:v>1200</c:v>
                </c:pt>
                <c:pt idx="267">
                  <c:v>1200</c:v>
                </c:pt>
                <c:pt idx="268">
                  <c:v>1200</c:v>
                </c:pt>
                <c:pt idx="269">
                  <c:v>2000</c:v>
                </c:pt>
                <c:pt idx="270">
                  <c:v>1200</c:v>
                </c:pt>
                <c:pt idx="271">
                  <c:v>1200</c:v>
                </c:pt>
                <c:pt idx="272">
                  <c:v>1200</c:v>
                </c:pt>
                <c:pt idx="273">
                  <c:v>1200</c:v>
                </c:pt>
                <c:pt idx="274">
                  <c:v>1200</c:v>
                </c:pt>
                <c:pt idx="275">
                  <c:v>1200</c:v>
                </c:pt>
                <c:pt idx="276">
                  <c:v>1200</c:v>
                </c:pt>
                <c:pt idx="277">
                  <c:v>1200</c:v>
                </c:pt>
                <c:pt idx="278">
                  <c:v>1200</c:v>
                </c:pt>
                <c:pt idx="279">
                  <c:v>1200</c:v>
                </c:pt>
                <c:pt idx="280">
                  <c:v>1200</c:v>
                </c:pt>
                <c:pt idx="281">
                  <c:v>1200</c:v>
                </c:pt>
                <c:pt idx="282">
                  <c:v>2000</c:v>
                </c:pt>
                <c:pt idx="283">
                  <c:v>1200</c:v>
                </c:pt>
                <c:pt idx="284">
                  <c:v>1200</c:v>
                </c:pt>
                <c:pt idx="285">
                  <c:v>1200</c:v>
                </c:pt>
                <c:pt idx="286">
                  <c:v>1200</c:v>
                </c:pt>
                <c:pt idx="287">
                  <c:v>1200</c:v>
                </c:pt>
                <c:pt idx="288">
                  <c:v>1200</c:v>
                </c:pt>
                <c:pt idx="289">
                  <c:v>1200</c:v>
                </c:pt>
                <c:pt idx="290">
                  <c:v>1200</c:v>
                </c:pt>
                <c:pt idx="291">
                  <c:v>1200</c:v>
                </c:pt>
                <c:pt idx="292">
                  <c:v>2000</c:v>
                </c:pt>
                <c:pt idx="293">
                  <c:v>1200</c:v>
                </c:pt>
                <c:pt idx="294">
                  <c:v>1200</c:v>
                </c:pt>
                <c:pt idx="295">
                  <c:v>1200</c:v>
                </c:pt>
                <c:pt idx="296">
                  <c:v>1200</c:v>
                </c:pt>
                <c:pt idx="297">
                  <c:v>1200</c:v>
                </c:pt>
                <c:pt idx="298">
                  <c:v>1200</c:v>
                </c:pt>
                <c:pt idx="299">
                  <c:v>1200</c:v>
                </c:pt>
                <c:pt idx="300">
                  <c:v>1200</c:v>
                </c:pt>
                <c:pt idx="301">
                  <c:v>1200</c:v>
                </c:pt>
                <c:pt idx="302">
                  <c:v>2000</c:v>
                </c:pt>
                <c:pt idx="303">
                  <c:v>1200</c:v>
                </c:pt>
                <c:pt idx="304">
                  <c:v>1200</c:v>
                </c:pt>
                <c:pt idx="305">
                  <c:v>1200</c:v>
                </c:pt>
                <c:pt idx="306">
                  <c:v>1200</c:v>
                </c:pt>
                <c:pt idx="307">
                  <c:v>1200</c:v>
                </c:pt>
                <c:pt idx="308">
                  <c:v>1200</c:v>
                </c:pt>
                <c:pt idx="309">
                  <c:v>1200</c:v>
                </c:pt>
                <c:pt idx="310">
                  <c:v>1200</c:v>
                </c:pt>
                <c:pt idx="311">
                  <c:v>1200</c:v>
                </c:pt>
                <c:pt idx="312">
                  <c:v>1200</c:v>
                </c:pt>
                <c:pt idx="313">
                  <c:v>1200</c:v>
                </c:pt>
                <c:pt idx="314">
                  <c:v>1200</c:v>
                </c:pt>
                <c:pt idx="315">
                  <c:v>1200</c:v>
                </c:pt>
                <c:pt idx="316">
                  <c:v>1200</c:v>
                </c:pt>
                <c:pt idx="317">
                  <c:v>1200</c:v>
                </c:pt>
                <c:pt idx="318">
                  <c:v>1200</c:v>
                </c:pt>
                <c:pt idx="319">
                  <c:v>1200</c:v>
                </c:pt>
                <c:pt idx="320">
                  <c:v>1200</c:v>
                </c:pt>
                <c:pt idx="321">
                  <c:v>1200</c:v>
                </c:pt>
                <c:pt idx="322">
                  <c:v>1200</c:v>
                </c:pt>
                <c:pt idx="323">
                  <c:v>1200</c:v>
                </c:pt>
                <c:pt idx="324">
                  <c:v>1200</c:v>
                </c:pt>
                <c:pt idx="325">
                  <c:v>2000</c:v>
                </c:pt>
                <c:pt idx="326">
                  <c:v>1200</c:v>
                </c:pt>
                <c:pt idx="327">
                  <c:v>1200</c:v>
                </c:pt>
                <c:pt idx="328">
                  <c:v>1200</c:v>
                </c:pt>
                <c:pt idx="329">
                  <c:v>1200</c:v>
                </c:pt>
                <c:pt idx="330">
                  <c:v>1200</c:v>
                </c:pt>
                <c:pt idx="331">
                  <c:v>1200</c:v>
                </c:pt>
                <c:pt idx="332">
                  <c:v>1200</c:v>
                </c:pt>
                <c:pt idx="333">
                  <c:v>1200</c:v>
                </c:pt>
                <c:pt idx="334">
                  <c:v>1200</c:v>
                </c:pt>
                <c:pt idx="335">
                  <c:v>1200</c:v>
                </c:pt>
                <c:pt idx="336">
                  <c:v>1200</c:v>
                </c:pt>
                <c:pt idx="337">
                  <c:v>1200</c:v>
                </c:pt>
                <c:pt idx="338">
                  <c:v>1200</c:v>
                </c:pt>
                <c:pt idx="339">
                  <c:v>1200</c:v>
                </c:pt>
                <c:pt idx="340">
                  <c:v>1200</c:v>
                </c:pt>
                <c:pt idx="341">
                  <c:v>1200</c:v>
                </c:pt>
                <c:pt idx="342">
                  <c:v>1200</c:v>
                </c:pt>
                <c:pt idx="343">
                  <c:v>1200</c:v>
                </c:pt>
                <c:pt idx="344">
                  <c:v>1200</c:v>
                </c:pt>
                <c:pt idx="345">
                  <c:v>1200</c:v>
                </c:pt>
                <c:pt idx="346">
                  <c:v>1200</c:v>
                </c:pt>
                <c:pt idx="347">
                  <c:v>1200</c:v>
                </c:pt>
                <c:pt idx="348">
                  <c:v>2000</c:v>
                </c:pt>
                <c:pt idx="349">
                  <c:v>1200</c:v>
                </c:pt>
                <c:pt idx="350">
                  <c:v>1200</c:v>
                </c:pt>
                <c:pt idx="351">
                  <c:v>1200</c:v>
                </c:pt>
                <c:pt idx="352">
                  <c:v>1200</c:v>
                </c:pt>
                <c:pt idx="353">
                  <c:v>1200</c:v>
                </c:pt>
                <c:pt idx="354">
                  <c:v>1200</c:v>
                </c:pt>
                <c:pt idx="355">
                  <c:v>1200</c:v>
                </c:pt>
                <c:pt idx="356">
                  <c:v>1200</c:v>
                </c:pt>
                <c:pt idx="357">
                  <c:v>1200</c:v>
                </c:pt>
                <c:pt idx="358">
                  <c:v>2000</c:v>
                </c:pt>
                <c:pt idx="359">
                  <c:v>1200</c:v>
                </c:pt>
                <c:pt idx="360">
                  <c:v>1200</c:v>
                </c:pt>
                <c:pt idx="361">
                  <c:v>1200</c:v>
                </c:pt>
                <c:pt idx="362">
                  <c:v>1200</c:v>
                </c:pt>
                <c:pt idx="363">
                  <c:v>1200</c:v>
                </c:pt>
                <c:pt idx="364">
                  <c:v>1200</c:v>
                </c:pt>
                <c:pt idx="365">
                  <c:v>1200</c:v>
                </c:pt>
                <c:pt idx="366">
                  <c:v>1200</c:v>
                </c:pt>
                <c:pt idx="367">
                  <c:v>1200</c:v>
                </c:pt>
                <c:pt idx="368">
                  <c:v>2000</c:v>
                </c:pt>
                <c:pt idx="369">
                  <c:v>1200</c:v>
                </c:pt>
                <c:pt idx="370">
                  <c:v>1200</c:v>
                </c:pt>
                <c:pt idx="371">
                  <c:v>1200</c:v>
                </c:pt>
                <c:pt idx="372">
                  <c:v>1200</c:v>
                </c:pt>
                <c:pt idx="373">
                  <c:v>1200</c:v>
                </c:pt>
                <c:pt idx="374">
                  <c:v>1200</c:v>
                </c:pt>
                <c:pt idx="375">
                  <c:v>1200</c:v>
                </c:pt>
                <c:pt idx="376">
                  <c:v>1200</c:v>
                </c:pt>
                <c:pt idx="377">
                  <c:v>1200</c:v>
                </c:pt>
                <c:pt idx="378">
                  <c:v>1200</c:v>
                </c:pt>
                <c:pt idx="379">
                  <c:v>1200</c:v>
                </c:pt>
                <c:pt idx="380">
                  <c:v>1200</c:v>
                </c:pt>
                <c:pt idx="381">
                  <c:v>2000</c:v>
                </c:pt>
                <c:pt idx="382">
                  <c:v>1200</c:v>
                </c:pt>
                <c:pt idx="383">
                  <c:v>1200</c:v>
                </c:pt>
                <c:pt idx="384">
                  <c:v>1200</c:v>
                </c:pt>
                <c:pt idx="385">
                  <c:v>1200</c:v>
                </c:pt>
                <c:pt idx="386">
                  <c:v>1200</c:v>
                </c:pt>
                <c:pt idx="387">
                  <c:v>1200</c:v>
                </c:pt>
                <c:pt idx="388">
                  <c:v>1200</c:v>
                </c:pt>
                <c:pt idx="389">
                  <c:v>1200</c:v>
                </c:pt>
                <c:pt idx="390">
                  <c:v>1200</c:v>
                </c:pt>
                <c:pt idx="391">
                  <c:v>2000</c:v>
                </c:pt>
                <c:pt idx="392">
                  <c:v>1200</c:v>
                </c:pt>
                <c:pt idx="393">
                  <c:v>1200</c:v>
                </c:pt>
                <c:pt idx="394">
                  <c:v>1200</c:v>
                </c:pt>
                <c:pt idx="395">
                  <c:v>1200</c:v>
                </c:pt>
                <c:pt idx="396">
                  <c:v>1200</c:v>
                </c:pt>
                <c:pt idx="397">
                  <c:v>1200</c:v>
                </c:pt>
                <c:pt idx="398">
                  <c:v>1200</c:v>
                </c:pt>
                <c:pt idx="399">
                  <c:v>1200</c:v>
                </c:pt>
                <c:pt idx="400">
                  <c:v>1200</c:v>
                </c:pt>
                <c:pt idx="401">
                  <c:v>2000</c:v>
                </c:pt>
                <c:pt idx="402">
                  <c:v>1200</c:v>
                </c:pt>
                <c:pt idx="403">
                  <c:v>1200</c:v>
                </c:pt>
                <c:pt idx="404">
                  <c:v>1200</c:v>
                </c:pt>
                <c:pt idx="405">
                  <c:v>1200</c:v>
                </c:pt>
                <c:pt idx="406">
                  <c:v>1200</c:v>
                </c:pt>
                <c:pt idx="407">
                  <c:v>1200</c:v>
                </c:pt>
                <c:pt idx="408">
                  <c:v>1200</c:v>
                </c:pt>
                <c:pt idx="409">
                  <c:v>1200</c:v>
                </c:pt>
                <c:pt idx="410">
                  <c:v>1200</c:v>
                </c:pt>
                <c:pt idx="411">
                  <c:v>1200</c:v>
                </c:pt>
                <c:pt idx="412">
                  <c:v>1200</c:v>
                </c:pt>
                <c:pt idx="413">
                  <c:v>1200</c:v>
                </c:pt>
                <c:pt idx="414">
                  <c:v>2000</c:v>
                </c:pt>
                <c:pt idx="415">
                  <c:v>1200</c:v>
                </c:pt>
                <c:pt idx="416">
                  <c:v>1200</c:v>
                </c:pt>
                <c:pt idx="417">
                  <c:v>1200</c:v>
                </c:pt>
                <c:pt idx="418">
                  <c:v>1200</c:v>
                </c:pt>
                <c:pt idx="419">
                  <c:v>1200</c:v>
                </c:pt>
                <c:pt idx="420">
                  <c:v>1200</c:v>
                </c:pt>
                <c:pt idx="421">
                  <c:v>1200</c:v>
                </c:pt>
                <c:pt idx="422">
                  <c:v>1200</c:v>
                </c:pt>
                <c:pt idx="423">
                  <c:v>1200</c:v>
                </c:pt>
                <c:pt idx="424">
                  <c:v>2000</c:v>
                </c:pt>
                <c:pt idx="425">
                  <c:v>1200</c:v>
                </c:pt>
                <c:pt idx="426">
                  <c:v>1200</c:v>
                </c:pt>
                <c:pt idx="427">
                  <c:v>1200</c:v>
                </c:pt>
                <c:pt idx="428">
                  <c:v>1200</c:v>
                </c:pt>
                <c:pt idx="429">
                  <c:v>1200</c:v>
                </c:pt>
                <c:pt idx="430">
                  <c:v>1200</c:v>
                </c:pt>
                <c:pt idx="431">
                  <c:v>1200</c:v>
                </c:pt>
                <c:pt idx="432">
                  <c:v>1200</c:v>
                </c:pt>
                <c:pt idx="433">
                  <c:v>1200</c:v>
                </c:pt>
                <c:pt idx="434">
                  <c:v>2000</c:v>
                </c:pt>
                <c:pt idx="435">
                  <c:v>1200</c:v>
                </c:pt>
                <c:pt idx="436">
                  <c:v>1200</c:v>
                </c:pt>
                <c:pt idx="437">
                  <c:v>1200</c:v>
                </c:pt>
                <c:pt idx="438">
                  <c:v>1200</c:v>
                </c:pt>
                <c:pt idx="439">
                  <c:v>1200</c:v>
                </c:pt>
                <c:pt idx="440">
                  <c:v>1200</c:v>
                </c:pt>
                <c:pt idx="441">
                  <c:v>1200</c:v>
                </c:pt>
                <c:pt idx="442">
                  <c:v>1200</c:v>
                </c:pt>
                <c:pt idx="443">
                  <c:v>1200</c:v>
                </c:pt>
                <c:pt idx="444">
                  <c:v>2000</c:v>
                </c:pt>
                <c:pt idx="445">
                  <c:v>1200</c:v>
                </c:pt>
                <c:pt idx="446">
                  <c:v>1200</c:v>
                </c:pt>
                <c:pt idx="447">
                  <c:v>1200</c:v>
                </c:pt>
                <c:pt idx="448">
                  <c:v>1200</c:v>
                </c:pt>
                <c:pt idx="449">
                  <c:v>1200</c:v>
                </c:pt>
                <c:pt idx="450">
                  <c:v>1200</c:v>
                </c:pt>
                <c:pt idx="451">
                  <c:v>1200</c:v>
                </c:pt>
                <c:pt idx="452">
                  <c:v>1200</c:v>
                </c:pt>
                <c:pt idx="453">
                  <c:v>1200</c:v>
                </c:pt>
                <c:pt idx="454">
                  <c:v>1200</c:v>
                </c:pt>
                <c:pt idx="455">
                  <c:v>1200</c:v>
                </c:pt>
                <c:pt idx="456">
                  <c:v>1200</c:v>
                </c:pt>
                <c:pt idx="457">
                  <c:v>2000</c:v>
                </c:pt>
                <c:pt idx="458">
                  <c:v>1200</c:v>
                </c:pt>
                <c:pt idx="459">
                  <c:v>1200</c:v>
                </c:pt>
                <c:pt idx="460">
                  <c:v>1200</c:v>
                </c:pt>
                <c:pt idx="461">
                  <c:v>1200</c:v>
                </c:pt>
                <c:pt idx="462">
                  <c:v>1200</c:v>
                </c:pt>
                <c:pt idx="463">
                  <c:v>1200</c:v>
                </c:pt>
                <c:pt idx="464">
                  <c:v>1200</c:v>
                </c:pt>
                <c:pt idx="465">
                  <c:v>1200</c:v>
                </c:pt>
                <c:pt idx="466">
                  <c:v>1200</c:v>
                </c:pt>
                <c:pt idx="467">
                  <c:v>2000</c:v>
                </c:pt>
                <c:pt idx="468">
                  <c:v>1200</c:v>
                </c:pt>
                <c:pt idx="469">
                  <c:v>1200</c:v>
                </c:pt>
                <c:pt idx="470">
                  <c:v>1200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Sheet1!$H$1</c:f>
              <c:strCache>
                <c:ptCount val="1"/>
                <c:pt idx="0">
                  <c:v>CPU7_FREQ</c:v>
                </c:pt>
              </c:strCache>
            </c:strRef>
          </c:tx>
          <c:spPr>
            <a:ln w="12700">
              <a:solidFill>
                <a:srgbClr val="FFC000"/>
              </a:solidFill>
            </a:ln>
          </c:spPr>
          <c:marker>
            <c:symbol val="none"/>
          </c:marker>
          <c:val>
            <c:numRef>
              <c:f>Sheet1!$H$2:$H$472</c:f>
              <c:numCache>
                <c:formatCode>General</c:formatCode>
                <c:ptCount val="471"/>
                <c:pt idx="0">
                  <c:v>1200</c:v>
                </c:pt>
                <c:pt idx="1">
                  <c:v>1200</c:v>
                </c:pt>
                <c:pt idx="2">
                  <c:v>1200</c:v>
                </c:pt>
                <c:pt idx="3">
                  <c:v>1200</c:v>
                </c:pt>
                <c:pt idx="4">
                  <c:v>1200</c:v>
                </c:pt>
                <c:pt idx="5">
                  <c:v>1200</c:v>
                </c:pt>
                <c:pt idx="6">
                  <c:v>1200</c:v>
                </c:pt>
                <c:pt idx="7">
                  <c:v>1200</c:v>
                </c:pt>
                <c:pt idx="8">
                  <c:v>1200</c:v>
                </c:pt>
                <c:pt idx="9">
                  <c:v>1200</c:v>
                </c:pt>
                <c:pt idx="10">
                  <c:v>1200</c:v>
                </c:pt>
                <c:pt idx="11">
                  <c:v>2000</c:v>
                </c:pt>
                <c:pt idx="12">
                  <c:v>1200</c:v>
                </c:pt>
                <c:pt idx="13">
                  <c:v>1200</c:v>
                </c:pt>
                <c:pt idx="14">
                  <c:v>1200</c:v>
                </c:pt>
                <c:pt idx="15">
                  <c:v>1200</c:v>
                </c:pt>
                <c:pt idx="16">
                  <c:v>1200</c:v>
                </c:pt>
                <c:pt idx="17">
                  <c:v>1200</c:v>
                </c:pt>
                <c:pt idx="18">
                  <c:v>1200</c:v>
                </c:pt>
                <c:pt idx="19">
                  <c:v>1200</c:v>
                </c:pt>
                <c:pt idx="20">
                  <c:v>1200</c:v>
                </c:pt>
                <c:pt idx="21">
                  <c:v>2000</c:v>
                </c:pt>
                <c:pt idx="22">
                  <c:v>1200</c:v>
                </c:pt>
                <c:pt idx="23">
                  <c:v>1200</c:v>
                </c:pt>
                <c:pt idx="24">
                  <c:v>1200</c:v>
                </c:pt>
                <c:pt idx="25">
                  <c:v>1200</c:v>
                </c:pt>
                <c:pt idx="26">
                  <c:v>1200</c:v>
                </c:pt>
                <c:pt idx="27">
                  <c:v>1200</c:v>
                </c:pt>
                <c:pt idx="28">
                  <c:v>1200</c:v>
                </c:pt>
                <c:pt idx="29">
                  <c:v>1200</c:v>
                </c:pt>
                <c:pt idx="30">
                  <c:v>1200</c:v>
                </c:pt>
                <c:pt idx="31">
                  <c:v>1200</c:v>
                </c:pt>
                <c:pt idx="32">
                  <c:v>2000</c:v>
                </c:pt>
                <c:pt idx="33">
                  <c:v>1200</c:v>
                </c:pt>
                <c:pt idx="34">
                  <c:v>2000</c:v>
                </c:pt>
                <c:pt idx="35">
                  <c:v>1200</c:v>
                </c:pt>
                <c:pt idx="36">
                  <c:v>1200</c:v>
                </c:pt>
                <c:pt idx="37">
                  <c:v>1200</c:v>
                </c:pt>
                <c:pt idx="38">
                  <c:v>2000</c:v>
                </c:pt>
                <c:pt idx="39">
                  <c:v>1200</c:v>
                </c:pt>
                <c:pt idx="40">
                  <c:v>1200</c:v>
                </c:pt>
                <c:pt idx="41">
                  <c:v>1200</c:v>
                </c:pt>
                <c:pt idx="42">
                  <c:v>1200</c:v>
                </c:pt>
                <c:pt idx="43">
                  <c:v>1200</c:v>
                </c:pt>
                <c:pt idx="44">
                  <c:v>1200</c:v>
                </c:pt>
                <c:pt idx="45">
                  <c:v>1200</c:v>
                </c:pt>
                <c:pt idx="46">
                  <c:v>1200</c:v>
                </c:pt>
                <c:pt idx="47">
                  <c:v>1200</c:v>
                </c:pt>
                <c:pt idx="48">
                  <c:v>1200</c:v>
                </c:pt>
                <c:pt idx="49">
                  <c:v>1200</c:v>
                </c:pt>
                <c:pt idx="50">
                  <c:v>1200</c:v>
                </c:pt>
                <c:pt idx="51">
                  <c:v>1200</c:v>
                </c:pt>
                <c:pt idx="52">
                  <c:v>2000</c:v>
                </c:pt>
                <c:pt idx="53">
                  <c:v>1200</c:v>
                </c:pt>
                <c:pt idx="54">
                  <c:v>2000</c:v>
                </c:pt>
                <c:pt idx="55">
                  <c:v>2000</c:v>
                </c:pt>
                <c:pt idx="56">
                  <c:v>1200</c:v>
                </c:pt>
                <c:pt idx="57">
                  <c:v>1200</c:v>
                </c:pt>
                <c:pt idx="58">
                  <c:v>1200</c:v>
                </c:pt>
                <c:pt idx="59">
                  <c:v>1200</c:v>
                </c:pt>
                <c:pt idx="60">
                  <c:v>1200</c:v>
                </c:pt>
                <c:pt idx="61">
                  <c:v>1200</c:v>
                </c:pt>
                <c:pt idx="62">
                  <c:v>2000</c:v>
                </c:pt>
                <c:pt idx="63">
                  <c:v>1200</c:v>
                </c:pt>
                <c:pt idx="64">
                  <c:v>1200</c:v>
                </c:pt>
                <c:pt idx="65">
                  <c:v>1200</c:v>
                </c:pt>
                <c:pt idx="66">
                  <c:v>1200</c:v>
                </c:pt>
                <c:pt idx="67">
                  <c:v>1200</c:v>
                </c:pt>
                <c:pt idx="68">
                  <c:v>1200</c:v>
                </c:pt>
                <c:pt idx="69">
                  <c:v>1200</c:v>
                </c:pt>
                <c:pt idx="70">
                  <c:v>1200</c:v>
                </c:pt>
                <c:pt idx="71">
                  <c:v>1200</c:v>
                </c:pt>
                <c:pt idx="72">
                  <c:v>1200</c:v>
                </c:pt>
                <c:pt idx="73">
                  <c:v>1200</c:v>
                </c:pt>
                <c:pt idx="74">
                  <c:v>2000</c:v>
                </c:pt>
                <c:pt idx="75">
                  <c:v>1200</c:v>
                </c:pt>
                <c:pt idx="76">
                  <c:v>1200</c:v>
                </c:pt>
                <c:pt idx="77">
                  <c:v>1200</c:v>
                </c:pt>
                <c:pt idx="78">
                  <c:v>1200</c:v>
                </c:pt>
                <c:pt idx="79">
                  <c:v>1200</c:v>
                </c:pt>
                <c:pt idx="80">
                  <c:v>1200</c:v>
                </c:pt>
                <c:pt idx="81">
                  <c:v>1200</c:v>
                </c:pt>
                <c:pt idx="82">
                  <c:v>1200</c:v>
                </c:pt>
                <c:pt idx="83">
                  <c:v>1200</c:v>
                </c:pt>
                <c:pt idx="84">
                  <c:v>1200</c:v>
                </c:pt>
                <c:pt idx="85">
                  <c:v>1200</c:v>
                </c:pt>
                <c:pt idx="86">
                  <c:v>1200</c:v>
                </c:pt>
                <c:pt idx="87">
                  <c:v>2000</c:v>
                </c:pt>
                <c:pt idx="88">
                  <c:v>1200</c:v>
                </c:pt>
                <c:pt idx="89">
                  <c:v>1200</c:v>
                </c:pt>
                <c:pt idx="90">
                  <c:v>1200</c:v>
                </c:pt>
                <c:pt idx="91">
                  <c:v>1200</c:v>
                </c:pt>
                <c:pt idx="92">
                  <c:v>1200</c:v>
                </c:pt>
                <c:pt idx="93">
                  <c:v>1200</c:v>
                </c:pt>
                <c:pt idx="94">
                  <c:v>1200</c:v>
                </c:pt>
                <c:pt idx="95">
                  <c:v>1200</c:v>
                </c:pt>
                <c:pt idx="96">
                  <c:v>1200</c:v>
                </c:pt>
                <c:pt idx="97">
                  <c:v>2000</c:v>
                </c:pt>
                <c:pt idx="98">
                  <c:v>1200</c:v>
                </c:pt>
                <c:pt idx="99">
                  <c:v>1200</c:v>
                </c:pt>
                <c:pt idx="100">
                  <c:v>1200</c:v>
                </c:pt>
                <c:pt idx="101">
                  <c:v>1200</c:v>
                </c:pt>
                <c:pt idx="102">
                  <c:v>1200</c:v>
                </c:pt>
                <c:pt idx="103">
                  <c:v>1200</c:v>
                </c:pt>
                <c:pt idx="104">
                  <c:v>1200</c:v>
                </c:pt>
                <c:pt idx="105">
                  <c:v>1200</c:v>
                </c:pt>
                <c:pt idx="106">
                  <c:v>1200</c:v>
                </c:pt>
                <c:pt idx="107">
                  <c:v>2000</c:v>
                </c:pt>
                <c:pt idx="108">
                  <c:v>1200</c:v>
                </c:pt>
                <c:pt idx="109">
                  <c:v>1200</c:v>
                </c:pt>
                <c:pt idx="110">
                  <c:v>1200</c:v>
                </c:pt>
                <c:pt idx="111">
                  <c:v>1200</c:v>
                </c:pt>
                <c:pt idx="112">
                  <c:v>1200</c:v>
                </c:pt>
                <c:pt idx="113">
                  <c:v>1200</c:v>
                </c:pt>
                <c:pt idx="114">
                  <c:v>1200</c:v>
                </c:pt>
                <c:pt idx="115">
                  <c:v>1200</c:v>
                </c:pt>
                <c:pt idx="116">
                  <c:v>1200</c:v>
                </c:pt>
                <c:pt idx="117">
                  <c:v>2000</c:v>
                </c:pt>
                <c:pt idx="118">
                  <c:v>1200</c:v>
                </c:pt>
                <c:pt idx="119">
                  <c:v>1200</c:v>
                </c:pt>
                <c:pt idx="120">
                  <c:v>1200</c:v>
                </c:pt>
                <c:pt idx="121">
                  <c:v>1200</c:v>
                </c:pt>
                <c:pt idx="122">
                  <c:v>1200</c:v>
                </c:pt>
                <c:pt idx="123">
                  <c:v>1200</c:v>
                </c:pt>
                <c:pt idx="124">
                  <c:v>1200</c:v>
                </c:pt>
                <c:pt idx="125">
                  <c:v>1200</c:v>
                </c:pt>
                <c:pt idx="126">
                  <c:v>1200</c:v>
                </c:pt>
                <c:pt idx="127">
                  <c:v>1200</c:v>
                </c:pt>
                <c:pt idx="128">
                  <c:v>1200</c:v>
                </c:pt>
                <c:pt idx="129">
                  <c:v>1200</c:v>
                </c:pt>
                <c:pt idx="130">
                  <c:v>2000</c:v>
                </c:pt>
                <c:pt idx="131">
                  <c:v>1200</c:v>
                </c:pt>
                <c:pt idx="132">
                  <c:v>1200</c:v>
                </c:pt>
                <c:pt idx="133">
                  <c:v>1200</c:v>
                </c:pt>
                <c:pt idx="134">
                  <c:v>1200</c:v>
                </c:pt>
                <c:pt idx="135">
                  <c:v>1200</c:v>
                </c:pt>
                <c:pt idx="136">
                  <c:v>1200</c:v>
                </c:pt>
                <c:pt idx="137">
                  <c:v>1200</c:v>
                </c:pt>
                <c:pt idx="138">
                  <c:v>1200</c:v>
                </c:pt>
                <c:pt idx="139">
                  <c:v>1200</c:v>
                </c:pt>
                <c:pt idx="140">
                  <c:v>2000</c:v>
                </c:pt>
                <c:pt idx="141">
                  <c:v>1200</c:v>
                </c:pt>
                <c:pt idx="142">
                  <c:v>1200</c:v>
                </c:pt>
                <c:pt idx="143">
                  <c:v>1200</c:v>
                </c:pt>
                <c:pt idx="144">
                  <c:v>1200</c:v>
                </c:pt>
                <c:pt idx="145">
                  <c:v>1200</c:v>
                </c:pt>
                <c:pt idx="146">
                  <c:v>1200</c:v>
                </c:pt>
                <c:pt idx="147">
                  <c:v>1200</c:v>
                </c:pt>
                <c:pt idx="148">
                  <c:v>1200</c:v>
                </c:pt>
                <c:pt idx="149">
                  <c:v>1200</c:v>
                </c:pt>
                <c:pt idx="150">
                  <c:v>2000</c:v>
                </c:pt>
                <c:pt idx="151">
                  <c:v>1200</c:v>
                </c:pt>
                <c:pt idx="152">
                  <c:v>1200</c:v>
                </c:pt>
                <c:pt idx="153">
                  <c:v>1200</c:v>
                </c:pt>
                <c:pt idx="154">
                  <c:v>1200</c:v>
                </c:pt>
                <c:pt idx="155">
                  <c:v>1200</c:v>
                </c:pt>
                <c:pt idx="156">
                  <c:v>1200</c:v>
                </c:pt>
                <c:pt idx="157">
                  <c:v>1200</c:v>
                </c:pt>
                <c:pt idx="158">
                  <c:v>1200</c:v>
                </c:pt>
                <c:pt idx="159">
                  <c:v>1200</c:v>
                </c:pt>
                <c:pt idx="160">
                  <c:v>1200</c:v>
                </c:pt>
                <c:pt idx="161">
                  <c:v>1200</c:v>
                </c:pt>
                <c:pt idx="162">
                  <c:v>1200</c:v>
                </c:pt>
                <c:pt idx="163">
                  <c:v>2000</c:v>
                </c:pt>
                <c:pt idx="164">
                  <c:v>1200</c:v>
                </c:pt>
                <c:pt idx="165">
                  <c:v>1200</c:v>
                </c:pt>
                <c:pt idx="166">
                  <c:v>1200</c:v>
                </c:pt>
                <c:pt idx="167">
                  <c:v>1200</c:v>
                </c:pt>
                <c:pt idx="168">
                  <c:v>1200</c:v>
                </c:pt>
                <c:pt idx="169">
                  <c:v>1200</c:v>
                </c:pt>
                <c:pt idx="170">
                  <c:v>1200</c:v>
                </c:pt>
                <c:pt idx="171">
                  <c:v>1200</c:v>
                </c:pt>
                <c:pt idx="172">
                  <c:v>1200</c:v>
                </c:pt>
                <c:pt idx="173">
                  <c:v>2000</c:v>
                </c:pt>
                <c:pt idx="174">
                  <c:v>1200</c:v>
                </c:pt>
                <c:pt idx="175">
                  <c:v>1200</c:v>
                </c:pt>
                <c:pt idx="176">
                  <c:v>1200</c:v>
                </c:pt>
                <c:pt idx="177">
                  <c:v>1200</c:v>
                </c:pt>
                <c:pt idx="178">
                  <c:v>1200</c:v>
                </c:pt>
                <c:pt idx="179">
                  <c:v>1200</c:v>
                </c:pt>
                <c:pt idx="180">
                  <c:v>1200</c:v>
                </c:pt>
                <c:pt idx="181">
                  <c:v>1200</c:v>
                </c:pt>
                <c:pt idx="182">
                  <c:v>1200</c:v>
                </c:pt>
                <c:pt idx="183">
                  <c:v>2000</c:v>
                </c:pt>
                <c:pt idx="184">
                  <c:v>1200</c:v>
                </c:pt>
                <c:pt idx="185">
                  <c:v>1200</c:v>
                </c:pt>
                <c:pt idx="186">
                  <c:v>1200</c:v>
                </c:pt>
                <c:pt idx="187">
                  <c:v>1200</c:v>
                </c:pt>
                <c:pt idx="188">
                  <c:v>1200</c:v>
                </c:pt>
                <c:pt idx="189">
                  <c:v>1200</c:v>
                </c:pt>
                <c:pt idx="190">
                  <c:v>1200</c:v>
                </c:pt>
                <c:pt idx="191">
                  <c:v>1200</c:v>
                </c:pt>
                <c:pt idx="192">
                  <c:v>1200</c:v>
                </c:pt>
                <c:pt idx="193">
                  <c:v>2000</c:v>
                </c:pt>
                <c:pt idx="194">
                  <c:v>1200</c:v>
                </c:pt>
                <c:pt idx="195">
                  <c:v>1200</c:v>
                </c:pt>
                <c:pt idx="196">
                  <c:v>1200</c:v>
                </c:pt>
                <c:pt idx="197">
                  <c:v>1200</c:v>
                </c:pt>
                <c:pt idx="198">
                  <c:v>1200</c:v>
                </c:pt>
                <c:pt idx="199">
                  <c:v>1200</c:v>
                </c:pt>
                <c:pt idx="200">
                  <c:v>1200</c:v>
                </c:pt>
                <c:pt idx="201">
                  <c:v>1200</c:v>
                </c:pt>
                <c:pt idx="202">
                  <c:v>1200</c:v>
                </c:pt>
                <c:pt idx="203">
                  <c:v>1200</c:v>
                </c:pt>
                <c:pt idx="204">
                  <c:v>1200</c:v>
                </c:pt>
                <c:pt idx="205">
                  <c:v>1200</c:v>
                </c:pt>
                <c:pt idx="206">
                  <c:v>2000</c:v>
                </c:pt>
                <c:pt idx="207">
                  <c:v>1200</c:v>
                </c:pt>
                <c:pt idx="208">
                  <c:v>1200</c:v>
                </c:pt>
                <c:pt idx="209">
                  <c:v>1200</c:v>
                </c:pt>
                <c:pt idx="210">
                  <c:v>1200</c:v>
                </c:pt>
                <c:pt idx="211">
                  <c:v>1200</c:v>
                </c:pt>
                <c:pt idx="212">
                  <c:v>1200</c:v>
                </c:pt>
                <c:pt idx="213">
                  <c:v>1200</c:v>
                </c:pt>
                <c:pt idx="214">
                  <c:v>1200</c:v>
                </c:pt>
                <c:pt idx="215">
                  <c:v>1200</c:v>
                </c:pt>
                <c:pt idx="216">
                  <c:v>2000</c:v>
                </c:pt>
                <c:pt idx="217">
                  <c:v>1200</c:v>
                </c:pt>
                <c:pt idx="218">
                  <c:v>1200</c:v>
                </c:pt>
                <c:pt idx="219">
                  <c:v>1200</c:v>
                </c:pt>
                <c:pt idx="220">
                  <c:v>1200</c:v>
                </c:pt>
                <c:pt idx="221">
                  <c:v>1200</c:v>
                </c:pt>
                <c:pt idx="222">
                  <c:v>1200</c:v>
                </c:pt>
                <c:pt idx="223">
                  <c:v>1200</c:v>
                </c:pt>
                <c:pt idx="224">
                  <c:v>1200</c:v>
                </c:pt>
                <c:pt idx="225">
                  <c:v>1200</c:v>
                </c:pt>
                <c:pt idx="226">
                  <c:v>2000</c:v>
                </c:pt>
                <c:pt idx="227">
                  <c:v>1200</c:v>
                </c:pt>
                <c:pt idx="228">
                  <c:v>1200</c:v>
                </c:pt>
                <c:pt idx="229">
                  <c:v>1200</c:v>
                </c:pt>
                <c:pt idx="230">
                  <c:v>1200</c:v>
                </c:pt>
                <c:pt idx="231">
                  <c:v>1200</c:v>
                </c:pt>
                <c:pt idx="232">
                  <c:v>1200</c:v>
                </c:pt>
                <c:pt idx="233">
                  <c:v>1200</c:v>
                </c:pt>
                <c:pt idx="234">
                  <c:v>1200</c:v>
                </c:pt>
                <c:pt idx="235">
                  <c:v>1200</c:v>
                </c:pt>
                <c:pt idx="236">
                  <c:v>2000</c:v>
                </c:pt>
                <c:pt idx="237">
                  <c:v>1200</c:v>
                </c:pt>
                <c:pt idx="238">
                  <c:v>1200</c:v>
                </c:pt>
                <c:pt idx="239">
                  <c:v>1200</c:v>
                </c:pt>
                <c:pt idx="240">
                  <c:v>1200</c:v>
                </c:pt>
                <c:pt idx="241">
                  <c:v>1200</c:v>
                </c:pt>
                <c:pt idx="242">
                  <c:v>1200</c:v>
                </c:pt>
                <c:pt idx="243">
                  <c:v>1200</c:v>
                </c:pt>
                <c:pt idx="244">
                  <c:v>1200</c:v>
                </c:pt>
                <c:pt idx="245">
                  <c:v>1200</c:v>
                </c:pt>
                <c:pt idx="246">
                  <c:v>1200</c:v>
                </c:pt>
                <c:pt idx="247">
                  <c:v>1200</c:v>
                </c:pt>
                <c:pt idx="248">
                  <c:v>1200</c:v>
                </c:pt>
                <c:pt idx="249">
                  <c:v>2000</c:v>
                </c:pt>
                <c:pt idx="250">
                  <c:v>1200</c:v>
                </c:pt>
                <c:pt idx="251">
                  <c:v>1200</c:v>
                </c:pt>
                <c:pt idx="252">
                  <c:v>1200</c:v>
                </c:pt>
                <c:pt idx="253">
                  <c:v>1200</c:v>
                </c:pt>
                <c:pt idx="254">
                  <c:v>1200</c:v>
                </c:pt>
                <c:pt idx="255">
                  <c:v>1200</c:v>
                </c:pt>
                <c:pt idx="256">
                  <c:v>1200</c:v>
                </c:pt>
                <c:pt idx="257">
                  <c:v>1200</c:v>
                </c:pt>
                <c:pt idx="258">
                  <c:v>1200</c:v>
                </c:pt>
                <c:pt idx="259">
                  <c:v>2000</c:v>
                </c:pt>
                <c:pt idx="260">
                  <c:v>1200</c:v>
                </c:pt>
                <c:pt idx="261">
                  <c:v>1200</c:v>
                </c:pt>
                <c:pt idx="262">
                  <c:v>1200</c:v>
                </c:pt>
                <c:pt idx="263">
                  <c:v>1200</c:v>
                </c:pt>
                <c:pt idx="264">
                  <c:v>1200</c:v>
                </c:pt>
                <c:pt idx="265">
                  <c:v>1200</c:v>
                </c:pt>
                <c:pt idx="266">
                  <c:v>1200</c:v>
                </c:pt>
                <c:pt idx="267">
                  <c:v>1200</c:v>
                </c:pt>
                <c:pt idx="268">
                  <c:v>1200</c:v>
                </c:pt>
                <c:pt idx="269">
                  <c:v>2000</c:v>
                </c:pt>
                <c:pt idx="270">
                  <c:v>1200</c:v>
                </c:pt>
                <c:pt idx="271">
                  <c:v>1200</c:v>
                </c:pt>
                <c:pt idx="272">
                  <c:v>1200</c:v>
                </c:pt>
                <c:pt idx="273">
                  <c:v>1200</c:v>
                </c:pt>
                <c:pt idx="274">
                  <c:v>1200</c:v>
                </c:pt>
                <c:pt idx="275">
                  <c:v>1200</c:v>
                </c:pt>
                <c:pt idx="276">
                  <c:v>1200</c:v>
                </c:pt>
                <c:pt idx="277">
                  <c:v>1200</c:v>
                </c:pt>
                <c:pt idx="278">
                  <c:v>1200</c:v>
                </c:pt>
                <c:pt idx="279">
                  <c:v>1200</c:v>
                </c:pt>
                <c:pt idx="280">
                  <c:v>1200</c:v>
                </c:pt>
                <c:pt idx="281">
                  <c:v>1200</c:v>
                </c:pt>
                <c:pt idx="282">
                  <c:v>2000</c:v>
                </c:pt>
                <c:pt idx="283">
                  <c:v>1200</c:v>
                </c:pt>
                <c:pt idx="284">
                  <c:v>1200</c:v>
                </c:pt>
                <c:pt idx="285">
                  <c:v>1200</c:v>
                </c:pt>
                <c:pt idx="286">
                  <c:v>1200</c:v>
                </c:pt>
                <c:pt idx="287">
                  <c:v>1200</c:v>
                </c:pt>
                <c:pt idx="288">
                  <c:v>1200</c:v>
                </c:pt>
                <c:pt idx="289">
                  <c:v>1200</c:v>
                </c:pt>
                <c:pt idx="290">
                  <c:v>1200</c:v>
                </c:pt>
                <c:pt idx="291">
                  <c:v>1200</c:v>
                </c:pt>
                <c:pt idx="292">
                  <c:v>2000</c:v>
                </c:pt>
                <c:pt idx="293">
                  <c:v>1200</c:v>
                </c:pt>
                <c:pt idx="294">
                  <c:v>1200</c:v>
                </c:pt>
                <c:pt idx="295">
                  <c:v>1200</c:v>
                </c:pt>
                <c:pt idx="296">
                  <c:v>1200</c:v>
                </c:pt>
                <c:pt idx="297">
                  <c:v>1200</c:v>
                </c:pt>
                <c:pt idx="298">
                  <c:v>1200</c:v>
                </c:pt>
                <c:pt idx="299">
                  <c:v>1200</c:v>
                </c:pt>
                <c:pt idx="300">
                  <c:v>1200</c:v>
                </c:pt>
                <c:pt idx="301">
                  <c:v>1200</c:v>
                </c:pt>
                <c:pt idx="302">
                  <c:v>1200</c:v>
                </c:pt>
                <c:pt idx="303">
                  <c:v>1200</c:v>
                </c:pt>
                <c:pt idx="304">
                  <c:v>1200</c:v>
                </c:pt>
                <c:pt idx="305">
                  <c:v>1200</c:v>
                </c:pt>
                <c:pt idx="306">
                  <c:v>1200</c:v>
                </c:pt>
                <c:pt idx="307">
                  <c:v>1200</c:v>
                </c:pt>
                <c:pt idx="308">
                  <c:v>1200</c:v>
                </c:pt>
                <c:pt idx="309">
                  <c:v>1200</c:v>
                </c:pt>
                <c:pt idx="310">
                  <c:v>1200</c:v>
                </c:pt>
                <c:pt idx="311">
                  <c:v>1200</c:v>
                </c:pt>
                <c:pt idx="312">
                  <c:v>1200</c:v>
                </c:pt>
                <c:pt idx="313">
                  <c:v>1200</c:v>
                </c:pt>
                <c:pt idx="314">
                  <c:v>1200</c:v>
                </c:pt>
                <c:pt idx="315">
                  <c:v>1200</c:v>
                </c:pt>
                <c:pt idx="316">
                  <c:v>1200</c:v>
                </c:pt>
                <c:pt idx="317">
                  <c:v>1200</c:v>
                </c:pt>
                <c:pt idx="318">
                  <c:v>1200</c:v>
                </c:pt>
                <c:pt idx="319">
                  <c:v>1200</c:v>
                </c:pt>
                <c:pt idx="320">
                  <c:v>1200</c:v>
                </c:pt>
                <c:pt idx="321">
                  <c:v>1200</c:v>
                </c:pt>
                <c:pt idx="322">
                  <c:v>1200</c:v>
                </c:pt>
                <c:pt idx="323">
                  <c:v>1200</c:v>
                </c:pt>
                <c:pt idx="324">
                  <c:v>1200</c:v>
                </c:pt>
                <c:pt idx="325">
                  <c:v>2000</c:v>
                </c:pt>
                <c:pt idx="326">
                  <c:v>1200</c:v>
                </c:pt>
                <c:pt idx="327">
                  <c:v>1200</c:v>
                </c:pt>
                <c:pt idx="328">
                  <c:v>1200</c:v>
                </c:pt>
                <c:pt idx="329">
                  <c:v>1200</c:v>
                </c:pt>
                <c:pt idx="330">
                  <c:v>1200</c:v>
                </c:pt>
                <c:pt idx="331">
                  <c:v>1200</c:v>
                </c:pt>
                <c:pt idx="332">
                  <c:v>1200</c:v>
                </c:pt>
                <c:pt idx="333">
                  <c:v>1200</c:v>
                </c:pt>
                <c:pt idx="334">
                  <c:v>1200</c:v>
                </c:pt>
                <c:pt idx="335">
                  <c:v>1200</c:v>
                </c:pt>
                <c:pt idx="336">
                  <c:v>1200</c:v>
                </c:pt>
                <c:pt idx="337">
                  <c:v>1200</c:v>
                </c:pt>
                <c:pt idx="338">
                  <c:v>1200</c:v>
                </c:pt>
                <c:pt idx="339">
                  <c:v>1200</c:v>
                </c:pt>
                <c:pt idx="340">
                  <c:v>1200</c:v>
                </c:pt>
                <c:pt idx="341">
                  <c:v>1200</c:v>
                </c:pt>
                <c:pt idx="342">
                  <c:v>1200</c:v>
                </c:pt>
                <c:pt idx="343">
                  <c:v>1200</c:v>
                </c:pt>
                <c:pt idx="344">
                  <c:v>1200</c:v>
                </c:pt>
                <c:pt idx="345">
                  <c:v>1200</c:v>
                </c:pt>
                <c:pt idx="346">
                  <c:v>1200</c:v>
                </c:pt>
                <c:pt idx="347">
                  <c:v>1200</c:v>
                </c:pt>
                <c:pt idx="348">
                  <c:v>2000</c:v>
                </c:pt>
                <c:pt idx="349">
                  <c:v>1200</c:v>
                </c:pt>
                <c:pt idx="350">
                  <c:v>1200</c:v>
                </c:pt>
                <c:pt idx="351">
                  <c:v>1200</c:v>
                </c:pt>
                <c:pt idx="352">
                  <c:v>1200</c:v>
                </c:pt>
                <c:pt idx="353">
                  <c:v>1200</c:v>
                </c:pt>
                <c:pt idx="354">
                  <c:v>1200</c:v>
                </c:pt>
                <c:pt idx="355">
                  <c:v>1200</c:v>
                </c:pt>
                <c:pt idx="356">
                  <c:v>1200</c:v>
                </c:pt>
                <c:pt idx="357">
                  <c:v>1200</c:v>
                </c:pt>
                <c:pt idx="358">
                  <c:v>2000</c:v>
                </c:pt>
                <c:pt idx="359">
                  <c:v>1200</c:v>
                </c:pt>
                <c:pt idx="360">
                  <c:v>1200</c:v>
                </c:pt>
                <c:pt idx="361">
                  <c:v>1200</c:v>
                </c:pt>
                <c:pt idx="362">
                  <c:v>1200</c:v>
                </c:pt>
                <c:pt idx="363">
                  <c:v>1200</c:v>
                </c:pt>
                <c:pt idx="364">
                  <c:v>1200</c:v>
                </c:pt>
                <c:pt idx="365">
                  <c:v>1200</c:v>
                </c:pt>
                <c:pt idx="366">
                  <c:v>1200</c:v>
                </c:pt>
                <c:pt idx="367">
                  <c:v>1200</c:v>
                </c:pt>
                <c:pt idx="368">
                  <c:v>2000</c:v>
                </c:pt>
                <c:pt idx="369">
                  <c:v>1200</c:v>
                </c:pt>
                <c:pt idx="370">
                  <c:v>1200</c:v>
                </c:pt>
                <c:pt idx="371">
                  <c:v>1200</c:v>
                </c:pt>
                <c:pt idx="372">
                  <c:v>1200</c:v>
                </c:pt>
                <c:pt idx="373">
                  <c:v>1200</c:v>
                </c:pt>
                <c:pt idx="374">
                  <c:v>1200</c:v>
                </c:pt>
                <c:pt idx="375">
                  <c:v>1200</c:v>
                </c:pt>
                <c:pt idx="376">
                  <c:v>1200</c:v>
                </c:pt>
                <c:pt idx="377">
                  <c:v>1200</c:v>
                </c:pt>
                <c:pt idx="378">
                  <c:v>1200</c:v>
                </c:pt>
                <c:pt idx="379">
                  <c:v>1200</c:v>
                </c:pt>
                <c:pt idx="380">
                  <c:v>1200</c:v>
                </c:pt>
                <c:pt idx="381">
                  <c:v>2000</c:v>
                </c:pt>
                <c:pt idx="382">
                  <c:v>1200</c:v>
                </c:pt>
                <c:pt idx="383">
                  <c:v>1200</c:v>
                </c:pt>
                <c:pt idx="384">
                  <c:v>1200</c:v>
                </c:pt>
                <c:pt idx="385">
                  <c:v>1200</c:v>
                </c:pt>
                <c:pt idx="386">
                  <c:v>1200</c:v>
                </c:pt>
                <c:pt idx="387">
                  <c:v>1200</c:v>
                </c:pt>
                <c:pt idx="388">
                  <c:v>1200</c:v>
                </c:pt>
                <c:pt idx="389">
                  <c:v>1200</c:v>
                </c:pt>
                <c:pt idx="390">
                  <c:v>1200</c:v>
                </c:pt>
                <c:pt idx="391">
                  <c:v>2000</c:v>
                </c:pt>
                <c:pt idx="392">
                  <c:v>1200</c:v>
                </c:pt>
                <c:pt idx="393">
                  <c:v>1200</c:v>
                </c:pt>
                <c:pt idx="394">
                  <c:v>1200</c:v>
                </c:pt>
                <c:pt idx="395">
                  <c:v>1200</c:v>
                </c:pt>
                <c:pt idx="396">
                  <c:v>1200</c:v>
                </c:pt>
                <c:pt idx="397">
                  <c:v>1200</c:v>
                </c:pt>
                <c:pt idx="398">
                  <c:v>1200</c:v>
                </c:pt>
                <c:pt idx="399">
                  <c:v>1200</c:v>
                </c:pt>
                <c:pt idx="400">
                  <c:v>1200</c:v>
                </c:pt>
                <c:pt idx="401">
                  <c:v>2000</c:v>
                </c:pt>
                <c:pt idx="402">
                  <c:v>1200</c:v>
                </c:pt>
                <c:pt idx="403">
                  <c:v>1200</c:v>
                </c:pt>
                <c:pt idx="404">
                  <c:v>1200</c:v>
                </c:pt>
                <c:pt idx="405">
                  <c:v>1200</c:v>
                </c:pt>
                <c:pt idx="406">
                  <c:v>1200</c:v>
                </c:pt>
                <c:pt idx="407">
                  <c:v>1200</c:v>
                </c:pt>
                <c:pt idx="408">
                  <c:v>1200</c:v>
                </c:pt>
                <c:pt idx="409">
                  <c:v>1200</c:v>
                </c:pt>
                <c:pt idx="410">
                  <c:v>1200</c:v>
                </c:pt>
                <c:pt idx="411">
                  <c:v>1200</c:v>
                </c:pt>
                <c:pt idx="412">
                  <c:v>1200</c:v>
                </c:pt>
                <c:pt idx="413">
                  <c:v>1200</c:v>
                </c:pt>
                <c:pt idx="414">
                  <c:v>2000</c:v>
                </c:pt>
                <c:pt idx="415">
                  <c:v>1200</c:v>
                </c:pt>
                <c:pt idx="416">
                  <c:v>1200</c:v>
                </c:pt>
                <c:pt idx="417">
                  <c:v>1200</c:v>
                </c:pt>
                <c:pt idx="418">
                  <c:v>1200</c:v>
                </c:pt>
                <c:pt idx="419">
                  <c:v>1200</c:v>
                </c:pt>
                <c:pt idx="420">
                  <c:v>1200</c:v>
                </c:pt>
                <c:pt idx="421">
                  <c:v>1200</c:v>
                </c:pt>
                <c:pt idx="422">
                  <c:v>1200</c:v>
                </c:pt>
                <c:pt idx="423">
                  <c:v>1200</c:v>
                </c:pt>
                <c:pt idx="424">
                  <c:v>2000</c:v>
                </c:pt>
                <c:pt idx="425">
                  <c:v>1200</c:v>
                </c:pt>
                <c:pt idx="426">
                  <c:v>1200</c:v>
                </c:pt>
                <c:pt idx="427">
                  <c:v>1200</c:v>
                </c:pt>
                <c:pt idx="428">
                  <c:v>1200</c:v>
                </c:pt>
                <c:pt idx="429">
                  <c:v>1200</c:v>
                </c:pt>
                <c:pt idx="430">
                  <c:v>1200</c:v>
                </c:pt>
                <c:pt idx="431">
                  <c:v>1200</c:v>
                </c:pt>
                <c:pt idx="432">
                  <c:v>1200</c:v>
                </c:pt>
                <c:pt idx="433">
                  <c:v>1200</c:v>
                </c:pt>
                <c:pt idx="434">
                  <c:v>2000</c:v>
                </c:pt>
                <c:pt idx="435">
                  <c:v>1200</c:v>
                </c:pt>
                <c:pt idx="436">
                  <c:v>1200</c:v>
                </c:pt>
                <c:pt idx="437">
                  <c:v>1200</c:v>
                </c:pt>
                <c:pt idx="438">
                  <c:v>1200</c:v>
                </c:pt>
                <c:pt idx="439">
                  <c:v>1200</c:v>
                </c:pt>
                <c:pt idx="440">
                  <c:v>1200</c:v>
                </c:pt>
                <c:pt idx="441">
                  <c:v>1200</c:v>
                </c:pt>
                <c:pt idx="442">
                  <c:v>1200</c:v>
                </c:pt>
                <c:pt idx="443">
                  <c:v>1200</c:v>
                </c:pt>
                <c:pt idx="444">
                  <c:v>2000</c:v>
                </c:pt>
                <c:pt idx="445">
                  <c:v>1200</c:v>
                </c:pt>
                <c:pt idx="446">
                  <c:v>1200</c:v>
                </c:pt>
                <c:pt idx="447">
                  <c:v>1200</c:v>
                </c:pt>
                <c:pt idx="448">
                  <c:v>1200</c:v>
                </c:pt>
                <c:pt idx="449">
                  <c:v>1200</c:v>
                </c:pt>
                <c:pt idx="450">
                  <c:v>1200</c:v>
                </c:pt>
                <c:pt idx="451">
                  <c:v>1200</c:v>
                </c:pt>
                <c:pt idx="452">
                  <c:v>1200</c:v>
                </c:pt>
                <c:pt idx="453">
                  <c:v>1200</c:v>
                </c:pt>
                <c:pt idx="454">
                  <c:v>1200</c:v>
                </c:pt>
                <c:pt idx="455">
                  <c:v>1200</c:v>
                </c:pt>
                <c:pt idx="456">
                  <c:v>1200</c:v>
                </c:pt>
                <c:pt idx="457">
                  <c:v>2000</c:v>
                </c:pt>
                <c:pt idx="458">
                  <c:v>1200</c:v>
                </c:pt>
                <c:pt idx="459">
                  <c:v>1200</c:v>
                </c:pt>
                <c:pt idx="460">
                  <c:v>1200</c:v>
                </c:pt>
                <c:pt idx="461">
                  <c:v>1200</c:v>
                </c:pt>
                <c:pt idx="462">
                  <c:v>1200</c:v>
                </c:pt>
                <c:pt idx="463">
                  <c:v>1200</c:v>
                </c:pt>
                <c:pt idx="464">
                  <c:v>1200</c:v>
                </c:pt>
                <c:pt idx="465">
                  <c:v>1200</c:v>
                </c:pt>
                <c:pt idx="466">
                  <c:v>1200</c:v>
                </c:pt>
                <c:pt idx="467">
                  <c:v>2000</c:v>
                </c:pt>
                <c:pt idx="468">
                  <c:v>1200</c:v>
                </c:pt>
                <c:pt idx="469">
                  <c:v>1200</c:v>
                </c:pt>
                <c:pt idx="470">
                  <c:v>1200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120704"/>
        <c:axId val="84122624"/>
      </c:lineChart>
      <c:catAx>
        <c:axId val="841207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84122624"/>
        <c:crosses val="autoZero"/>
        <c:auto val="1"/>
        <c:lblAlgn val="ctr"/>
        <c:lblOffset val="100"/>
        <c:noMultiLvlLbl val="0"/>
      </c:catAx>
      <c:valAx>
        <c:axId val="841226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41207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A15_W</c:v>
                </c:pt>
              </c:strCache>
            </c:strRef>
          </c:tx>
          <c:marker>
            <c:symbol val="none"/>
          </c:marker>
          <c:val>
            <c:numRef>
              <c:f>Sheet1!$I$2:$I$472</c:f>
              <c:numCache>
                <c:formatCode>General</c:formatCode>
                <c:ptCount val="471"/>
                <c:pt idx="0">
                  <c:v>0.268926</c:v>
                </c:pt>
                <c:pt idx="1">
                  <c:v>0.35249000000000003</c:v>
                </c:pt>
                <c:pt idx="2">
                  <c:v>0.41533799999999998</c:v>
                </c:pt>
                <c:pt idx="3">
                  <c:v>0.35824800000000001</c:v>
                </c:pt>
                <c:pt idx="4">
                  <c:v>0.35552</c:v>
                </c:pt>
                <c:pt idx="5">
                  <c:v>0.33834999999999998</c:v>
                </c:pt>
                <c:pt idx="6">
                  <c:v>0.37104999999999999</c:v>
                </c:pt>
                <c:pt idx="7">
                  <c:v>0.34272900000000001</c:v>
                </c:pt>
                <c:pt idx="8">
                  <c:v>0.34844999999999998</c:v>
                </c:pt>
                <c:pt idx="9">
                  <c:v>0.35450999999999999</c:v>
                </c:pt>
                <c:pt idx="10">
                  <c:v>0.35688300000000001</c:v>
                </c:pt>
                <c:pt idx="11">
                  <c:v>0.35249000000000003</c:v>
                </c:pt>
                <c:pt idx="12">
                  <c:v>0.493558</c:v>
                </c:pt>
                <c:pt idx="13">
                  <c:v>0.40833000000000003</c:v>
                </c:pt>
                <c:pt idx="14">
                  <c:v>0.34576200000000001</c:v>
                </c:pt>
                <c:pt idx="15">
                  <c:v>0.35249000000000003</c:v>
                </c:pt>
                <c:pt idx="16">
                  <c:v>0.44435999999999998</c:v>
                </c:pt>
                <c:pt idx="17">
                  <c:v>0.35789399999999999</c:v>
                </c:pt>
                <c:pt idx="18">
                  <c:v>0.34980600000000001</c:v>
                </c:pt>
                <c:pt idx="19">
                  <c:v>0.65254800000000002</c:v>
                </c:pt>
                <c:pt idx="20">
                  <c:v>0.32048700000000002</c:v>
                </c:pt>
                <c:pt idx="21">
                  <c:v>0.36259000000000002</c:v>
                </c:pt>
                <c:pt idx="22">
                  <c:v>0.60277000000000003</c:v>
                </c:pt>
                <c:pt idx="23">
                  <c:v>0.35486099999999998</c:v>
                </c:pt>
                <c:pt idx="24">
                  <c:v>0.35283900000000001</c:v>
                </c:pt>
                <c:pt idx="25">
                  <c:v>0.39052799999999999</c:v>
                </c:pt>
                <c:pt idx="26">
                  <c:v>0.47067100000000001</c:v>
                </c:pt>
                <c:pt idx="27">
                  <c:v>0.35486099999999998</c:v>
                </c:pt>
                <c:pt idx="28">
                  <c:v>0.40436800000000001</c:v>
                </c:pt>
                <c:pt idx="29">
                  <c:v>0.37360599999999999</c:v>
                </c:pt>
                <c:pt idx="30">
                  <c:v>0.34945999999999999</c:v>
                </c:pt>
                <c:pt idx="31">
                  <c:v>0.35349999999999998</c:v>
                </c:pt>
                <c:pt idx="32">
                  <c:v>1.6825380000000001</c:v>
                </c:pt>
                <c:pt idx="33">
                  <c:v>2.1924350000000001</c:v>
                </c:pt>
                <c:pt idx="34">
                  <c:v>0.78995000000000004</c:v>
                </c:pt>
                <c:pt idx="35">
                  <c:v>0.65025999999999995</c:v>
                </c:pt>
                <c:pt idx="36">
                  <c:v>1.4508000000000001</c:v>
                </c:pt>
                <c:pt idx="37">
                  <c:v>0.35450999999999999</c:v>
                </c:pt>
                <c:pt idx="38">
                  <c:v>0.36460999999999999</c:v>
                </c:pt>
                <c:pt idx="39">
                  <c:v>1.423235</c:v>
                </c:pt>
                <c:pt idx="40">
                  <c:v>1.257363</c:v>
                </c:pt>
                <c:pt idx="41">
                  <c:v>0.35552</c:v>
                </c:pt>
                <c:pt idx="42">
                  <c:v>0.45021</c:v>
                </c:pt>
                <c:pt idx="43">
                  <c:v>0.35754000000000002</c:v>
                </c:pt>
                <c:pt idx="44">
                  <c:v>0.48177999999999999</c:v>
                </c:pt>
                <c:pt idx="45">
                  <c:v>0.35955999999999999</c:v>
                </c:pt>
                <c:pt idx="46">
                  <c:v>0.35754000000000002</c:v>
                </c:pt>
                <c:pt idx="47">
                  <c:v>0.33633000000000002</c:v>
                </c:pt>
                <c:pt idx="48">
                  <c:v>0.65601900000000002</c:v>
                </c:pt>
                <c:pt idx="49">
                  <c:v>0.34542</c:v>
                </c:pt>
                <c:pt idx="50">
                  <c:v>0.36460999999999999</c:v>
                </c:pt>
                <c:pt idx="51">
                  <c:v>0.624726</c:v>
                </c:pt>
                <c:pt idx="52">
                  <c:v>0.79805999999999999</c:v>
                </c:pt>
                <c:pt idx="53">
                  <c:v>0.56323800000000002</c:v>
                </c:pt>
                <c:pt idx="54">
                  <c:v>1.61188</c:v>
                </c:pt>
                <c:pt idx="55">
                  <c:v>2.587914</c:v>
                </c:pt>
                <c:pt idx="56">
                  <c:v>2.4240390000000001</c:v>
                </c:pt>
                <c:pt idx="57">
                  <c:v>0.61655000000000004</c:v>
                </c:pt>
                <c:pt idx="58">
                  <c:v>0.27195900000000001</c:v>
                </c:pt>
                <c:pt idx="59">
                  <c:v>0.27195900000000001</c:v>
                </c:pt>
                <c:pt idx="60">
                  <c:v>0.60704000000000002</c:v>
                </c:pt>
                <c:pt idx="61">
                  <c:v>0.32926</c:v>
                </c:pt>
                <c:pt idx="62">
                  <c:v>0.30330000000000001</c:v>
                </c:pt>
                <c:pt idx="63">
                  <c:v>0.34542</c:v>
                </c:pt>
                <c:pt idx="64">
                  <c:v>0.66009799999999996</c:v>
                </c:pt>
                <c:pt idx="65">
                  <c:v>0.34643000000000002</c:v>
                </c:pt>
                <c:pt idx="66">
                  <c:v>0.39188000000000001</c:v>
                </c:pt>
                <c:pt idx="67">
                  <c:v>0.35349999999999998</c:v>
                </c:pt>
                <c:pt idx="68">
                  <c:v>0.34037000000000001</c:v>
                </c:pt>
                <c:pt idx="69">
                  <c:v>0.30330000000000001</c:v>
                </c:pt>
                <c:pt idx="70">
                  <c:v>0.38784000000000002</c:v>
                </c:pt>
                <c:pt idx="71">
                  <c:v>0.268926</c:v>
                </c:pt>
                <c:pt idx="72">
                  <c:v>0.57447000000000004</c:v>
                </c:pt>
                <c:pt idx="73">
                  <c:v>0.34744000000000003</c:v>
                </c:pt>
                <c:pt idx="74">
                  <c:v>0.35854999999999998</c:v>
                </c:pt>
                <c:pt idx="75">
                  <c:v>0.62924199999999997</c:v>
                </c:pt>
                <c:pt idx="76">
                  <c:v>0.35349999999999998</c:v>
                </c:pt>
                <c:pt idx="77">
                  <c:v>0.35148000000000001</c:v>
                </c:pt>
                <c:pt idx="78">
                  <c:v>0.32149800000000001</c:v>
                </c:pt>
                <c:pt idx="79">
                  <c:v>0.34945999999999999</c:v>
                </c:pt>
                <c:pt idx="80">
                  <c:v>0.35854999999999998</c:v>
                </c:pt>
                <c:pt idx="81">
                  <c:v>0.39087</c:v>
                </c:pt>
                <c:pt idx="82">
                  <c:v>0.35754000000000002</c:v>
                </c:pt>
                <c:pt idx="83">
                  <c:v>0.34643000000000002</c:v>
                </c:pt>
                <c:pt idx="84">
                  <c:v>0.51871400000000001</c:v>
                </c:pt>
                <c:pt idx="85">
                  <c:v>0.35148000000000001</c:v>
                </c:pt>
                <c:pt idx="86">
                  <c:v>0.35148000000000001</c:v>
                </c:pt>
                <c:pt idx="87">
                  <c:v>0.35486099999999998</c:v>
                </c:pt>
                <c:pt idx="88">
                  <c:v>0.35249000000000003</c:v>
                </c:pt>
                <c:pt idx="89">
                  <c:v>0.61714800000000003</c:v>
                </c:pt>
                <c:pt idx="90">
                  <c:v>0.35587200000000002</c:v>
                </c:pt>
                <c:pt idx="91">
                  <c:v>0.33128000000000002</c:v>
                </c:pt>
                <c:pt idx="92">
                  <c:v>0.34037000000000001</c:v>
                </c:pt>
                <c:pt idx="93">
                  <c:v>0.34339999999999998</c:v>
                </c:pt>
                <c:pt idx="94">
                  <c:v>0.35148000000000001</c:v>
                </c:pt>
                <c:pt idx="95">
                  <c:v>0.58533999999999997</c:v>
                </c:pt>
                <c:pt idx="96">
                  <c:v>0.35249000000000003</c:v>
                </c:pt>
                <c:pt idx="97">
                  <c:v>0.35047</c:v>
                </c:pt>
                <c:pt idx="98">
                  <c:v>0.56306599999999996</c:v>
                </c:pt>
                <c:pt idx="99">
                  <c:v>0.33307199999999998</c:v>
                </c:pt>
                <c:pt idx="100">
                  <c:v>0.33431</c:v>
                </c:pt>
                <c:pt idx="101">
                  <c:v>0.378</c:v>
                </c:pt>
                <c:pt idx="102">
                  <c:v>0.35552</c:v>
                </c:pt>
                <c:pt idx="103">
                  <c:v>0.35754000000000002</c:v>
                </c:pt>
                <c:pt idx="104">
                  <c:v>0.34239000000000003</c:v>
                </c:pt>
                <c:pt idx="105">
                  <c:v>0.68553600000000003</c:v>
                </c:pt>
                <c:pt idx="106">
                  <c:v>0.304311</c:v>
                </c:pt>
                <c:pt idx="107">
                  <c:v>0.35148000000000001</c:v>
                </c:pt>
                <c:pt idx="108">
                  <c:v>0.60111999999999999</c:v>
                </c:pt>
                <c:pt idx="109">
                  <c:v>0.36460999999999999</c:v>
                </c:pt>
                <c:pt idx="110">
                  <c:v>0.34339999999999998</c:v>
                </c:pt>
                <c:pt idx="111">
                  <c:v>0.39995999999999998</c:v>
                </c:pt>
                <c:pt idx="112">
                  <c:v>0.30532199999999998</c:v>
                </c:pt>
                <c:pt idx="113">
                  <c:v>0.33733999999999997</c:v>
                </c:pt>
                <c:pt idx="114">
                  <c:v>0.54267600000000005</c:v>
                </c:pt>
                <c:pt idx="115">
                  <c:v>0.54267600000000005</c:v>
                </c:pt>
                <c:pt idx="116">
                  <c:v>0.36359999999999998</c:v>
                </c:pt>
                <c:pt idx="117">
                  <c:v>0.35148000000000001</c:v>
                </c:pt>
                <c:pt idx="118">
                  <c:v>0.61050800000000005</c:v>
                </c:pt>
                <c:pt idx="119">
                  <c:v>0.32319999999999999</c:v>
                </c:pt>
                <c:pt idx="120">
                  <c:v>0.29824499999999998</c:v>
                </c:pt>
                <c:pt idx="121">
                  <c:v>0.35955999999999999</c:v>
                </c:pt>
                <c:pt idx="122">
                  <c:v>0.80211200000000005</c:v>
                </c:pt>
                <c:pt idx="123">
                  <c:v>0.35450999999999999</c:v>
                </c:pt>
                <c:pt idx="124">
                  <c:v>0.36965999999999999</c:v>
                </c:pt>
                <c:pt idx="125">
                  <c:v>0.701484</c:v>
                </c:pt>
                <c:pt idx="126">
                  <c:v>0.31543199999999999</c:v>
                </c:pt>
                <c:pt idx="127">
                  <c:v>0.32351999999999997</c:v>
                </c:pt>
                <c:pt idx="128">
                  <c:v>0.48837599999999998</c:v>
                </c:pt>
                <c:pt idx="129">
                  <c:v>0.35148000000000001</c:v>
                </c:pt>
                <c:pt idx="130">
                  <c:v>0.35854999999999998</c:v>
                </c:pt>
                <c:pt idx="131">
                  <c:v>0.62152799999999997</c:v>
                </c:pt>
                <c:pt idx="132">
                  <c:v>0.34643000000000002</c:v>
                </c:pt>
                <c:pt idx="133">
                  <c:v>0.31108000000000002</c:v>
                </c:pt>
                <c:pt idx="134">
                  <c:v>0.378</c:v>
                </c:pt>
                <c:pt idx="135">
                  <c:v>0.35349999999999998</c:v>
                </c:pt>
                <c:pt idx="136">
                  <c:v>0.35552</c:v>
                </c:pt>
                <c:pt idx="137">
                  <c:v>0.34744000000000003</c:v>
                </c:pt>
                <c:pt idx="138">
                  <c:v>0.68666400000000005</c:v>
                </c:pt>
                <c:pt idx="139">
                  <c:v>0.35552</c:v>
                </c:pt>
                <c:pt idx="140">
                  <c:v>0.40054499999999998</c:v>
                </c:pt>
                <c:pt idx="141">
                  <c:v>0.527528</c:v>
                </c:pt>
                <c:pt idx="142">
                  <c:v>0.35854999999999998</c:v>
                </c:pt>
                <c:pt idx="143">
                  <c:v>0.35047</c:v>
                </c:pt>
                <c:pt idx="144">
                  <c:v>0.39389999999999997</c:v>
                </c:pt>
                <c:pt idx="145">
                  <c:v>0.39389999999999997</c:v>
                </c:pt>
                <c:pt idx="146">
                  <c:v>0.34239000000000003</c:v>
                </c:pt>
                <c:pt idx="147">
                  <c:v>0.31411</c:v>
                </c:pt>
                <c:pt idx="148">
                  <c:v>0.52598</c:v>
                </c:pt>
                <c:pt idx="149">
                  <c:v>0.36057</c:v>
                </c:pt>
                <c:pt idx="150">
                  <c:v>0.34643000000000002</c:v>
                </c:pt>
                <c:pt idx="151">
                  <c:v>0.35854999999999998</c:v>
                </c:pt>
                <c:pt idx="152">
                  <c:v>0.36057</c:v>
                </c:pt>
                <c:pt idx="153">
                  <c:v>0.34037000000000001</c:v>
                </c:pt>
                <c:pt idx="154">
                  <c:v>0.31814999999999999</c:v>
                </c:pt>
                <c:pt idx="155">
                  <c:v>0.35349999999999998</c:v>
                </c:pt>
                <c:pt idx="156">
                  <c:v>0.34945999999999999</c:v>
                </c:pt>
                <c:pt idx="157">
                  <c:v>0.45156000000000002</c:v>
                </c:pt>
                <c:pt idx="158">
                  <c:v>0.45439800000000002</c:v>
                </c:pt>
                <c:pt idx="159">
                  <c:v>0.34844999999999998</c:v>
                </c:pt>
                <c:pt idx="160">
                  <c:v>0.33733999999999997</c:v>
                </c:pt>
                <c:pt idx="161">
                  <c:v>0.53998000000000002</c:v>
                </c:pt>
                <c:pt idx="162">
                  <c:v>0.35450999999999999</c:v>
                </c:pt>
                <c:pt idx="163">
                  <c:v>0.35047</c:v>
                </c:pt>
                <c:pt idx="164">
                  <c:v>0.59892900000000004</c:v>
                </c:pt>
                <c:pt idx="165">
                  <c:v>0.35854999999999998</c:v>
                </c:pt>
                <c:pt idx="166">
                  <c:v>0.34542</c:v>
                </c:pt>
                <c:pt idx="167">
                  <c:v>0.33834999999999998</c:v>
                </c:pt>
                <c:pt idx="168">
                  <c:v>0.34239000000000003</c:v>
                </c:pt>
                <c:pt idx="169">
                  <c:v>0.35955999999999999</c:v>
                </c:pt>
                <c:pt idx="170">
                  <c:v>0.38858399999999998</c:v>
                </c:pt>
                <c:pt idx="171">
                  <c:v>0.53066999999999998</c:v>
                </c:pt>
                <c:pt idx="172">
                  <c:v>0.34744000000000003</c:v>
                </c:pt>
                <c:pt idx="173">
                  <c:v>0.35349999999999998</c:v>
                </c:pt>
                <c:pt idx="174">
                  <c:v>0.55341300000000004</c:v>
                </c:pt>
                <c:pt idx="175">
                  <c:v>0.36153000000000002</c:v>
                </c:pt>
                <c:pt idx="176">
                  <c:v>0.34239000000000003</c:v>
                </c:pt>
                <c:pt idx="177">
                  <c:v>0.35854999999999998</c:v>
                </c:pt>
                <c:pt idx="178">
                  <c:v>0.64013100000000001</c:v>
                </c:pt>
                <c:pt idx="179">
                  <c:v>0.35349999999999998</c:v>
                </c:pt>
                <c:pt idx="180">
                  <c:v>0.36057</c:v>
                </c:pt>
                <c:pt idx="181">
                  <c:v>0.57252000000000003</c:v>
                </c:pt>
                <c:pt idx="182">
                  <c:v>0.29925600000000002</c:v>
                </c:pt>
                <c:pt idx="183">
                  <c:v>0.35148000000000001</c:v>
                </c:pt>
                <c:pt idx="184">
                  <c:v>0.36562</c:v>
                </c:pt>
                <c:pt idx="185">
                  <c:v>0.34844999999999998</c:v>
                </c:pt>
                <c:pt idx="186">
                  <c:v>0.36158000000000001</c:v>
                </c:pt>
                <c:pt idx="187">
                  <c:v>0.39693000000000001</c:v>
                </c:pt>
                <c:pt idx="188">
                  <c:v>0.33935999999999999</c:v>
                </c:pt>
                <c:pt idx="189">
                  <c:v>0.29925600000000002</c:v>
                </c:pt>
                <c:pt idx="190">
                  <c:v>0.33431</c:v>
                </c:pt>
                <c:pt idx="191">
                  <c:v>0.35552</c:v>
                </c:pt>
                <c:pt idx="192">
                  <c:v>0.35249000000000003</c:v>
                </c:pt>
                <c:pt idx="193">
                  <c:v>0.35148000000000001</c:v>
                </c:pt>
                <c:pt idx="194">
                  <c:v>0.58736600000000005</c:v>
                </c:pt>
                <c:pt idx="195">
                  <c:v>0.34138000000000002</c:v>
                </c:pt>
                <c:pt idx="196">
                  <c:v>0.34339999999999998</c:v>
                </c:pt>
                <c:pt idx="197">
                  <c:v>0.44539200000000001</c:v>
                </c:pt>
                <c:pt idx="198">
                  <c:v>0.36057</c:v>
                </c:pt>
                <c:pt idx="199">
                  <c:v>0.34844999999999998</c:v>
                </c:pt>
                <c:pt idx="200">
                  <c:v>0.35955999999999999</c:v>
                </c:pt>
                <c:pt idx="201">
                  <c:v>0.31947599999999998</c:v>
                </c:pt>
                <c:pt idx="202">
                  <c:v>0.31947599999999998</c:v>
                </c:pt>
                <c:pt idx="203">
                  <c:v>0.31543199999999999</c:v>
                </c:pt>
                <c:pt idx="204">
                  <c:v>0.49522500000000003</c:v>
                </c:pt>
                <c:pt idx="205">
                  <c:v>0.44078699999999998</c:v>
                </c:pt>
                <c:pt idx="206">
                  <c:v>0.35587200000000002</c:v>
                </c:pt>
                <c:pt idx="207">
                  <c:v>0.60829999999999995</c:v>
                </c:pt>
                <c:pt idx="208">
                  <c:v>0.34239000000000003</c:v>
                </c:pt>
                <c:pt idx="209">
                  <c:v>0.31745400000000001</c:v>
                </c:pt>
                <c:pt idx="210">
                  <c:v>0.31543199999999999</c:v>
                </c:pt>
                <c:pt idx="211">
                  <c:v>0.39289000000000002</c:v>
                </c:pt>
                <c:pt idx="212">
                  <c:v>0.35486099999999998</c:v>
                </c:pt>
                <c:pt idx="213">
                  <c:v>0.35249000000000003</c:v>
                </c:pt>
                <c:pt idx="214">
                  <c:v>0.65029199999999998</c:v>
                </c:pt>
                <c:pt idx="215">
                  <c:v>0.33431</c:v>
                </c:pt>
                <c:pt idx="216">
                  <c:v>0.29824499999999998</c:v>
                </c:pt>
                <c:pt idx="217">
                  <c:v>0.41428399999999999</c:v>
                </c:pt>
                <c:pt idx="218">
                  <c:v>0.34239000000000003</c:v>
                </c:pt>
                <c:pt idx="219">
                  <c:v>0.36193799999999998</c:v>
                </c:pt>
                <c:pt idx="220">
                  <c:v>0.38582</c:v>
                </c:pt>
                <c:pt idx="221">
                  <c:v>0.34339999999999998</c:v>
                </c:pt>
                <c:pt idx="222">
                  <c:v>0.35148000000000001</c:v>
                </c:pt>
                <c:pt idx="223">
                  <c:v>0.31341000000000002</c:v>
                </c:pt>
                <c:pt idx="224">
                  <c:v>0.34643000000000002</c:v>
                </c:pt>
                <c:pt idx="225">
                  <c:v>0.35148000000000001</c:v>
                </c:pt>
                <c:pt idx="226">
                  <c:v>0.35754000000000002</c:v>
                </c:pt>
                <c:pt idx="227">
                  <c:v>0.60222500000000001</c:v>
                </c:pt>
                <c:pt idx="228">
                  <c:v>0.36562</c:v>
                </c:pt>
                <c:pt idx="229">
                  <c:v>0.34980600000000001</c:v>
                </c:pt>
                <c:pt idx="230">
                  <c:v>0.36205199999999998</c:v>
                </c:pt>
                <c:pt idx="231">
                  <c:v>0.36713699999999999</c:v>
                </c:pt>
                <c:pt idx="232">
                  <c:v>0.36460999999999999</c:v>
                </c:pt>
                <c:pt idx="233">
                  <c:v>0.35047</c:v>
                </c:pt>
                <c:pt idx="234">
                  <c:v>0.38884999999999997</c:v>
                </c:pt>
                <c:pt idx="235">
                  <c:v>0.34945999999999999</c:v>
                </c:pt>
                <c:pt idx="236">
                  <c:v>0.35653000000000001</c:v>
                </c:pt>
                <c:pt idx="237">
                  <c:v>0.54034499999999996</c:v>
                </c:pt>
                <c:pt idx="238">
                  <c:v>0.31947599999999998</c:v>
                </c:pt>
                <c:pt idx="239">
                  <c:v>0.35148000000000001</c:v>
                </c:pt>
                <c:pt idx="240">
                  <c:v>0.35955999999999999</c:v>
                </c:pt>
                <c:pt idx="241">
                  <c:v>0.35955999999999999</c:v>
                </c:pt>
                <c:pt idx="242">
                  <c:v>0.34440999999999999</c:v>
                </c:pt>
                <c:pt idx="243">
                  <c:v>0.33868500000000001</c:v>
                </c:pt>
                <c:pt idx="244">
                  <c:v>0.32926</c:v>
                </c:pt>
                <c:pt idx="245">
                  <c:v>0.34339999999999998</c:v>
                </c:pt>
                <c:pt idx="246">
                  <c:v>0.37168000000000001</c:v>
                </c:pt>
                <c:pt idx="247">
                  <c:v>0.60318000000000005</c:v>
                </c:pt>
                <c:pt idx="248">
                  <c:v>0.35047</c:v>
                </c:pt>
                <c:pt idx="249">
                  <c:v>0.34542</c:v>
                </c:pt>
                <c:pt idx="250">
                  <c:v>0.50202500000000005</c:v>
                </c:pt>
                <c:pt idx="251">
                  <c:v>0.35349999999999998</c:v>
                </c:pt>
                <c:pt idx="252">
                  <c:v>0.35754000000000002</c:v>
                </c:pt>
                <c:pt idx="253">
                  <c:v>0.61793399999999998</c:v>
                </c:pt>
                <c:pt idx="254">
                  <c:v>0.50034599999999996</c:v>
                </c:pt>
                <c:pt idx="255">
                  <c:v>0.34643000000000002</c:v>
                </c:pt>
                <c:pt idx="256">
                  <c:v>0.34844999999999998</c:v>
                </c:pt>
                <c:pt idx="257">
                  <c:v>0.32319999999999999</c:v>
                </c:pt>
                <c:pt idx="258">
                  <c:v>0.34945999999999999</c:v>
                </c:pt>
                <c:pt idx="259">
                  <c:v>0.35450999999999999</c:v>
                </c:pt>
                <c:pt idx="260">
                  <c:v>0.58681000000000005</c:v>
                </c:pt>
                <c:pt idx="261">
                  <c:v>0.640262</c:v>
                </c:pt>
                <c:pt idx="262">
                  <c:v>0.35854999999999998</c:v>
                </c:pt>
                <c:pt idx="263">
                  <c:v>0.412854</c:v>
                </c:pt>
                <c:pt idx="264">
                  <c:v>0.67846799999999996</c:v>
                </c:pt>
                <c:pt idx="265">
                  <c:v>0.31644299999999997</c:v>
                </c:pt>
                <c:pt idx="266">
                  <c:v>0.36158000000000001</c:v>
                </c:pt>
                <c:pt idx="267">
                  <c:v>0.53618699999999997</c:v>
                </c:pt>
                <c:pt idx="268">
                  <c:v>0.35955999999999999</c:v>
                </c:pt>
                <c:pt idx="269">
                  <c:v>0.34744000000000003</c:v>
                </c:pt>
                <c:pt idx="270">
                  <c:v>0.59338500000000005</c:v>
                </c:pt>
                <c:pt idx="271">
                  <c:v>0.32453100000000001</c:v>
                </c:pt>
                <c:pt idx="272">
                  <c:v>0.318465</c:v>
                </c:pt>
                <c:pt idx="273">
                  <c:v>0.35854999999999998</c:v>
                </c:pt>
                <c:pt idx="274">
                  <c:v>0.36764000000000002</c:v>
                </c:pt>
                <c:pt idx="275">
                  <c:v>0.35349999999999998</c:v>
                </c:pt>
                <c:pt idx="276">
                  <c:v>0.35955999999999999</c:v>
                </c:pt>
                <c:pt idx="277">
                  <c:v>0.59564099999999998</c:v>
                </c:pt>
                <c:pt idx="278">
                  <c:v>0.29521199999999997</c:v>
                </c:pt>
                <c:pt idx="279">
                  <c:v>0.45273600000000003</c:v>
                </c:pt>
                <c:pt idx="280">
                  <c:v>0.48742799999999997</c:v>
                </c:pt>
                <c:pt idx="281">
                  <c:v>0.35754000000000002</c:v>
                </c:pt>
                <c:pt idx="282">
                  <c:v>0.35249000000000003</c:v>
                </c:pt>
                <c:pt idx="283">
                  <c:v>0.65628500000000001</c:v>
                </c:pt>
                <c:pt idx="284">
                  <c:v>0.339696</c:v>
                </c:pt>
                <c:pt idx="285">
                  <c:v>0.34576200000000001</c:v>
                </c:pt>
                <c:pt idx="286">
                  <c:v>0.378</c:v>
                </c:pt>
                <c:pt idx="287">
                  <c:v>0.36359999999999998</c:v>
                </c:pt>
                <c:pt idx="288">
                  <c:v>0.34744000000000003</c:v>
                </c:pt>
                <c:pt idx="289">
                  <c:v>0.35754000000000002</c:v>
                </c:pt>
                <c:pt idx="290">
                  <c:v>0.56363300000000005</c:v>
                </c:pt>
                <c:pt idx="291">
                  <c:v>0.32453100000000001</c:v>
                </c:pt>
                <c:pt idx="292">
                  <c:v>0.31341000000000002</c:v>
                </c:pt>
                <c:pt idx="293">
                  <c:v>0.382602</c:v>
                </c:pt>
                <c:pt idx="294">
                  <c:v>0.56237999999999999</c:v>
                </c:pt>
                <c:pt idx="295">
                  <c:v>0.35148000000000001</c:v>
                </c:pt>
                <c:pt idx="296">
                  <c:v>0.38884999999999997</c:v>
                </c:pt>
                <c:pt idx="297">
                  <c:v>0.36259000000000002</c:v>
                </c:pt>
                <c:pt idx="298">
                  <c:v>0.30401</c:v>
                </c:pt>
                <c:pt idx="299">
                  <c:v>0.32351999999999997</c:v>
                </c:pt>
                <c:pt idx="300">
                  <c:v>0.39490999999999998</c:v>
                </c:pt>
                <c:pt idx="301">
                  <c:v>0.35450999999999999</c:v>
                </c:pt>
                <c:pt idx="302">
                  <c:v>0.35653000000000001</c:v>
                </c:pt>
                <c:pt idx="303">
                  <c:v>0.59228000000000003</c:v>
                </c:pt>
                <c:pt idx="304">
                  <c:v>0.35552</c:v>
                </c:pt>
                <c:pt idx="305">
                  <c:v>0.30330000000000001</c:v>
                </c:pt>
                <c:pt idx="306">
                  <c:v>0.32824999999999999</c:v>
                </c:pt>
                <c:pt idx="307">
                  <c:v>0.35754000000000002</c:v>
                </c:pt>
                <c:pt idx="308">
                  <c:v>0.36764000000000002</c:v>
                </c:pt>
                <c:pt idx="309">
                  <c:v>0.38102399999999997</c:v>
                </c:pt>
                <c:pt idx="310">
                  <c:v>0.35148000000000001</c:v>
                </c:pt>
                <c:pt idx="311">
                  <c:v>0.36057</c:v>
                </c:pt>
                <c:pt idx="312">
                  <c:v>0.37572</c:v>
                </c:pt>
                <c:pt idx="313">
                  <c:v>0.35552</c:v>
                </c:pt>
                <c:pt idx="314">
                  <c:v>0.36259000000000002</c:v>
                </c:pt>
                <c:pt idx="315">
                  <c:v>0.35754000000000002</c:v>
                </c:pt>
                <c:pt idx="316">
                  <c:v>0.38683000000000001</c:v>
                </c:pt>
                <c:pt idx="317">
                  <c:v>0.35283900000000001</c:v>
                </c:pt>
                <c:pt idx="318">
                  <c:v>0.33633000000000002</c:v>
                </c:pt>
                <c:pt idx="319">
                  <c:v>0.30330000000000001</c:v>
                </c:pt>
                <c:pt idx="320">
                  <c:v>0.78129999999999999</c:v>
                </c:pt>
                <c:pt idx="321">
                  <c:v>0.34744000000000003</c:v>
                </c:pt>
                <c:pt idx="322">
                  <c:v>0.35552</c:v>
                </c:pt>
                <c:pt idx="323">
                  <c:v>0.59728400000000004</c:v>
                </c:pt>
                <c:pt idx="324">
                  <c:v>0.34643000000000002</c:v>
                </c:pt>
                <c:pt idx="325">
                  <c:v>0.31713999999999998</c:v>
                </c:pt>
                <c:pt idx="326">
                  <c:v>0.41360799999999998</c:v>
                </c:pt>
                <c:pt idx="327">
                  <c:v>0.49780000000000002</c:v>
                </c:pt>
                <c:pt idx="328">
                  <c:v>0.35754000000000002</c:v>
                </c:pt>
                <c:pt idx="329">
                  <c:v>0.61936000000000002</c:v>
                </c:pt>
                <c:pt idx="330">
                  <c:v>0.48509999999999998</c:v>
                </c:pt>
                <c:pt idx="331">
                  <c:v>0.34440999999999999</c:v>
                </c:pt>
                <c:pt idx="332">
                  <c:v>0.30734400000000001</c:v>
                </c:pt>
                <c:pt idx="333">
                  <c:v>0.34945999999999999</c:v>
                </c:pt>
                <c:pt idx="334">
                  <c:v>0.35552</c:v>
                </c:pt>
                <c:pt idx="335">
                  <c:v>0.35249000000000003</c:v>
                </c:pt>
                <c:pt idx="336">
                  <c:v>0.603348</c:v>
                </c:pt>
                <c:pt idx="337">
                  <c:v>0.34440999999999999</c:v>
                </c:pt>
                <c:pt idx="338">
                  <c:v>0.33767399999999997</c:v>
                </c:pt>
                <c:pt idx="339">
                  <c:v>0.34744000000000003</c:v>
                </c:pt>
                <c:pt idx="340">
                  <c:v>0.35249000000000003</c:v>
                </c:pt>
                <c:pt idx="341">
                  <c:v>0.37204799999999999</c:v>
                </c:pt>
                <c:pt idx="342">
                  <c:v>0.38884999999999997</c:v>
                </c:pt>
                <c:pt idx="343">
                  <c:v>0.34945999999999999</c:v>
                </c:pt>
                <c:pt idx="344">
                  <c:v>0.36294900000000002</c:v>
                </c:pt>
                <c:pt idx="345">
                  <c:v>0.53226600000000002</c:v>
                </c:pt>
                <c:pt idx="346">
                  <c:v>0.35653000000000001</c:v>
                </c:pt>
                <c:pt idx="347">
                  <c:v>0.36359999999999998</c:v>
                </c:pt>
                <c:pt idx="348">
                  <c:v>0.36396000000000001</c:v>
                </c:pt>
                <c:pt idx="349">
                  <c:v>0.35754000000000002</c:v>
                </c:pt>
                <c:pt idx="350">
                  <c:v>0.61768000000000001</c:v>
                </c:pt>
                <c:pt idx="351">
                  <c:v>0.35148000000000001</c:v>
                </c:pt>
                <c:pt idx="352">
                  <c:v>0.34037000000000001</c:v>
                </c:pt>
                <c:pt idx="353">
                  <c:v>0.694326</c:v>
                </c:pt>
                <c:pt idx="354">
                  <c:v>0.34879500000000002</c:v>
                </c:pt>
                <c:pt idx="355">
                  <c:v>0.36057</c:v>
                </c:pt>
                <c:pt idx="356">
                  <c:v>0.36158000000000001</c:v>
                </c:pt>
                <c:pt idx="357">
                  <c:v>0.35349999999999998</c:v>
                </c:pt>
                <c:pt idx="358">
                  <c:v>0.34744000000000003</c:v>
                </c:pt>
                <c:pt idx="359">
                  <c:v>0.63643099999999997</c:v>
                </c:pt>
                <c:pt idx="360">
                  <c:v>0.46561799999999998</c:v>
                </c:pt>
                <c:pt idx="361">
                  <c:v>0.33666299999999999</c:v>
                </c:pt>
                <c:pt idx="362">
                  <c:v>0.67627999999999999</c:v>
                </c:pt>
                <c:pt idx="363">
                  <c:v>0.42250799999999999</c:v>
                </c:pt>
                <c:pt idx="364">
                  <c:v>0.34643000000000002</c:v>
                </c:pt>
                <c:pt idx="365">
                  <c:v>0.35450999999999999</c:v>
                </c:pt>
                <c:pt idx="366">
                  <c:v>0.67741600000000002</c:v>
                </c:pt>
                <c:pt idx="367">
                  <c:v>0.35890499999999997</c:v>
                </c:pt>
                <c:pt idx="368">
                  <c:v>0.35450999999999999</c:v>
                </c:pt>
                <c:pt idx="369">
                  <c:v>0.58286199999999999</c:v>
                </c:pt>
                <c:pt idx="370">
                  <c:v>0.36057</c:v>
                </c:pt>
                <c:pt idx="371">
                  <c:v>0.35450999999999999</c:v>
                </c:pt>
                <c:pt idx="372">
                  <c:v>0.45910800000000002</c:v>
                </c:pt>
                <c:pt idx="373">
                  <c:v>0.31442100000000001</c:v>
                </c:pt>
                <c:pt idx="374">
                  <c:v>0.34778399999999998</c:v>
                </c:pt>
                <c:pt idx="375">
                  <c:v>0.40096999999999999</c:v>
                </c:pt>
                <c:pt idx="376">
                  <c:v>0.35148000000000001</c:v>
                </c:pt>
                <c:pt idx="377">
                  <c:v>0.35148000000000001</c:v>
                </c:pt>
                <c:pt idx="378">
                  <c:v>0.35688300000000001</c:v>
                </c:pt>
                <c:pt idx="379">
                  <c:v>0.53481999999999996</c:v>
                </c:pt>
                <c:pt idx="380">
                  <c:v>0.30633300000000002</c:v>
                </c:pt>
                <c:pt idx="381">
                  <c:v>0.34542</c:v>
                </c:pt>
                <c:pt idx="382">
                  <c:v>0.34980600000000001</c:v>
                </c:pt>
                <c:pt idx="383">
                  <c:v>0.63973999999999998</c:v>
                </c:pt>
                <c:pt idx="384">
                  <c:v>0.35249000000000003</c:v>
                </c:pt>
                <c:pt idx="385">
                  <c:v>0.37774000000000002</c:v>
                </c:pt>
                <c:pt idx="386">
                  <c:v>0.36965999999999999</c:v>
                </c:pt>
                <c:pt idx="387">
                  <c:v>0.311388</c:v>
                </c:pt>
                <c:pt idx="388">
                  <c:v>0.32958599999999999</c:v>
                </c:pt>
                <c:pt idx="389">
                  <c:v>0.54258300000000004</c:v>
                </c:pt>
                <c:pt idx="390">
                  <c:v>0.35249000000000003</c:v>
                </c:pt>
                <c:pt idx="391">
                  <c:v>0.35349999999999998</c:v>
                </c:pt>
                <c:pt idx="392">
                  <c:v>0.63263199999999997</c:v>
                </c:pt>
                <c:pt idx="393">
                  <c:v>0.35249000000000003</c:v>
                </c:pt>
                <c:pt idx="394">
                  <c:v>0.32623000000000002</c:v>
                </c:pt>
                <c:pt idx="395">
                  <c:v>0.30633300000000002</c:v>
                </c:pt>
                <c:pt idx="396">
                  <c:v>0.35754000000000002</c:v>
                </c:pt>
                <c:pt idx="397">
                  <c:v>0.35249000000000003</c:v>
                </c:pt>
                <c:pt idx="398">
                  <c:v>0.36460999999999999</c:v>
                </c:pt>
                <c:pt idx="399">
                  <c:v>0.66868000000000005</c:v>
                </c:pt>
                <c:pt idx="400">
                  <c:v>0.35182799999999997</c:v>
                </c:pt>
                <c:pt idx="401">
                  <c:v>0.43659900000000001</c:v>
                </c:pt>
                <c:pt idx="402">
                  <c:v>0.51002599999999998</c:v>
                </c:pt>
                <c:pt idx="403">
                  <c:v>0.35148000000000001</c:v>
                </c:pt>
                <c:pt idx="404">
                  <c:v>0.35653000000000001</c:v>
                </c:pt>
                <c:pt idx="405">
                  <c:v>0.40639999999999998</c:v>
                </c:pt>
                <c:pt idx="406">
                  <c:v>0.40639999999999998</c:v>
                </c:pt>
                <c:pt idx="407">
                  <c:v>0.34844999999999998</c:v>
                </c:pt>
                <c:pt idx="408">
                  <c:v>0.30127799999999999</c:v>
                </c:pt>
                <c:pt idx="409">
                  <c:v>0.37369999999999998</c:v>
                </c:pt>
                <c:pt idx="410">
                  <c:v>0.35349999999999998</c:v>
                </c:pt>
                <c:pt idx="411">
                  <c:v>0.35249000000000003</c:v>
                </c:pt>
                <c:pt idx="412">
                  <c:v>0.58736600000000005</c:v>
                </c:pt>
                <c:pt idx="413">
                  <c:v>0.36294900000000002</c:v>
                </c:pt>
                <c:pt idx="414">
                  <c:v>0.33027000000000001</c:v>
                </c:pt>
                <c:pt idx="415">
                  <c:v>0.30401</c:v>
                </c:pt>
                <c:pt idx="416">
                  <c:v>0.61324999999999996</c:v>
                </c:pt>
                <c:pt idx="417">
                  <c:v>0.34643000000000002</c:v>
                </c:pt>
                <c:pt idx="418">
                  <c:v>0.45917200000000002</c:v>
                </c:pt>
                <c:pt idx="419">
                  <c:v>0.48898999999999998</c:v>
                </c:pt>
                <c:pt idx="420">
                  <c:v>0.34037000000000001</c:v>
                </c:pt>
                <c:pt idx="421">
                  <c:v>0.32118000000000002</c:v>
                </c:pt>
                <c:pt idx="422">
                  <c:v>0.56097600000000003</c:v>
                </c:pt>
                <c:pt idx="423">
                  <c:v>0.34239000000000003</c:v>
                </c:pt>
                <c:pt idx="424">
                  <c:v>0.36259000000000002</c:v>
                </c:pt>
                <c:pt idx="425">
                  <c:v>0.66120000000000001</c:v>
                </c:pt>
                <c:pt idx="426">
                  <c:v>0.34945999999999999</c:v>
                </c:pt>
                <c:pt idx="427">
                  <c:v>0.35754000000000002</c:v>
                </c:pt>
                <c:pt idx="428">
                  <c:v>0.33329999999999999</c:v>
                </c:pt>
                <c:pt idx="429">
                  <c:v>0.35047</c:v>
                </c:pt>
                <c:pt idx="430">
                  <c:v>0.36158000000000001</c:v>
                </c:pt>
                <c:pt idx="431">
                  <c:v>0.41222799999999998</c:v>
                </c:pt>
                <c:pt idx="432">
                  <c:v>0.59731000000000001</c:v>
                </c:pt>
                <c:pt idx="433">
                  <c:v>0.36396000000000001</c:v>
                </c:pt>
                <c:pt idx="434">
                  <c:v>0.35450999999999999</c:v>
                </c:pt>
                <c:pt idx="435">
                  <c:v>0.54580799999999996</c:v>
                </c:pt>
                <c:pt idx="436">
                  <c:v>0.34577999999999998</c:v>
                </c:pt>
                <c:pt idx="437">
                  <c:v>0.34778399999999998</c:v>
                </c:pt>
                <c:pt idx="438">
                  <c:v>0.35653000000000001</c:v>
                </c:pt>
                <c:pt idx="439">
                  <c:v>0.65433600000000003</c:v>
                </c:pt>
                <c:pt idx="440">
                  <c:v>0.34945999999999999</c:v>
                </c:pt>
                <c:pt idx="441">
                  <c:v>0.36193799999999998</c:v>
                </c:pt>
                <c:pt idx="442">
                  <c:v>0.69248399999999999</c:v>
                </c:pt>
                <c:pt idx="443">
                  <c:v>0.30330000000000001</c:v>
                </c:pt>
                <c:pt idx="444">
                  <c:v>0.36396000000000001</c:v>
                </c:pt>
                <c:pt idx="445">
                  <c:v>0.35854999999999998</c:v>
                </c:pt>
                <c:pt idx="446">
                  <c:v>0.35349999999999998</c:v>
                </c:pt>
                <c:pt idx="447">
                  <c:v>0.35349999999999998</c:v>
                </c:pt>
                <c:pt idx="448">
                  <c:v>0.464868</c:v>
                </c:pt>
                <c:pt idx="449">
                  <c:v>0.59414599999999995</c:v>
                </c:pt>
                <c:pt idx="450">
                  <c:v>0.31947599999999998</c:v>
                </c:pt>
                <c:pt idx="451">
                  <c:v>0.405783</c:v>
                </c:pt>
                <c:pt idx="452">
                  <c:v>0.36982399999999999</c:v>
                </c:pt>
                <c:pt idx="453">
                  <c:v>0.34945999999999999</c:v>
                </c:pt>
                <c:pt idx="454">
                  <c:v>0.35385</c:v>
                </c:pt>
                <c:pt idx="455">
                  <c:v>0.58286199999999999</c:v>
                </c:pt>
                <c:pt idx="456">
                  <c:v>0.34070699999999998</c:v>
                </c:pt>
                <c:pt idx="457">
                  <c:v>0.34844999999999998</c:v>
                </c:pt>
                <c:pt idx="458">
                  <c:v>0.61161799999999999</c:v>
                </c:pt>
                <c:pt idx="459">
                  <c:v>0.34542</c:v>
                </c:pt>
                <c:pt idx="460">
                  <c:v>0.35450999999999999</c:v>
                </c:pt>
                <c:pt idx="461">
                  <c:v>0.36965999999999999</c:v>
                </c:pt>
                <c:pt idx="462">
                  <c:v>0.31037700000000001</c:v>
                </c:pt>
                <c:pt idx="463">
                  <c:v>0.34475099999999997</c:v>
                </c:pt>
                <c:pt idx="464">
                  <c:v>0.34440999999999999</c:v>
                </c:pt>
                <c:pt idx="465">
                  <c:v>0.49077399999999999</c:v>
                </c:pt>
                <c:pt idx="466">
                  <c:v>0.41939799999999999</c:v>
                </c:pt>
                <c:pt idx="467">
                  <c:v>0.35148000000000001</c:v>
                </c:pt>
                <c:pt idx="468">
                  <c:v>0.62760700000000003</c:v>
                </c:pt>
                <c:pt idx="469">
                  <c:v>0.33733999999999997</c:v>
                </c:pt>
                <c:pt idx="470">
                  <c:v>0.30026700000000001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Sheet1!$J$1</c:f>
              <c:strCache>
                <c:ptCount val="1"/>
                <c:pt idx="0">
                  <c:v>A7_W</c:v>
                </c:pt>
              </c:strCache>
            </c:strRef>
          </c:tx>
          <c:marker>
            <c:symbol val="none"/>
          </c:marker>
          <c:val>
            <c:numRef>
              <c:f>Sheet1!$J$2:$J$472</c:f>
              <c:numCache>
                <c:formatCode>General</c:formatCode>
                <c:ptCount val="471"/>
                <c:pt idx="0">
                  <c:v>8.2839999999999997E-2</c:v>
                </c:pt>
                <c:pt idx="1">
                  <c:v>8.72E-2</c:v>
                </c:pt>
                <c:pt idx="2">
                  <c:v>8.72E-2</c:v>
                </c:pt>
                <c:pt idx="3">
                  <c:v>9.0469999999999995E-2</c:v>
                </c:pt>
                <c:pt idx="4">
                  <c:v>9.0469999999999995E-2</c:v>
                </c:pt>
                <c:pt idx="5">
                  <c:v>9.0469999999999995E-2</c:v>
                </c:pt>
                <c:pt idx="6">
                  <c:v>9.1560000000000002E-2</c:v>
                </c:pt>
                <c:pt idx="7">
                  <c:v>8.72E-2</c:v>
                </c:pt>
                <c:pt idx="8">
                  <c:v>8.9380000000000001E-2</c:v>
                </c:pt>
                <c:pt idx="9">
                  <c:v>8.9380000000000001E-2</c:v>
                </c:pt>
                <c:pt idx="10">
                  <c:v>9.1560000000000002E-2</c:v>
                </c:pt>
                <c:pt idx="11">
                  <c:v>9.1560000000000002E-2</c:v>
                </c:pt>
                <c:pt idx="12">
                  <c:v>9.2649999999999996E-2</c:v>
                </c:pt>
                <c:pt idx="13">
                  <c:v>9.0469999999999995E-2</c:v>
                </c:pt>
                <c:pt idx="14">
                  <c:v>8.8289999999999993E-2</c:v>
                </c:pt>
                <c:pt idx="15">
                  <c:v>8.6110000000000006E-2</c:v>
                </c:pt>
                <c:pt idx="16">
                  <c:v>9.0469999999999995E-2</c:v>
                </c:pt>
                <c:pt idx="17">
                  <c:v>9.1560000000000002E-2</c:v>
                </c:pt>
                <c:pt idx="18">
                  <c:v>9.0469999999999995E-2</c:v>
                </c:pt>
                <c:pt idx="19">
                  <c:v>9.3740000000000004E-2</c:v>
                </c:pt>
                <c:pt idx="20">
                  <c:v>9.0469999999999995E-2</c:v>
                </c:pt>
                <c:pt idx="21">
                  <c:v>9.0469999999999995E-2</c:v>
                </c:pt>
                <c:pt idx="22">
                  <c:v>9.2649999999999996E-2</c:v>
                </c:pt>
                <c:pt idx="23">
                  <c:v>9.1560000000000002E-2</c:v>
                </c:pt>
                <c:pt idx="24">
                  <c:v>8.8289999999999993E-2</c:v>
                </c:pt>
                <c:pt idx="25">
                  <c:v>9.2649999999999996E-2</c:v>
                </c:pt>
                <c:pt idx="26">
                  <c:v>9.1560000000000002E-2</c:v>
                </c:pt>
                <c:pt idx="27">
                  <c:v>9.1560000000000002E-2</c:v>
                </c:pt>
                <c:pt idx="28">
                  <c:v>8.5019999999999998E-2</c:v>
                </c:pt>
                <c:pt idx="29">
                  <c:v>9.3740000000000004E-2</c:v>
                </c:pt>
                <c:pt idx="30">
                  <c:v>9.1560000000000002E-2</c:v>
                </c:pt>
                <c:pt idx="31">
                  <c:v>9.0469999999999995E-2</c:v>
                </c:pt>
                <c:pt idx="32">
                  <c:v>0.1623</c:v>
                </c:pt>
                <c:pt idx="33">
                  <c:v>0.117396</c:v>
                </c:pt>
                <c:pt idx="34">
                  <c:v>0.116309</c:v>
                </c:pt>
                <c:pt idx="35">
                  <c:v>0.2414</c:v>
                </c:pt>
                <c:pt idx="36">
                  <c:v>0.13704</c:v>
                </c:pt>
                <c:pt idx="37">
                  <c:v>9.3740000000000004E-2</c:v>
                </c:pt>
                <c:pt idx="38">
                  <c:v>9.8917000000000005E-2</c:v>
                </c:pt>
                <c:pt idx="39">
                  <c:v>9.7919999999999993E-2</c:v>
                </c:pt>
                <c:pt idx="40">
                  <c:v>9.5920000000000005E-2</c:v>
                </c:pt>
                <c:pt idx="41">
                  <c:v>8.6110000000000006E-2</c:v>
                </c:pt>
                <c:pt idx="42">
                  <c:v>9.3740000000000004E-2</c:v>
                </c:pt>
                <c:pt idx="43">
                  <c:v>0.15633</c:v>
                </c:pt>
                <c:pt idx="44">
                  <c:v>8.8289999999999993E-2</c:v>
                </c:pt>
                <c:pt idx="45">
                  <c:v>9.1560000000000002E-2</c:v>
                </c:pt>
                <c:pt idx="46">
                  <c:v>9.1560000000000002E-2</c:v>
                </c:pt>
                <c:pt idx="47">
                  <c:v>9.0469999999999995E-2</c:v>
                </c:pt>
                <c:pt idx="48">
                  <c:v>9.0469999999999995E-2</c:v>
                </c:pt>
                <c:pt idx="49">
                  <c:v>8.8289999999999993E-2</c:v>
                </c:pt>
                <c:pt idx="50">
                  <c:v>0.12676799999999999</c:v>
                </c:pt>
                <c:pt idx="51">
                  <c:v>0.49536000000000002</c:v>
                </c:pt>
                <c:pt idx="52">
                  <c:v>0.149093</c:v>
                </c:pt>
                <c:pt idx="53">
                  <c:v>0.37270999999999999</c:v>
                </c:pt>
                <c:pt idx="54">
                  <c:v>0.54992799999999997</c:v>
                </c:pt>
                <c:pt idx="55">
                  <c:v>0.54992799999999997</c:v>
                </c:pt>
                <c:pt idx="56">
                  <c:v>0.22675100000000001</c:v>
                </c:pt>
                <c:pt idx="57">
                  <c:v>0.21241199999999999</c:v>
                </c:pt>
                <c:pt idx="58">
                  <c:v>0.40949999999999998</c:v>
                </c:pt>
                <c:pt idx="59">
                  <c:v>0.41210000000000002</c:v>
                </c:pt>
                <c:pt idx="60">
                  <c:v>0.42185</c:v>
                </c:pt>
                <c:pt idx="61">
                  <c:v>0.41860000000000003</c:v>
                </c:pt>
                <c:pt idx="62">
                  <c:v>0.41406199999999999</c:v>
                </c:pt>
                <c:pt idx="63">
                  <c:v>0.41339999999999999</c:v>
                </c:pt>
                <c:pt idx="64">
                  <c:v>0.45819399999999999</c:v>
                </c:pt>
                <c:pt idx="65">
                  <c:v>0.41665799999999997</c:v>
                </c:pt>
                <c:pt idx="66">
                  <c:v>0.42509999999999998</c:v>
                </c:pt>
                <c:pt idx="67">
                  <c:v>0.41925400000000002</c:v>
                </c:pt>
                <c:pt idx="68">
                  <c:v>0.411466</c:v>
                </c:pt>
                <c:pt idx="69">
                  <c:v>0.16430400000000001</c:v>
                </c:pt>
                <c:pt idx="70">
                  <c:v>8.8289999999999993E-2</c:v>
                </c:pt>
                <c:pt idx="71">
                  <c:v>9.6742999999999996E-2</c:v>
                </c:pt>
                <c:pt idx="72">
                  <c:v>8.9380000000000001E-2</c:v>
                </c:pt>
                <c:pt idx="73">
                  <c:v>8.6110000000000006E-2</c:v>
                </c:pt>
                <c:pt idx="74">
                  <c:v>9.4656000000000004E-2</c:v>
                </c:pt>
                <c:pt idx="75">
                  <c:v>9.3740000000000004E-2</c:v>
                </c:pt>
                <c:pt idx="76">
                  <c:v>9.0469999999999995E-2</c:v>
                </c:pt>
                <c:pt idx="77">
                  <c:v>8.9380000000000001E-2</c:v>
                </c:pt>
                <c:pt idx="78">
                  <c:v>8.9380000000000001E-2</c:v>
                </c:pt>
                <c:pt idx="79">
                  <c:v>8.6110000000000006E-2</c:v>
                </c:pt>
                <c:pt idx="80">
                  <c:v>8.6110000000000006E-2</c:v>
                </c:pt>
                <c:pt idx="81">
                  <c:v>9.3567999999999998E-2</c:v>
                </c:pt>
                <c:pt idx="82">
                  <c:v>9.1308E-2</c:v>
                </c:pt>
                <c:pt idx="83">
                  <c:v>9.0469999999999995E-2</c:v>
                </c:pt>
                <c:pt idx="84">
                  <c:v>9.1392000000000001E-2</c:v>
                </c:pt>
                <c:pt idx="85">
                  <c:v>8.8127999999999998E-2</c:v>
                </c:pt>
                <c:pt idx="86">
                  <c:v>8.9380000000000001E-2</c:v>
                </c:pt>
                <c:pt idx="87">
                  <c:v>8.72E-2</c:v>
                </c:pt>
                <c:pt idx="88">
                  <c:v>8.9380000000000001E-2</c:v>
                </c:pt>
                <c:pt idx="89">
                  <c:v>8.72E-2</c:v>
                </c:pt>
                <c:pt idx="90">
                  <c:v>0.39155200000000001</c:v>
                </c:pt>
                <c:pt idx="91">
                  <c:v>0.40429999999999999</c:v>
                </c:pt>
                <c:pt idx="92">
                  <c:v>0.40429999999999999</c:v>
                </c:pt>
                <c:pt idx="93">
                  <c:v>0.40300000000000002</c:v>
                </c:pt>
                <c:pt idx="94">
                  <c:v>0.40689999999999998</c:v>
                </c:pt>
                <c:pt idx="95">
                  <c:v>0.40820000000000001</c:v>
                </c:pt>
                <c:pt idx="96">
                  <c:v>0.40949999999999998</c:v>
                </c:pt>
                <c:pt idx="97">
                  <c:v>0.41860000000000003</c:v>
                </c:pt>
                <c:pt idx="98">
                  <c:v>0.40949999999999998</c:v>
                </c:pt>
                <c:pt idx="99">
                  <c:v>0.47506799999999999</c:v>
                </c:pt>
                <c:pt idx="100">
                  <c:v>0.40300000000000002</c:v>
                </c:pt>
                <c:pt idx="101">
                  <c:v>0.41339999999999999</c:v>
                </c:pt>
                <c:pt idx="102">
                  <c:v>0.40689999999999998</c:v>
                </c:pt>
                <c:pt idx="103">
                  <c:v>0.40820000000000001</c:v>
                </c:pt>
                <c:pt idx="104">
                  <c:v>0.41210000000000002</c:v>
                </c:pt>
                <c:pt idx="105">
                  <c:v>0.4108</c:v>
                </c:pt>
                <c:pt idx="106">
                  <c:v>0.40689999999999998</c:v>
                </c:pt>
                <c:pt idx="107">
                  <c:v>0.40820000000000001</c:v>
                </c:pt>
                <c:pt idx="108">
                  <c:v>0.329013</c:v>
                </c:pt>
                <c:pt idx="109">
                  <c:v>8.9380000000000001E-2</c:v>
                </c:pt>
                <c:pt idx="110">
                  <c:v>8.9380000000000001E-2</c:v>
                </c:pt>
                <c:pt idx="111">
                  <c:v>8.9380000000000001E-2</c:v>
                </c:pt>
                <c:pt idx="112">
                  <c:v>8.9380000000000001E-2</c:v>
                </c:pt>
                <c:pt idx="113">
                  <c:v>8.5019999999999998E-2</c:v>
                </c:pt>
                <c:pt idx="114">
                  <c:v>8.5019999999999998E-2</c:v>
                </c:pt>
                <c:pt idx="115">
                  <c:v>9.3567999999999998E-2</c:v>
                </c:pt>
                <c:pt idx="116">
                  <c:v>8.8289999999999993E-2</c:v>
                </c:pt>
                <c:pt idx="117">
                  <c:v>8.8289999999999993E-2</c:v>
                </c:pt>
                <c:pt idx="118">
                  <c:v>9.1560000000000002E-2</c:v>
                </c:pt>
                <c:pt idx="119">
                  <c:v>8.8289999999999993E-2</c:v>
                </c:pt>
                <c:pt idx="120">
                  <c:v>8.5019999999999998E-2</c:v>
                </c:pt>
                <c:pt idx="121">
                  <c:v>8.3930000000000005E-2</c:v>
                </c:pt>
                <c:pt idx="122">
                  <c:v>9.0469999999999995E-2</c:v>
                </c:pt>
                <c:pt idx="123">
                  <c:v>8.6110000000000006E-2</c:v>
                </c:pt>
                <c:pt idx="124">
                  <c:v>8.9380000000000001E-2</c:v>
                </c:pt>
                <c:pt idx="125">
                  <c:v>8.9380000000000001E-2</c:v>
                </c:pt>
                <c:pt idx="126">
                  <c:v>8.8289999999999993E-2</c:v>
                </c:pt>
                <c:pt idx="127">
                  <c:v>8.2839999999999997E-2</c:v>
                </c:pt>
                <c:pt idx="128">
                  <c:v>8.6110000000000006E-2</c:v>
                </c:pt>
                <c:pt idx="129">
                  <c:v>8.9380000000000001E-2</c:v>
                </c:pt>
                <c:pt idx="130">
                  <c:v>8.72E-2</c:v>
                </c:pt>
                <c:pt idx="131">
                  <c:v>0.20305799999999999</c:v>
                </c:pt>
                <c:pt idx="132">
                  <c:v>0.40689999999999998</c:v>
                </c:pt>
                <c:pt idx="133">
                  <c:v>0.4199</c:v>
                </c:pt>
                <c:pt idx="134">
                  <c:v>0.40429999999999999</c:v>
                </c:pt>
                <c:pt idx="135">
                  <c:v>0.40949999999999998</c:v>
                </c:pt>
                <c:pt idx="136">
                  <c:v>0.40627400000000002</c:v>
                </c:pt>
                <c:pt idx="137">
                  <c:v>0.4108</c:v>
                </c:pt>
                <c:pt idx="138">
                  <c:v>0.4108</c:v>
                </c:pt>
                <c:pt idx="139">
                  <c:v>0.4108</c:v>
                </c:pt>
                <c:pt idx="140">
                  <c:v>0.40300000000000002</c:v>
                </c:pt>
                <c:pt idx="141">
                  <c:v>0.40300000000000002</c:v>
                </c:pt>
                <c:pt idx="142">
                  <c:v>0.42770000000000002</c:v>
                </c:pt>
                <c:pt idx="143">
                  <c:v>0.4108</c:v>
                </c:pt>
                <c:pt idx="144">
                  <c:v>0.40949999999999998</c:v>
                </c:pt>
                <c:pt idx="145">
                  <c:v>0.41210000000000002</c:v>
                </c:pt>
                <c:pt idx="146">
                  <c:v>0.41210000000000002</c:v>
                </c:pt>
                <c:pt idx="147">
                  <c:v>0.40949999999999998</c:v>
                </c:pt>
                <c:pt idx="148">
                  <c:v>0.40560000000000002</c:v>
                </c:pt>
                <c:pt idx="149">
                  <c:v>0.40689999999999998</c:v>
                </c:pt>
                <c:pt idx="150">
                  <c:v>0.4108</c:v>
                </c:pt>
                <c:pt idx="151">
                  <c:v>0.17094000000000001</c:v>
                </c:pt>
                <c:pt idx="152">
                  <c:v>9.1560000000000002E-2</c:v>
                </c:pt>
                <c:pt idx="153">
                  <c:v>9.0469999999999995E-2</c:v>
                </c:pt>
                <c:pt idx="154">
                  <c:v>8.9380000000000001E-2</c:v>
                </c:pt>
                <c:pt idx="155">
                  <c:v>8.2839999999999997E-2</c:v>
                </c:pt>
                <c:pt idx="156">
                  <c:v>8.8289999999999993E-2</c:v>
                </c:pt>
                <c:pt idx="157">
                  <c:v>9.5920000000000005E-2</c:v>
                </c:pt>
                <c:pt idx="158">
                  <c:v>8.8289999999999993E-2</c:v>
                </c:pt>
                <c:pt idx="159">
                  <c:v>8.9380000000000001E-2</c:v>
                </c:pt>
                <c:pt idx="160">
                  <c:v>8.9380000000000001E-2</c:v>
                </c:pt>
                <c:pt idx="161">
                  <c:v>8.5019999999999998E-2</c:v>
                </c:pt>
                <c:pt idx="162">
                  <c:v>8.9380000000000001E-2</c:v>
                </c:pt>
                <c:pt idx="163">
                  <c:v>9.0469999999999995E-2</c:v>
                </c:pt>
                <c:pt idx="164">
                  <c:v>8.8289999999999993E-2</c:v>
                </c:pt>
                <c:pt idx="165">
                  <c:v>8.9380000000000001E-2</c:v>
                </c:pt>
                <c:pt idx="166">
                  <c:v>8.8289999999999993E-2</c:v>
                </c:pt>
                <c:pt idx="167">
                  <c:v>9.0469999999999995E-2</c:v>
                </c:pt>
                <c:pt idx="168">
                  <c:v>8.6110000000000006E-2</c:v>
                </c:pt>
                <c:pt idx="169">
                  <c:v>9.0469999999999995E-2</c:v>
                </c:pt>
                <c:pt idx="170">
                  <c:v>8.9380000000000001E-2</c:v>
                </c:pt>
                <c:pt idx="171">
                  <c:v>8.9380000000000001E-2</c:v>
                </c:pt>
                <c:pt idx="172">
                  <c:v>0.13258200000000001</c:v>
                </c:pt>
                <c:pt idx="173">
                  <c:v>0.35488799999999998</c:v>
                </c:pt>
                <c:pt idx="174">
                  <c:v>0.4108</c:v>
                </c:pt>
                <c:pt idx="175">
                  <c:v>0.40039999999999998</c:v>
                </c:pt>
                <c:pt idx="176">
                  <c:v>0.4017</c:v>
                </c:pt>
                <c:pt idx="177">
                  <c:v>0.40949999999999998</c:v>
                </c:pt>
                <c:pt idx="178">
                  <c:v>0.41339999999999999</c:v>
                </c:pt>
                <c:pt idx="179">
                  <c:v>0.40689999999999998</c:v>
                </c:pt>
                <c:pt idx="180">
                  <c:v>0.41339999999999999</c:v>
                </c:pt>
                <c:pt idx="181">
                  <c:v>0.41339999999999999</c:v>
                </c:pt>
                <c:pt idx="182">
                  <c:v>0.40300000000000002</c:v>
                </c:pt>
                <c:pt idx="183">
                  <c:v>0.40429999999999999</c:v>
                </c:pt>
                <c:pt idx="184">
                  <c:v>0.41339999999999999</c:v>
                </c:pt>
                <c:pt idx="185">
                  <c:v>0.40949999999999998</c:v>
                </c:pt>
                <c:pt idx="186">
                  <c:v>0.40949999999999998</c:v>
                </c:pt>
                <c:pt idx="187">
                  <c:v>0.41339999999999999</c:v>
                </c:pt>
                <c:pt idx="188">
                  <c:v>0.41339999999999999</c:v>
                </c:pt>
                <c:pt idx="189">
                  <c:v>0.40429999999999999</c:v>
                </c:pt>
                <c:pt idx="190">
                  <c:v>0.40560000000000002</c:v>
                </c:pt>
                <c:pt idx="191">
                  <c:v>0.33767999999999998</c:v>
                </c:pt>
                <c:pt idx="192">
                  <c:v>9.0469999999999995E-2</c:v>
                </c:pt>
                <c:pt idx="193">
                  <c:v>8.9380000000000001E-2</c:v>
                </c:pt>
                <c:pt idx="194">
                  <c:v>9.1560000000000002E-2</c:v>
                </c:pt>
                <c:pt idx="195">
                  <c:v>9.0469999999999995E-2</c:v>
                </c:pt>
                <c:pt idx="196">
                  <c:v>8.5019999999999998E-2</c:v>
                </c:pt>
                <c:pt idx="197">
                  <c:v>9.1560000000000002E-2</c:v>
                </c:pt>
                <c:pt idx="198">
                  <c:v>9.0469999999999995E-2</c:v>
                </c:pt>
                <c:pt idx="199">
                  <c:v>9.0469999999999995E-2</c:v>
                </c:pt>
                <c:pt idx="200">
                  <c:v>8.8289999999999993E-2</c:v>
                </c:pt>
                <c:pt idx="201">
                  <c:v>8.9380000000000001E-2</c:v>
                </c:pt>
                <c:pt idx="202">
                  <c:v>8.8289999999999993E-2</c:v>
                </c:pt>
                <c:pt idx="203">
                  <c:v>8.5019999999999998E-2</c:v>
                </c:pt>
                <c:pt idx="204">
                  <c:v>8.72E-2</c:v>
                </c:pt>
                <c:pt idx="205">
                  <c:v>9.1560000000000002E-2</c:v>
                </c:pt>
                <c:pt idx="206">
                  <c:v>9.0469999999999995E-2</c:v>
                </c:pt>
                <c:pt idx="207">
                  <c:v>8.72E-2</c:v>
                </c:pt>
                <c:pt idx="208">
                  <c:v>9.0469999999999995E-2</c:v>
                </c:pt>
                <c:pt idx="209">
                  <c:v>8.8289999999999993E-2</c:v>
                </c:pt>
                <c:pt idx="210">
                  <c:v>8.3930000000000005E-2</c:v>
                </c:pt>
                <c:pt idx="211">
                  <c:v>8.9380000000000001E-2</c:v>
                </c:pt>
                <c:pt idx="212">
                  <c:v>8.8289999999999993E-2</c:v>
                </c:pt>
                <c:pt idx="213">
                  <c:v>8.8289999999999993E-2</c:v>
                </c:pt>
                <c:pt idx="214">
                  <c:v>0.19056799999999999</c:v>
                </c:pt>
                <c:pt idx="215">
                  <c:v>0.40949999999999998</c:v>
                </c:pt>
                <c:pt idx="216">
                  <c:v>0.40300000000000002</c:v>
                </c:pt>
                <c:pt idx="217">
                  <c:v>0.40429999999999999</c:v>
                </c:pt>
                <c:pt idx="218">
                  <c:v>0.4108</c:v>
                </c:pt>
                <c:pt idx="219">
                  <c:v>0.41339999999999999</c:v>
                </c:pt>
                <c:pt idx="220">
                  <c:v>0.41339999999999999</c:v>
                </c:pt>
                <c:pt idx="221">
                  <c:v>0.40949999999999998</c:v>
                </c:pt>
                <c:pt idx="222">
                  <c:v>0.41210000000000002</c:v>
                </c:pt>
                <c:pt idx="223">
                  <c:v>0.40689999999999998</c:v>
                </c:pt>
                <c:pt idx="224">
                  <c:v>0.40949999999999998</c:v>
                </c:pt>
                <c:pt idx="225">
                  <c:v>0.41210000000000002</c:v>
                </c:pt>
                <c:pt idx="226">
                  <c:v>0.41599999999999998</c:v>
                </c:pt>
                <c:pt idx="227">
                  <c:v>0.41339999999999999</c:v>
                </c:pt>
                <c:pt idx="228">
                  <c:v>0.41210000000000002</c:v>
                </c:pt>
                <c:pt idx="229">
                  <c:v>0.41339999999999999</c:v>
                </c:pt>
                <c:pt idx="230">
                  <c:v>0.40429999999999999</c:v>
                </c:pt>
                <c:pt idx="231">
                  <c:v>0.40429999999999999</c:v>
                </c:pt>
                <c:pt idx="232">
                  <c:v>0.41210000000000002</c:v>
                </c:pt>
                <c:pt idx="233">
                  <c:v>0.41339999999999999</c:v>
                </c:pt>
                <c:pt idx="234">
                  <c:v>0.17902499999999999</c:v>
                </c:pt>
                <c:pt idx="235">
                  <c:v>8.9380000000000001E-2</c:v>
                </c:pt>
                <c:pt idx="236">
                  <c:v>9.0469999999999995E-2</c:v>
                </c:pt>
                <c:pt idx="237">
                  <c:v>8.9380000000000001E-2</c:v>
                </c:pt>
                <c:pt idx="238">
                  <c:v>8.6110000000000006E-2</c:v>
                </c:pt>
                <c:pt idx="239">
                  <c:v>8.9380000000000001E-2</c:v>
                </c:pt>
                <c:pt idx="240">
                  <c:v>9.0469999999999995E-2</c:v>
                </c:pt>
                <c:pt idx="241">
                  <c:v>8.9380000000000001E-2</c:v>
                </c:pt>
                <c:pt idx="242">
                  <c:v>8.8289999999999993E-2</c:v>
                </c:pt>
                <c:pt idx="243">
                  <c:v>8.8289999999999993E-2</c:v>
                </c:pt>
                <c:pt idx="244">
                  <c:v>8.6110000000000006E-2</c:v>
                </c:pt>
                <c:pt idx="245">
                  <c:v>8.8289999999999993E-2</c:v>
                </c:pt>
                <c:pt idx="246">
                  <c:v>9.0469999999999995E-2</c:v>
                </c:pt>
                <c:pt idx="247">
                  <c:v>9.0469999999999995E-2</c:v>
                </c:pt>
                <c:pt idx="248">
                  <c:v>8.9380000000000001E-2</c:v>
                </c:pt>
                <c:pt idx="249">
                  <c:v>8.8289999999999993E-2</c:v>
                </c:pt>
                <c:pt idx="250">
                  <c:v>8.6110000000000006E-2</c:v>
                </c:pt>
                <c:pt idx="251">
                  <c:v>8.6110000000000006E-2</c:v>
                </c:pt>
                <c:pt idx="252">
                  <c:v>8.8127999999999998E-2</c:v>
                </c:pt>
                <c:pt idx="253">
                  <c:v>9.3740000000000004E-2</c:v>
                </c:pt>
                <c:pt idx="254">
                  <c:v>9.0469999999999995E-2</c:v>
                </c:pt>
                <c:pt idx="255">
                  <c:v>9.3567999999999998E-2</c:v>
                </c:pt>
                <c:pt idx="256">
                  <c:v>0.3528</c:v>
                </c:pt>
                <c:pt idx="257">
                  <c:v>0.40820000000000001</c:v>
                </c:pt>
                <c:pt idx="258">
                  <c:v>0.41210000000000002</c:v>
                </c:pt>
                <c:pt idx="259">
                  <c:v>0.4108</c:v>
                </c:pt>
                <c:pt idx="260">
                  <c:v>0.41339999999999999</c:v>
                </c:pt>
                <c:pt idx="261">
                  <c:v>0.41599999999999998</c:v>
                </c:pt>
                <c:pt idx="262">
                  <c:v>0.41599999999999998</c:v>
                </c:pt>
                <c:pt idx="263">
                  <c:v>0.41210000000000002</c:v>
                </c:pt>
                <c:pt idx="264">
                  <c:v>0.40949999999999998</c:v>
                </c:pt>
                <c:pt idx="265">
                  <c:v>0.40949999999999998</c:v>
                </c:pt>
                <c:pt idx="266">
                  <c:v>0.41339999999999999</c:v>
                </c:pt>
                <c:pt idx="267">
                  <c:v>0.41599999999999998</c:v>
                </c:pt>
                <c:pt idx="268">
                  <c:v>0.42770000000000002</c:v>
                </c:pt>
                <c:pt idx="269">
                  <c:v>0.41470000000000001</c:v>
                </c:pt>
                <c:pt idx="270">
                  <c:v>0.41339999999999999</c:v>
                </c:pt>
                <c:pt idx="271">
                  <c:v>0.40949999999999998</c:v>
                </c:pt>
                <c:pt idx="272">
                  <c:v>0.41210000000000002</c:v>
                </c:pt>
                <c:pt idx="273">
                  <c:v>0.41599999999999998</c:v>
                </c:pt>
                <c:pt idx="274">
                  <c:v>0.35686299999999999</c:v>
                </c:pt>
                <c:pt idx="275">
                  <c:v>9.3740000000000004E-2</c:v>
                </c:pt>
                <c:pt idx="276">
                  <c:v>9.0469999999999995E-2</c:v>
                </c:pt>
                <c:pt idx="277">
                  <c:v>9.0469999999999995E-2</c:v>
                </c:pt>
                <c:pt idx="278">
                  <c:v>8.72E-2</c:v>
                </c:pt>
                <c:pt idx="279">
                  <c:v>9.1560000000000002E-2</c:v>
                </c:pt>
                <c:pt idx="280">
                  <c:v>9.0469999999999995E-2</c:v>
                </c:pt>
                <c:pt idx="281">
                  <c:v>9.1560000000000002E-2</c:v>
                </c:pt>
                <c:pt idx="282">
                  <c:v>9.1560000000000002E-2</c:v>
                </c:pt>
                <c:pt idx="283">
                  <c:v>8.9380000000000001E-2</c:v>
                </c:pt>
                <c:pt idx="284">
                  <c:v>8.8289999999999993E-2</c:v>
                </c:pt>
                <c:pt idx="285">
                  <c:v>9.0469999999999995E-2</c:v>
                </c:pt>
                <c:pt idx="286">
                  <c:v>9.0469999999999995E-2</c:v>
                </c:pt>
                <c:pt idx="287">
                  <c:v>9.0469999999999995E-2</c:v>
                </c:pt>
                <c:pt idx="288">
                  <c:v>9.1560000000000002E-2</c:v>
                </c:pt>
                <c:pt idx="289">
                  <c:v>9.0469999999999995E-2</c:v>
                </c:pt>
                <c:pt idx="290">
                  <c:v>8.3930000000000005E-2</c:v>
                </c:pt>
                <c:pt idx="291">
                  <c:v>8.3930000000000005E-2</c:v>
                </c:pt>
                <c:pt idx="292">
                  <c:v>8.9380000000000001E-2</c:v>
                </c:pt>
                <c:pt idx="293">
                  <c:v>9.0469999999999995E-2</c:v>
                </c:pt>
                <c:pt idx="294">
                  <c:v>8.9380000000000001E-2</c:v>
                </c:pt>
                <c:pt idx="295">
                  <c:v>8.8289999999999993E-2</c:v>
                </c:pt>
                <c:pt idx="296">
                  <c:v>9.0469999999999995E-2</c:v>
                </c:pt>
                <c:pt idx="297">
                  <c:v>0.18332699999999999</c:v>
                </c:pt>
                <c:pt idx="298">
                  <c:v>0.40039999999999998</c:v>
                </c:pt>
                <c:pt idx="299">
                  <c:v>0.40949999999999998</c:v>
                </c:pt>
                <c:pt idx="300">
                  <c:v>0.411466</c:v>
                </c:pt>
                <c:pt idx="301">
                  <c:v>0.4108</c:v>
                </c:pt>
                <c:pt idx="302">
                  <c:v>0.41599999999999998</c:v>
                </c:pt>
                <c:pt idx="303">
                  <c:v>0.4173</c:v>
                </c:pt>
                <c:pt idx="304">
                  <c:v>0.40820000000000001</c:v>
                </c:pt>
                <c:pt idx="305">
                  <c:v>0.40689999999999998</c:v>
                </c:pt>
                <c:pt idx="306">
                  <c:v>0.41599999999999998</c:v>
                </c:pt>
                <c:pt idx="307">
                  <c:v>0.41210000000000002</c:v>
                </c:pt>
                <c:pt idx="308">
                  <c:v>0.41339999999999999</c:v>
                </c:pt>
                <c:pt idx="309">
                  <c:v>0.41599999999999998</c:v>
                </c:pt>
                <c:pt idx="310">
                  <c:v>0.4173</c:v>
                </c:pt>
                <c:pt idx="311">
                  <c:v>0.40820000000000001</c:v>
                </c:pt>
                <c:pt idx="312">
                  <c:v>0.40429999999999999</c:v>
                </c:pt>
                <c:pt idx="313">
                  <c:v>0.41860000000000003</c:v>
                </c:pt>
                <c:pt idx="314">
                  <c:v>0.41276400000000002</c:v>
                </c:pt>
                <c:pt idx="315">
                  <c:v>0.41210000000000002</c:v>
                </c:pt>
                <c:pt idx="316">
                  <c:v>0.145512</c:v>
                </c:pt>
                <c:pt idx="317">
                  <c:v>9.0469999999999995E-2</c:v>
                </c:pt>
                <c:pt idx="318">
                  <c:v>8.5019999999999998E-2</c:v>
                </c:pt>
                <c:pt idx="319">
                  <c:v>9.1560000000000002E-2</c:v>
                </c:pt>
                <c:pt idx="320">
                  <c:v>9.1560000000000002E-2</c:v>
                </c:pt>
                <c:pt idx="321">
                  <c:v>8.72E-2</c:v>
                </c:pt>
                <c:pt idx="322">
                  <c:v>8.72E-2</c:v>
                </c:pt>
                <c:pt idx="323">
                  <c:v>9.1560000000000002E-2</c:v>
                </c:pt>
                <c:pt idx="324">
                  <c:v>8.6110000000000006E-2</c:v>
                </c:pt>
                <c:pt idx="325">
                  <c:v>8.3930000000000005E-2</c:v>
                </c:pt>
                <c:pt idx="326">
                  <c:v>9.6832000000000001E-2</c:v>
                </c:pt>
                <c:pt idx="327">
                  <c:v>9.0469999999999995E-2</c:v>
                </c:pt>
                <c:pt idx="328">
                  <c:v>8.9380000000000001E-2</c:v>
                </c:pt>
                <c:pt idx="329">
                  <c:v>8.8289999999999993E-2</c:v>
                </c:pt>
                <c:pt idx="330">
                  <c:v>9.0469999999999995E-2</c:v>
                </c:pt>
                <c:pt idx="331">
                  <c:v>8.6110000000000006E-2</c:v>
                </c:pt>
                <c:pt idx="332">
                  <c:v>8.5019999999999998E-2</c:v>
                </c:pt>
                <c:pt idx="333">
                  <c:v>9.0469999999999995E-2</c:v>
                </c:pt>
                <c:pt idx="334">
                  <c:v>0.101184</c:v>
                </c:pt>
                <c:pt idx="335">
                  <c:v>8.5019999999999998E-2</c:v>
                </c:pt>
                <c:pt idx="336">
                  <c:v>9.0469999999999995E-2</c:v>
                </c:pt>
                <c:pt idx="337">
                  <c:v>8.8289999999999993E-2</c:v>
                </c:pt>
                <c:pt idx="338">
                  <c:v>8.9216000000000004E-2</c:v>
                </c:pt>
                <c:pt idx="339">
                  <c:v>0.39779999999999999</c:v>
                </c:pt>
                <c:pt idx="340">
                  <c:v>0.4108</c:v>
                </c:pt>
                <c:pt idx="341">
                  <c:v>0.41210000000000002</c:v>
                </c:pt>
                <c:pt idx="342">
                  <c:v>0.40949999999999998</c:v>
                </c:pt>
                <c:pt idx="343">
                  <c:v>0.40689999999999998</c:v>
                </c:pt>
                <c:pt idx="344">
                  <c:v>0.41210000000000002</c:v>
                </c:pt>
                <c:pt idx="345">
                  <c:v>0.40949999999999998</c:v>
                </c:pt>
                <c:pt idx="346">
                  <c:v>0.41339999999999999</c:v>
                </c:pt>
                <c:pt idx="347">
                  <c:v>0.41470000000000001</c:v>
                </c:pt>
                <c:pt idx="348">
                  <c:v>0.41470000000000001</c:v>
                </c:pt>
                <c:pt idx="349">
                  <c:v>0.4108</c:v>
                </c:pt>
                <c:pt idx="350">
                  <c:v>0.41860000000000003</c:v>
                </c:pt>
                <c:pt idx="351">
                  <c:v>0.41470000000000001</c:v>
                </c:pt>
                <c:pt idx="352">
                  <c:v>0.40560000000000002</c:v>
                </c:pt>
                <c:pt idx="353">
                  <c:v>0.41210000000000002</c:v>
                </c:pt>
                <c:pt idx="354">
                  <c:v>0.41339999999999999</c:v>
                </c:pt>
                <c:pt idx="355">
                  <c:v>0.41339999999999999</c:v>
                </c:pt>
                <c:pt idx="356">
                  <c:v>0.42120000000000002</c:v>
                </c:pt>
                <c:pt idx="357">
                  <c:v>0.23063500000000001</c:v>
                </c:pt>
                <c:pt idx="358">
                  <c:v>8.9380000000000001E-2</c:v>
                </c:pt>
                <c:pt idx="359">
                  <c:v>8.8289999999999993E-2</c:v>
                </c:pt>
                <c:pt idx="360">
                  <c:v>8.6110000000000006E-2</c:v>
                </c:pt>
                <c:pt idx="361">
                  <c:v>8.9380000000000001E-2</c:v>
                </c:pt>
                <c:pt idx="362">
                  <c:v>9.1560000000000002E-2</c:v>
                </c:pt>
                <c:pt idx="363">
                  <c:v>8.8289999999999993E-2</c:v>
                </c:pt>
                <c:pt idx="364">
                  <c:v>0.100282</c:v>
                </c:pt>
                <c:pt idx="365">
                  <c:v>8.8289999999999993E-2</c:v>
                </c:pt>
                <c:pt idx="366">
                  <c:v>8.72E-2</c:v>
                </c:pt>
                <c:pt idx="367">
                  <c:v>8.8289999999999993E-2</c:v>
                </c:pt>
                <c:pt idx="368">
                  <c:v>9.0469999999999995E-2</c:v>
                </c:pt>
                <c:pt idx="369">
                  <c:v>9.1560000000000002E-2</c:v>
                </c:pt>
                <c:pt idx="370">
                  <c:v>8.8289999999999993E-2</c:v>
                </c:pt>
                <c:pt idx="371">
                  <c:v>8.8289999999999993E-2</c:v>
                </c:pt>
                <c:pt idx="372">
                  <c:v>8.6110000000000006E-2</c:v>
                </c:pt>
                <c:pt idx="373">
                  <c:v>8.8289999999999993E-2</c:v>
                </c:pt>
                <c:pt idx="374">
                  <c:v>8.9380000000000001E-2</c:v>
                </c:pt>
                <c:pt idx="375">
                  <c:v>8.9380000000000001E-2</c:v>
                </c:pt>
                <c:pt idx="376">
                  <c:v>9.0469999999999995E-2</c:v>
                </c:pt>
                <c:pt idx="377">
                  <c:v>8.72E-2</c:v>
                </c:pt>
                <c:pt idx="378">
                  <c:v>8.5019999999999998E-2</c:v>
                </c:pt>
                <c:pt idx="379">
                  <c:v>0.28716999999999998</c:v>
                </c:pt>
                <c:pt idx="380">
                  <c:v>0.40949999999999998</c:v>
                </c:pt>
                <c:pt idx="381">
                  <c:v>0.40949999999999998</c:v>
                </c:pt>
                <c:pt idx="382">
                  <c:v>0.40949999999999998</c:v>
                </c:pt>
                <c:pt idx="383">
                  <c:v>0.41276400000000002</c:v>
                </c:pt>
                <c:pt idx="384">
                  <c:v>0.4108</c:v>
                </c:pt>
                <c:pt idx="385">
                  <c:v>0.4108</c:v>
                </c:pt>
                <c:pt idx="386">
                  <c:v>0.40560000000000002</c:v>
                </c:pt>
                <c:pt idx="387">
                  <c:v>0.41210000000000002</c:v>
                </c:pt>
                <c:pt idx="388">
                  <c:v>0.41210000000000002</c:v>
                </c:pt>
                <c:pt idx="389">
                  <c:v>0.4108</c:v>
                </c:pt>
                <c:pt idx="390">
                  <c:v>0.41339999999999999</c:v>
                </c:pt>
                <c:pt idx="391">
                  <c:v>0.4108</c:v>
                </c:pt>
                <c:pt idx="392">
                  <c:v>0.41339999999999999</c:v>
                </c:pt>
                <c:pt idx="393">
                  <c:v>0.41210000000000002</c:v>
                </c:pt>
                <c:pt idx="394">
                  <c:v>0.40949999999999998</c:v>
                </c:pt>
                <c:pt idx="395">
                  <c:v>0.41339999999999999</c:v>
                </c:pt>
                <c:pt idx="396">
                  <c:v>0.41599999999999998</c:v>
                </c:pt>
                <c:pt idx="397">
                  <c:v>0.41470000000000001</c:v>
                </c:pt>
                <c:pt idx="398">
                  <c:v>0.3402</c:v>
                </c:pt>
                <c:pt idx="399">
                  <c:v>9.1392000000000001E-2</c:v>
                </c:pt>
                <c:pt idx="400">
                  <c:v>8.6110000000000006E-2</c:v>
                </c:pt>
                <c:pt idx="401">
                  <c:v>9.0469999999999995E-2</c:v>
                </c:pt>
                <c:pt idx="402">
                  <c:v>9.0469999999999995E-2</c:v>
                </c:pt>
                <c:pt idx="403">
                  <c:v>8.9380000000000001E-2</c:v>
                </c:pt>
                <c:pt idx="404">
                  <c:v>9.1560000000000002E-2</c:v>
                </c:pt>
                <c:pt idx="405">
                  <c:v>8.9380000000000001E-2</c:v>
                </c:pt>
                <c:pt idx="406">
                  <c:v>8.8289999999999993E-2</c:v>
                </c:pt>
                <c:pt idx="407">
                  <c:v>9.0469999999999995E-2</c:v>
                </c:pt>
                <c:pt idx="408">
                  <c:v>9.0469999999999995E-2</c:v>
                </c:pt>
                <c:pt idx="409">
                  <c:v>8.8127999999999998E-2</c:v>
                </c:pt>
                <c:pt idx="410">
                  <c:v>9.1560000000000002E-2</c:v>
                </c:pt>
                <c:pt idx="411">
                  <c:v>8.8289999999999993E-2</c:v>
                </c:pt>
                <c:pt idx="412">
                  <c:v>9.1560000000000002E-2</c:v>
                </c:pt>
                <c:pt idx="413">
                  <c:v>8.5019999999999998E-2</c:v>
                </c:pt>
                <c:pt idx="414">
                  <c:v>8.6110000000000006E-2</c:v>
                </c:pt>
                <c:pt idx="415">
                  <c:v>9.1560000000000002E-2</c:v>
                </c:pt>
                <c:pt idx="416">
                  <c:v>8.9380000000000001E-2</c:v>
                </c:pt>
                <c:pt idx="417">
                  <c:v>8.8289999999999993E-2</c:v>
                </c:pt>
                <c:pt idx="418">
                  <c:v>9.0469999999999995E-2</c:v>
                </c:pt>
                <c:pt idx="419">
                  <c:v>9.0469999999999995E-2</c:v>
                </c:pt>
                <c:pt idx="420">
                  <c:v>8.3930000000000005E-2</c:v>
                </c:pt>
                <c:pt idx="421">
                  <c:v>0.18989500000000001</c:v>
                </c:pt>
                <c:pt idx="422">
                  <c:v>0.41339999999999999</c:v>
                </c:pt>
                <c:pt idx="423">
                  <c:v>0.411466</c:v>
                </c:pt>
                <c:pt idx="424">
                  <c:v>0.41339999999999999</c:v>
                </c:pt>
                <c:pt idx="425">
                  <c:v>0.41406199999999999</c:v>
                </c:pt>
                <c:pt idx="426">
                  <c:v>0.411466</c:v>
                </c:pt>
                <c:pt idx="427">
                  <c:v>0.40560000000000002</c:v>
                </c:pt>
                <c:pt idx="428">
                  <c:v>0.40887000000000001</c:v>
                </c:pt>
                <c:pt idx="429">
                  <c:v>0.41210000000000002</c:v>
                </c:pt>
                <c:pt idx="430">
                  <c:v>0.41339999999999999</c:v>
                </c:pt>
                <c:pt idx="431">
                  <c:v>0.41599999999999998</c:v>
                </c:pt>
                <c:pt idx="432">
                  <c:v>0.41599999999999998</c:v>
                </c:pt>
                <c:pt idx="433">
                  <c:v>0.41210000000000002</c:v>
                </c:pt>
                <c:pt idx="434">
                  <c:v>0.40820000000000001</c:v>
                </c:pt>
                <c:pt idx="435">
                  <c:v>0.41339999999999999</c:v>
                </c:pt>
                <c:pt idx="436">
                  <c:v>0.41536000000000001</c:v>
                </c:pt>
                <c:pt idx="437">
                  <c:v>0.41599999999999998</c:v>
                </c:pt>
                <c:pt idx="438">
                  <c:v>0.41925400000000002</c:v>
                </c:pt>
                <c:pt idx="439">
                  <c:v>0.41795599999999999</c:v>
                </c:pt>
                <c:pt idx="440">
                  <c:v>8.5019999999999998E-2</c:v>
                </c:pt>
                <c:pt idx="441">
                  <c:v>9.0469999999999995E-2</c:v>
                </c:pt>
                <c:pt idx="442">
                  <c:v>9.0469999999999995E-2</c:v>
                </c:pt>
                <c:pt idx="443">
                  <c:v>9.1560000000000002E-2</c:v>
                </c:pt>
                <c:pt idx="444">
                  <c:v>9.1560000000000002E-2</c:v>
                </c:pt>
                <c:pt idx="445">
                  <c:v>8.8127999999999998E-2</c:v>
                </c:pt>
                <c:pt idx="446">
                  <c:v>9.1392000000000001E-2</c:v>
                </c:pt>
                <c:pt idx="447">
                  <c:v>8.7040000000000006E-2</c:v>
                </c:pt>
                <c:pt idx="448">
                  <c:v>8.3930000000000005E-2</c:v>
                </c:pt>
                <c:pt idx="449">
                  <c:v>9.1560000000000002E-2</c:v>
                </c:pt>
                <c:pt idx="450">
                  <c:v>9.1560000000000002E-2</c:v>
                </c:pt>
                <c:pt idx="451">
                  <c:v>9.0303999999999995E-2</c:v>
                </c:pt>
                <c:pt idx="452">
                  <c:v>9.0303999999999995E-2</c:v>
                </c:pt>
                <c:pt idx="453">
                  <c:v>9.1560000000000002E-2</c:v>
                </c:pt>
                <c:pt idx="454">
                  <c:v>8.5019999999999998E-2</c:v>
                </c:pt>
                <c:pt idx="455">
                  <c:v>8.5952000000000001E-2</c:v>
                </c:pt>
                <c:pt idx="456">
                  <c:v>9.0303999999999995E-2</c:v>
                </c:pt>
                <c:pt idx="457">
                  <c:v>8.8127999999999998E-2</c:v>
                </c:pt>
                <c:pt idx="458">
                  <c:v>9.0303999999999995E-2</c:v>
                </c:pt>
                <c:pt idx="459">
                  <c:v>9.0469999999999995E-2</c:v>
                </c:pt>
                <c:pt idx="460">
                  <c:v>9.1392000000000001E-2</c:v>
                </c:pt>
                <c:pt idx="461">
                  <c:v>9.1392000000000001E-2</c:v>
                </c:pt>
                <c:pt idx="462">
                  <c:v>0.27184599999999998</c:v>
                </c:pt>
                <c:pt idx="463">
                  <c:v>9.1560000000000002E-2</c:v>
                </c:pt>
                <c:pt idx="464">
                  <c:v>9.0303999999999995E-2</c:v>
                </c:pt>
                <c:pt idx="465">
                  <c:v>8.9380000000000001E-2</c:v>
                </c:pt>
                <c:pt idx="466">
                  <c:v>9.0469999999999995E-2</c:v>
                </c:pt>
                <c:pt idx="467">
                  <c:v>8.8289999999999993E-2</c:v>
                </c:pt>
                <c:pt idx="468">
                  <c:v>8.9216000000000004E-2</c:v>
                </c:pt>
                <c:pt idx="469">
                  <c:v>9.0469999999999995E-2</c:v>
                </c:pt>
                <c:pt idx="470">
                  <c:v>9.2649999999999996E-2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Sheet1!$K$1</c:f>
              <c:strCache>
                <c:ptCount val="1"/>
                <c:pt idx="0">
                  <c:v>MEM_W</c:v>
                </c:pt>
              </c:strCache>
            </c:strRef>
          </c:tx>
          <c:marker>
            <c:symbol val="none"/>
          </c:marker>
          <c:val>
            <c:numRef>
              <c:f>Sheet1!$K$2:$K$472</c:f>
              <c:numCache>
                <c:formatCode>General</c:formatCode>
                <c:ptCount val="471"/>
                <c:pt idx="0">
                  <c:v>8.7480000000000002E-2</c:v>
                </c:pt>
                <c:pt idx="1">
                  <c:v>9.3554999999999999E-2</c:v>
                </c:pt>
                <c:pt idx="2">
                  <c:v>9.3554999999999999E-2</c:v>
                </c:pt>
                <c:pt idx="3">
                  <c:v>8.9910000000000004E-2</c:v>
                </c:pt>
                <c:pt idx="4">
                  <c:v>9.2340000000000005E-2</c:v>
                </c:pt>
                <c:pt idx="5">
                  <c:v>9.4769999999999993E-2</c:v>
                </c:pt>
                <c:pt idx="6">
                  <c:v>9.1124999999999998E-2</c:v>
                </c:pt>
                <c:pt idx="7">
                  <c:v>9.4769999999999993E-2</c:v>
                </c:pt>
                <c:pt idx="8">
                  <c:v>9.4769999999999993E-2</c:v>
                </c:pt>
                <c:pt idx="9">
                  <c:v>8.9910000000000004E-2</c:v>
                </c:pt>
                <c:pt idx="10">
                  <c:v>9.5985000000000001E-2</c:v>
                </c:pt>
                <c:pt idx="11">
                  <c:v>9.2340000000000005E-2</c:v>
                </c:pt>
                <c:pt idx="12">
                  <c:v>9.2340000000000005E-2</c:v>
                </c:pt>
                <c:pt idx="13">
                  <c:v>9.4769999999999993E-2</c:v>
                </c:pt>
                <c:pt idx="14">
                  <c:v>9.4769999999999993E-2</c:v>
                </c:pt>
                <c:pt idx="15">
                  <c:v>9.1124999999999998E-2</c:v>
                </c:pt>
                <c:pt idx="16">
                  <c:v>9.4769999999999993E-2</c:v>
                </c:pt>
                <c:pt idx="17">
                  <c:v>9.2340000000000005E-2</c:v>
                </c:pt>
                <c:pt idx="18">
                  <c:v>9.2340000000000005E-2</c:v>
                </c:pt>
                <c:pt idx="19">
                  <c:v>9.4769999999999993E-2</c:v>
                </c:pt>
                <c:pt idx="20">
                  <c:v>9.3554999999999999E-2</c:v>
                </c:pt>
                <c:pt idx="21">
                  <c:v>9.1124999999999998E-2</c:v>
                </c:pt>
                <c:pt idx="22">
                  <c:v>9.3554999999999999E-2</c:v>
                </c:pt>
                <c:pt idx="23">
                  <c:v>9.3554999999999999E-2</c:v>
                </c:pt>
                <c:pt idx="24">
                  <c:v>9.2340000000000005E-2</c:v>
                </c:pt>
                <c:pt idx="25">
                  <c:v>9.1124999999999998E-2</c:v>
                </c:pt>
                <c:pt idx="26">
                  <c:v>9.3554999999999999E-2</c:v>
                </c:pt>
                <c:pt idx="27">
                  <c:v>9.1124999999999998E-2</c:v>
                </c:pt>
                <c:pt idx="28">
                  <c:v>9.2340000000000005E-2</c:v>
                </c:pt>
                <c:pt idx="29">
                  <c:v>9.4769999999999993E-2</c:v>
                </c:pt>
                <c:pt idx="30">
                  <c:v>9.1124999999999998E-2</c:v>
                </c:pt>
                <c:pt idx="31">
                  <c:v>9.2340000000000005E-2</c:v>
                </c:pt>
                <c:pt idx="32">
                  <c:v>0.104576</c:v>
                </c:pt>
                <c:pt idx="33">
                  <c:v>0.11673600000000001</c:v>
                </c:pt>
                <c:pt idx="34">
                  <c:v>0.10944</c:v>
                </c:pt>
                <c:pt idx="35">
                  <c:v>0.11552</c:v>
                </c:pt>
                <c:pt idx="36">
                  <c:v>9.9711999999999995E-2</c:v>
                </c:pt>
                <c:pt idx="37">
                  <c:v>9.4769999999999993E-2</c:v>
                </c:pt>
                <c:pt idx="38">
                  <c:v>9.4769999999999993E-2</c:v>
                </c:pt>
                <c:pt idx="39">
                  <c:v>0.10335999999999999</c:v>
                </c:pt>
                <c:pt idx="40">
                  <c:v>9.7199999999999995E-2</c:v>
                </c:pt>
                <c:pt idx="41">
                  <c:v>9.4769999999999993E-2</c:v>
                </c:pt>
                <c:pt idx="42">
                  <c:v>9.1124999999999998E-2</c:v>
                </c:pt>
                <c:pt idx="43">
                  <c:v>9.7199999999999995E-2</c:v>
                </c:pt>
                <c:pt idx="44">
                  <c:v>8.8694999999999996E-2</c:v>
                </c:pt>
                <c:pt idx="45">
                  <c:v>9.5985000000000001E-2</c:v>
                </c:pt>
                <c:pt idx="46">
                  <c:v>9.3554999999999999E-2</c:v>
                </c:pt>
                <c:pt idx="47">
                  <c:v>9.2340000000000005E-2</c:v>
                </c:pt>
                <c:pt idx="48">
                  <c:v>9.5985000000000001E-2</c:v>
                </c:pt>
                <c:pt idx="49">
                  <c:v>9.1124999999999998E-2</c:v>
                </c:pt>
                <c:pt idx="50">
                  <c:v>9.1124999999999998E-2</c:v>
                </c:pt>
                <c:pt idx="51">
                  <c:v>9.9629999999999996E-2</c:v>
                </c:pt>
                <c:pt idx="52">
                  <c:v>0.174174</c:v>
                </c:pt>
                <c:pt idx="53">
                  <c:v>9.1124999999999998E-2</c:v>
                </c:pt>
                <c:pt idx="54">
                  <c:v>0.19000800000000001</c:v>
                </c:pt>
                <c:pt idx="55">
                  <c:v>0.244617</c:v>
                </c:pt>
                <c:pt idx="56">
                  <c:v>0.131328</c:v>
                </c:pt>
                <c:pt idx="57">
                  <c:v>9.3554999999999999E-2</c:v>
                </c:pt>
                <c:pt idx="58">
                  <c:v>8.4909999999999999E-2</c:v>
                </c:pt>
                <c:pt idx="59">
                  <c:v>8.6123000000000005E-2</c:v>
                </c:pt>
                <c:pt idx="60">
                  <c:v>9.1124999999999998E-2</c:v>
                </c:pt>
                <c:pt idx="61">
                  <c:v>8.9910000000000004E-2</c:v>
                </c:pt>
                <c:pt idx="62">
                  <c:v>9.3554999999999999E-2</c:v>
                </c:pt>
                <c:pt idx="63">
                  <c:v>0.100845</c:v>
                </c:pt>
                <c:pt idx="64">
                  <c:v>8.9910000000000004E-2</c:v>
                </c:pt>
                <c:pt idx="65">
                  <c:v>8.8694999999999996E-2</c:v>
                </c:pt>
                <c:pt idx="66">
                  <c:v>9.2340000000000005E-2</c:v>
                </c:pt>
                <c:pt idx="67">
                  <c:v>9.1124999999999998E-2</c:v>
                </c:pt>
                <c:pt idx="68">
                  <c:v>9.2340000000000005E-2</c:v>
                </c:pt>
                <c:pt idx="69">
                  <c:v>9.2340000000000005E-2</c:v>
                </c:pt>
                <c:pt idx="70">
                  <c:v>9.1124999999999998E-2</c:v>
                </c:pt>
                <c:pt idx="71">
                  <c:v>8.5050000000000001E-2</c:v>
                </c:pt>
                <c:pt idx="72">
                  <c:v>9.1124999999999998E-2</c:v>
                </c:pt>
                <c:pt idx="73">
                  <c:v>8.7480000000000002E-2</c:v>
                </c:pt>
                <c:pt idx="74">
                  <c:v>8.7480000000000002E-2</c:v>
                </c:pt>
                <c:pt idx="75">
                  <c:v>8.8694999999999996E-2</c:v>
                </c:pt>
                <c:pt idx="76">
                  <c:v>9.1124999999999998E-2</c:v>
                </c:pt>
                <c:pt idx="77">
                  <c:v>9.1124999999999998E-2</c:v>
                </c:pt>
                <c:pt idx="78">
                  <c:v>8.8694999999999996E-2</c:v>
                </c:pt>
                <c:pt idx="79">
                  <c:v>9.1124999999999998E-2</c:v>
                </c:pt>
                <c:pt idx="80">
                  <c:v>8.7480000000000002E-2</c:v>
                </c:pt>
                <c:pt idx="81">
                  <c:v>8.7480000000000002E-2</c:v>
                </c:pt>
                <c:pt idx="82">
                  <c:v>8.2619999999999999E-2</c:v>
                </c:pt>
                <c:pt idx="83">
                  <c:v>7.2900000000000006E-2</c:v>
                </c:pt>
                <c:pt idx="84">
                  <c:v>7.1684999999999999E-2</c:v>
                </c:pt>
                <c:pt idx="85">
                  <c:v>7.5329999999999994E-2</c:v>
                </c:pt>
                <c:pt idx="86">
                  <c:v>7.0354E-2</c:v>
                </c:pt>
                <c:pt idx="87">
                  <c:v>6.6824999999999996E-2</c:v>
                </c:pt>
                <c:pt idx="88">
                  <c:v>7.1567000000000006E-2</c:v>
                </c:pt>
                <c:pt idx="89">
                  <c:v>7.0470000000000005E-2</c:v>
                </c:pt>
                <c:pt idx="90">
                  <c:v>7.2779999999999997E-2</c:v>
                </c:pt>
                <c:pt idx="91">
                  <c:v>7.6419000000000001E-2</c:v>
                </c:pt>
                <c:pt idx="92">
                  <c:v>7.1567000000000006E-2</c:v>
                </c:pt>
                <c:pt idx="93">
                  <c:v>7.1567000000000006E-2</c:v>
                </c:pt>
                <c:pt idx="94">
                  <c:v>7.1567000000000006E-2</c:v>
                </c:pt>
                <c:pt idx="95">
                  <c:v>7.0354E-2</c:v>
                </c:pt>
                <c:pt idx="96">
                  <c:v>7.3993000000000003E-2</c:v>
                </c:pt>
                <c:pt idx="97">
                  <c:v>7.5205999999999995E-2</c:v>
                </c:pt>
                <c:pt idx="98">
                  <c:v>7.1684999999999999E-2</c:v>
                </c:pt>
                <c:pt idx="99">
                  <c:v>8.3835000000000007E-2</c:v>
                </c:pt>
                <c:pt idx="100">
                  <c:v>7.3993000000000003E-2</c:v>
                </c:pt>
                <c:pt idx="101">
                  <c:v>6.9140999999999994E-2</c:v>
                </c:pt>
                <c:pt idx="102">
                  <c:v>7.3993000000000003E-2</c:v>
                </c:pt>
                <c:pt idx="103">
                  <c:v>7.4115E-2</c:v>
                </c:pt>
                <c:pt idx="104">
                  <c:v>7.2900000000000006E-2</c:v>
                </c:pt>
                <c:pt idx="105">
                  <c:v>7.2779999999999997E-2</c:v>
                </c:pt>
                <c:pt idx="106">
                  <c:v>7.1567000000000006E-2</c:v>
                </c:pt>
                <c:pt idx="107">
                  <c:v>7.1684999999999999E-2</c:v>
                </c:pt>
                <c:pt idx="108">
                  <c:v>7.0470000000000005E-2</c:v>
                </c:pt>
                <c:pt idx="109">
                  <c:v>7.1567000000000006E-2</c:v>
                </c:pt>
                <c:pt idx="110">
                  <c:v>7.1684999999999999E-2</c:v>
                </c:pt>
                <c:pt idx="111">
                  <c:v>7.1684999999999999E-2</c:v>
                </c:pt>
                <c:pt idx="112">
                  <c:v>7.2779999999999997E-2</c:v>
                </c:pt>
                <c:pt idx="113">
                  <c:v>7.1567000000000006E-2</c:v>
                </c:pt>
                <c:pt idx="114">
                  <c:v>7.0354E-2</c:v>
                </c:pt>
                <c:pt idx="115">
                  <c:v>7.3993000000000003E-2</c:v>
                </c:pt>
                <c:pt idx="116">
                  <c:v>6.9140999999999994E-2</c:v>
                </c:pt>
                <c:pt idx="117">
                  <c:v>7.0354E-2</c:v>
                </c:pt>
                <c:pt idx="118">
                  <c:v>7.4115E-2</c:v>
                </c:pt>
                <c:pt idx="119">
                  <c:v>7.0470000000000005E-2</c:v>
                </c:pt>
                <c:pt idx="120">
                  <c:v>7.0470000000000005E-2</c:v>
                </c:pt>
                <c:pt idx="121">
                  <c:v>7.4115E-2</c:v>
                </c:pt>
                <c:pt idx="122">
                  <c:v>6.8040000000000003E-2</c:v>
                </c:pt>
                <c:pt idx="123">
                  <c:v>7.1684999999999999E-2</c:v>
                </c:pt>
                <c:pt idx="124">
                  <c:v>7.2900000000000006E-2</c:v>
                </c:pt>
                <c:pt idx="125">
                  <c:v>7.0470000000000005E-2</c:v>
                </c:pt>
                <c:pt idx="126">
                  <c:v>7.0470000000000005E-2</c:v>
                </c:pt>
                <c:pt idx="127">
                  <c:v>7.4115E-2</c:v>
                </c:pt>
                <c:pt idx="128">
                  <c:v>6.8040000000000003E-2</c:v>
                </c:pt>
                <c:pt idx="129">
                  <c:v>7.2900000000000006E-2</c:v>
                </c:pt>
                <c:pt idx="130">
                  <c:v>7.2900000000000006E-2</c:v>
                </c:pt>
                <c:pt idx="131">
                  <c:v>7.2900000000000006E-2</c:v>
                </c:pt>
                <c:pt idx="132">
                  <c:v>7.1567000000000006E-2</c:v>
                </c:pt>
                <c:pt idx="133">
                  <c:v>7.5205999999999995E-2</c:v>
                </c:pt>
                <c:pt idx="134">
                  <c:v>7.4115E-2</c:v>
                </c:pt>
                <c:pt idx="135">
                  <c:v>7.0354E-2</c:v>
                </c:pt>
                <c:pt idx="136">
                  <c:v>7.0354E-2</c:v>
                </c:pt>
                <c:pt idx="137">
                  <c:v>7.4115E-2</c:v>
                </c:pt>
                <c:pt idx="138">
                  <c:v>7.4115E-2</c:v>
                </c:pt>
                <c:pt idx="139">
                  <c:v>7.1684999999999999E-2</c:v>
                </c:pt>
                <c:pt idx="140">
                  <c:v>7.2779999999999997E-2</c:v>
                </c:pt>
                <c:pt idx="141">
                  <c:v>7.2900000000000006E-2</c:v>
                </c:pt>
                <c:pt idx="142">
                  <c:v>7.6545000000000002E-2</c:v>
                </c:pt>
                <c:pt idx="143">
                  <c:v>7.0354E-2</c:v>
                </c:pt>
                <c:pt idx="144">
                  <c:v>7.1684999999999999E-2</c:v>
                </c:pt>
                <c:pt idx="145">
                  <c:v>7.3993000000000003E-2</c:v>
                </c:pt>
                <c:pt idx="146">
                  <c:v>7.1684999999999999E-2</c:v>
                </c:pt>
                <c:pt idx="147">
                  <c:v>7.1567000000000006E-2</c:v>
                </c:pt>
                <c:pt idx="148">
                  <c:v>7.6545000000000002E-2</c:v>
                </c:pt>
                <c:pt idx="149">
                  <c:v>7.0354E-2</c:v>
                </c:pt>
                <c:pt idx="150">
                  <c:v>6.8040000000000003E-2</c:v>
                </c:pt>
                <c:pt idx="151">
                  <c:v>7.2900000000000006E-2</c:v>
                </c:pt>
                <c:pt idx="152">
                  <c:v>7.0470000000000005E-2</c:v>
                </c:pt>
                <c:pt idx="153">
                  <c:v>7.1684999999999999E-2</c:v>
                </c:pt>
                <c:pt idx="154">
                  <c:v>7.4115E-2</c:v>
                </c:pt>
                <c:pt idx="155">
                  <c:v>7.1684999999999999E-2</c:v>
                </c:pt>
                <c:pt idx="156">
                  <c:v>6.8040000000000003E-2</c:v>
                </c:pt>
                <c:pt idx="157">
                  <c:v>7.5329999999999994E-2</c:v>
                </c:pt>
                <c:pt idx="158">
                  <c:v>7.1684999999999999E-2</c:v>
                </c:pt>
                <c:pt idx="159">
                  <c:v>7.1684999999999999E-2</c:v>
                </c:pt>
                <c:pt idx="160">
                  <c:v>7.2900000000000006E-2</c:v>
                </c:pt>
                <c:pt idx="161">
                  <c:v>7.4115E-2</c:v>
                </c:pt>
                <c:pt idx="162">
                  <c:v>7.0470000000000005E-2</c:v>
                </c:pt>
                <c:pt idx="163">
                  <c:v>7.1684999999999999E-2</c:v>
                </c:pt>
                <c:pt idx="164">
                  <c:v>7.1684999999999999E-2</c:v>
                </c:pt>
                <c:pt idx="165">
                  <c:v>7.1684999999999999E-2</c:v>
                </c:pt>
                <c:pt idx="166">
                  <c:v>7.1684999999999999E-2</c:v>
                </c:pt>
                <c:pt idx="167">
                  <c:v>7.2900000000000006E-2</c:v>
                </c:pt>
                <c:pt idx="168">
                  <c:v>7.1684999999999999E-2</c:v>
                </c:pt>
                <c:pt idx="169">
                  <c:v>7.1684999999999999E-2</c:v>
                </c:pt>
                <c:pt idx="170">
                  <c:v>6.9254999999999997E-2</c:v>
                </c:pt>
                <c:pt idx="171">
                  <c:v>7.1684999999999999E-2</c:v>
                </c:pt>
                <c:pt idx="172">
                  <c:v>7.4115E-2</c:v>
                </c:pt>
                <c:pt idx="173">
                  <c:v>7.1684999999999999E-2</c:v>
                </c:pt>
                <c:pt idx="174">
                  <c:v>7.3993000000000003E-2</c:v>
                </c:pt>
                <c:pt idx="175">
                  <c:v>7.5205999999999995E-2</c:v>
                </c:pt>
                <c:pt idx="176">
                  <c:v>7.1567000000000006E-2</c:v>
                </c:pt>
                <c:pt idx="177">
                  <c:v>6.7928000000000002E-2</c:v>
                </c:pt>
                <c:pt idx="178">
                  <c:v>7.2779999999999997E-2</c:v>
                </c:pt>
                <c:pt idx="179">
                  <c:v>7.2779999999999997E-2</c:v>
                </c:pt>
                <c:pt idx="180">
                  <c:v>7.2779999999999997E-2</c:v>
                </c:pt>
                <c:pt idx="181">
                  <c:v>7.5205999999999995E-2</c:v>
                </c:pt>
                <c:pt idx="182">
                  <c:v>7.2779999999999997E-2</c:v>
                </c:pt>
                <c:pt idx="183">
                  <c:v>6.9140999999999994E-2</c:v>
                </c:pt>
                <c:pt idx="184">
                  <c:v>7.2779999999999997E-2</c:v>
                </c:pt>
                <c:pt idx="185">
                  <c:v>7.2779999999999997E-2</c:v>
                </c:pt>
                <c:pt idx="186">
                  <c:v>7.2779999999999997E-2</c:v>
                </c:pt>
                <c:pt idx="187">
                  <c:v>7.5205999999999995E-2</c:v>
                </c:pt>
                <c:pt idx="188">
                  <c:v>7.2900000000000006E-2</c:v>
                </c:pt>
                <c:pt idx="189">
                  <c:v>7.1684999999999999E-2</c:v>
                </c:pt>
                <c:pt idx="190">
                  <c:v>7.2779999999999997E-2</c:v>
                </c:pt>
                <c:pt idx="191">
                  <c:v>7.0470000000000005E-2</c:v>
                </c:pt>
                <c:pt idx="192">
                  <c:v>7.1567000000000006E-2</c:v>
                </c:pt>
                <c:pt idx="193">
                  <c:v>7.3993000000000003E-2</c:v>
                </c:pt>
                <c:pt idx="194">
                  <c:v>7.2900000000000006E-2</c:v>
                </c:pt>
                <c:pt idx="195">
                  <c:v>7.2900000000000006E-2</c:v>
                </c:pt>
                <c:pt idx="196">
                  <c:v>7.2900000000000006E-2</c:v>
                </c:pt>
                <c:pt idx="197">
                  <c:v>7.1684999999999999E-2</c:v>
                </c:pt>
                <c:pt idx="198">
                  <c:v>6.8040000000000003E-2</c:v>
                </c:pt>
                <c:pt idx="199">
                  <c:v>7.2900000000000006E-2</c:v>
                </c:pt>
                <c:pt idx="200">
                  <c:v>7.4115E-2</c:v>
                </c:pt>
                <c:pt idx="201">
                  <c:v>7.1684999999999999E-2</c:v>
                </c:pt>
                <c:pt idx="202">
                  <c:v>7.2900000000000006E-2</c:v>
                </c:pt>
                <c:pt idx="203">
                  <c:v>7.1684999999999999E-2</c:v>
                </c:pt>
                <c:pt idx="204">
                  <c:v>6.9254999999999997E-2</c:v>
                </c:pt>
                <c:pt idx="205">
                  <c:v>7.1684999999999999E-2</c:v>
                </c:pt>
                <c:pt idx="206">
                  <c:v>7.2900000000000006E-2</c:v>
                </c:pt>
                <c:pt idx="207">
                  <c:v>7.2900000000000006E-2</c:v>
                </c:pt>
                <c:pt idx="208">
                  <c:v>7.2900000000000006E-2</c:v>
                </c:pt>
                <c:pt idx="209">
                  <c:v>7.1684999999999999E-2</c:v>
                </c:pt>
                <c:pt idx="210">
                  <c:v>7.0470000000000005E-2</c:v>
                </c:pt>
                <c:pt idx="211">
                  <c:v>7.1684999999999999E-2</c:v>
                </c:pt>
                <c:pt idx="212">
                  <c:v>7.0470000000000005E-2</c:v>
                </c:pt>
                <c:pt idx="213">
                  <c:v>7.2900000000000006E-2</c:v>
                </c:pt>
                <c:pt idx="214">
                  <c:v>7.5329999999999994E-2</c:v>
                </c:pt>
                <c:pt idx="215">
                  <c:v>7.1567000000000006E-2</c:v>
                </c:pt>
                <c:pt idx="216">
                  <c:v>7.1684999999999999E-2</c:v>
                </c:pt>
                <c:pt idx="217">
                  <c:v>7.5329999999999994E-2</c:v>
                </c:pt>
                <c:pt idx="218">
                  <c:v>6.9140999999999994E-2</c:v>
                </c:pt>
                <c:pt idx="219">
                  <c:v>7.3993000000000003E-2</c:v>
                </c:pt>
                <c:pt idx="220">
                  <c:v>7.5329999999999994E-2</c:v>
                </c:pt>
                <c:pt idx="221">
                  <c:v>7.1684999999999999E-2</c:v>
                </c:pt>
                <c:pt idx="222">
                  <c:v>7.2900000000000006E-2</c:v>
                </c:pt>
                <c:pt idx="223">
                  <c:v>7.3993000000000003E-2</c:v>
                </c:pt>
                <c:pt idx="224">
                  <c:v>7.4115E-2</c:v>
                </c:pt>
                <c:pt idx="225">
                  <c:v>6.8040000000000003E-2</c:v>
                </c:pt>
                <c:pt idx="226">
                  <c:v>7.2779999999999997E-2</c:v>
                </c:pt>
                <c:pt idx="227">
                  <c:v>7.4115E-2</c:v>
                </c:pt>
                <c:pt idx="228">
                  <c:v>7.2900000000000006E-2</c:v>
                </c:pt>
                <c:pt idx="229">
                  <c:v>7.2900000000000006E-2</c:v>
                </c:pt>
                <c:pt idx="230">
                  <c:v>7.4115E-2</c:v>
                </c:pt>
                <c:pt idx="231">
                  <c:v>7.1567000000000006E-2</c:v>
                </c:pt>
                <c:pt idx="232">
                  <c:v>7.0354E-2</c:v>
                </c:pt>
                <c:pt idx="233">
                  <c:v>7.1567000000000006E-2</c:v>
                </c:pt>
                <c:pt idx="234">
                  <c:v>7.2900000000000006E-2</c:v>
                </c:pt>
                <c:pt idx="235">
                  <c:v>7.4115E-2</c:v>
                </c:pt>
                <c:pt idx="236">
                  <c:v>7.1684999999999999E-2</c:v>
                </c:pt>
                <c:pt idx="237">
                  <c:v>7.1684999999999999E-2</c:v>
                </c:pt>
                <c:pt idx="238">
                  <c:v>7.1684999999999999E-2</c:v>
                </c:pt>
                <c:pt idx="239">
                  <c:v>6.9254999999999997E-2</c:v>
                </c:pt>
                <c:pt idx="240">
                  <c:v>7.4115E-2</c:v>
                </c:pt>
                <c:pt idx="241">
                  <c:v>7.2900000000000006E-2</c:v>
                </c:pt>
                <c:pt idx="242">
                  <c:v>7.1684999999999999E-2</c:v>
                </c:pt>
                <c:pt idx="243">
                  <c:v>7.1684999999999999E-2</c:v>
                </c:pt>
                <c:pt idx="244">
                  <c:v>7.4115E-2</c:v>
                </c:pt>
                <c:pt idx="245">
                  <c:v>6.9254999999999997E-2</c:v>
                </c:pt>
                <c:pt idx="246">
                  <c:v>7.4115E-2</c:v>
                </c:pt>
                <c:pt idx="247">
                  <c:v>7.3993000000000003E-2</c:v>
                </c:pt>
                <c:pt idx="248">
                  <c:v>7.0354E-2</c:v>
                </c:pt>
                <c:pt idx="249">
                  <c:v>7.1684999999999999E-2</c:v>
                </c:pt>
                <c:pt idx="250">
                  <c:v>7.5329999999999994E-2</c:v>
                </c:pt>
                <c:pt idx="251">
                  <c:v>6.8040000000000003E-2</c:v>
                </c:pt>
                <c:pt idx="252">
                  <c:v>7.1684999999999999E-2</c:v>
                </c:pt>
                <c:pt idx="253">
                  <c:v>7.4115E-2</c:v>
                </c:pt>
                <c:pt idx="254">
                  <c:v>7.0470000000000005E-2</c:v>
                </c:pt>
                <c:pt idx="255">
                  <c:v>7.0470000000000005E-2</c:v>
                </c:pt>
                <c:pt idx="256">
                  <c:v>7.4115E-2</c:v>
                </c:pt>
                <c:pt idx="257">
                  <c:v>7.4115E-2</c:v>
                </c:pt>
                <c:pt idx="258">
                  <c:v>7.0470000000000005E-2</c:v>
                </c:pt>
                <c:pt idx="259">
                  <c:v>7.0354E-2</c:v>
                </c:pt>
                <c:pt idx="260">
                  <c:v>7.5329999999999994E-2</c:v>
                </c:pt>
                <c:pt idx="261">
                  <c:v>7.1684999999999999E-2</c:v>
                </c:pt>
                <c:pt idx="262">
                  <c:v>7.2779999999999997E-2</c:v>
                </c:pt>
                <c:pt idx="263">
                  <c:v>7.4115E-2</c:v>
                </c:pt>
                <c:pt idx="264">
                  <c:v>7.1684999999999999E-2</c:v>
                </c:pt>
                <c:pt idx="265">
                  <c:v>7.3993000000000003E-2</c:v>
                </c:pt>
                <c:pt idx="266">
                  <c:v>7.0470000000000005E-2</c:v>
                </c:pt>
                <c:pt idx="267">
                  <c:v>7.2900000000000006E-2</c:v>
                </c:pt>
                <c:pt idx="268">
                  <c:v>7.5205999999999995E-2</c:v>
                </c:pt>
                <c:pt idx="269">
                  <c:v>7.1567000000000006E-2</c:v>
                </c:pt>
                <c:pt idx="270">
                  <c:v>7.3993000000000003E-2</c:v>
                </c:pt>
                <c:pt idx="271">
                  <c:v>7.5205999999999995E-2</c:v>
                </c:pt>
                <c:pt idx="272">
                  <c:v>7.1567000000000006E-2</c:v>
                </c:pt>
                <c:pt idx="273">
                  <c:v>6.7928000000000002E-2</c:v>
                </c:pt>
                <c:pt idx="274">
                  <c:v>7.5205999999999995E-2</c:v>
                </c:pt>
                <c:pt idx="275">
                  <c:v>7.1684999999999999E-2</c:v>
                </c:pt>
                <c:pt idx="276">
                  <c:v>7.4115E-2</c:v>
                </c:pt>
                <c:pt idx="277">
                  <c:v>7.2900000000000006E-2</c:v>
                </c:pt>
                <c:pt idx="278">
                  <c:v>7.1684999999999999E-2</c:v>
                </c:pt>
                <c:pt idx="279">
                  <c:v>7.1684999999999999E-2</c:v>
                </c:pt>
                <c:pt idx="280">
                  <c:v>7.2900000000000006E-2</c:v>
                </c:pt>
                <c:pt idx="281">
                  <c:v>7.0354E-2</c:v>
                </c:pt>
                <c:pt idx="282">
                  <c:v>7.2900000000000006E-2</c:v>
                </c:pt>
                <c:pt idx="283">
                  <c:v>7.5329999999999994E-2</c:v>
                </c:pt>
                <c:pt idx="284">
                  <c:v>7.1684999999999999E-2</c:v>
                </c:pt>
                <c:pt idx="285">
                  <c:v>7.0354E-2</c:v>
                </c:pt>
                <c:pt idx="286">
                  <c:v>7.0470000000000005E-2</c:v>
                </c:pt>
                <c:pt idx="287">
                  <c:v>7.1684999999999999E-2</c:v>
                </c:pt>
                <c:pt idx="288">
                  <c:v>7.1684999999999999E-2</c:v>
                </c:pt>
                <c:pt idx="289">
                  <c:v>7.1684999999999999E-2</c:v>
                </c:pt>
                <c:pt idx="290">
                  <c:v>7.1684999999999999E-2</c:v>
                </c:pt>
                <c:pt idx="291">
                  <c:v>7.1684999999999999E-2</c:v>
                </c:pt>
                <c:pt idx="292">
                  <c:v>7.0470000000000005E-2</c:v>
                </c:pt>
                <c:pt idx="293">
                  <c:v>7.0470000000000005E-2</c:v>
                </c:pt>
                <c:pt idx="294">
                  <c:v>7.0354E-2</c:v>
                </c:pt>
                <c:pt idx="295">
                  <c:v>7.2779999999999997E-2</c:v>
                </c:pt>
                <c:pt idx="296">
                  <c:v>7.2779999999999997E-2</c:v>
                </c:pt>
                <c:pt idx="297">
                  <c:v>7.2779999999999997E-2</c:v>
                </c:pt>
                <c:pt idx="298">
                  <c:v>7.3993000000000003E-2</c:v>
                </c:pt>
                <c:pt idx="299">
                  <c:v>7.0354E-2</c:v>
                </c:pt>
                <c:pt idx="300">
                  <c:v>7.1567000000000006E-2</c:v>
                </c:pt>
                <c:pt idx="301">
                  <c:v>7.3993000000000003E-2</c:v>
                </c:pt>
                <c:pt idx="302">
                  <c:v>7.1567000000000006E-2</c:v>
                </c:pt>
                <c:pt idx="303">
                  <c:v>7.3993000000000003E-2</c:v>
                </c:pt>
                <c:pt idx="304">
                  <c:v>7.3993000000000003E-2</c:v>
                </c:pt>
                <c:pt idx="305">
                  <c:v>7.3993000000000003E-2</c:v>
                </c:pt>
                <c:pt idx="306">
                  <c:v>6.9140999999999994E-2</c:v>
                </c:pt>
                <c:pt idx="307">
                  <c:v>7.3993000000000003E-2</c:v>
                </c:pt>
                <c:pt idx="308">
                  <c:v>7.0354E-2</c:v>
                </c:pt>
                <c:pt idx="309">
                  <c:v>7.5205999999999995E-2</c:v>
                </c:pt>
                <c:pt idx="310">
                  <c:v>7.5205999999999995E-2</c:v>
                </c:pt>
                <c:pt idx="311">
                  <c:v>7.1567000000000006E-2</c:v>
                </c:pt>
                <c:pt idx="312">
                  <c:v>7.2779999999999997E-2</c:v>
                </c:pt>
                <c:pt idx="313">
                  <c:v>7.0354E-2</c:v>
                </c:pt>
                <c:pt idx="314">
                  <c:v>7.0354E-2</c:v>
                </c:pt>
                <c:pt idx="315">
                  <c:v>7.1567000000000006E-2</c:v>
                </c:pt>
                <c:pt idx="316">
                  <c:v>7.3993000000000003E-2</c:v>
                </c:pt>
                <c:pt idx="317">
                  <c:v>7.5205999999999995E-2</c:v>
                </c:pt>
                <c:pt idx="318">
                  <c:v>7.0354E-2</c:v>
                </c:pt>
                <c:pt idx="319">
                  <c:v>7.1567000000000006E-2</c:v>
                </c:pt>
                <c:pt idx="320">
                  <c:v>7.0354E-2</c:v>
                </c:pt>
                <c:pt idx="321">
                  <c:v>7.0354E-2</c:v>
                </c:pt>
                <c:pt idx="322">
                  <c:v>7.2779999999999997E-2</c:v>
                </c:pt>
                <c:pt idx="323">
                  <c:v>7.0354E-2</c:v>
                </c:pt>
                <c:pt idx="324">
                  <c:v>7.1567000000000006E-2</c:v>
                </c:pt>
                <c:pt idx="325">
                  <c:v>7.2779999999999997E-2</c:v>
                </c:pt>
                <c:pt idx="326">
                  <c:v>7.2900000000000006E-2</c:v>
                </c:pt>
                <c:pt idx="327">
                  <c:v>6.6714999999999997E-2</c:v>
                </c:pt>
                <c:pt idx="328">
                  <c:v>7.2779999999999997E-2</c:v>
                </c:pt>
                <c:pt idx="329">
                  <c:v>7.1684999999999999E-2</c:v>
                </c:pt>
                <c:pt idx="330">
                  <c:v>7.1684999999999999E-2</c:v>
                </c:pt>
                <c:pt idx="331">
                  <c:v>7.2900000000000006E-2</c:v>
                </c:pt>
                <c:pt idx="332">
                  <c:v>7.1684999999999999E-2</c:v>
                </c:pt>
                <c:pt idx="333">
                  <c:v>6.8040000000000003E-2</c:v>
                </c:pt>
                <c:pt idx="334">
                  <c:v>7.7632000000000007E-2</c:v>
                </c:pt>
                <c:pt idx="335">
                  <c:v>7.0470000000000005E-2</c:v>
                </c:pt>
                <c:pt idx="336">
                  <c:v>7.4115E-2</c:v>
                </c:pt>
                <c:pt idx="337">
                  <c:v>7.2900000000000006E-2</c:v>
                </c:pt>
                <c:pt idx="338">
                  <c:v>7.1684999999999999E-2</c:v>
                </c:pt>
                <c:pt idx="339">
                  <c:v>7.0354E-2</c:v>
                </c:pt>
                <c:pt idx="340">
                  <c:v>7.2779999999999997E-2</c:v>
                </c:pt>
                <c:pt idx="341">
                  <c:v>7.1567000000000006E-2</c:v>
                </c:pt>
                <c:pt idx="342">
                  <c:v>7.3993000000000003E-2</c:v>
                </c:pt>
                <c:pt idx="343">
                  <c:v>7.3993000000000003E-2</c:v>
                </c:pt>
                <c:pt idx="344">
                  <c:v>7.2779999999999997E-2</c:v>
                </c:pt>
                <c:pt idx="345">
                  <c:v>7.1567000000000006E-2</c:v>
                </c:pt>
                <c:pt idx="346">
                  <c:v>7.5205999999999995E-2</c:v>
                </c:pt>
                <c:pt idx="347">
                  <c:v>6.9140999999999994E-2</c:v>
                </c:pt>
                <c:pt idx="348">
                  <c:v>7.1684999999999999E-2</c:v>
                </c:pt>
                <c:pt idx="349">
                  <c:v>7.3993000000000003E-2</c:v>
                </c:pt>
                <c:pt idx="350">
                  <c:v>7.3993000000000003E-2</c:v>
                </c:pt>
                <c:pt idx="351">
                  <c:v>7.1684999999999999E-2</c:v>
                </c:pt>
                <c:pt idx="352">
                  <c:v>7.5205999999999995E-2</c:v>
                </c:pt>
                <c:pt idx="353">
                  <c:v>7.1567000000000006E-2</c:v>
                </c:pt>
                <c:pt idx="354">
                  <c:v>6.7928000000000002E-2</c:v>
                </c:pt>
                <c:pt idx="355">
                  <c:v>7.2779999999999997E-2</c:v>
                </c:pt>
                <c:pt idx="356">
                  <c:v>7.1567000000000006E-2</c:v>
                </c:pt>
                <c:pt idx="357">
                  <c:v>7.1567000000000006E-2</c:v>
                </c:pt>
                <c:pt idx="358">
                  <c:v>7.3993000000000003E-2</c:v>
                </c:pt>
                <c:pt idx="359">
                  <c:v>7.1567000000000006E-2</c:v>
                </c:pt>
                <c:pt idx="360">
                  <c:v>6.9254999999999997E-2</c:v>
                </c:pt>
                <c:pt idx="361">
                  <c:v>6.9140999999999994E-2</c:v>
                </c:pt>
                <c:pt idx="362">
                  <c:v>7.1684999999999999E-2</c:v>
                </c:pt>
                <c:pt idx="363">
                  <c:v>7.1567000000000006E-2</c:v>
                </c:pt>
                <c:pt idx="364">
                  <c:v>7.3993000000000003E-2</c:v>
                </c:pt>
                <c:pt idx="365">
                  <c:v>7.1567000000000006E-2</c:v>
                </c:pt>
                <c:pt idx="366">
                  <c:v>7.1684999999999999E-2</c:v>
                </c:pt>
                <c:pt idx="367">
                  <c:v>6.9254999999999997E-2</c:v>
                </c:pt>
                <c:pt idx="368">
                  <c:v>7.1684999999999999E-2</c:v>
                </c:pt>
                <c:pt idx="369">
                  <c:v>7.2779999999999997E-2</c:v>
                </c:pt>
                <c:pt idx="370">
                  <c:v>7.2900000000000006E-2</c:v>
                </c:pt>
                <c:pt idx="371">
                  <c:v>7.0470000000000005E-2</c:v>
                </c:pt>
                <c:pt idx="372">
                  <c:v>7.2900000000000006E-2</c:v>
                </c:pt>
                <c:pt idx="373">
                  <c:v>6.7928000000000002E-2</c:v>
                </c:pt>
                <c:pt idx="374">
                  <c:v>6.7928000000000002E-2</c:v>
                </c:pt>
                <c:pt idx="375">
                  <c:v>7.0354E-2</c:v>
                </c:pt>
                <c:pt idx="376">
                  <c:v>7.4115E-2</c:v>
                </c:pt>
                <c:pt idx="377">
                  <c:v>7.2900000000000006E-2</c:v>
                </c:pt>
                <c:pt idx="378">
                  <c:v>7.1567000000000006E-2</c:v>
                </c:pt>
                <c:pt idx="379">
                  <c:v>7.5205999999999995E-2</c:v>
                </c:pt>
                <c:pt idx="380">
                  <c:v>7.0354E-2</c:v>
                </c:pt>
                <c:pt idx="381">
                  <c:v>6.9140999999999994E-2</c:v>
                </c:pt>
                <c:pt idx="382">
                  <c:v>7.3993000000000003E-2</c:v>
                </c:pt>
                <c:pt idx="383">
                  <c:v>7.5205999999999995E-2</c:v>
                </c:pt>
                <c:pt idx="384">
                  <c:v>7.2779999999999997E-2</c:v>
                </c:pt>
                <c:pt idx="385">
                  <c:v>7.5205999999999995E-2</c:v>
                </c:pt>
                <c:pt idx="386">
                  <c:v>7.2779999999999997E-2</c:v>
                </c:pt>
                <c:pt idx="387">
                  <c:v>7.0354E-2</c:v>
                </c:pt>
                <c:pt idx="388">
                  <c:v>7.0354E-2</c:v>
                </c:pt>
                <c:pt idx="389">
                  <c:v>7.5205999999999995E-2</c:v>
                </c:pt>
                <c:pt idx="390">
                  <c:v>7.2779999999999997E-2</c:v>
                </c:pt>
                <c:pt idx="391">
                  <c:v>7.3993000000000003E-2</c:v>
                </c:pt>
                <c:pt idx="392">
                  <c:v>7.2779999999999997E-2</c:v>
                </c:pt>
                <c:pt idx="393">
                  <c:v>7.2779999999999997E-2</c:v>
                </c:pt>
                <c:pt idx="394">
                  <c:v>7.2779999999999997E-2</c:v>
                </c:pt>
                <c:pt idx="395">
                  <c:v>7.0354E-2</c:v>
                </c:pt>
                <c:pt idx="396">
                  <c:v>7.3993000000000003E-2</c:v>
                </c:pt>
                <c:pt idx="397">
                  <c:v>7.3993000000000003E-2</c:v>
                </c:pt>
                <c:pt idx="398">
                  <c:v>7.1567000000000006E-2</c:v>
                </c:pt>
                <c:pt idx="399">
                  <c:v>7.1684999999999999E-2</c:v>
                </c:pt>
                <c:pt idx="400">
                  <c:v>7.2900000000000006E-2</c:v>
                </c:pt>
                <c:pt idx="401">
                  <c:v>6.9254999999999997E-2</c:v>
                </c:pt>
                <c:pt idx="402">
                  <c:v>7.1684999999999999E-2</c:v>
                </c:pt>
                <c:pt idx="403">
                  <c:v>7.2900000000000006E-2</c:v>
                </c:pt>
                <c:pt idx="404">
                  <c:v>7.1684999999999999E-2</c:v>
                </c:pt>
                <c:pt idx="405">
                  <c:v>7.1684999999999999E-2</c:v>
                </c:pt>
                <c:pt idx="406">
                  <c:v>7.2900000000000006E-2</c:v>
                </c:pt>
                <c:pt idx="407">
                  <c:v>7.0470000000000005E-2</c:v>
                </c:pt>
                <c:pt idx="408">
                  <c:v>6.8040000000000003E-2</c:v>
                </c:pt>
                <c:pt idx="409">
                  <c:v>7.2900000000000006E-2</c:v>
                </c:pt>
                <c:pt idx="410">
                  <c:v>7.1684999999999999E-2</c:v>
                </c:pt>
                <c:pt idx="411">
                  <c:v>7.0470000000000005E-2</c:v>
                </c:pt>
                <c:pt idx="412">
                  <c:v>7.5329999999999994E-2</c:v>
                </c:pt>
                <c:pt idx="413">
                  <c:v>7.1684999999999999E-2</c:v>
                </c:pt>
                <c:pt idx="414">
                  <c:v>6.9254999999999997E-2</c:v>
                </c:pt>
                <c:pt idx="415">
                  <c:v>7.1684999999999999E-2</c:v>
                </c:pt>
                <c:pt idx="416">
                  <c:v>7.1567000000000006E-2</c:v>
                </c:pt>
                <c:pt idx="417">
                  <c:v>7.1684999999999999E-2</c:v>
                </c:pt>
                <c:pt idx="418">
                  <c:v>7.4115E-2</c:v>
                </c:pt>
                <c:pt idx="419">
                  <c:v>7.1684999999999999E-2</c:v>
                </c:pt>
                <c:pt idx="420">
                  <c:v>7.0470000000000005E-2</c:v>
                </c:pt>
                <c:pt idx="421">
                  <c:v>7.2900000000000006E-2</c:v>
                </c:pt>
                <c:pt idx="422">
                  <c:v>7.1567000000000006E-2</c:v>
                </c:pt>
                <c:pt idx="423">
                  <c:v>7.3993000000000003E-2</c:v>
                </c:pt>
                <c:pt idx="424">
                  <c:v>7.3993000000000003E-2</c:v>
                </c:pt>
                <c:pt idx="425">
                  <c:v>7.1684999999999999E-2</c:v>
                </c:pt>
                <c:pt idx="426">
                  <c:v>7.1567000000000006E-2</c:v>
                </c:pt>
                <c:pt idx="427">
                  <c:v>7.2779999999999997E-2</c:v>
                </c:pt>
                <c:pt idx="428">
                  <c:v>7.1567000000000006E-2</c:v>
                </c:pt>
                <c:pt idx="429">
                  <c:v>7.2779999999999997E-2</c:v>
                </c:pt>
                <c:pt idx="430">
                  <c:v>7.3993000000000003E-2</c:v>
                </c:pt>
                <c:pt idx="431">
                  <c:v>7.4115E-2</c:v>
                </c:pt>
                <c:pt idx="432">
                  <c:v>7.2779999999999997E-2</c:v>
                </c:pt>
                <c:pt idx="433">
                  <c:v>7.3993000000000003E-2</c:v>
                </c:pt>
                <c:pt idx="434">
                  <c:v>7.2779999999999997E-2</c:v>
                </c:pt>
                <c:pt idx="435">
                  <c:v>7.2900000000000006E-2</c:v>
                </c:pt>
                <c:pt idx="436">
                  <c:v>7.1684999999999999E-2</c:v>
                </c:pt>
                <c:pt idx="437">
                  <c:v>7.1684999999999999E-2</c:v>
                </c:pt>
                <c:pt idx="438">
                  <c:v>7.2900000000000006E-2</c:v>
                </c:pt>
                <c:pt idx="439">
                  <c:v>7.4115E-2</c:v>
                </c:pt>
                <c:pt idx="440">
                  <c:v>7.1684999999999999E-2</c:v>
                </c:pt>
                <c:pt idx="441">
                  <c:v>7.0470000000000005E-2</c:v>
                </c:pt>
                <c:pt idx="442">
                  <c:v>7.2900000000000006E-2</c:v>
                </c:pt>
                <c:pt idx="443">
                  <c:v>6.9254999999999997E-2</c:v>
                </c:pt>
                <c:pt idx="444">
                  <c:v>7.0470000000000005E-2</c:v>
                </c:pt>
                <c:pt idx="445">
                  <c:v>7.4115E-2</c:v>
                </c:pt>
                <c:pt idx="446">
                  <c:v>7.0470000000000005E-2</c:v>
                </c:pt>
                <c:pt idx="447">
                  <c:v>7.1684999999999999E-2</c:v>
                </c:pt>
                <c:pt idx="448">
                  <c:v>7.4115E-2</c:v>
                </c:pt>
                <c:pt idx="449">
                  <c:v>6.9254999999999997E-2</c:v>
                </c:pt>
                <c:pt idx="450">
                  <c:v>6.8040000000000003E-2</c:v>
                </c:pt>
                <c:pt idx="451">
                  <c:v>7.5329999999999994E-2</c:v>
                </c:pt>
                <c:pt idx="452">
                  <c:v>7.0470000000000005E-2</c:v>
                </c:pt>
                <c:pt idx="453">
                  <c:v>7.1684999999999999E-2</c:v>
                </c:pt>
                <c:pt idx="454">
                  <c:v>7.2779999999999997E-2</c:v>
                </c:pt>
                <c:pt idx="455">
                  <c:v>7.2779999999999997E-2</c:v>
                </c:pt>
                <c:pt idx="456">
                  <c:v>7.1567000000000006E-2</c:v>
                </c:pt>
                <c:pt idx="457">
                  <c:v>7.1567000000000006E-2</c:v>
                </c:pt>
                <c:pt idx="458">
                  <c:v>7.1684999999999999E-2</c:v>
                </c:pt>
                <c:pt idx="459">
                  <c:v>7.1684999999999999E-2</c:v>
                </c:pt>
                <c:pt idx="460">
                  <c:v>7.3993000000000003E-2</c:v>
                </c:pt>
                <c:pt idx="461">
                  <c:v>7.1684999999999999E-2</c:v>
                </c:pt>
                <c:pt idx="462">
                  <c:v>9.4769999999999993E-2</c:v>
                </c:pt>
                <c:pt idx="463">
                  <c:v>8.9910000000000004E-2</c:v>
                </c:pt>
                <c:pt idx="464">
                  <c:v>8.9910000000000004E-2</c:v>
                </c:pt>
                <c:pt idx="465">
                  <c:v>9.1124999999999998E-2</c:v>
                </c:pt>
                <c:pt idx="466">
                  <c:v>9.1124999999999998E-2</c:v>
                </c:pt>
                <c:pt idx="467">
                  <c:v>9.2340000000000005E-2</c:v>
                </c:pt>
                <c:pt idx="468">
                  <c:v>8.9910000000000004E-2</c:v>
                </c:pt>
                <c:pt idx="469">
                  <c:v>8.9910000000000004E-2</c:v>
                </c:pt>
                <c:pt idx="470">
                  <c:v>8.7480000000000002E-2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Sheet1!$L$1</c:f>
              <c:strCache>
                <c:ptCount val="1"/>
                <c:pt idx="0">
                  <c:v>GPU_W</c:v>
                </c:pt>
              </c:strCache>
            </c:strRef>
          </c:tx>
          <c:marker>
            <c:symbol val="none"/>
          </c:marker>
          <c:val>
            <c:numRef>
              <c:f>Sheet1!$L$2:$L$472</c:f>
              <c:numCache>
                <c:formatCode>General</c:formatCode>
                <c:ptCount val="471"/>
                <c:pt idx="0">
                  <c:v>2.3730000000000001E-3</c:v>
                </c:pt>
                <c:pt idx="1">
                  <c:v>2.3730000000000001E-3</c:v>
                </c:pt>
                <c:pt idx="2">
                  <c:v>2.3700000000000001E-3</c:v>
                </c:pt>
                <c:pt idx="3">
                  <c:v>2.3730000000000001E-3</c:v>
                </c:pt>
                <c:pt idx="4">
                  <c:v>2.3730000000000001E-3</c:v>
                </c:pt>
                <c:pt idx="5">
                  <c:v>2.3730000000000001E-3</c:v>
                </c:pt>
                <c:pt idx="6">
                  <c:v>2.3730000000000001E-3</c:v>
                </c:pt>
                <c:pt idx="7">
                  <c:v>2.3730000000000001E-3</c:v>
                </c:pt>
                <c:pt idx="8">
                  <c:v>2.3730000000000001E-3</c:v>
                </c:pt>
                <c:pt idx="9">
                  <c:v>2.3730000000000001E-3</c:v>
                </c:pt>
                <c:pt idx="10">
                  <c:v>2.3730000000000001E-3</c:v>
                </c:pt>
                <c:pt idx="11">
                  <c:v>2.3700000000000001E-3</c:v>
                </c:pt>
                <c:pt idx="12">
                  <c:v>2.3700000000000001E-3</c:v>
                </c:pt>
                <c:pt idx="13">
                  <c:v>2.3730000000000001E-3</c:v>
                </c:pt>
                <c:pt idx="14">
                  <c:v>2.3700000000000001E-3</c:v>
                </c:pt>
                <c:pt idx="15">
                  <c:v>2.3730000000000001E-3</c:v>
                </c:pt>
                <c:pt idx="16">
                  <c:v>2.3730000000000001E-3</c:v>
                </c:pt>
                <c:pt idx="17">
                  <c:v>2.3730000000000001E-3</c:v>
                </c:pt>
                <c:pt idx="18">
                  <c:v>2.3730000000000001E-3</c:v>
                </c:pt>
                <c:pt idx="19">
                  <c:v>2.3730000000000001E-3</c:v>
                </c:pt>
                <c:pt idx="20">
                  <c:v>2.3730000000000001E-3</c:v>
                </c:pt>
                <c:pt idx="21">
                  <c:v>2.3730000000000001E-3</c:v>
                </c:pt>
                <c:pt idx="22">
                  <c:v>2.3730000000000001E-3</c:v>
                </c:pt>
                <c:pt idx="23">
                  <c:v>2.3730000000000001E-3</c:v>
                </c:pt>
                <c:pt idx="24">
                  <c:v>2.3700000000000001E-3</c:v>
                </c:pt>
                <c:pt idx="25">
                  <c:v>2.3700000000000001E-3</c:v>
                </c:pt>
                <c:pt idx="26">
                  <c:v>2.3700000000000001E-3</c:v>
                </c:pt>
                <c:pt idx="27">
                  <c:v>2.3700000000000001E-3</c:v>
                </c:pt>
                <c:pt idx="28">
                  <c:v>2.3700000000000001E-3</c:v>
                </c:pt>
                <c:pt idx="29">
                  <c:v>2.3700000000000001E-3</c:v>
                </c:pt>
                <c:pt idx="30">
                  <c:v>2.3700000000000001E-3</c:v>
                </c:pt>
                <c:pt idx="31">
                  <c:v>2.3700000000000001E-3</c:v>
                </c:pt>
                <c:pt idx="32">
                  <c:v>2.3730000000000001E-3</c:v>
                </c:pt>
                <c:pt idx="33">
                  <c:v>2.3730000000000001E-3</c:v>
                </c:pt>
                <c:pt idx="34">
                  <c:v>2.3730000000000001E-3</c:v>
                </c:pt>
                <c:pt idx="35">
                  <c:v>2.3730000000000001E-3</c:v>
                </c:pt>
                <c:pt idx="36">
                  <c:v>2.3730000000000001E-3</c:v>
                </c:pt>
                <c:pt idx="37">
                  <c:v>2.3730000000000001E-3</c:v>
                </c:pt>
                <c:pt idx="38">
                  <c:v>2.3730000000000001E-3</c:v>
                </c:pt>
                <c:pt idx="39">
                  <c:v>2.3730000000000001E-3</c:v>
                </c:pt>
                <c:pt idx="40">
                  <c:v>2.3730000000000001E-3</c:v>
                </c:pt>
                <c:pt idx="41">
                  <c:v>2.3730000000000001E-3</c:v>
                </c:pt>
                <c:pt idx="42">
                  <c:v>2.3730000000000001E-3</c:v>
                </c:pt>
                <c:pt idx="43">
                  <c:v>2.3730000000000001E-3</c:v>
                </c:pt>
                <c:pt idx="44">
                  <c:v>2.3730000000000001E-3</c:v>
                </c:pt>
                <c:pt idx="45">
                  <c:v>2.3730000000000001E-3</c:v>
                </c:pt>
                <c:pt idx="46">
                  <c:v>2.3730000000000001E-3</c:v>
                </c:pt>
                <c:pt idx="47">
                  <c:v>2.3730000000000001E-3</c:v>
                </c:pt>
                <c:pt idx="48">
                  <c:v>2.3730000000000001E-3</c:v>
                </c:pt>
                <c:pt idx="49">
                  <c:v>2.3730000000000001E-3</c:v>
                </c:pt>
                <c:pt idx="50">
                  <c:v>2.3700000000000001E-3</c:v>
                </c:pt>
                <c:pt idx="51">
                  <c:v>2.3730000000000001E-3</c:v>
                </c:pt>
                <c:pt idx="52">
                  <c:v>2.3730000000000001E-3</c:v>
                </c:pt>
                <c:pt idx="53">
                  <c:v>1.6611000000000001E-2</c:v>
                </c:pt>
                <c:pt idx="54">
                  <c:v>0.52105000000000001</c:v>
                </c:pt>
                <c:pt idx="55">
                  <c:v>0.16506399999999999</c:v>
                </c:pt>
                <c:pt idx="56">
                  <c:v>3.1640000000000001E-3</c:v>
                </c:pt>
                <c:pt idx="57">
                  <c:v>3.16E-3</c:v>
                </c:pt>
                <c:pt idx="58">
                  <c:v>2.3700000000000001E-3</c:v>
                </c:pt>
                <c:pt idx="59">
                  <c:v>2.3700000000000001E-3</c:v>
                </c:pt>
                <c:pt idx="60">
                  <c:v>2.3700000000000001E-3</c:v>
                </c:pt>
                <c:pt idx="61">
                  <c:v>2.3700000000000001E-3</c:v>
                </c:pt>
                <c:pt idx="62">
                  <c:v>2.3700000000000001E-3</c:v>
                </c:pt>
                <c:pt idx="63">
                  <c:v>2.3700000000000001E-3</c:v>
                </c:pt>
                <c:pt idx="64">
                  <c:v>2.3700000000000001E-3</c:v>
                </c:pt>
                <c:pt idx="65">
                  <c:v>2.3730000000000001E-3</c:v>
                </c:pt>
                <c:pt idx="66">
                  <c:v>2.3700000000000001E-3</c:v>
                </c:pt>
                <c:pt idx="67">
                  <c:v>2.3700000000000001E-3</c:v>
                </c:pt>
                <c:pt idx="68">
                  <c:v>2.3700000000000001E-3</c:v>
                </c:pt>
                <c:pt idx="69">
                  <c:v>2.3700000000000001E-3</c:v>
                </c:pt>
                <c:pt idx="70">
                  <c:v>2.3730000000000001E-3</c:v>
                </c:pt>
                <c:pt idx="71">
                  <c:v>2.3700000000000001E-3</c:v>
                </c:pt>
                <c:pt idx="72">
                  <c:v>2.3700000000000001E-3</c:v>
                </c:pt>
                <c:pt idx="73">
                  <c:v>2.3700000000000001E-3</c:v>
                </c:pt>
                <c:pt idx="74">
                  <c:v>2.3730000000000001E-3</c:v>
                </c:pt>
                <c:pt idx="75">
                  <c:v>2.3730000000000001E-3</c:v>
                </c:pt>
                <c:pt idx="76">
                  <c:v>2.3730000000000001E-3</c:v>
                </c:pt>
                <c:pt idx="77">
                  <c:v>2.3730000000000001E-3</c:v>
                </c:pt>
                <c:pt idx="78">
                  <c:v>2.3730000000000001E-3</c:v>
                </c:pt>
                <c:pt idx="79">
                  <c:v>2.3730000000000001E-3</c:v>
                </c:pt>
                <c:pt idx="80">
                  <c:v>2.3730000000000001E-3</c:v>
                </c:pt>
                <c:pt idx="81">
                  <c:v>6.3200000000000001E-3</c:v>
                </c:pt>
                <c:pt idx="82">
                  <c:v>4.7460000000000002E-3</c:v>
                </c:pt>
                <c:pt idx="83">
                  <c:v>2.3730000000000001E-3</c:v>
                </c:pt>
                <c:pt idx="84">
                  <c:v>2.3730000000000001E-3</c:v>
                </c:pt>
                <c:pt idx="85">
                  <c:v>2.3730000000000001E-3</c:v>
                </c:pt>
                <c:pt idx="86">
                  <c:v>2.3730000000000001E-3</c:v>
                </c:pt>
                <c:pt idx="87">
                  <c:v>2.3730000000000001E-3</c:v>
                </c:pt>
                <c:pt idx="88">
                  <c:v>2.3730000000000001E-3</c:v>
                </c:pt>
                <c:pt idx="89">
                  <c:v>2.3700000000000001E-3</c:v>
                </c:pt>
                <c:pt idx="90">
                  <c:v>2.3700000000000001E-3</c:v>
                </c:pt>
                <c:pt idx="91">
                  <c:v>2.3700000000000001E-3</c:v>
                </c:pt>
                <c:pt idx="92">
                  <c:v>2.3700000000000001E-3</c:v>
                </c:pt>
                <c:pt idx="93">
                  <c:v>2.3700000000000001E-3</c:v>
                </c:pt>
                <c:pt idx="94">
                  <c:v>2.3700000000000001E-3</c:v>
                </c:pt>
                <c:pt idx="95">
                  <c:v>2.3730000000000001E-3</c:v>
                </c:pt>
                <c:pt idx="96">
                  <c:v>2.3730000000000001E-3</c:v>
                </c:pt>
                <c:pt idx="97">
                  <c:v>2.3730000000000001E-3</c:v>
                </c:pt>
                <c:pt idx="98">
                  <c:v>2.3730000000000001E-3</c:v>
                </c:pt>
                <c:pt idx="99">
                  <c:v>2.3700000000000001E-3</c:v>
                </c:pt>
                <c:pt idx="100">
                  <c:v>2.3700000000000001E-3</c:v>
                </c:pt>
                <c:pt idx="101">
                  <c:v>2.3700000000000001E-3</c:v>
                </c:pt>
                <c:pt idx="102">
                  <c:v>2.3730000000000001E-3</c:v>
                </c:pt>
                <c:pt idx="103">
                  <c:v>2.3700000000000001E-3</c:v>
                </c:pt>
                <c:pt idx="104">
                  <c:v>2.3730000000000001E-3</c:v>
                </c:pt>
                <c:pt idx="105">
                  <c:v>2.3730000000000001E-3</c:v>
                </c:pt>
                <c:pt idx="106">
                  <c:v>2.3700000000000001E-3</c:v>
                </c:pt>
                <c:pt idx="107">
                  <c:v>2.3730000000000001E-3</c:v>
                </c:pt>
                <c:pt idx="108">
                  <c:v>2.3700000000000001E-3</c:v>
                </c:pt>
                <c:pt idx="109">
                  <c:v>2.3700000000000001E-3</c:v>
                </c:pt>
                <c:pt idx="110">
                  <c:v>2.3700000000000001E-3</c:v>
                </c:pt>
                <c:pt idx="111">
                  <c:v>2.3700000000000001E-3</c:v>
                </c:pt>
                <c:pt idx="112">
                  <c:v>2.3730000000000001E-3</c:v>
                </c:pt>
                <c:pt idx="113">
                  <c:v>2.3700000000000001E-3</c:v>
                </c:pt>
                <c:pt idx="114">
                  <c:v>2.3700000000000001E-3</c:v>
                </c:pt>
                <c:pt idx="115">
                  <c:v>2.3730000000000001E-3</c:v>
                </c:pt>
                <c:pt idx="116">
                  <c:v>2.3730000000000001E-3</c:v>
                </c:pt>
                <c:pt idx="117">
                  <c:v>2.3700000000000001E-3</c:v>
                </c:pt>
                <c:pt idx="118">
                  <c:v>2.3700000000000001E-3</c:v>
                </c:pt>
                <c:pt idx="119">
                  <c:v>2.3700000000000001E-3</c:v>
                </c:pt>
                <c:pt idx="120">
                  <c:v>2.3700000000000001E-3</c:v>
                </c:pt>
                <c:pt idx="121">
                  <c:v>2.3700000000000001E-3</c:v>
                </c:pt>
                <c:pt idx="122">
                  <c:v>2.3700000000000001E-3</c:v>
                </c:pt>
                <c:pt idx="123">
                  <c:v>2.3730000000000001E-3</c:v>
                </c:pt>
                <c:pt idx="124">
                  <c:v>2.3730000000000001E-3</c:v>
                </c:pt>
                <c:pt idx="125">
                  <c:v>2.3730000000000001E-3</c:v>
                </c:pt>
                <c:pt idx="126">
                  <c:v>2.3730000000000001E-3</c:v>
                </c:pt>
                <c:pt idx="127">
                  <c:v>2.3730000000000001E-3</c:v>
                </c:pt>
                <c:pt idx="128">
                  <c:v>2.3730000000000001E-3</c:v>
                </c:pt>
                <c:pt idx="129">
                  <c:v>2.3730000000000001E-3</c:v>
                </c:pt>
                <c:pt idx="130">
                  <c:v>2.3730000000000001E-3</c:v>
                </c:pt>
                <c:pt idx="131">
                  <c:v>2.3730000000000001E-3</c:v>
                </c:pt>
                <c:pt idx="132">
                  <c:v>2.3730000000000001E-3</c:v>
                </c:pt>
                <c:pt idx="133">
                  <c:v>2.3700000000000001E-3</c:v>
                </c:pt>
                <c:pt idx="134">
                  <c:v>2.3730000000000001E-3</c:v>
                </c:pt>
                <c:pt idx="135">
                  <c:v>2.3700000000000001E-3</c:v>
                </c:pt>
                <c:pt idx="136">
                  <c:v>2.3730000000000001E-3</c:v>
                </c:pt>
                <c:pt idx="137">
                  <c:v>2.3730000000000001E-3</c:v>
                </c:pt>
                <c:pt idx="138">
                  <c:v>2.3730000000000001E-3</c:v>
                </c:pt>
                <c:pt idx="139">
                  <c:v>2.3730000000000001E-3</c:v>
                </c:pt>
                <c:pt idx="140">
                  <c:v>2.3730000000000001E-3</c:v>
                </c:pt>
                <c:pt idx="141">
                  <c:v>7.9100000000000004E-3</c:v>
                </c:pt>
                <c:pt idx="142">
                  <c:v>3.1640000000000001E-3</c:v>
                </c:pt>
                <c:pt idx="143">
                  <c:v>2.3730000000000001E-3</c:v>
                </c:pt>
                <c:pt idx="144">
                  <c:v>2.3730000000000001E-3</c:v>
                </c:pt>
                <c:pt idx="145">
                  <c:v>2.3730000000000001E-3</c:v>
                </c:pt>
                <c:pt idx="146">
                  <c:v>2.3700000000000001E-3</c:v>
                </c:pt>
                <c:pt idx="147">
                  <c:v>2.3730000000000001E-3</c:v>
                </c:pt>
                <c:pt idx="148">
                  <c:v>2.3730000000000001E-3</c:v>
                </c:pt>
                <c:pt idx="149">
                  <c:v>2.3730000000000001E-3</c:v>
                </c:pt>
                <c:pt idx="150">
                  <c:v>2.3730000000000001E-3</c:v>
                </c:pt>
                <c:pt idx="151">
                  <c:v>2.3730000000000001E-3</c:v>
                </c:pt>
                <c:pt idx="152">
                  <c:v>2.3730000000000001E-3</c:v>
                </c:pt>
                <c:pt idx="153">
                  <c:v>2.3730000000000001E-3</c:v>
                </c:pt>
                <c:pt idx="154">
                  <c:v>2.3730000000000001E-3</c:v>
                </c:pt>
                <c:pt idx="155">
                  <c:v>2.3730000000000001E-3</c:v>
                </c:pt>
                <c:pt idx="156">
                  <c:v>2.3730000000000001E-3</c:v>
                </c:pt>
                <c:pt idx="157">
                  <c:v>2.3730000000000001E-3</c:v>
                </c:pt>
                <c:pt idx="158">
                  <c:v>2.3730000000000001E-3</c:v>
                </c:pt>
                <c:pt idx="159">
                  <c:v>2.3730000000000001E-3</c:v>
                </c:pt>
                <c:pt idx="160">
                  <c:v>2.3730000000000001E-3</c:v>
                </c:pt>
                <c:pt idx="161">
                  <c:v>2.3730000000000001E-3</c:v>
                </c:pt>
                <c:pt idx="162">
                  <c:v>2.3730000000000001E-3</c:v>
                </c:pt>
                <c:pt idx="163">
                  <c:v>2.3730000000000001E-3</c:v>
                </c:pt>
                <c:pt idx="164">
                  <c:v>2.3730000000000001E-3</c:v>
                </c:pt>
                <c:pt idx="165">
                  <c:v>2.3730000000000001E-3</c:v>
                </c:pt>
                <c:pt idx="166">
                  <c:v>2.3730000000000001E-3</c:v>
                </c:pt>
                <c:pt idx="167">
                  <c:v>2.3730000000000001E-3</c:v>
                </c:pt>
                <c:pt idx="168">
                  <c:v>2.3730000000000001E-3</c:v>
                </c:pt>
                <c:pt idx="169">
                  <c:v>2.3730000000000001E-3</c:v>
                </c:pt>
                <c:pt idx="170">
                  <c:v>2.3730000000000001E-3</c:v>
                </c:pt>
                <c:pt idx="171">
                  <c:v>2.3730000000000001E-3</c:v>
                </c:pt>
                <c:pt idx="172">
                  <c:v>2.3730000000000001E-3</c:v>
                </c:pt>
                <c:pt idx="173">
                  <c:v>2.3730000000000001E-3</c:v>
                </c:pt>
                <c:pt idx="174">
                  <c:v>2.3730000000000001E-3</c:v>
                </c:pt>
                <c:pt idx="175">
                  <c:v>2.3730000000000001E-3</c:v>
                </c:pt>
                <c:pt idx="176">
                  <c:v>2.3730000000000001E-3</c:v>
                </c:pt>
                <c:pt idx="177">
                  <c:v>2.3730000000000001E-3</c:v>
                </c:pt>
                <c:pt idx="178">
                  <c:v>2.3730000000000001E-3</c:v>
                </c:pt>
                <c:pt idx="179">
                  <c:v>2.3730000000000001E-3</c:v>
                </c:pt>
                <c:pt idx="180">
                  <c:v>2.3700000000000001E-3</c:v>
                </c:pt>
                <c:pt idx="181">
                  <c:v>2.3730000000000001E-3</c:v>
                </c:pt>
                <c:pt idx="182">
                  <c:v>2.3730000000000001E-3</c:v>
                </c:pt>
                <c:pt idx="183">
                  <c:v>2.3730000000000001E-3</c:v>
                </c:pt>
                <c:pt idx="184">
                  <c:v>2.3730000000000001E-3</c:v>
                </c:pt>
                <c:pt idx="185">
                  <c:v>2.3730000000000001E-3</c:v>
                </c:pt>
                <c:pt idx="186">
                  <c:v>2.3730000000000001E-3</c:v>
                </c:pt>
                <c:pt idx="187">
                  <c:v>2.3730000000000001E-3</c:v>
                </c:pt>
                <c:pt idx="188">
                  <c:v>2.3700000000000001E-3</c:v>
                </c:pt>
                <c:pt idx="189">
                  <c:v>2.3730000000000001E-3</c:v>
                </c:pt>
                <c:pt idx="190">
                  <c:v>2.3730000000000001E-3</c:v>
                </c:pt>
                <c:pt idx="191">
                  <c:v>2.3730000000000001E-3</c:v>
                </c:pt>
                <c:pt idx="192">
                  <c:v>2.3730000000000001E-3</c:v>
                </c:pt>
                <c:pt idx="193">
                  <c:v>2.3730000000000001E-3</c:v>
                </c:pt>
                <c:pt idx="194">
                  <c:v>2.3730000000000001E-3</c:v>
                </c:pt>
                <c:pt idx="195">
                  <c:v>2.3730000000000001E-3</c:v>
                </c:pt>
                <c:pt idx="196">
                  <c:v>2.3700000000000001E-3</c:v>
                </c:pt>
                <c:pt idx="197">
                  <c:v>2.3730000000000001E-3</c:v>
                </c:pt>
                <c:pt idx="198">
                  <c:v>2.3730000000000001E-3</c:v>
                </c:pt>
                <c:pt idx="199">
                  <c:v>2.3730000000000001E-3</c:v>
                </c:pt>
                <c:pt idx="200">
                  <c:v>2.3700000000000001E-3</c:v>
                </c:pt>
                <c:pt idx="201">
                  <c:v>2.3730000000000001E-3</c:v>
                </c:pt>
                <c:pt idx="202">
                  <c:v>2.3700000000000001E-3</c:v>
                </c:pt>
                <c:pt idx="203">
                  <c:v>2.3700000000000001E-3</c:v>
                </c:pt>
                <c:pt idx="204">
                  <c:v>2.3700000000000001E-3</c:v>
                </c:pt>
                <c:pt idx="205">
                  <c:v>2.3700000000000001E-3</c:v>
                </c:pt>
                <c:pt idx="206">
                  <c:v>2.3700000000000001E-3</c:v>
                </c:pt>
                <c:pt idx="207">
                  <c:v>2.3730000000000001E-3</c:v>
                </c:pt>
                <c:pt idx="208">
                  <c:v>2.3730000000000001E-3</c:v>
                </c:pt>
                <c:pt idx="209">
                  <c:v>2.3730000000000001E-3</c:v>
                </c:pt>
                <c:pt idx="210">
                  <c:v>2.3730000000000001E-3</c:v>
                </c:pt>
                <c:pt idx="211">
                  <c:v>2.3730000000000001E-3</c:v>
                </c:pt>
                <c:pt idx="212">
                  <c:v>2.3730000000000001E-3</c:v>
                </c:pt>
                <c:pt idx="213">
                  <c:v>2.3730000000000001E-3</c:v>
                </c:pt>
                <c:pt idx="214">
                  <c:v>2.3730000000000001E-3</c:v>
                </c:pt>
                <c:pt idx="215">
                  <c:v>2.3730000000000001E-3</c:v>
                </c:pt>
                <c:pt idx="216">
                  <c:v>2.3730000000000001E-3</c:v>
                </c:pt>
                <c:pt idx="217">
                  <c:v>2.3730000000000001E-3</c:v>
                </c:pt>
                <c:pt idx="218">
                  <c:v>2.3730000000000001E-3</c:v>
                </c:pt>
                <c:pt idx="219">
                  <c:v>2.3700000000000001E-3</c:v>
                </c:pt>
                <c:pt idx="220">
                  <c:v>2.3700000000000001E-3</c:v>
                </c:pt>
                <c:pt idx="221">
                  <c:v>2.3700000000000001E-3</c:v>
                </c:pt>
                <c:pt idx="222">
                  <c:v>2.3730000000000001E-3</c:v>
                </c:pt>
                <c:pt idx="223">
                  <c:v>2.3730000000000001E-3</c:v>
                </c:pt>
                <c:pt idx="224">
                  <c:v>2.3730000000000001E-3</c:v>
                </c:pt>
                <c:pt idx="225">
                  <c:v>2.3730000000000001E-3</c:v>
                </c:pt>
                <c:pt idx="226">
                  <c:v>2.3730000000000001E-3</c:v>
                </c:pt>
                <c:pt idx="227">
                  <c:v>2.3730000000000001E-3</c:v>
                </c:pt>
                <c:pt idx="228">
                  <c:v>2.3730000000000001E-3</c:v>
                </c:pt>
                <c:pt idx="229">
                  <c:v>2.3730000000000001E-3</c:v>
                </c:pt>
                <c:pt idx="230">
                  <c:v>2.3730000000000001E-3</c:v>
                </c:pt>
                <c:pt idx="231">
                  <c:v>2.3730000000000001E-3</c:v>
                </c:pt>
                <c:pt idx="232">
                  <c:v>2.3730000000000001E-3</c:v>
                </c:pt>
                <c:pt idx="233">
                  <c:v>2.3700000000000001E-3</c:v>
                </c:pt>
                <c:pt idx="234">
                  <c:v>2.3700000000000001E-3</c:v>
                </c:pt>
                <c:pt idx="235">
                  <c:v>2.3730000000000001E-3</c:v>
                </c:pt>
                <c:pt idx="236">
                  <c:v>2.3730000000000001E-3</c:v>
                </c:pt>
                <c:pt idx="237">
                  <c:v>2.3730000000000001E-3</c:v>
                </c:pt>
                <c:pt idx="238">
                  <c:v>2.3700000000000001E-3</c:v>
                </c:pt>
                <c:pt idx="239">
                  <c:v>2.3730000000000001E-3</c:v>
                </c:pt>
                <c:pt idx="240">
                  <c:v>2.3730000000000001E-3</c:v>
                </c:pt>
                <c:pt idx="241">
                  <c:v>2.3730000000000001E-3</c:v>
                </c:pt>
                <c:pt idx="242">
                  <c:v>2.3730000000000001E-3</c:v>
                </c:pt>
                <c:pt idx="243">
                  <c:v>2.3730000000000001E-3</c:v>
                </c:pt>
                <c:pt idx="244">
                  <c:v>2.3730000000000001E-3</c:v>
                </c:pt>
                <c:pt idx="245">
                  <c:v>2.3730000000000001E-3</c:v>
                </c:pt>
                <c:pt idx="246">
                  <c:v>2.3730000000000001E-3</c:v>
                </c:pt>
                <c:pt idx="247">
                  <c:v>2.3730000000000001E-3</c:v>
                </c:pt>
                <c:pt idx="248">
                  <c:v>2.3700000000000001E-3</c:v>
                </c:pt>
                <c:pt idx="249">
                  <c:v>2.3730000000000001E-3</c:v>
                </c:pt>
                <c:pt idx="250">
                  <c:v>2.3730000000000001E-3</c:v>
                </c:pt>
                <c:pt idx="251">
                  <c:v>2.3730000000000001E-3</c:v>
                </c:pt>
                <c:pt idx="252">
                  <c:v>2.3730000000000001E-3</c:v>
                </c:pt>
                <c:pt idx="253">
                  <c:v>2.3730000000000001E-3</c:v>
                </c:pt>
                <c:pt idx="254">
                  <c:v>2.3700000000000001E-3</c:v>
                </c:pt>
                <c:pt idx="255">
                  <c:v>2.3730000000000001E-3</c:v>
                </c:pt>
                <c:pt idx="256">
                  <c:v>2.3730000000000001E-3</c:v>
                </c:pt>
                <c:pt idx="257">
                  <c:v>2.3700000000000001E-3</c:v>
                </c:pt>
                <c:pt idx="258">
                  <c:v>2.3700000000000001E-3</c:v>
                </c:pt>
                <c:pt idx="259">
                  <c:v>2.3700000000000001E-3</c:v>
                </c:pt>
                <c:pt idx="260">
                  <c:v>2.3700000000000001E-3</c:v>
                </c:pt>
                <c:pt idx="261">
                  <c:v>2.3700000000000001E-3</c:v>
                </c:pt>
                <c:pt idx="262">
                  <c:v>2.3700000000000001E-3</c:v>
                </c:pt>
                <c:pt idx="263">
                  <c:v>2.3730000000000001E-3</c:v>
                </c:pt>
                <c:pt idx="264">
                  <c:v>2.3700000000000001E-3</c:v>
                </c:pt>
                <c:pt idx="265">
                  <c:v>2.3700000000000001E-3</c:v>
                </c:pt>
                <c:pt idx="266">
                  <c:v>2.3730000000000001E-3</c:v>
                </c:pt>
                <c:pt idx="267">
                  <c:v>2.3730000000000001E-3</c:v>
                </c:pt>
                <c:pt idx="268">
                  <c:v>2.3730000000000001E-3</c:v>
                </c:pt>
                <c:pt idx="269">
                  <c:v>2.3700000000000001E-3</c:v>
                </c:pt>
                <c:pt idx="270">
                  <c:v>2.3730000000000001E-3</c:v>
                </c:pt>
                <c:pt idx="271">
                  <c:v>2.3730000000000001E-3</c:v>
                </c:pt>
                <c:pt idx="272">
                  <c:v>2.3730000000000001E-3</c:v>
                </c:pt>
                <c:pt idx="273">
                  <c:v>2.3730000000000001E-3</c:v>
                </c:pt>
                <c:pt idx="274">
                  <c:v>2.3730000000000001E-3</c:v>
                </c:pt>
                <c:pt idx="275">
                  <c:v>2.3730000000000001E-3</c:v>
                </c:pt>
                <c:pt idx="276">
                  <c:v>2.3730000000000001E-3</c:v>
                </c:pt>
                <c:pt idx="277">
                  <c:v>2.3730000000000001E-3</c:v>
                </c:pt>
                <c:pt idx="278">
                  <c:v>2.3730000000000001E-3</c:v>
                </c:pt>
                <c:pt idx="279">
                  <c:v>2.3730000000000001E-3</c:v>
                </c:pt>
                <c:pt idx="280">
                  <c:v>2.3730000000000001E-3</c:v>
                </c:pt>
                <c:pt idx="281">
                  <c:v>2.3730000000000001E-3</c:v>
                </c:pt>
                <c:pt idx="282">
                  <c:v>2.3700000000000001E-3</c:v>
                </c:pt>
                <c:pt idx="283">
                  <c:v>2.3730000000000001E-3</c:v>
                </c:pt>
                <c:pt idx="284">
                  <c:v>2.3730000000000001E-3</c:v>
                </c:pt>
                <c:pt idx="285">
                  <c:v>2.3730000000000001E-3</c:v>
                </c:pt>
                <c:pt idx="286">
                  <c:v>2.3730000000000001E-3</c:v>
                </c:pt>
                <c:pt idx="287">
                  <c:v>2.3700000000000001E-3</c:v>
                </c:pt>
                <c:pt idx="288">
                  <c:v>2.3730000000000001E-3</c:v>
                </c:pt>
                <c:pt idx="289">
                  <c:v>2.3730000000000001E-3</c:v>
                </c:pt>
                <c:pt idx="290">
                  <c:v>2.3730000000000001E-3</c:v>
                </c:pt>
                <c:pt idx="291">
                  <c:v>2.3730000000000001E-3</c:v>
                </c:pt>
                <c:pt idx="292">
                  <c:v>2.3730000000000001E-3</c:v>
                </c:pt>
                <c:pt idx="293">
                  <c:v>2.3730000000000001E-3</c:v>
                </c:pt>
                <c:pt idx="294">
                  <c:v>2.3730000000000001E-3</c:v>
                </c:pt>
                <c:pt idx="295">
                  <c:v>2.3730000000000001E-3</c:v>
                </c:pt>
                <c:pt idx="296">
                  <c:v>2.3730000000000001E-3</c:v>
                </c:pt>
                <c:pt idx="297">
                  <c:v>2.3700000000000001E-3</c:v>
                </c:pt>
                <c:pt idx="298">
                  <c:v>2.3700000000000001E-3</c:v>
                </c:pt>
                <c:pt idx="299">
                  <c:v>2.3730000000000001E-3</c:v>
                </c:pt>
                <c:pt idx="300">
                  <c:v>2.3700000000000001E-3</c:v>
                </c:pt>
                <c:pt idx="301">
                  <c:v>2.3730000000000001E-3</c:v>
                </c:pt>
                <c:pt idx="302">
                  <c:v>2.3730000000000001E-3</c:v>
                </c:pt>
                <c:pt idx="303">
                  <c:v>2.3730000000000001E-3</c:v>
                </c:pt>
                <c:pt idx="304">
                  <c:v>2.3730000000000001E-3</c:v>
                </c:pt>
                <c:pt idx="305">
                  <c:v>2.3730000000000001E-3</c:v>
                </c:pt>
                <c:pt idx="306">
                  <c:v>2.3730000000000001E-3</c:v>
                </c:pt>
                <c:pt idx="307">
                  <c:v>2.3700000000000001E-3</c:v>
                </c:pt>
                <c:pt idx="308">
                  <c:v>2.3730000000000001E-3</c:v>
                </c:pt>
                <c:pt idx="309">
                  <c:v>2.3700000000000001E-3</c:v>
                </c:pt>
                <c:pt idx="310">
                  <c:v>2.3730000000000001E-3</c:v>
                </c:pt>
                <c:pt idx="311">
                  <c:v>2.3700000000000001E-3</c:v>
                </c:pt>
                <c:pt idx="312">
                  <c:v>2.3730000000000001E-3</c:v>
                </c:pt>
                <c:pt idx="313">
                  <c:v>2.3730000000000001E-3</c:v>
                </c:pt>
                <c:pt idx="314">
                  <c:v>2.3730000000000001E-3</c:v>
                </c:pt>
                <c:pt idx="315">
                  <c:v>2.3730000000000001E-3</c:v>
                </c:pt>
                <c:pt idx="316">
                  <c:v>2.3730000000000001E-3</c:v>
                </c:pt>
                <c:pt idx="317">
                  <c:v>2.3730000000000001E-3</c:v>
                </c:pt>
                <c:pt idx="318">
                  <c:v>2.3730000000000001E-3</c:v>
                </c:pt>
                <c:pt idx="319">
                  <c:v>2.3730000000000001E-3</c:v>
                </c:pt>
                <c:pt idx="320">
                  <c:v>2.3730000000000001E-3</c:v>
                </c:pt>
                <c:pt idx="321">
                  <c:v>2.3730000000000001E-3</c:v>
                </c:pt>
                <c:pt idx="322">
                  <c:v>2.3730000000000001E-3</c:v>
                </c:pt>
                <c:pt idx="323">
                  <c:v>2.3730000000000001E-3</c:v>
                </c:pt>
                <c:pt idx="324">
                  <c:v>2.3730000000000001E-3</c:v>
                </c:pt>
                <c:pt idx="325">
                  <c:v>2.3700000000000001E-3</c:v>
                </c:pt>
                <c:pt idx="326">
                  <c:v>2.3730000000000001E-3</c:v>
                </c:pt>
                <c:pt idx="327">
                  <c:v>2.3730000000000001E-3</c:v>
                </c:pt>
                <c:pt idx="328">
                  <c:v>2.3730000000000001E-3</c:v>
                </c:pt>
                <c:pt idx="329">
                  <c:v>2.3730000000000001E-3</c:v>
                </c:pt>
                <c:pt idx="330">
                  <c:v>2.3730000000000001E-3</c:v>
                </c:pt>
                <c:pt idx="331">
                  <c:v>2.3700000000000001E-3</c:v>
                </c:pt>
                <c:pt idx="332">
                  <c:v>2.3730000000000001E-3</c:v>
                </c:pt>
                <c:pt idx="333">
                  <c:v>2.3730000000000001E-3</c:v>
                </c:pt>
                <c:pt idx="334">
                  <c:v>7.9000000000000008E-3</c:v>
                </c:pt>
                <c:pt idx="335">
                  <c:v>2.3730000000000001E-3</c:v>
                </c:pt>
                <c:pt idx="336">
                  <c:v>2.3730000000000001E-3</c:v>
                </c:pt>
                <c:pt idx="337">
                  <c:v>2.3730000000000001E-3</c:v>
                </c:pt>
                <c:pt idx="338">
                  <c:v>2.3700000000000001E-3</c:v>
                </c:pt>
                <c:pt idx="339">
                  <c:v>2.3730000000000001E-3</c:v>
                </c:pt>
                <c:pt idx="340">
                  <c:v>2.3730000000000001E-3</c:v>
                </c:pt>
                <c:pt idx="341">
                  <c:v>2.3730000000000001E-3</c:v>
                </c:pt>
                <c:pt idx="342">
                  <c:v>2.3730000000000001E-3</c:v>
                </c:pt>
                <c:pt idx="343">
                  <c:v>2.3730000000000001E-3</c:v>
                </c:pt>
                <c:pt idx="344">
                  <c:v>2.3730000000000001E-3</c:v>
                </c:pt>
                <c:pt idx="345">
                  <c:v>2.3730000000000001E-3</c:v>
                </c:pt>
                <c:pt idx="346">
                  <c:v>2.3730000000000001E-3</c:v>
                </c:pt>
                <c:pt idx="347">
                  <c:v>2.3730000000000001E-3</c:v>
                </c:pt>
                <c:pt idx="348">
                  <c:v>2.3730000000000001E-3</c:v>
                </c:pt>
                <c:pt idx="349">
                  <c:v>2.3730000000000001E-3</c:v>
                </c:pt>
                <c:pt idx="350">
                  <c:v>2.3730000000000001E-3</c:v>
                </c:pt>
                <c:pt idx="351">
                  <c:v>2.3700000000000001E-3</c:v>
                </c:pt>
                <c:pt idx="352">
                  <c:v>2.3730000000000001E-3</c:v>
                </c:pt>
                <c:pt idx="353">
                  <c:v>2.3700000000000001E-3</c:v>
                </c:pt>
                <c:pt idx="354">
                  <c:v>2.3730000000000001E-3</c:v>
                </c:pt>
                <c:pt idx="355">
                  <c:v>2.3700000000000001E-3</c:v>
                </c:pt>
                <c:pt idx="356">
                  <c:v>2.3730000000000001E-3</c:v>
                </c:pt>
                <c:pt idx="357">
                  <c:v>2.3730000000000001E-3</c:v>
                </c:pt>
                <c:pt idx="358">
                  <c:v>2.3730000000000001E-3</c:v>
                </c:pt>
                <c:pt idx="359">
                  <c:v>2.3730000000000001E-3</c:v>
                </c:pt>
                <c:pt idx="360">
                  <c:v>2.3700000000000001E-3</c:v>
                </c:pt>
                <c:pt idx="361">
                  <c:v>2.3730000000000001E-3</c:v>
                </c:pt>
                <c:pt idx="362">
                  <c:v>2.3730000000000001E-3</c:v>
                </c:pt>
                <c:pt idx="363">
                  <c:v>2.3730000000000001E-3</c:v>
                </c:pt>
                <c:pt idx="364">
                  <c:v>2.3730000000000001E-3</c:v>
                </c:pt>
                <c:pt idx="365">
                  <c:v>2.3700000000000001E-3</c:v>
                </c:pt>
                <c:pt idx="366">
                  <c:v>2.3730000000000001E-3</c:v>
                </c:pt>
                <c:pt idx="367">
                  <c:v>2.3730000000000001E-3</c:v>
                </c:pt>
                <c:pt idx="368">
                  <c:v>2.3730000000000001E-3</c:v>
                </c:pt>
                <c:pt idx="369">
                  <c:v>2.3730000000000001E-3</c:v>
                </c:pt>
                <c:pt idx="370">
                  <c:v>2.3730000000000001E-3</c:v>
                </c:pt>
                <c:pt idx="371">
                  <c:v>2.3730000000000001E-3</c:v>
                </c:pt>
                <c:pt idx="372">
                  <c:v>2.3730000000000001E-3</c:v>
                </c:pt>
                <c:pt idx="373">
                  <c:v>2.3730000000000001E-3</c:v>
                </c:pt>
                <c:pt idx="374">
                  <c:v>2.3730000000000001E-3</c:v>
                </c:pt>
                <c:pt idx="375">
                  <c:v>2.3730000000000001E-3</c:v>
                </c:pt>
                <c:pt idx="376">
                  <c:v>2.3730000000000001E-3</c:v>
                </c:pt>
                <c:pt idx="377">
                  <c:v>2.3730000000000001E-3</c:v>
                </c:pt>
                <c:pt idx="378">
                  <c:v>2.3730000000000001E-3</c:v>
                </c:pt>
                <c:pt idx="379">
                  <c:v>2.3730000000000001E-3</c:v>
                </c:pt>
                <c:pt idx="380">
                  <c:v>2.3700000000000001E-3</c:v>
                </c:pt>
                <c:pt idx="381">
                  <c:v>2.3700000000000001E-3</c:v>
                </c:pt>
                <c:pt idx="382">
                  <c:v>2.3700000000000001E-3</c:v>
                </c:pt>
                <c:pt idx="383">
                  <c:v>2.3730000000000001E-3</c:v>
                </c:pt>
                <c:pt idx="384">
                  <c:v>2.3730000000000001E-3</c:v>
                </c:pt>
                <c:pt idx="385">
                  <c:v>2.3700000000000001E-3</c:v>
                </c:pt>
                <c:pt idx="386">
                  <c:v>2.3700000000000001E-3</c:v>
                </c:pt>
                <c:pt idx="387">
                  <c:v>2.3700000000000001E-3</c:v>
                </c:pt>
                <c:pt idx="388">
                  <c:v>2.3700000000000001E-3</c:v>
                </c:pt>
                <c:pt idx="389">
                  <c:v>2.3700000000000001E-3</c:v>
                </c:pt>
                <c:pt idx="390">
                  <c:v>2.3730000000000001E-3</c:v>
                </c:pt>
                <c:pt idx="391">
                  <c:v>2.3730000000000001E-3</c:v>
                </c:pt>
                <c:pt idx="392">
                  <c:v>2.3730000000000001E-3</c:v>
                </c:pt>
                <c:pt idx="393">
                  <c:v>2.3730000000000001E-3</c:v>
                </c:pt>
                <c:pt idx="394">
                  <c:v>2.3700000000000001E-3</c:v>
                </c:pt>
                <c:pt idx="395">
                  <c:v>2.3730000000000001E-3</c:v>
                </c:pt>
                <c:pt idx="396">
                  <c:v>2.3730000000000001E-3</c:v>
                </c:pt>
                <c:pt idx="397">
                  <c:v>2.3730000000000001E-3</c:v>
                </c:pt>
                <c:pt idx="398">
                  <c:v>2.3730000000000001E-3</c:v>
                </c:pt>
                <c:pt idx="399">
                  <c:v>2.3730000000000001E-3</c:v>
                </c:pt>
                <c:pt idx="400">
                  <c:v>2.3730000000000001E-3</c:v>
                </c:pt>
                <c:pt idx="401">
                  <c:v>2.3730000000000001E-3</c:v>
                </c:pt>
                <c:pt idx="402">
                  <c:v>2.3730000000000001E-3</c:v>
                </c:pt>
                <c:pt idx="403">
                  <c:v>2.3730000000000001E-3</c:v>
                </c:pt>
                <c:pt idx="404">
                  <c:v>2.3730000000000001E-3</c:v>
                </c:pt>
                <c:pt idx="405">
                  <c:v>2.3730000000000001E-3</c:v>
                </c:pt>
                <c:pt idx="406">
                  <c:v>2.3730000000000001E-3</c:v>
                </c:pt>
                <c:pt idx="407">
                  <c:v>2.3700000000000001E-3</c:v>
                </c:pt>
                <c:pt idx="408">
                  <c:v>2.3730000000000001E-3</c:v>
                </c:pt>
                <c:pt idx="409">
                  <c:v>2.3730000000000001E-3</c:v>
                </c:pt>
                <c:pt idx="410">
                  <c:v>2.3730000000000001E-3</c:v>
                </c:pt>
                <c:pt idx="411">
                  <c:v>2.3730000000000001E-3</c:v>
                </c:pt>
                <c:pt idx="412">
                  <c:v>2.3730000000000001E-3</c:v>
                </c:pt>
                <c:pt idx="413">
                  <c:v>2.3730000000000001E-3</c:v>
                </c:pt>
                <c:pt idx="414">
                  <c:v>2.3730000000000001E-3</c:v>
                </c:pt>
                <c:pt idx="415">
                  <c:v>2.3730000000000001E-3</c:v>
                </c:pt>
                <c:pt idx="416">
                  <c:v>2.3730000000000001E-3</c:v>
                </c:pt>
                <c:pt idx="417">
                  <c:v>2.3730000000000001E-3</c:v>
                </c:pt>
                <c:pt idx="418">
                  <c:v>2.3730000000000001E-3</c:v>
                </c:pt>
                <c:pt idx="419">
                  <c:v>2.3730000000000001E-3</c:v>
                </c:pt>
                <c:pt idx="420">
                  <c:v>2.3730000000000001E-3</c:v>
                </c:pt>
                <c:pt idx="421">
                  <c:v>2.3730000000000001E-3</c:v>
                </c:pt>
                <c:pt idx="422">
                  <c:v>2.3730000000000001E-3</c:v>
                </c:pt>
                <c:pt idx="423">
                  <c:v>2.3700000000000001E-3</c:v>
                </c:pt>
                <c:pt idx="424">
                  <c:v>2.3730000000000001E-3</c:v>
                </c:pt>
                <c:pt idx="425">
                  <c:v>2.3730000000000001E-3</c:v>
                </c:pt>
                <c:pt idx="426">
                  <c:v>2.3700000000000001E-3</c:v>
                </c:pt>
                <c:pt idx="427">
                  <c:v>2.3700000000000001E-3</c:v>
                </c:pt>
                <c:pt idx="428">
                  <c:v>2.3700000000000001E-3</c:v>
                </c:pt>
                <c:pt idx="429">
                  <c:v>2.3700000000000001E-3</c:v>
                </c:pt>
                <c:pt idx="430">
                  <c:v>2.3700000000000001E-3</c:v>
                </c:pt>
                <c:pt idx="431">
                  <c:v>2.3700000000000001E-3</c:v>
                </c:pt>
                <c:pt idx="432">
                  <c:v>2.3730000000000001E-3</c:v>
                </c:pt>
                <c:pt idx="433">
                  <c:v>2.3700000000000001E-3</c:v>
                </c:pt>
                <c:pt idx="434">
                  <c:v>2.3700000000000001E-3</c:v>
                </c:pt>
                <c:pt idx="435">
                  <c:v>2.3700000000000001E-3</c:v>
                </c:pt>
                <c:pt idx="436">
                  <c:v>2.3700000000000001E-3</c:v>
                </c:pt>
                <c:pt idx="437">
                  <c:v>2.3700000000000001E-3</c:v>
                </c:pt>
                <c:pt idx="438">
                  <c:v>2.3700000000000001E-3</c:v>
                </c:pt>
                <c:pt idx="439">
                  <c:v>2.3700000000000001E-3</c:v>
                </c:pt>
                <c:pt idx="440">
                  <c:v>2.3730000000000001E-3</c:v>
                </c:pt>
                <c:pt idx="441">
                  <c:v>2.3700000000000001E-3</c:v>
                </c:pt>
                <c:pt idx="442">
                  <c:v>2.3700000000000001E-3</c:v>
                </c:pt>
                <c:pt idx="443">
                  <c:v>2.3700000000000001E-3</c:v>
                </c:pt>
                <c:pt idx="444">
                  <c:v>2.3700000000000001E-3</c:v>
                </c:pt>
                <c:pt idx="445">
                  <c:v>2.3730000000000001E-3</c:v>
                </c:pt>
                <c:pt idx="446">
                  <c:v>2.3730000000000001E-3</c:v>
                </c:pt>
                <c:pt idx="447">
                  <c:v>2.3730000000000001E-3</c:v>
                </c:pt>
                <c:pt idx="448">
                  <c:v>2.3730000000000001E-3</c:v>
                </c:pt>
                <c:pt idx="449">
                  <c:v>2.3700000000000001E-3</c:v>
                </c:pt>
                <c:pt idx="450">
                  <c:v>2.3700000000000001E-3</c:v>
                </c:pt>
                <c:pt idx="451">
                  <c:v>2.3730000000000001E-3</c:v>
                </c:pt>
                <c:pt idx="452">
                  <c:v>2.3730000000000001E-3</c:v>
                </c:pt>
                <c:pt idx="453">
                  <c:v>2.3730000000000001E-3</c:v>
                </c:pt>
                <c:pt idx="454">
                  <c:v>2.3700000000000001E-3</c:v>
                </c:pt>
                <c:pt idx="455">
                  <c:v>2.3700000000000001E-3</c:v>
                </c:pt>
                <c:pt idx="456">
                  <c:v>2.3700000000000001E-3</c:v>
                </c:pt>
                <c:pt idx="457">
                  <c:v>2.3700000000000001E-3</c:v>
                </c:pt>
                <c:pt idx="458">
                  <c:v>2.3700000000000001E-3</c:v>
                </c:pt>
                <c:pt idx="459">
                  <c:v>2.3730000000000001E-3</c:v>
                </c:pt>
                <c:pt idx="460">
                  <c:v>2.3700000000000001E-3</c:v>
                </c:pt>
                <c:pt idx="461">
                  <c:v>2.3700000000000001E-3</c:v>
                </c:pt>
                <c:pt idx="462">
                  <c:v>2.528E-2</c:v>
                </c:pt>
                <c:pt idx="463">
                  <c:v>3.5549999999999998E-2</c:v>
                </c:pt>
                <c:pt idx="464">
                  <c:v>2.3730000000000001E-3</c:v>
                </c:pt>
                <c:pt idx="465">
                  <c:v>2.3730000000000001E-3</c:v>
                </c:pt>
                <c:pt idx="466">
                  <c:v>2.3700000000000001E-3</c:v>
                </c:pt>
                <c:pt idx="467">
                  <c:v>2.3730000000000001E-3</c:v>
                </c:pt>
                <c:pt idx="468">
                  <c:v>2.3730000000000001E-3</c:v>
                </c:pt>
                <c:pt idx="469">
                  <c:v>2.3700000000000001E-3</c:v>
                </c:pt>
                <c:pt idx="470">
                  <c:v>2.3700000000000001E-3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642880"/>
        <c:axId val="87644800"/>
      </c:lineChart>
      <c:catAx>
        <c:axId val="876428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87644800"/>
        <c:crosses val="autoZero"/>
        <c:auto val="1"/>
        <c:lblAlgn val="ctr"/>
        <c:lblOffset val="100"/>
        <c:noMultiLvlLbl val="0"/>
      </c:catAx>
      <c:valAx>
        <c:axId val="876448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76428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0"/>
    <c:view3D>
      <c:rotX val="30"/>
      <c:rotY val="3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CPU0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All</c:v>
                </c:pt>
                <c:pt idx="1">
                  <c:v>CPU(0-4)</c:v>
                </c:pt>
                <c:pt idx="2">
                  <c:v>CPU(2-3)</c:v>
                </c:pt>
                <c:pt idx="3">
                  <c:v>CPU3</c:v>
                </c:pt>
              </c:strCache>
            </c:strRef>
          </c:cat>
          <c:val>
            <c:numRef>
              <c:f>Sheet1!$B$2:$B$5</c:f>
              <c:numCache>
                <c:formatCode>0.00E+00</c:formatCode>
                <c:ptCount val="4"/>
                <c:pt idx="0">
                  <c:v>842000000</c:v>
                </c:pt>
                <c:pt idx="1">
                  <c:v>58000000000</c:v>
                </c:pt>
                <c:pt idx="2">
                  <c:v>1280000000</c:v>
                </c:pt>
                <c:pt idx="3">
                  <c:v>1460000000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CPU1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All</c:v>
                </c:pt>
                <c:pt idx="1">
                  <c:v>CPU(0-4)</c:v>
                </c:pt>
                <c:pt idx="2">
                  <c:v>CPU(2-3)</c:v>
                </c:pt>
                <c:pt idx="3">
                  <c:v>CPU3</c:v>
                </c:pt>
              </c:strCache>
            </c:strRef>
          </c:cat>
          <c:val>
            <c:numRef>
              <c:f>Sheet1!$C$2:$C$5</c:f>
              <c:numCache>
                <c:formatCode>0.00E+00</c:formatCode>
                <c:ptCount val="4"/>
                <c:pt idx="0">
                  <c:v>1830000000</c:v>
                </c:pt>
                <c:pt idx="1">
                  <c:v>1070000000</c:v>
                </c:pt>
                <c:pt idx="2">
                  <c:v>874000000</c:v>
                </c:pt>
                <c:pt idx="3">
                  <c:v>1810000000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CPU2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All</c:v>
                </c:pt>
                <c:pt idx="1">
                  <c:v>CPU(0-4)</c:v>
                </c:pt>
                <c:pt idx="2">
                  <c:v>CPU(2-3)</c:v>
                </c:pt>
                <c:pt idx="3">
                  <c:v>CPU3</c:v>
                </c:pt>
              </c:strCache>
            </c:strRef>
          </c:cat>
          <c:val>
            <c:numRef>
              <c:f>Sheet1!$D$2:$D$5</c:f>
              <c:numCache>
                <c:formatCode>0.00E+00</c:formatCode>
                <c:ptCount val="4"/>
                <c:pt idx="0">
                  <c:v>455000000</c:v>
                </c:pt>
                <c:pt idx="1">
                  <c:v>679000000</c:v>
                </c:pt>
                <c:pt idx="2">
                  <c:v>58400000000</c:v>
                </c:pt>
                <c:pt idx="3">
                  <c:v>442000000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CPU3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All</c:v>
                </c:pt>
                <c:pt idx="1">
                  <c:v>CPU(0-4)</c:v>
                </c:pt>
                <c:pt idx="2">
                  <c:v>CPU(2-3)</c:v>
                </c:pt>
                <c:pt idx="3">
                  <c:v>CPU3</c:v>
                </c:pt>
              </c:strCache>
            </c:strRef>
          </c:cat>
          <c:val>
            <c:numRef>
              <c:f>Sheet1!$E$2:$E$5</c:f>
              <c:numCache>
                <c:formatCode>0.00E+00</c:formatCode>
                <c:ptCount val="4"/>
                <c:pt idx="0">
                  <c:v>307000000</c:v>
                </c:pt>
                <c:pt idx="1">
                  <c:v>1580000000</c:v>
                </c:pt>
                <c:pt idx="2">
                  <c:v>1930000000</c:v>
                </c:pt>
                <c:pt idx="3">
                  <c:v>57200000000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CPU4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All</c:v>
                </c:pt>
                <c:pt idx="1">
                  <c:v>CPU(0-4)</c:v>
                </c:pt>
                <c:pt idx="2">
                  <c:v>CPU(2-3)</c:v>
                </c:pt>
                <c:pt idx="3">
                  <c:v>CPU3</c:v>
                </c:pt>
              </c:strCache>
            </c:strRef>
          </c:cat>
          <c:val>
            <c:numRef>
              <c:f>Sheet1!$F$2:$F$5</c:f>
              <c:numCache>
                <c:formatCode>0.00E+00</c:formatCode>
                <c:ptCount val="4"/>
                <c:pt idx="0">
                  <c:v>1380000000</c:v>
                </c:pt>
                <c:pt idx="1">
                  <c:v>1620000000</c:v>
                </c:pt>
                <c:pt idx="2">
                  <c:v>2080000000</c:v>
                </c:pt>
                <c:pt idx="3">
                  <c:v>1850000000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CPU5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All</c:v>
                </c:pt>
                <c:pt idx="1">
                  <c:v>CPU(0-4)</c:v>
                </c:pt>
                <c:pt idx="2">
                  <c:v>CPU(2-3)</c:v>
                </c:pt>
                <c:pt idx="3">
                  <c:v>CPU3</c:v>
                </c:pt>
              </c:strCache>
            </c:strRef>
          </c:cat>
          <c:val>
            <c:numRef>
              <c:f>Sheet1!$G$2:$G$5</c:f>
              <c:numCache>
                <c:formatCode>0.00E+00</c:formatCode>
                <c:ptCount val="4"/>
                <c:pt idx="0">
                  <c:v>904000000</c:v>
                </c:pt>
                <c:pt idx="1">
                  <c:v>1460000000</c:v>
                </c:pt>
                <c:pt idx="2">
                  <c:v>1200000000</c:v>
                </c:pt>
                <c:pt idx="3">
                  <c:v>2070000000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CPU6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All</c:v>
                </c:pt>
                <c:pt idx="1">
                  <c:v>CPU(0-4)</c:v>
                </c:pt>
                <c:pt idx="2">
                  <c:v>CPU(2-3)</c:v>
                </c:pt>
                <c:pt idx="3">
                  <c:v>CPU3</c:v>
                </c:pt>
              </c:strCache>
            </c:strRef>
          </c:cat>
          <c:val>
            <c:numRef>
              <c:f>Sheet1!$H$2:$H$5</c:f>
              <c:numCache>
                <c:formatCode>0.00E+00</c:formatCode>
                <c:ptCount val="4"/>
                <c:pt idx="0">
                  <c:v>36100000000</c:v>
                </c:pt>
                <c:pt idx="1">
                  <c:v>2210000000</c:v>
                </c:pt>
                <c:pt idx="2">
                  <c:v>1430000000</c:v>
                </c:pt>
                <c:pt idx="3">
                  <c:v>1360000000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CPU7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All</c:v>
                </c:pt>
                <c:pt idx="1">
                  <c:v>CPU(0-4)</c:v>
                </c:pt>
                <c:pt idx="2">
                  <c:v>CPU(2-3)</c:v>
                </c:pt>
                <c:pt idx="3">
                  <c:v>CPU3</c:v>
                </c:pt>
              </c:strCache>
            </c:strRef>
          </c:cat>
          <c:val>
            <c:numRef>
              <c:f>Sheet1!$I$2:$I$5</c:f>
              <c:numCache>
                <c:formatCode>0.00E+00</c:formatCode>
                <c:ptCount val="4"/>
                <c:pt idx="0">
                  <c:v>655000000</c:v>
                </c:pt>
                <c:pt idx="1">
                  <c:v>1350000000</c:v>
                </c:pt>
                <c:pt idx="2">
                  <c:v>814000000</c:v>
                </c:pt>
                <c:pt idx="3">
                  <c:v>1030000000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8210816"/>
        <c:axId val="89015424"/>
        <c:axId val="0"/>
      </c:bar3DChart>
      <c:catAx>
        <c:axId val="88210816"/>
        <c:scaling>
          <c:orientation val="minMax"/>
        </c:scaling>
        <c:delete val="0"/>
        <c:axPos val="b"/>
        <c:majorTickMark val="out"/>
        <c:minorTickMark val="none"/>
        <c:tickLblPos val="nextTo"/>
        <c:crossAx val="89015424"/>
        <c:crosses val="autoZero"/>
        <c:auto val="1"/>
        <c:lblAlgn val="ctr"/>
        <c:lblOffset val="100"/>
        <c:noMultiLvlLbl val="0"/>
      </c:catAx>
      <c:valAx>
        <c:axId val="89015424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88210816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CPU0_FREQ</c:v>
                </c:pt>
              </c:strCache>
            </c:strRef>
          </c:tx>
          <c:marker>
            <c:symbol val="none"/>
          </c:marker>
          <c:val>
            <c:numRef>
              <c:f>Sheet1!$A$2:$A$88</c:f>
              <c:numCache>
                <c:formatCode>General</c:formatCode>
                <c:ptCount val="87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1500</c:v>
                </c:pt>
                <c:pt idx="16">
                  <c:v>1500</c:v>
                </c:pt>
                <c:pt idx="17">
                  <c:v>1500</c:v>
                </c:pt>
                <c:pt idx="18">
                  <c:v>1500</c:v>
                </c:pt>
                <c:pt idx="19">
                  <c:v>1500</c:v>
                </c:pt>
                <c:pt idx="20">
                  <c:v>1500</c:v>
                </c:pt>
                <c:pt idx="21">
                  <c:v>1500</c:v>
                </c:pt>
                <c:pt idx="22">
                  <c:v>1500</c:v>
                </c:pt>
                <c:pt idx="23">
                  <c:v>1500</c:v>
                </c:pt>
                <c:pt idx="24">
                  <c:v>1500</c:v>
                </c:pt>
                <c:pt idx="25">
                  <c:v>1500</c:v>
                </c:pt>
                <c:pt idx="26">
                  <c:v>1500</c:v>
                </c:pt>
                <c:pt idx="27">
                  <c:v>1500</c:v>
                </c:pt>
                <c:pt idx="28">
                  <c:v>1500</c:v>
                </c:pt>
                <c:pt idx="29">
                  <c:v>1500</c:v>
                </c:pt>
                <c:pt idx="30">
                  <c:v>1500</c:v>
                </c:pt>
                <c:pt idx="31">
                  <c:v>1500</c:v>
                </c:pt>
                <c:pt idx="32">
                  <c:v>1500</c:v>
                </c:pt>
                <c:pt idx="33">
                  <c:v>1500</c:v>
                </c:pt>
                <c:pt idx="34">
                  <c:v>1500</c:v>
                </c:pt>
                <c:pt idx="35">
                  <c:v>1500</c:v>
                </c:pt>
                <c:pt idx="36">
                  <c:v>1500</c:v>
                </c:pt>
                <c:pt idx="37">
                  <c:v>1500</c:v>
                </c:pt>
                <c:pt idx="38">
                  <c:v>1500</c:v>
                </c:pt>
                <c:pt idx="39">
                  <c:v>1500</c:v>
                </c:pt>
                <c:pt idx="40">
                  <c:v>1500</c:v>
                </c:pt>
                <c:pt idx="41">
                  <c:v>1500</c:v>
                </c:pt>
                <c:pt idx="42">
                  <c:v>1500</c:v>
                </c:pt>
                <c:pt idx="43">
                  <c:v>1500</c:v>
                </c:pt>
                <c:pt idx="44">
                  <c:v>1500</c:v>
                </c:pt>
                <c:pt idx="45">
                  <c:v>1500</c:v>
                </c:pt>
                <c:pt idx="46">
                  <c:v>1500</c:v>
                </c:pt>
                <c:pt idx="47">
                  <c:v>1500</c:v>
                </c:pt>
                <c:pt idx="48">
                  <c:v>1500</c:v>
                </c:pt>
                <c:pt idx="49">
                  <c:v>1500</c:v>
                </c:pt>
                <c:pt idx="50">
                  <c:v>1500</c:v>
                </c:pt>
                <c:pt idx="51">
                  <c:v>1500</c:v>
                </c:pt>
                <c:pt idx="52">
                  <c:v>1500</c:v>
                </c:pt>
                <c:pt idx="53">
                  <c:v>1500</c:v>
                </c:pt>
                <c:pt idx="54">
                  <c:v>1500</c:v>
                </c:pt>
                <c:pt idx="55">
                  <c:v>1500</c:v>
                </c:pt>
                <c:pt idx="56">
                  <c:v>1500</c:v>
                </c:pt>
                <c:pt idx="57">
                  <c:v>1500</c:v>
                </c:pt>
                <c:pt idx="58">
                  <c:v>1500</c:v>
                </c:pt>
                <c:pt idx="59">
                  <c:v>1500</c:v>
                </c:pt>
                <c:pt idx="60">
                  <c:v>1500</c:v>
                </c:pt>
                <c:pt idx="61">
                  <c:v>1500</c:v>
                </c:pt>
                <c:pt idx="62">
                  <c:v>1500</c:v>
                </c:pt>
                <c:pt idx="63">
                  <c:v>1500</c:v>
                </c:pt>
                <c:pt idx="64">
                  <c:v>1500</c:v>
                </c:pt>
                <c:pt idx="65">
                  <c:v>1500</c:v>
                </c:pt>
                <c:pt idx="66">
                  <c:v>1500</c:v>
                </c:pt>
                <c:pt idx="67">
                  <c:v>1500</c:v>
                </c:pt>
                <c:pt idx="68">
                  <c:v>1500</c:v>
                </c:pt>
                <c:pt idx="69">
                  <c:v>1000</c:v>
                </c:pt>
                <c:pt idx="70">
                  <c:v>1000</c:v>
                </c:pt>
                <c:pt idx="71">
                  <c:v>1000</c:v>
                </c:pt>
                <c:pt idx="72">
                  <c:v>1000</c:v>
                </c:pt>
                <c:pt idx="73">
                  <c:v>1000</c:v>
                </c:pt>
                <c:pt idx="74">
                  <c:v>1000</c:v>
                </c:pt>
                <c:pt idx="75">
                  <c:v>1000</c:v>
                </c:pt>
                <c:pt idx="76">
                  <c:v>1000</c:v>
                </c:pt>
                <c:pt idx="77">
                  <c:v>1000</c:v>
                </c:pt>
                <c:pt idx="78">
                  <c:v>1000</c:v>
                </c:pt>
                <c:pt idx="79">
                  <c:v>1000</c:v>
                </c:pt>
                <c:pt idx="80">
                  <c:v>1000</c:v>
                </c:pt>
                <c:pt idx="81">
                  <c:v>1000</c:v>
                </c:pt>
                <c:pt idx="82">
                  <c:v>1000</c:v>
                </c:pt>
                <c:pt idx="83">
                  <c:v>1000</c:v>
                </c:pt>
                <c:pt idx="84">
                  <c:v>1000</c:v>
                </c:pt>
                <c:pt idx="85">
                  <c:v>1000</c:v>
                </c:pt>
                <c:pt idx="86">
                  <c:v>1000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CPU1_FREQ</c:v>
                </c:pt>
              </c:strCache>
            </c:strRef>
          </c:tx>
          <c:marker>
            <c:symbol val="none"/>
          </c:marker>
          <c:val>
            <c:numRef>
              <c:f>Sheet1!$B$2:$B$88</c:f>
              <c:numCache>
                <c:formatCode>General</c:formatCode>
                <c:ptCount val="87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1500</c:v>
                </c:pt>
                <c:pt idx="16">
                  <c:v>1500</c:v>
                </c:pt>
                <c:pt idx="17">
                  <c:v>1500</c:v>
                </c:pt>
                <c:pt idx="18">
                  <c:v>1500</c:v>
                </c:pt>
                <c:pt idx="19">
                  <c:v>1500</c:v>
                </c:pt>
                <c:pt idx="20">
                  <c:v>1500</c:v>
                </c:pt>
                <c:pt idx="21">
                  <c:v>1500</c:v>
                </c:pt>
                <c:pt idx="22">
                  <c:v>1500</c:v>
                </c:pt>
                <c:pt idx="23">
                  <c:v>1500</c:v>
                </c:pt>
                <c:pt idx="24">
                  <c:v>1500</c:v>
                </c:pt>
                <c:pt idx="25">
                  <c:v>1500</c:v>
                </c:pt>
                <c:pt idx="26">
                  <c:v>1500</c:v>
                </c:pt>
                <c:pt idx="27">
                  <c:v>1500</c:v>
                </c:pt>
                <c:pt idx="28">
                  <c:v>1500</c:v>
                </c:pt>
                <c:pt idx="29">
                  <c:v>1500</c:v>
                </c:pt>
                <c:pt idx="30">
                  <c:v>1500</c:v>
                </c:pt>
                <c:pt idx="31">
                  <c:v>1500</c:v>
                </c:pt>
                <c:pt idx="32">
                  <c:v>1500</c:v>
                </c:pt>
                <c:pt idx="33">
                  <c:v>1500</c:v>
                </c:pt>
                <c:pt idx="34">
                  <c:v>1500</c:v>
                </c:pt>
                <c:pt idx="35">
                  <c:v>1500</c:v>
                </c:pt>
                <c:pt idx="36">
                  <c:v>1500</c:v>
                </c:pt>
                <c:pt idx="37">
                  <c:v>1500</c:v>
                </c:pt>
                <c:pt idx="38">
                  <c:v>1500</c:v>
                </c:pt>
                <c:pt idx="39">
                  <c:v>1500</c:v>
                </c:pt>
                <c:pt idx="40">
                  <c:v>1500</c:v>
                </c:pt>
                <c:pt idx="41">
                  <c:v>1500</c:v>
                </c:pt>
                <c:pt idx="42">
                  <c:v>1500</c:v>
                </c:pt>
                <c:pt idx="43">
                  <c:v>1500</c:v>
                </c:pt>
                <c:pt idx="44">
                  <c:v>1500</c:v>
                </c:pt>
                <c:pt idx="45">
                  <c:v>1500</c:v>
                </c:pt>
                <c:pt idx="46">
                  <c:v>1500</c:v>
                </c:pt>
                <c:pt idx="47">
                  <c:v>1500</c:v>
                </c:pt>
                <c:pt idx="48">
                  <c:v>1500</c:v>
                </c:pt>
                <c:pt idx="49">
                  <c:v>1500</c:v>
                </c:pt>
                <c:pt idx="50">
                  <c:v>1500</c:v>
                </c:pt>
                <c:pt idx="51">
                  <c:v>1500</c:v>
                </c:pt>
                <c:pt idx="52">
                  <c:v>1500</c:v>
                </c:pt>
                <c:pt idx="53">
                  <c:v>1500</c:v>
                </c:pt>
                <c:pt idx="54">
                  <c:v>1500</c:v>
                </c:pt>
                <c:pt idx="55">
                  <c:v>1500</c:v>
                </c:pt>
                <c:pt idx="56">
                  <c:v>1500</c:v>
                </c:pt>
                <c:pt idx="57">
                  <c:v>1500</c:v>
                </c:pt>
                <c:pt idx="58">
                  <c:v>1500</c:v>
                </c:pt>
                <c:pt idx="59">
                  <c:v>1500</c:v>
                </c:pt>
                <c:pt idx="60">
                  <c:v>1500</c:v>
                </c:pt>
                <c:pt idx="61">
                  <c:v>1500</c:v>
                </c:pt>
                <c:pt idx="62">
                  <c:v>1500</c:v>
                </c:pt>
                <c:pt idx="63">
                  <c:v>1500</c:v>
                </c:pt>
                <c:pt idx="64">
                  <c:v>1500</c:v>
                </c:pt>
                <c:pt idx="65">
                  <c:v>1500</c:v>
                </c:pt>
                <c:pt idx="66">
                  <c:v>1500</c:v>
                </c:pt>
                <c:pt idx="67">
                  <c:v>1500</c:v>
                </c:pt>
                <c:pt idx="68">
                  <c:v>1500</c:v>
                </c:pt>
                <c:pt idx="69">
                  <c:v>1000</c:v>
                </c:pt>
                <c:pt idx="70">
                  <c:v>1000</c:v>
                </c:pt>
                <c:pt idx="71">
                  <c:v>1000</c:v>
                </c:pt>
                <c:pt idx="72">
                  <c:v>1000</c:v>
                </c:pt>
                <c:pt idx="73">
                  <c:v>1000</c:v>
                </c:pt>
                <c:pt idx="74">
                  <c:v>1000</c:v>
                </c:pt>
                <c:pt idx="75">
                  <c:v>1000</c:v>
                </c:pt>
                <c:pt idx="76">
                  <c:v>1000</c:v>
                </c:pt>
                <c:pt idx="77">
                  <c:v>1000</c:v>
                </c:pt>
                <c:pt idx="78">
                  <c:v>1000</c:v>
                </c:pt>
                <c:pt idx="79">
                  <c:v>1000</c:v>
                </c:pt>
                <c:pt idx="80">
                  <c:v>1000</c:v>
                </c:pt>
                <c:pt idx="81">
                  <c:v>1000</c:v>
                </c:pt>
                <c:pt idx="82">
                  <c:v>1000</c:v>
                </c:pt>
                <c:pt idx="83">
                  <c:v>1000</c:v>
                </c:pt>
                <c:pt idx="84">
                  <c:v>1000</c:v>
                </c:pt>
                <c:pt idx="85">
                  <c:v>1000</c:v>
                </c:pt>
                <c:pt idx="86">
                  <c:v>1000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CPU2_FREQ</c:v>
                </c:pt>
              </c:strCache>
            </c:strRef>
          </c:tx>
          <c:marker>
            <c:symbol val="none"/>
          </c:marker>
          <c:val>
            <c:numRef>
              <c:f>Sheet1!$C$2:$C$88</c:f>
              <c:numCache>
                <c:formatCode>General</c:formatCode>
                <c:ptCount val="87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1500</c:v>
                </c:pt>
                <c:pt idx="16">
                  <c:v>1500</c:v>
                </c:pt>
                <c:pt idx="17">
                  <c:v>1500</c:v>
                </c:pt>
                <c:pt idx="18">
                  <c:v>1500</c:v>
                </c:pt>
                <c:pt idx="19">
                  <c:v>1500</c:v>
                </c:pt>
                <c:pt idx="20">
                  <c:v>1500</c:v>
                </c:pt>
                <c:pt idx="21">
                  <c:v>1500</c:v>
                </c:pt>
                <c:pt idx="22">
                  <c:v>1500</c:v>
                </c:pt>
                <c:pt idx="23">
                  <c:v>1500</c:v>
                </c:pt>
                <c:pt idx="24">
                  <c:v>1500</c:v>
                </c:pt>
                <c:pt idx="25">
                  <c:v>1500</c:v>
                </c:pt>
                <c:pt idx="26">
                  <c:v>1500</c:v>
                </c:pt>
                <c:pt idx="27">
                  <c:v>1500</c:v>
                </c:pt>
                <c:pt idx="28">
                  <c:v>1500</c:v>
                </c:pt>
                <c:pt idx="29">
                  <c:v>1500</c:v>
                </c:pt>
                <c:pt idx="30">
                  <c:v>1500</c:v>
                </c:pt>
                <c:pt idx="31">
                  <c:v>1500</c:v>
                </c:pt>
                <c:pt idx="32">
                  <c:v>1500</c:v>
                </c:pt>
                <c:pt idx="33">
                  <c:v>1500</c:v>
                </c:pt>
                <c:pt idx="34">
                  <c:v>1500</c:v>
                </c:pt>
                <c:pt idx="35">
                  <c:v>1500</c:v>
                </c:pt>
                <c:pt idx="36">
                  <c:v>1500</c:v>
                </c:pt>
                <c:pt idx="37">
                  <c:v>1500</c:v>
                </c:pt>
                <c:pt idx="38">
                  <c:v>1500</c:v>
                </c:pt>
                <c:pt idx="39">
                  <c:v>1500</c:v>
                </c:pt>
                <c:pt idx="40">
                  <c:v>1500</c:v>
                </c:pt>
                <c:pt idx="41">
                  <c:v>1500</c:v>
                </c:pt>
                <c:pt idx="42">
                  <c:v>1500</c:v>
                </c:pt>
                <c:pt idx="43">
                  <c:v>1500</c:v>
                </c:pt>
                <c:pt idx="44">
                  <c:v>1500</c:v>
                </c:pt>
                <c:pt idx="45">
                  <c:v>1500</c:v>
                </c:pt>
                <c:pt idx="46">
                  <c:v>1500</c:v>
                </c:pt>
                <c:pt idx="47">
                  <c:v>1500</c:v>
                </c:pt>
                <c:pt idx="48">
                  <c:v>1500</c:v>
                </c:pt>
                <c:pt idx="49">
                  <c:v>1500</c:v>
                </c:pt>
                <c:pt idx="50">
                  <c:v>1500</c:v>
                </c:pt>
                <c:pt idx="51">
                  <c:v>1500</c:v>
                </c:pt>
                <c:pt idx="52">
                  <c:v>1500</c:v>
                </c:pt>
                <c:pt idx="53">
                  <c:v>1500</c:v>
                </c:pt>
                <c:pt idx="54">
                  <c:v>1500</c:v>
                </c:pt>
                <c:pt idx="55">
                  <c:v>1500</c:v>
                </c:pt>
                <c:pt idx="56">
                  <c:v>1500</c:v>
                </c:pt>
                <c:pt idx="57">
                  <c:v>1500</c:v>
                </c:pt>
                <c:pt idx="58">
                  <c:v>1500</c:v>
                </c:pt>
                <c:pt idx="59">
                  <c:v>1500</c:v>
                </c:pt>
                <c:pt idx="60">
                  <c:v>1500</c:v>
                </c:pt>
                <c:pt idx="61">
                  <c:v>1500</c:v>
                </c:pt>
                <c:pt idx="62">
                  <c:v>1500</c:v>
                </c:pt>
                <c:pt idx="63">
                  <c:v>1500</c:v>
                </c:pt>
                <c:pt idx="64">
                  <c:v>1500</c:v>
                </c:pt>
                <c:pt idx="65">
                  <c:v>1500</c:v>
                </c:pt>
                <c:pt idx="66">
                  <c:v>1500</c:v>
                </c:pt>
                <c:pt idx="67">
                  <c:v>1500</c:v>
                </c:pt>
                <c:pt idx="68">
                  <c:v>1500</c:v>
                </c:pt>
                <c:pt idx="69">
                  <c:v>1000</c:v>
                </c:pt>
                <c:pt idx="70">
                  <c:v>1000</c:v>
                </c:pt>
                <c:pt idx="71">
                  <c:v>1000</c:v>
                </c:pt>
                <c:pt idx="72">
                  <c:v>1000</c:v>
                </c:pt>
                <c:pt idx="73">
                  <c:v>1000</c:v>
                </c:pt>
                <c:pt idx="74">
                  <c:v>1000</c:v>
                </c:pt>
                <c:pt idx="75">
                  <c:v>1000</c:v>
                </c:pt>
                <c:pt idx="76">
                  <c:v>1000</c:v>
                </c:pt>
                <c:pt idx="77">
                  <c:v>1000</c:v>
                </c:pt>
                <c:pt idx="78">
                  <c:v>1000</c:v>
                </c:pt>
                <c:pt idx="79">
                  <c:v>1000</c:v>
                </c:pt>
                <c:pt idx="80">
                  <c:v>1000</c:v>
                </c:pt>
                <c:pt idx="81">
                  <c:v>1000</c:v>
                </c:pt>
                <c:pt idx="82">
                  <c:v>1000</c:v>
                </c:pt>
                <c:pt idx="83">
                  <c:v>1000</c:v>
                </c:pt>
                <c:pt idx="84">
                  <c:v>1000</c:v>
                </c:pt>
                <c:pt idx="85">
                  <c:v>1000</c:v>
                </c:pt>
                <c:pt idx="86">
                  <c:v>1000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CPU3_FREQ</c:v>
                </c:pt>
              </c:strCache>
            </c:strRef>
          </c:tx>
          <c:marker>
            <c:symbol val="none"/>
          </c:marker>
          <c:val>
            <c:numRef>
              <c:f>Sheet1!$D$2:$D$88</c:f>
              <c:numCache>
                <c:formatCode>General</c:formatCode>
                <c:ptCount val="87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1500</c:v>
                </c:pt>
                <c:pt idx="16">
                  <c:v>1500</c:v>
                </c:pt>
                <c:pt idx="17">
                  <c:v>1500</c:v>
                </c:pt>
                <c:pt idx="18">
                  <c:v>1500</c:v>
                </c:pt>
                <c:pt idx="19">
                  <c:v>1500</c:v>
                </c:pt>
                <c:pt idx="20">
                  <c:v>1500</c:v>
                </c:pt>
                <c:pt idx="21">
                  <c:v>1500</c:v>
                </c:pt>
                <c:pt idx="22">
                  <c:v>1500</c:v>
                </c:pt>
                <c:pt idx="23">
                  <c:v>1500</c:v>
                </c:pt>
                <c:pt idx="24">
                  <c:v>1500</c:v>
                </c:pt>
                <c:pt idx="25">
                  <c:v>1500</c:v>
                </c:pt>
                <c:pt idx="26">
                  <c:v>1500</c:v>
                </c:pt>
                <c:pt idx="27">
                  <c:v>1500</c:v>
                </c:pt>
                <c:pt idx="28">
                  <c:v>1500</c:v>
                </c:pt>
                <c:pt idx="29">
                  <c:v>1500</c:v>
                </c:pt>
                <c:pt idx="30">
                  <c:v>1500</c:v>
                </c:pt>
                <c:pt idx="31">
                  <c:v>1500</c:v>
                </c:pt>
                <c:pt idx="32">
                  <c:v>1500</c:v>
                </c:pt>
                <c:pt idx="33">
                  <c:v>1500</c:v>
                </c:pt>
                <c:pt idx="34">
                  <c:v>1500</c:v>
                </c:pt>
                <c:pt idx="35">
                  <c:v>1500</c:v>
                </c:pt>
                <c:pt idx="36">
                  <c:v>1500</c:v>
                </c:pt>
                <c:pt idx="37">
                  <c:v>1500</c:v>
                </c:pt>
                <c:pt idx="38">
                  <c:v>1500</c:v>
                </c:pt>
                <c:pt idx="39">
                  <c:v>1500</c:v>
                </c:pt>
                <c:pt idx="40">
                  <c:v>1500</c:v>
                </c:pt>
                <c:pt idx="41">
                  <c:v>1500</c:v>
                </c:pt>
                <c:pt idx="42">
                  <c:v>1500</c:v>
                </c:pt>
                <c:pt idx="43">
                  <c:v>1500</c:v>
                </c:pt>
                <c:pt idx="44">
                  <c:v>1500</c:v>
                </c:pt>
                <c:pt idx="45">
                  <c:v>1500</c:v>
                </c:pt>
                <c:pt idx="46">
                  <c:v>1500</c:v>
                </c:pt>
                <c:pt idx="47">
                  <c:v>1500</c:v>
                </c:pt>
                <c:pt idx="48">
                  <c:v>1500</c:v>
                </c:pt>
                <c:pt idx="49">
                  <c:v>1500</c:v>
                </c:pt>
                <c:pt idx="50">
                  <c:v>1500</c:v>
                </c:pt>
                <c:pt idx="51">
                  <c:v>1500</c:v>
                </c:pt>
                <c:pt idx="52">
                  <c:v>1500</c:v>
                </c:pt>
                <c:pt idx="53">
                  <c:v>1500</c:v>
                </c:pt>
                <c:pt idx="54">
                  <c:v>1500</c:v>
                </c:pt>
                <c:pt idx="55">
                  <c:v>1500</c:v>
                </c:pt>
                <c:pt idx="56">
                  <c:v>1500</c:v>
                </c:pt>
                <c:pt idx="57">
                  <c:v>1500</c:v>
                </c:pt>
                <c:pt idx="58">
                  <c:v>1500</c:v>
                </c:pt>
                <c:pt idx="59">
                  <c:v>1500</c:v>
                </c:pt>
                <c:pt idx="60">
                  <c:v>1500</c:v>
                </c:pt>
                <c:pt idx="61">
                  <c:v>1500</c:v>
                </c:pt>
                <c:pt idx="62">
                  <c:v>1500</c:v>
                </c:pt>
                <c:pt idx="63">
                  <c:v>1500</c:v>
                </c:pt>
                <c:pt idx="64">
                  <c:v>1500</c:v>
                </c:pt>
                <c:pt idx="65">
                  <c:v>1500</c:v>
                </c:pt>
                <c:pt idx="66">
                  <c:v>1500</c:v>
                </c:pt>
                <c:pt idx="67">
                  <c:v>1500</c:v>
                </c:pt>
                <c:pt idx="68">
                  <c:v>1500</c:v>
                </c:pt>
                <c:pt idx="69">
                  <c:v>1000</c:v>
                </c:pt>
                <c:pt idx="70">
                  <c:v>1000</c:v>
                </c:pt>
                <c:pt idx="71">
                  <c:v>1000</c:v>
                </c:pt>
                <c:pt idx="72">
                  <c:v>1000</c:v>
                </c:pt>
                <c:pt idx="73">
                  <c:v>1000</c:v>
                </c:pt>
                <c:pt idx="74">
                  <c:v>1000</c:v>
                </c:pt>
                <c:pt idx="75">
                  <c:v>1000</c:v>
                </c:pt>
                <c:pt idx="76">
                  <c:v>1000</c:v>
                </c:pt>
                <c:pt idx="77">
                  <c:v>1000</c:v>
                </c:pt>
                <c:pt idx="78">
                  <c:v>1000</c:v>
                </c:pt>
                <c:pt idx="79">
                  <c:v>1000</c:v>
                </c:pt>
                <c:pt idx="80">
                  <c:v>1000</c:v>
                </c:pt>
                <c:pt idx="81">
                  <c:v>1000</c:v>
                </c:pt>
                <c:pt idx="82">
                  <c:v>1000</c:v>
                </c:pt>
                <c:pt idx="83">
                  <c:v>1000</c:v>
                </c:pt>
                <c:pt idx="84">
                  <c:v>1000</c:v>
                </c:pt>
                <c:pt idx="85">
                  <c:v>1000</c:v>
                </c:pt>
                <c:pt idx="86">
                  <c:v>1000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Sheet1!$E$1</c:f>
              <c:strCache>
                <c:ptCount val="1"/>
                <c:pt idx="0">
                  <c:v>CPU4_FREQ</c:v>
                </c:pt>
              </c:strCache>
            </c:strRef>
          </c:tx>
          <c:marker>
            <c:symbol val="none"/>
          </c:marker>
          <c:val>
            <c:numRef>
              <c:f>Sheet1!$E$2:$E$88</c:f>
              <c:numCache>
                <c:formatCode>General</c:formatCode>
                <c:ptCount val="87"/>
                <c:pt idx="0">
                  <c:v>1200</c:v>
                </c:pt>
                <c:pt idx="1">
                  <c:v>2000</c:v>
                </c:pt>
                <c:pt idx="2">
                  <c:v>2000</c:v>
                </c:pt>
                <c:pt idx="3">
                  <c:v>2000</c:v>
                </c:pt>
                <c:pt idx="4">
                  <c:v>2000</c:v>
                </c:pt>
                <c:pt idx="5">
                  <c:v>1200</c:v>
                </c:pt>
                <c:pt idx="6">
                  <c:v>1200</c:v>
                </c:pt>
                <c:pt idx="7">
                  <c:v>1200</c:v>
                </c:pt>
                <c:pt idx="8">
                  <c:v>1200</c:v>
                </c:pt>
                <c:pt idx="9">
                  <c:v>1200</c:v>
                </c:pt>
                <c:pt idx="10">
                  <c:v>1200</c:v>
                </c:pt>
                <c:pt idx="11">
                  <c:v>1200</c:v>
                </c:pt>
                <c:pt idx="12">
                  <c:v>1200</c:v>
                </c:pt>
                <c:pt idx="13">
                  <c:v>2000</c:v>
                </c:pt>
                <c:pt idx="14">
                  <c:v>2000</c:v>
                </c:pt>
                <c:pt idx="15">
                  <c:v>1200</c:v>
                </c:pt>
                <c:pt idx="16">
                  <c:v>1200</c:v>
                </c:pt>
                <c:pt idx="17">
                  <c:v>1200</c:v>
                </c:pt>
                <c:pt idx="18">
                  <c:v>1200</c:v>
                </c:pt>
                <c:pt idx="19">
                  <c:v>1200</c:v>
                </c:pt>
                <c:pt idx="20">
                  <c:v>1200</c:v>
                </c:pt>
                <c:pt idx="21">
                  <c:v>1200</c:v>
                </c:pt>
                <c:pt idx="22">
                  <c:v>1200</c:v>
                </c:pt>
                <c:pt idx="23">
                  <c:v>1200</c:v>
                </c:pt>
                <c:pt idx="24">
                  <c:v>1200</c:v>
                </c:pt>
                <c:pt idx="25">
                  <c:v>1200</c:v>
                </c:pt>
                <c:pt idx="26">
                  <c:v>1200</c:v>
                </c:pt>
                <c:pt idx="27">
                  <c:v>1200</c:v>
                </c:pt>
                <c:pt idx="28">
                  <c:v>1200</c:v>
                </c:pt>
                <c:pt idx="29">
                  <c:v>1200</c:v>
                </c:pt>
                <c:pt idx="30">
                  <c:v>1200</c:v>
                </c:pt>
                <c:pt idx="31">
                  <c:v>1200</c:v>
                </c:pt>
                <c:pt idx="32">
                  <c:v>1200</c:v>
                </c:pt>
                <c:pt idx="33">
                  <c:v>1200</c:v>
                </c:pt>
                <c:pt idx="34">
                  <c:v>1200</c:v>
                </c:pt>
                <c:pt idx="35">
                  <c:v>1200</c:v>
                </c:pt>
                <c:pt idx="36">
                  <c:v>1200</c:v>
                </c:pt>
                <c:pt idx="37">
                  <c:v>1200</c:v>
                </c:pt>
                <c:pt idx="38">
                  <c:v>1200</c:v>
                </c:pt>
                <c:pt idx="39">
                  <c:v>1200</c:v>
                </c:pt>
                <c:pt idx="40">
                  <c:v>1200</c:v>
                </c:pt>
                <c:pt idx="41">
                  <c:v>1200</c:v>
                </c:pt>
                <c:pt idx="42">
                  <c:v>1200</c:v>
                </c:pt>
                <c:pt idx="43">
                  <c:v>1200</c:v>
                </c:pt>
                <c:pt idx="44">
                  <c:v>1200</c:v>
                </c:pt>
                <c:pt idx="45">
                  <c:v>1200</c:v>
                </c:pt>
                <c:pt idx="46">
                  <c:v>1200</c:v>
                </c:pt>
                <c:pt idx="47">
                  <c:v>1200</c:v>
                </c:pt>
                <c:pt idx="48">
                  <c:v>1200</c:v>
                </c:pt>
                <c:pt idx="49">
                  <c:v>1200</c:v>
                </c:pt>
                <c:pt idx="50">
                  <c:v>1200</c:v>
                </c:pt>
                <c:pt idx="51">
                  <c:v>1200</c:v>
                </c:pt>
                <c:pt idx="52">
                  <c:v>1200</c:v>
                </c:pt>
                <c:pt idx="53">
                  <c:v>1200</c:v>
                </c:pt>
                <c:pt idx="54">
                  <c:v>1200</c:v>
                </c:pt>
                <c:pt idx="55">
                  <c:v>1200</c:v>
                </c:pt>
                <c:pt idx="56">
                  <c:v>1200</c:v>
                </c:pt>
                <c:pt idx="57">
                  <c:v>1200</c:v>
                </c:pt>
                <c:pt idx="58">
                  <c:v>1200</c:v>
                </c:pt>
                <c:pt idx="59">
                  <c:v>1200</c:v>
                </c:pt>
                <c:pt idx="60">
                  <c:v>1200</c:v>
                </c:pt>
                <c:pt idx="61">
                  <c:v>1200</c:v>
                </c:pt>
                <c:pt idx="62">
                  <c:v>1200</c:v>
                </c:pt>
                <c:pt idx="63">
                  <c:v>1200</c:v>
                </c:pt>
                <c:pt idx="64">
                  <c:v>1200</c:v>
                </c:pt>
                <c:pt idx="65">
                  <c:v>1200</c:v>
                </c:pt>
                <c:pt idx="66">
                  <c:v>1200</c:v>
                </c:pt>
                <c:pt idx="67">
                  <c:v>1200</c:v>
                </c:pt>
                <c:pt idx="68">
                  <c:v>1200</c:v>
                </c:pt>
                <c:pt idx="69">
                  <c:v>1200</c:v>
                </c:pt>
                <c:pt idx="70">
                  <c:v>1200</c:v>
                </c:pt>
                <c:pt idx="71">
                  <c:v>1200</c:v>
                </c:pt>
                <c:pt idx="72">
                  <c:v>1200</c:v>
                </c:pt>
                <c:pt idx="73">
                  <c:v>1200</c:v>
                </c:pt>
                <c:pt idx="74">
                  <c:v>1200</c:v>
                </c:pt>
                <c:pt idx="75">
                  <c:v>1200</c:v>
                </c:pt>
                <c:pt idx="76">
                  <c:v>1200</c:v>
                </c:pt>
                <c:pt idx="77">
                  <c:v>1200</c:v>
                </c:pt>
                <c:pt idx="78">
                  <c:v>1200</c:v>
                </c:pt>
                <c:pt idx="79">
                  <c:v>1200</c:v>
                </c:pt>
                <c:pt idx="80">
                  <c:v>1200</c:v>
                </c:pt>
                <c:pt idx="81">
                  <c:v>1200</c:v>
                </c:pt>
                <c:pt idx="82">
                  <c:v>1200</c:v>
                </c:pt>
                <c:pt idx="83">
                  <c:v>1200</c:v>
                </c:pt>
                <c:pt idx="84">
                  <c:v>1200</c:v>
                </c:pt>
                <c:pt idx="85">
                  <c:v>1200</c:v>
                </c:pt>
                <c:pt idx="86">
                  <c:v>1200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Sheet1!$F$1</c:f>
              <c:strCache>
                <c:ptCount val="1"/>
                <c:pt idx="0">
                  <c:v>CPU5_FREQ</c:v>
                </c:pt>
              </c:strCache>
            </c:strRef>
          </c:tx>
          <c:marker>
            <c:symbol val="none"/>
          </c:marker>
          <c:val>
            <c:numRef>
              <c:f>Sheet1!$F$2:$F$88</c:f>
              <c:numCache>
                <c:formatCode>General</c:formatCode>
                <c:ptCount val="87"/>
                <c:pt idx="0">
                  <c:v>1200</c:v>
                </c:pt>
                <c:pt idx="1">
                  <c:v>2000</c:v>
                </c:pt>
                <c:pt idx="2">
                  <c:v>2000</c:v>
                </c:pt>
                <c:pt idx="3">
                  <c:v>2000</c:v>
                </c:pt>
                <c:pt idx="4">
                  <c:v>2000</c:v>
                </c:pt>
                <c:pt idx="5">
                  <c:v>1200</c:v>
                </c:pt>
                <c:pt idx="6">
                  <c:v>1200</c:v>
                </c:pt>
                <c:pt idx="7">
                  <c:v>1200</c:v>
                </c:pt>
                <c:pt idx="8">
                  <c:v>1200</c:v>
                </c:pt>
                <c:pt idx="9">
                  <c:v>1200</c:v>
                </c:pt>
                <c:pt idx="10">
                  <c:v>1200</c:v>
                </c:pt>
                <c:pt idx="11">
                  <c:v>1200</c:v>
                </c:pt>
                <c:pt idx="12">
                  <c:v>1200</c:v>
                </c:pt>
                <c:pt idx="13">
                  <c:v>2000</c:v>
                </c:pt>
                <c:pt idx="14">
                  <c:v>2000</c:v>
                </c:pt>
                <c:pt idx="15">
                  <c:v>1200</c:v>
                </c:pt>
                <c:pt idx="16">
                  <c:v>1200</c:v>
                </c:pt>
                <c:pt idx="17">
                  <c:v>1200</c:v>
                </c:pt>
                <c:pt idx="18">
                  <c:v>1200</c:v>
                </c:pt>
                <c:pt idx="19">
                  <c:v>1200</c:v>
                </c:pt>
                <c:pt idx="20">
                  <c:v>1200</c:v>
                </c:pt>
                <c:pt idx="21">
                  <c:v>1200</c:v>
                </c:pt>
                <c:pt idx="22">
                  <c:v>1200</c:v>
                </c:pt>
                <c:pt idx="23">
                  <c:v>1200</c:v>
                </c:pt>
                <c:pt idx="24">
                  <c:v>1200</c:v>
                </c:pt>
                <c:pt idx="25">
                  <c:v>1200</c:v>
                </c:pt>
                <c:pt idx="26">
                  <c:v>1200</c:v>
                </c:pt>
                <c:pt idx="27">
                  <c:v>1200</c:v>
                </c:pt>
                <c:pt idx="28">
                  <c:v>1200</c:v>
                </c:pt>
                <c:pt idx="29">
                  <c:v>1200</c:v>
                </c:pt>
                <c:pt idx="30">
                  <c:v>1200</c:v>
                </c:pt>
                <c:pt idx="31">
                  <c:v>1200</c:v>
                </c:pt>
                <c:pt idx="32">
                  <c:v>1200</c:v>
                </c:pt>
                <c:pt idx="33">
                  <c:v>1200</c:v>
                </c:pt>
                <c:pt idx="34">
                  <c:v>1200</c:v>
                </c:pt>
                <c:pt idx="35">
                  <c:v>1200</c:v>
                </c:pt>
                <c:pt idx="36">
                  <c:v>1200</c:v>
                </c:pt>
                <c:pt idx="37">
                  <c:v>1200</c:v>
                </c:pt>
                <c:pt idx="38">
                  <c:v>1200</c:v>
                </c:pt>
                <c:pt idx="39">
                  <c:v>1200</c:v>
                </c:pt>
                <c:pt idx="40">
                  <c:v>1200</c:v>
                </c:pt>
                <c:pt idx="41">
                  <c:v>1200</c:v>
                </c:pt>
                <c:pt idx="42">
                  <c:v>1200</c:v>
                </c:pt>
                <c:pt idx="43">
                  <c:v>1200</c:v>
                </c:pt>
                <c:pt idx="44">
                  <c:v>1200</c:v>
                </c:pt>
                <c:pt idx="45">
                  <c:v>1200</c:v>
                </c:pt>
                <c:pt idx="46">
                  <c:v>1200</c:v>
                </c:pt>
                <c:pt idx="47">
                  <c:v>1200</c:v>
                </c:pt>
                <c:pt idx="48">
                  <c:v>1200</c:v>
                </c:pt>
                <c:pt idx="49">
                  <c:v>1200</c:v>
                </c:pt>
                <c:pt idx="50">
                  <c:v>1200</c:v>
                </c:pt>
                <c:pt idx="51">
                  <c:v>1200</c:v>
                </c:pt>
                <c:pt idx="52">
                  <c:v>1200</c:v>
                </c:pt>
                <c:pt idx="53">
                  <c:v>1200</c:v>
                </c:pt>
                <c:pt idx="54">
                  <c:v>1200</c:v>
                </c:pt>
                <c:pt idx="55">
                  <c:v>1200</c:v>
                </c:pt>
                <c:pt idx="56">
                  <c:v>1200</c:v>
                </c:pt>
                <c:pt idx="57">
                  <c:v>1200</c:v>
                </c:pt>
                <c:pt idx="58">
                  <c:v>1200</c:v>
                </c:pt>
                <c:pt idx="59">
                  <c:v>1200</c:v>
                </c:pt>
                <c:pt idx="60">
                  <c:v>1200</c:v>
                </c:pt>
                <c:pt idx="61">
                  <c:v>1200</c:v>
                </c:pt>
                <c:pt idx="62">
                  <c:v>1200</c:v>
                </c:pt>
                <c:pt idx="63">
                  <c:v>1200</c:v>
                </c:pt>
                <c:pt idx="64">
                  <c:v>1200</c:v>
                </c:pt>
                <c:pt idx="65">
                  <c:v>1200</c:v>
                </c:pt>
                <c:pt idx="66">
                  <c:v>1200</c:v>
                </c:pt>
                <c:pt idx="67">
                  <c:v>1200</c:v>
                </c:pt>
                <c:pt idx="68">
                  <c:v>1200</c:v>
                </c:pt>
                <c:pt idx="69">
                  <c:v>1200</c:v>
                </c:pt>
                <c:pt idx="70">
                  <c:v>1200</c:v>
                </c:pt>
                <c:pt idx="71">
                  <c:v>1200</c:v>
                </c:pt>
                <c:pt idx="72">
                  <c:v>1200</c:v>
                </c:pt>
                <c:pt idx="73">
                  <c:v>1200</c:v>
                </c:pt>
                <c:pt idx="74">
                  <c:v>1200</c:v>
                </c:pt>
                <c:pt idx="75">
                  <c:v>1200</c:v>
                </c:pt>
                <c:pt idx="76">
                  <c:v>1200</c:v>
                </c:pt>
                <c:pt idx="77">
                  <c:v>1200</c:v>
                </c:pt>
                <c:pt idx="78">
                  <c:v>1200</c:v>
                </c:pt>
                <c:pt idx="79">
                  <c:v>1200</c:v>
                </c:pt>
                <c:pt idx="80">
                  <c:v>1200</c:v>
                </c:pt>
                <c:pt idx="81">
                  <c:v>1200</c:v>
                </c:pt>
                <c:pt idx="82">
                  <c:v>1200</c:v>
                </c:pt>
                <c:pt idx="83">
                  <c:v>1200</c:v>
                </c:pt>
                <c:pt idx="84">
                  <c:v>1200</c:v>
                </c:pt>
                <c:pt idx="85">
                  <c:v>1200</c:v>
                </c:pt>
                <c:pt idx="86">
                  <c:v>1200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Sheet1!$G$1</c:f>
              <c:strCache>
                <c:ptCount val="1"/>
                <c:pt idx="0">
                  <c:v>CPU6_FREQ</c:v>
                </c:pt>
              </c:strCache>
            </c:strRef>
          </c:tx>
          <c:marker>
            <c:symbol val="none"/>
          </c:marker>
          <c:val>
            <c:numRef>
              <c:f>Sheet1!$G$2:$G$88</c:f>
              <c:numCache>
                <c:formatCode>General</c:formatCode>
                <c:ptCount val="87"/>
                <c:pt idx="0">
                  <c:v>1200</c:v>
                </c:pt>
                <c:pt idx="1">
                  <c:v>2000</c:v>
                </c:pt>
                <c:pt idx="2">
                  <c:v>2000</c:v>
                </c:pt>
                <c:pt idx="3">
                  <c:v>2000</c:v>
                </c:pt>
                <c:pt idx="4">
                  <c:v>2000</c:v>
                </c:pt>
                <c:pt idx="5">
                  <c:v>1200</c:v>
                </c:pt>
                <c:pt idx="6">
                  <c:v>1200</c:v>
                </c:pt>
                <c:pt idx="7">
                  <c:v>1200</c:v>
                </c:pt>
                <c:pt idx="8">
                  <c:v>1200</c:v>
                </c:pt>
                <c:pt idx="9">
                  <c:v>1200</c:v>
                </c:pt>
                <c:pt idx="10">
                  <c:v>1200</c:v>
                </c:pt>
                <c:pt idx="11">
                  <c:v>1200</c:v>
                </c:pt>
                <c:pt idx="12">
                  <c:v>1200</c:v>
                </c:pt>
                <c:pt idx="13">
                  <c:v>2000</c:v>
                </c:pt>
                <c:pt idx="14">
                  <c:v>2000</c:v>
                </c:pt>
                <c:pt idx="15">
                  <c:v>1200</c:v>
                </c:pt>
                <c:pt idx="16">
                  <c:v>1200</c:v>
                </c:pt>
                <c:pt idx="17">
                  <c:v>1200</c:v>
                </c:pt>
                <c:pt idx="18">
                  <c:v>1200</c:v>
                </c:pt>
                <c:pt idx="19">
                  <c:v>1200</c:v>
                </c:pt>
                <c:pt idx="20">
                  <c:v>1200</c:v>
                </c:pt>
                <c:pt idx="21">
                  <c:v>1200</c:v>
                </c:pt>
                <c:pt idx="22">
                  <c:v>1200</c:v>
                </c:pt>
                <c:pt idx="23">
                  <c:v>1200</c:v>
                </c:pt>
                <c:pt idx="24">
                  <c:v>1200</c:v>
                </c:pt>
                <c:pt idx="25">
                  <c:v>1200</c:v>
                </c:pt>
                <c:pt idx="26">
                  <c:v>1200</c:v>
                </c:pt>
                <c:pt idx="27">
                  <c:v>1200</c:v>
                </c:pt>
                <c:pt idx="28">
                  <c:v>1200</c:v>
                </c:pt>
                <c:pt idx="29">
                  <c:v>1200</c:v>
                </c:pt>
                <c:pt idx="30">
                  <c:v>1200</c:v>
                </c:pt>
                <c:pt idx="31">
                  <c:v>1200</c:v>
                </c:pt>
                <c:pt idx="32">
                  <c:v>1200</c:v>
                </c:pt>
                <c:pt idx="33">
                  <c:v>1200</c:v>
                </c:pt>
                <c:pt idx="34">
                  <c:v>1200</c:v>
                </c:pt>
                <c:pt idx="35">
                  <c:v>1200</c:v>
                </c:pt>
                <c:pt idx="36">
                  <c:v>1200</c:v>
                </c:pt>
                <c:pt idx="37">
                  <c:v>1200</c:v>
                </c:pt>
                <c:pt idx="38">
                  <c:v>1200</c:v>
                </c:pt>
                <c:pt idx="39">
                  <c:v>1200</c:v>
                </c:pt>
                <c:pt idx="40">
                  <c:v>1200</c:v>
                </c:pt>
                <c:pt idx="41">
                  <c:v>1200</c:v>
                </c:pt>
                <c:pt idx="42">
                  <c:v>1200</c:v>
                </c:pt>
                <c:pt idx="43">
                  <c:v>1200</c:v>
                </c:pt>
                <c:pt idx="44">
                  <c:v>1200</c:v>
                </c:pt>
                <c:pt idx="45">
                  <c:v>1200</c:v>
                </c:pt>
                <c:pt idx="46">
                  <c:v>1200</c:v>
                </c:pt>
                <c:pt idx="47">
                  <c:v>1200</c:v>
                </c:pt>
                <c:pt idx="48">
                  <c:v>1200</c:v>
                </c:pt>
                <c:pt idx="49">
                  <c:v>1200</c:v>
                </c:pt>
                <c:pt idx="50">
                  <c:v>1200</c:v>
                </c:pt>
                <c:pt idx="51">
                  <c:v>1200</c:v>
                </c:pt>
                <c:pt idx="52">
                  <c:v>1200</c:v>
                </c:pt>
                <c:pt idx="53">
                  <c:v>1200</c:v>
                </c:pt>
                <c:pt idx="54">
                  <c:v>1200</c:v>
                </c:pt>
                <c:pt idx="55">
                  <c:v>1200</c:v>
                </c:pt>
                <c:pt idx="56">
                  <c:v>1200</c:v>
                </c:pt>
                <c:pt idx="57">
                  <c:v>1200</c:v>
                </c:pt>
                <c:pt idx="58">
                  <c:v>1200</c:v>
                </c:pt>
                <c:pt idx="59">
                  <c:v>1200</c:v>
                </c:pt>
                <c:pt idx="60">
                  <c:v>1200</c:v>
                </c:pt>
                <c:pt idx="61">
                  <c:v>1200</c:v>
                </c:pt>
                <c:pt idx="62">
                  <c:v>1200</c:v>
                </c:pt>
                <c:pt idx="63">
                  <c:v>1200</c:v>
                </c:pt>
                <c:pt idx="64">
                  <c:v>1200</c:v>
                </c:pt>
                <c:pt idx="65">
                  <c:v>1200</c:v>
                </c:pt>
                <c:pt idx="66">
                  <c:v>1200</c:v>
                </c:pt>
                <c:pt idx="67">
                  <c:v>1200</c:v>
                </c:pt>
                <c:pt idx="68">
                  <c:v>1200</c:v>
                </c:pt>
                <c:pt idx="69">
                  <c:v>1200</c:v>
                </c:pt>
                <c:pt idx="70">
                  <c:v>1200</c:v>
                </c:pt>
                <c:pt idx="71">
                  <c:v>1200</c:v>
                </c:pt>
                <c:pt idx="72">
                  <c:v>1200</c:v>
                </c:pt>
                <c:pt idx="73">
                  <c:v>1200</c:v>
                </c:pt>
                <c:pt idx="74">
                  <c:v>1200</c:v>
                </c:pt>
                <c:pt idx="75">
                  <c:v>1200</c:v>
                </c:pt>
                <c:pt idx="76">
                  <c:v>1200</c:v>
                </c:pt>
                <c:pt idx="77">
                  <c:v>1200</c:v>
                </c:pt>
                <c:pt idx="78">
                  <c:v>1200</c:v>
                </c:pt>
                <c:pt idx="79">
                  <c:v>1200</c:v>
                </c:pt>
                <c:pt idx="80">
                  <c:v>1200</c:v>
                </c:pt>
                <c:pt idx="81">
                  <c:v>1200</c:v>
                </c:pt>
                <c:pt idx="82">
                  <c:v>1200</c:v>
                </c:pt>
                <c:pt idx="83">
                  <c:v>1200</c:v>
                </c:pt>
                <c:pt idx="84">
                  <c:v>1200</c:v>
                </c:pt>
                <c:pt idx="85">
                  <c:v>1200</c:v>
                </c:pt>
                <c:pt idx="86">
                  <c:v>1200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Sheet1!$H$1</c:f>
              <c:strCache>
                <c:ptCount val="1"/>
                <c:pt idx="0">
                  <c:v>CPU7_FREQ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val>
            <c:numRef>
              <c:f>Sheet1!$H$2:$H$88</c:f>
              <c:numCache>
                <c:formatCode>General</c:formatCode>
                <c:ptCount val="87"/>
                <c:pt idx="0">
                  <c:v>1200</c:v>
                </c:pt>
                <c:pt idx="1">
                  <c:v>2000</c:v>
                </c:pt>
                <c:pt idx="2">
                  <c:v>2000</c:v>
                </c:pt>
                <c:pt idx="3">
                  <c:v>2000</c:v>
                </c:pt>
                <c:pt idx="4">
                  <c:v>1200</c:v>
                </c:pt>
                <c:pt idx="5">
                  <c:v>1200</c:v>
                </c:pt>
                <c:pt idx="6">
                  <c:v>1200</c:v>
                </c:pt>
                <c:pt idx="7">
                  <c:v>1200</c:v>
                </c:pt>
                <c:pt idx="8">
                  <c:v>1200</c:v>
                </c:pt>
                <c:pt idx="9">
                  <c:v>1200</c:v>
                </c:pt>
                <c:pt idx="10">
                  <c:v>1200</c:v>
                </c:pt>
                <c:pt idx="11">
                  <c:v>1200</c:v>
                </c:pt>
                <c:pt idx="12">
                  <c:v>1200</c:v>
                </c:pt>
                <c:pt idx="13">
                  <c:v>2000</c:v>
                </c:pt>
                <c:pt idx="14">
                  <c:v>2000</c:v>
                </c:pt>
                <c:pt idx="15">
                  <c:v>1200</c:v>
                </c:pt>
                <c:pt idx="16">
                  <c:v>1200</c:v>
                </c:pt>
                <c:pt idx="17">
                  <c:v>1200</c:v>
                </c:pt>
                <c:pt idx="18">
                  <c:v>1200</c:v>
                </c:pt>
                <c:pt idx="19">
                  <c:v>1200</c:v>
                </c:pt>
                <c:pt idx="20">
                  <c:v>1200</c:v>
                </c:pt>
                <c:pt idx="21">
                  <c:v>1200</c:v>
                </c:pt>
                <c:pt idx="22">
                  <c:v>1200</c:v>
                </c:pt>
                <c:pt idx="23">
                  <c:v>1200</c:v>
                </c:pt>
                <c:pt idx="24">
                  <c:v>1200</c:v>
                </c:pt>
                <c:pt idx="25">
                  <c:v>1200</c:v>
                </c:pt>
                <c:pt idx="26">
                  <c:v>1200</c:v>
                </c:pt>
                <c:pt idx="27">
                  <c:v>1200</c:v>
                </c:pt>
                <c:pt idx="28">
                  <c:v>1200</c:v>
                </c:pt>
                <c:pt idx="29">
                  <c:v>1200</c:v>
                </c:pt>
                <c:pt idx="30">
                  <c:v>1200</c:v>
                </c:pt>
                <c:pt idx="31">
                  <c:v>1200</c:v>
                </c:pt>
                <c:pt idx="32">
                  <c:v>1200</c:v>
                </c:pt>
                <c:pt idx="33">
                  <c:v>1200</c:v>
                </c:pt>
                <c:pt idx="34">
                  <c:v>1200</c:v>
                </c:pt>
                <c:pt idx="35">
                  <c:v>1200</c:v>
                </c:pt>
                <c:pt idx="36">
                  <c:v>1200</c:v>
                </c:pt>
                <c:pt idx="37">
                  <c:v>1200</c:v>
                </c:pt>
                <c:pt idx="38">
                  <c:v>1200</c:v>
                </c:pt>
                <c:pt idx="39">
                  <c:v>1200</c:v>
                </c:pt>
                <c:pt idx="40">
                  <c:v>1200</c:v>
                </c:pt>
                <c:pt idx="41">
                  <c:v>1200</c:v>
                </c:pt>
                <c:pt idx="42">
                  <c:v>1200</c:v>
                </c:pt>
                <c:pt idx="43">
                  <c:v>1200</c:v>
                </c:pt>
                <c:pt idx="44">
                  <c:v>1200</c:v>
                </c:pt>
                <c:pt idx="45">
                  <c:v>1200</c:v>
                </c:pt>
                <c:pt idx="46">
                  <c:v>1200</c:v>
                </c:pt>
                <c:pt idx="47">
                  <c:v>1200</c:v>
                </c:pt>
                <c:pt idx="48">
                  <c:v>1200</c:v>
                </c:pt>
                <c:pt idx="49">
                  <c:v>1200</c:v>
                </c:pt>
                <c:pt idx="50">
                  <c:v>1200</c:v>
                </c:pt>
                <c:pt idx="51">
                  <c:v>1200</c:v>
                </c:pt>
                <c:pt idx="52">
                  <c:v>1200</c:v>
                </c:pt>
                <c:pt idx="53">
                  <c:v>1200</c:v>
                </c:pt>
                <c:pt idx="54">
                  <c:v>1200</c:v>
                </c:pt>
                <c:pt idx="55">
                  <c:v>1200</c:v>
                </c:pt>
                <c:pt idx="56">
                  <c:v>1200</c:v>
                </c:pt>
                <c:pt idx="57">
                  <c:v>1200</c:v>
                </c:pt>
                <c:pt idx="58">
                  <c:v>1200</c:v>
                </c:pt>
                <c:pt idx="59">
                  <c:v>1200</c:v>
                </c:pt>
                <c:pt idx="60">
                  <c:v>1200</c:v>
                </c:pt>
                <c:pt idx="61">
                  <c:v>1200</c:v>
                </c:pt>
                <c:pt idx="62">
                  <c:v>1200</c:v>
                </c:pt>
                <c:pt idx="63">
                  <c:v>1200</c:v>
                </c:pt>
                <c:pt idx="64">
                  <c:v>1200</c:v>
                </c:pt>
                <c:pt idx="65">
                  <c:v>1200</c:v>
                </c:pt>
                <c:pt idx="66">
                  <c:v>1200</c:v>
                </c:pt>
                <c:pt idx="67">
                  <c:v>1200</c:v>
                </c:pt>
                <c:pt idx="68">
                  <c:v>1200</c:v>
                </c:pt>
                <c:pt idx="69">
                  <c:v>1200</c:v>
                </c:pt>
                <c:pt idx="70">
                  <c:v>1200</c:v>
                </c:pt>
                <c:pt idx="71">
                  <c:v>1200</c:v>
                </c:pt>
                <c:pt idx="72">
                  <c:v>1200</c:v>
                </c:pt>
                <c:pt idx="73">
                  <c:v>1200</c:v>
                </c:pt>
                <c:pt idx="74">
                  <c:v>1200</c:v>
                </c:pt>
                <c:pt idx="75">
                  <c:v>1200</c:v>
                </c:pt>
                <c:pt idx="76">
                  <c:v>1200</c:v>
                </c:pt>
                <c:pt idx="77">
                  <c:v>1200</c:v>
                </c:pt>
                <c:pt idx="78">
                  <c:v>1200</c:v>
                </c:pt>
                <c:pt idx="79">
                  <c:v>1200</c:v>
                </c:pt>
                <c:pt idx="80">
                  <c:v>1200</c:v>
                </c:pt>
                <c:pt idx="81">
                  <c:v>1200</c:v>
                </c:pt>
                <c:pt idx="82">
                  <c:v>1200</c:v>
                </c:pt>
                <c:pt idx="83">
                  <c:v>1200</c:v>
                </c:pt>
                <c:pt idx="84">
                  <c:v>1200</c:v>
                </c:pt>
                <c:pt idx="85">
                  <c:v>1200</c:v>
                </c:pt>
                <c:pt idx="86">
                  <c:v>1200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073152"/>
        <c:axId val="89075072"/>
      </c:lineChart>
      <c:catAx>
        <c:axId val="890731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89075072"/>
        <c:crosses val="autoZero"/>
        <c:auto val="1"/>
        <c:lblAlgn val="ctr"/>
        <c:lblOffset val="100"/>
        <c:noMultiLvlLbl val="0"/>
      </c:catAx>
      <c:valAx>
        <c:axId val="8907507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Frequency (MHz)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9073152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CPU0_FREQ</c:v>
                </c:pt>
              </c:strCache>
            </c:strRef>
          </c:tx>
          <c:marker>
            <c:symbol val="none"/>
          </c:marker>
          <c:val>
            <c:numRef>
              <c:f>Sheet1!$A$2:$A$84</c:f>
              <c:numCache>
                <c:formatCode>General</c:formatCode>
                <c:ptCount val="83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1500</c:v>
                </c:pt>
                <c:pt idx="10">
                  <c:v>1000</c:v>
                </c:pt>
                <c:pt idx="11">
                  <c:v>1500</c:v>
                </c:pt>
                <c:pt idx="12">
                  <c:v>1500</c:v>
                </c:pt>
                <c:pt idx="13">
                  <c:v>1500</c:v>
                </c:pt>
                <c:pt idx="14">
                  <c:v>1500</c:v>
                </c:pt>
                <c:pt idx="15">
                  <c:v>1500</c:v>
                </c:pt>
                <c:pt idx="16">
                  <c:v>1500</c:v>
                </c:pt>
                <c:pt idx="17">
                  <c:v>1500</c:v>
                </c:pt>
                <c:pt idx="18">
                  <c:v>1500</c:v>
                </c:pt>
                <c:pt idx="19">
                  <c:v>1500</c:v>
                </c:pt>
                <c:pt idx="20">
                  <c:v>1500</c:v>
                </c:pt>
                <c:pt idx="21">
                  <c:v>1500</c:v>
                </c:pt>
                <c:pt idx="22">
                  <c:v>1500</c:v>
                </c:pt>
                <c:pt idx="23">
                  <c:v>1500</c:v>
                </c:pt>
                <c:pt idx="24">
                  <c:v>1500</c:v>
                </c:pt>
                <c:pt idx="25">
                  <c:v>1500</c:v>
                </c:pt>
                <c:pt idx="26">
                  <c:v>1500</c:v>
                </c:pt>
                <c:pt idx="27">
                  <c:v>1500</c:v>
                </c:pt>
                <c:pt idx="28">
                  <c:v>1500</c:v>
                </c:pt>
                <c:pt idx="29">
                  <c:v>1500</c:v>
                </c:pt>
                <c:pt idx="30">
                  <c:v>1500</c:v>
                </c:pt>
                <c:pt idx="31">
                  <c:v>1500</c:v>
                </c:pt>
                <c:pt idx="32">
                  <c:v>1500</c:v>
                </c:pt>
                <c:pt idx="33">
                  <c:v>1500</c:v>
                </c:pt>
                <c:pt idx="34">
                  <c:v>1500</c:v>
                </c:pt>
                <c:pt idx="35">
                  <c:v>1500</c:v>
                </c:pt>
                <c:pt idx="36">
                  <c:v>1500</c:v>
                </c:pt>
                <c:pt idx="37">
                  <c:v>1500</c:v>
                </c:pt>
                <c:pt idx="38">
                  <c:v>1500</c:v>
                </c:pt>
                <c:pt idx="39">
                  <c:v>1500</c:v>
                </c:pt>
                <c:pt idx="40">
                  <c:v>1500</c:v>
                </c:pt>
                <c:pt idx="41">
                  <c:v>1500</c:v>
                </c:pt>
                <c:pt idx="42">
                  <c:v>1500</c:v>
                </c:pt>
                <c:pt idx="43">
                  <c:v>1500</c:v>
                </c:pt>
                <c:pt idx="44">
                  <c:v>1500</c:v>
                </c:pt>
                <c:pt idx="45">
                  <c:v>1500</c:v>
                </c:pt>
                <c:pt idx="46">
                  <c:v>1500</c:v>
                </c:pt>
                <c:pt idx="47">
                  <c:v>1500</c:v>
                </c:pt>
                <c:pt idx="48">
                  <c:v>1500</c:v>
                </c:pt>
                <c:pt idx="49">
                  <c:v>1500</c:v>
                </c:pt>
                <c:pt idx="50">
                  <c:v>1500</c:v>
                </c:pt>
                <c:pt idx="51">
                  <c:v>1500</c:v>
                </c:pt>
                <c:pt idx="52">
                  <c:v>1500</c:v>
                </c:pt>
                <c:pt idx="53">
                  <c:v>1500</c:v>
                </c:pt>
                <c:pt idx="54">
                  <c:v>1500</c:v>
                </c:pt>
                <c:pt idx="55">
                  <c:v>1500</c:v>
                </c:pt>
                <c:pt idx="56">
                  <c:v>1500</c:v>
                </c:pt>
                <c:pt idx="57">
                  <c:v>1500</c:v>
                </c:pt>
                <c:pt idx="58">
                  <c:v>1500</c:v>
                </c:pt>
                <c:pt idx="59">
                  <c:v>1500</c:v>
                </c:pt>
                <c:pt idx="60">
                  <c:v>1500</c:v>
                </c:pt>
                <c:pt idx="61">
                  <c:v>1500</c:v>
                </c:pt>
                <c:pt idx="62">
                  <c:v>1500</c:v>
                </c:pt>
                <c:pt idx="63">
                  <c:v>1500</c:v>
                </c:pt>
                <c:pt idx="64">
                  <c:v>1500</c:v>
                </c:pt>
                <c:pt idx="65">
                  <c:v>1000</c:v>
                </c:pt>
                <c:pt idx="66">
                  <c:v>1000</c:v>
                </c:pt>
                <c:pt idx="67">
                  <c:v>1000</c:v>
                </c:pt>
                <c:pt idx="68">
                  <c:v>1000</c:v>
                </c:pt>
                <c:pt idx="69">
                  <c:v>1000</c:v>
                </c:pt>
                <c:pt idx="70">
                  <c:v>1000</c:v>
                </c:pt>
                <c:pt idx="71">
                  <c:v>1000</c:v>
                </c:pt>
                <c:pt idx="72">
                  <c:v>1000</c:v>
                </c:pt>
                <c:pt idx="73">
                  <c:v>1000</c:v>
                </c:pt>
                <c:pt idx="74">
                  <c:v>1000</c:v>
                </c:pt>
                <c:pt idx="75">
                  <c:v>1000</c:v>
                </c:pt>
                <c:pt idx="76">
                  <c:v>1000</c:v>
                </c:pt>
                <c:pt idx="77">
                  <c:v>1000</c:v>
                </c:pt>
                <c:pt idx="78">
                  <c:v>1000</c:v>
                </c:pt>
                <c:pt idx="79">
                  <c:v>1000</c:v>
                </c:pt>
                <c:pt idx="80">
                  <c:v>1000</c:v>
                </c:pt>
                <c:pt idx="81">
                  <c:v>1000</c:v>
                </c:pt>
                <c:pt idx="82">
                  <c:v>1000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CPU1_FREQ</c:v>
                </c:pt>
              </c:strCache>
            </c:strRef>
          </c:tx>
          <c:marker>
            <c:symbol val="none"/>
          </c:marker>
          <c:val>
            <c:numRef>
              <c:f>Sheet1!$B$2:$B$84</c:f>
              <c:numCache>
                <c:formatCode>General</c:formatCode>
                <c:ptCount val="83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1500</c:v>
                </c:pt>
                <c:pt idx="10">
                  <c:v>1000</c:v>
                </c:pt>
                <c:pt idx="11">
                  <c:v>1500</c:v>
                </c:pt>
                <c:pt idx="12">
                  <c:v>1500</c:v>
                </c:pt>
                <c:pt idx="13">
                  <c:v>1500</c:v>
                </c:pt>
                <c:pt idx="14">
                  <c:v>1500</c:v>
                </c:pt>
                <c:pt idx="15">
                  <c:v>1500</c:v>
                </c:pt>
                <c:pt idx="16">
                  <c:v>1500</c:v>
                </c:pt>
                <c:pt idx="17">
                  <c:v>1500</c:v>
                </c:pt>
                <c:pt idx="18">
                  <c:v>1500</c:v>
                </c:pt>
                <c:pt idx="19">
                  <c:v>1500</c:v>
                </c:pt>
                <c:pt idx="20">
                  <c:v>1500</c:v>
                </c:pt>
                <c:pt idx="21">
                  <c:v>1500</c:v>
                </c:pt>
                <c:pt idx="22">
                  <c:v>1500</c:v>
                </c:pt>
                <c:pt idx="23">
                  <c:v>1500</c:v>
                </c:pt>
                <c:pt idx="24">
                  <c:v>1500</c:v>
                </c:pt>
                <c:pt idx="25">
                  <c:v>1500</c:v>
                </c:pt>
                <c:pt idx="26">
                  <c:v>1500</c:v>
                </c:pt>
                <c:pt idx="27">
                  <c:v>1500</c:v>
                </c:pt>
                <c:pt idx="28">
                  <c:v>1500</c:v>
                </c:pt>
                <c:pt idx="29">
                  <c:v>1500</c:v>
                </c:pt>
                <c:pt idx="30">
                  <c:v>1500</c:v>
                </c:pt>
                <c:pt idx="31">
                  <c:v>1500</c:v>
                </c:pt>
                <c:pt idx="32">
                  <c:v>1500</c:v>
                </c:pt>
                <c:pt idx="33">
                  <c:v>1500</c:v>
                </c:pt>
                <c:pt idx="34">
                  <c:v>1500</c:v>
                </c:pt>
                <c:pt idx="35">
                  <c:v>1500</c:v>
                </c:pt>
                <c:pt idx="36">
                  <c:v>1500</c:v>
                </c:pt>
                <c:pt idx="37">
                  <c:v>1500</c:v>
                </c:pt>
                <c:pt idx="38">
                  <c:v>1500</c:v>
                </c:pt>
                <c:pt idx="39">
                  <c:v>1500</c:v>
                </c:pt>
                <c:pt idx="40">
                  <c:v>1500</c:v>
                </c:pt>
                <c:pt idx="41">
                  <c:v>1500</c:v>
                </c:pt>
                <c:pt idx="42">
                  <c:v>1500</c:v>
                </c:pt>
                <c:pt idx="43">
                  <c:v>1500</c:v>
                </c:pt>
                <c:pt idx="44">
                  <c:v>1500</c:v>
                </c:pt>
                <c:pt idx="45">
                  <c:v>1500</c:v>
                </c:pt>
                <c:pt idx="46">
                  <c:v>1500</c:v>
                </c:pt>
                <c:pt idx="47">
                  <c:v>1500</c:v>
                </c:pt>
                <c:pt idx="48">
                  <c:v>1500</c:v>
                </c:pt>
                <c:pt idx="49">
                  <c:v>1500</c:v>
                </c:pt>
                <c:pt idx="50">
                  <c:v>1500</c:v>
                </c:pt>
                <c:pt idx="51">
                  <c:v>1500</c:v>
                </c:pt>
                <c:pt idx="52">
                  <c:v>1500</c:v>
                </c:pt>
                <c:pt idx="53">
                  <c:v>1500</c:v>
                </c:pt>
                <c:pt idx="54">
                  <c:v>1500</c:v>
                </c:pt>
                <c:pt idx="55">
                  <c:v>1500</c:v>
                </c:pt>
                <c:pt idx="56">
                  <c:v>1500</c:v>
                </c:pt>
                <c:pt idx="57">
                  <c:v>1500</c:v>
                </c:pt>
                <c:pt idx="58">
                  <c:v>1500</c:v>
                </c:pt>
                <c:pt idx="59">
                  <c:v>1500</c:v>
                </c:pt>
                <c:pt idx="60">
                  <c:v>1500</c:v>
                </c:pt>
                <c:pt idx="61">
                  <c:v>1500</c:v>
                </c:pt>
                <c:pt idx="62">
                  <c:v>1500</c:v>
                </c:pt>
                <c:pt idx="63">
                  <c:v>1500</c:v>
                </c:pt>
                <c:pt idx="64">
                  <c:v>1500</c:v>
                </c:pt>
                <c:pt idx="65">
                  <c:v>1000</c:v>
                </c:pt>
                <c:pt idx="66">
                  <c:v>1000</c:v>
                </c:pt>
                <c:pt idx="67">
                  <c:v>1000</c:v>
                </c:pt>
                <c:pt idx="68">
                  <c:v>1000</c:v>
                </c:pt>
                <c:pt idx="69">
                  <c:v>1000</c:v>
                </c:pt>
                <c:pt idx="70">
                  <c:v>1000</c:v>
                </c:pt>
                <c:pt idx="71">
                  <c:v>1000</c:v>
                </c:pt>
                <c:pt idx="72">
                  <c:v>1000</c:v>
                </c:pt>
                <c:pt idx="73">
                  <c:v>1000</c:v>
                </c:pt>
                <c:pt idx="74">
                  <c:v>1000</c:v>
                </c:pt>
                <c:pt idx="75">
                  <c:v>1000</c:v>
                </c:pt>
                <c:pt idx="76">
                  <c:v>1000</c:v>
                </c:pt>
                <c:pt idx="77">
                  <c:v>1000</c:v>
                </c:pt>
                <c:pt idx="78">
                  <c:v>1000</c:v>
                </c:pt>
                <c:pt idx="79">
                  <c:v>1000</c:v>
                </c:pt>
                <c:pt idx="80">
                  <c:v>1000</c:v>
                </c:pt>
                <c:pt idx="81">
                  <c:v>1000</c:v>
                </c:pt>
                <c:pt idx="82">
                  <c:v>1000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CPU2_FREQ</c:v>
                </c:pt>
              </c:strCache>
            </c:strRef>
          </c:tx>
          <c:marker>
            <c:symbol val="none"/>
          </c:marker>
          <c:val>
            <c:numRef>
              <c:f>Sheet1!$C$2:$C$84</c:f>
              <c:numCache>
                <c:formatCode>General</c:formatCode>
                <c:ptCount val="83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1500</c:v>
                </c:pt>
                <c:pt idx="10">
                  <c:v>1000</c:v>
                </c:pt>
                <c:pt idx="11">
                  <c:v>1500</c:v>
                </c:pt>
                <c:pt idx="12">
                  <c:v>1500</c:v>
                </c:pt>
                <c:pt idx="13">
                  <c:v>1500</c:v>
                </c:pt>
                <c:pt idx="14">
                  <c:v>1500</c:v>
                </c:pt>
                <c:pt idx="15">
                  <c:v>1500</c:v>
                </c:pt>
                <c:pt idx="16">
                  <c:v>1500</c:v>
                </c:pt>
                <c:pt idx="17">
                  <c:v>1500</c:v>
                </c:pt>
                <c:pt idx="18">
                  <c:v>1500</c:v>
                </c:pt>
                <c:pt idx="19">
                  <c:v>1500</c:v>
                </c:pt>
                <c:pt idx="20">
                  <c:v>1500</c:v>
                </c:pt>
                <c:pt idx="21">
                  <c:v>1500</c:v>
                </c:pt>
                <c:pt idx="22">
                  <c:v>1500</c:v>
                </c:pt>
                <c:pt idx="23">
                  <c:v>1500</c:v>
                </c:pt>
                <c:pt idx="24">
                  <c:v>1500</c:v>
                </c:pt>
                <c:pt idx="25">
                  <c:v>1500</c:v>
                </c:pt>
                <c:pt idx="26">
                  <c:v>1500</c:v>
                </c:pt>
                <c:pt idx="27">
                  <c:v>1500</c:v>
                </c:pt>
                <c:pt idx="28">
                  <c:v>1500</c:v>
                </c:pt>
                <c:pt idx="29">
                  <c:v>1500</c:v>
                </c:pt>
                <c:pt idx="30">
                  <c:v>1500</c:v>
                </c:pt>
                <c:pt idx="31">
                  <c:v>1500</c:v>
                </c:pt>
                <c:pt idx="32">
                  <c:v>1500</c:v>
                </c:pt>
                <c:pt idx="33">
                  <c:v>1500</c:v>
                </c:pt>
                <c:pt idx="34">
                  <c:v>1500</c:v>
                </c:pt>
                <c:pt idx="35">
                  <c:v>1500</c:v>
                </c:pt>
                <c:pt idx="36">
                  <c:v>1500</c:v>
                </c:pt>
                <c:pt idx="37">
                  <c:v>1500</c:v>
                </c:pt>
                <c:pt idx="38">
                  <c:v>1500</c:v>
                </c:pt>
                <c:pt idx="39">
                  <c:v>1500</c:v>
                </c:pt>
                <c:pt idx="40">
                  <c:v>1500</c:v>
                </c:pt>
                <c:pt idx="41">
                  <c:v>1500</c:v>
                </c:pt>
                <c:pt idx="42">
                  <c:v>1500</c:v>
                </c:pt>
                <c:pt idx="43">
                  <c:v>1500</c:v>
                </c:pt>
                <c:pt idx="44">
                  <c:v>1500</c:v>
                </c:pt>
                <c:pt idx="45">
                  <c:v>1500</c:v>
                </c:pt>
                <c:pt idx="46">
                  <c:v>1500</c:v>
                </c:pt>
                <c:pt idx="47">
                  <c:v>1500</c:v>
                </c:pt>
                <c:pt idx="48">
                  <c:v>1500</c:v>
                </c:pt>
                <c:pt idx="49">
                  <c:v>1500</c:v>
                </c:pt>
                <c:pt idx="50">
                  <c:v>1500</c:v>
                </c:pt>
                <c:pt idx="51">
                  <c:v>1500</c:v>
                </c:pt>
                <c:pt idx="52">
                  <c:v>1500</c:v>
                </c:pt>
                <c:pt idx="53">
                  <c:v>1500</c:v>
                </c:pt>
                <c:pt idx="54">
                  <c:v>1500</c:v>
                </c:pt>
                <c:pt idx="55">
                  <c:v>1500</c:v>
                </c:pt>
                <c:pt idx="56">
                  <c:v>1500</c:v>
                </c:pt>
                <c:pt idx="57">
                  <c:v>1500</c:v>
                </c:pt>
                <c:pt idx="58">
                  <c:v>1500</c:v>
                </c:pt>
                <c:pt idx="59">
                  <c:v>1500</c:v>
                </c:pt>
                <c:pt idx="60">
                  <c:v>1500</c:v>
                </c:pt>
                <c:pt idx="61">
                  <c:v>1500</c:v>
                </c:pt>
                <c:pt idx="62">
                  <c:v>1500</c:v>
                </c:pt>
                <c:pt idx="63">
                  <c:v>1500</c:v>
                </c:pt>
                <c:pt idx="64">
                  <c:v>1500</c:v>
                </c:pt>
                <c:pt idx="65">
                  <c:v>1000</c:v>
                </c:pt>
                <c:pt idx="66">
                  <c:v>1000</c:v>
                </c:pt>
                <c:pt idx="67">
                  <c:v>1000</c:v>
                </c:pt>
                <c:pt idx="68">
                  <c:v>1000</c:v>
                </c:pt>
                <c:pt idx="69">
                  <c:v>1000</c:v>
                </c:pt>
                <c:pt idx="70">
                  <c:v>1000</c:v>
                </c:pt>
                <c:pt idx="71">
                  <c:v>1000</c:v>
                </c:pt>
                <c:pt idx="72">
                  <c:v>1000</c:v>
                </c:pt>
                <c:pt idx="73">
                  <c:v>1000</c:v>
                </c:pt>
                <c:pt idx="74">
                  <c:v>1000</c:v>
                </c:pt>
                <c:pt idx="75">
                  <c:v>1000</c:v>
                </c:pt>
                <c:pt idx="76">
                  <c:v>1000</c:v>
                </c:pt>
                <c:pt idx="77">
                  <c:v>1000</c:v>
                </c:pt>
                <c:pt idx="78">
                  <c:v>1000</c:v>
                </c:pt>
                <c:pt idx="79">
                  <c:v>1000</c:v>
                </c:pt>
                <c:pt idx="80">
                  <c:v>1000</c:v>
                </c:pt>
                <c:pt idx="81">
                  <c:v>1000</c:v>
                </c:pt>
                <c:pt idx="82">
                  <c:v>1000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CPU3_FREQ</c:v>
                </c:pt>
              </c:strCache>
            </c:strRef>
          </c:tx>
          <c:marker>
            <c:symbol val="none"/>
          </c:marker>
          <c:val>
            <c:numRef>
              <c:f>Sheet1!$D$2:$D$84</c:f>
              <c:numCache>
                <c:formatCode>General</c:formatCode>
                <c:ptCount val="83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1500</c:v>
                </c:pt>
                <c:pt idx="10">
                  <c:v>1000</c:v>
                </c:pt>
                <c:pt idx="11">
                  <c:v>1500</c:v>
                </c:pt>
                <c:pt idx="12">
                  <c:v>1500</c:v>
                </c:pt>
                <c:pt idx="13">
                  <c:v>1500</c:v>
                </c:pt>
                <c:pt idx="14">
                  <c:v>1500</c:v>
                </c:pt>
                <c:pt idx="15">
                  <c:v>1500</c:v>
                </c:pt>
                <c:pt idx="16">
                  <c:v>1500</c:v>
                </c:pt>
                <c:pt idx="17">
                  <c:v>1500</c:v>
                </c:pt>
                <c:pt idx="18">
                  <c:v>1500</c:v>
                </c:pt>
                <c:pt idx="19">
                  <c:v>1500</c:v>
                </c:pt>
                <c:pt idx="20">
                  <c:v>1500</c:v>
                </c:pt>
                <c:pt idx="21">
                  <c:v>1500</c:v>
                </c:pt>
                <c:pt idx="22">
                  <c:v>1500</c:v>
                </c:pt>
                <c:pt idx="23">
                  <c:v>1500</c:v>
                </c:pt>
                <c:pt idx="24">
                  <c:v>1500</c:v>
                </c:pt>
                <c:pt idx="25">
                  <c:v>1500</c:v>
                </c:pt>
                <c:pt idx="26">
                  <c:v>1500</c:v>
                </c:pt>
                <c:pt idx="27">
                  <c:v>1500</c:v>
                </c:pt>
                <c:pt idx="28">
                  <c:v>1500</c:v>
                </c:pt>
                <c:pt idx="29">
                  <c:v>1500</c:v>
                </c:pt>
                <c:pt idx="30">
                  <c:v>1500</c:v>
                </c:pt>
                <c:pt idx="31">
                  <c:v>1500</c:v>
                </c:pt>
                <c:pt idx="32">
                  <c:v>1500</c:v>
                </c:pt>
                <c:pt idx="33">
                  <c:v>1500</c:v>
                </c:pt>
                <c:pt idx="34">
                  <c:v>1500</c:v>
                </c:pt>
                <c:pt idx="35">
                  <c:v>1500</c:v>
                </c:pt>
                <c:pt idx="36">
                  <c:v>1500</c:v>
                </c:pt>
                <c:pt idx="37">
                  <c:v>1500</c:v>
                </c:pt>
                <c:pt idx="38">
                  <c:v>1500</c:v>
                </c:pt>
                <c:pt idx="39">
                  <c:v>1500</c:v>
                </c:pt>
                <c:pt idx="40">
                  <c:v>1500</c:v>
                </c:pt>
                <c:pt idx="41">
                  <c:v>1500</c:v>
                </c:pt>
                <c:pt idx="42">
                  <c:v>1500</c:v>
                </c:pt>
                <c:pt idx="43">
                  <c:v>1500</c:v>
                </c:pt>
                <c:pt idx="44">
                  <c:v>1500</c:v>
                </c:pt>
                <c:pt idx="45">
                  <c:v>1500</c:v>
                </c:pt>
                <c:pt idx="46">
                  <c:v>1500</c:v>
                </c:pt>
                <c:pt idx="47">
                  <c:v>1500</c:v>
                </c:pt>
                <c:pt idx="48">
                  <c:v>1500</c:v>
                </c:pt>
                <c:pt idx="49">
                  <c:v>1500</c:v>
                </c:pt>
                <c:pt idx="50">
                  <c:v>1500</c:v>
                </c:pt>
                <c:pt idx="51">
                  <c:v>1500</c:v>
                </c:pt>
                <c:pt idx="52">
                  <c:v>1500</c:v>
                </c:pt>
                <c:pt idx="53">
                  <c:v>1500</c:v>
                </c:pt>
                <c:pt idx="54">
                  <c:v>1500</c:v>
                </c:pt>
                <c:pt idx="55">
                  <c:v>1500</c:v>
                </c:pt>
                <c:pt idx="56">
                  <c:v>1500</c:v>
                </c:pt>
                <c:pt idx="57">
                  <c:v>1500</c:v>
                </c:pt>
                <c:pt idx="58">
                  <c:v>1500</c:v>
                </c:pt>
                <c:pt idx="59">
                  <c:v>1500</c:v>
                </c:pt>
                <c:pt idx="60">
                  <c:v>1500</c:v>
                </c:pt>
                <c:pt idx="61">
                  <c:v>1500</c:v>
                </c:pt>
                <c:pt idx="62">
                  <c:v>1500</c:v>
                </c:pt>
                <c:pt idx="63">
                  <c:v>1500</c:v>
                </c:pt>
                <c:pt idx="64">
                  <c:v>1500</c:v>
                </c:pt>
                <c:pt idx="65">
                  <c:v>1000</c:v>
                </c:pt>
                <c:pt idx="66">
                  <c:v>1000</c:v>
                </c:pt>
                <c:pt idx="67">
                  <c:v>1000</c:v>
                </c:pt>
                <c:pt idx="68">
                  <c:v>1000</c:v>
                </c:pt>
                <c:pt idx="69">
                  <c:v>1000</c:v>
                </c:pt>
                <c:pt idx="70">
                  <c:v>1000</c:v>
                </c:pt>
                <c:pt idx="71">
                  <c:v>1000</c:v>
                </c:pt>
                <c:pt idx="72">
                  <c:v>1000</c:v>
                </c:pt>
                <c:pt idx="73">
                  <c:v>1000</c:v>
                </c:pt>
                <c:pt idx="74">
                  <c:v>1000</c:v>
                </c:pt>
                <c:pt idx="75">
                  <c:v>1000</c:v>
                </c:pt>
                <c:pt idx="76">
                  <c:v>1000</c:v>
                </c:pt>
                <c:pt idx="77">
                  <c:v>1000</c:v>
                </c:pt>
                <c:pt idx="78">
                  <c:v>1000</c:v>
                </c:pt>
                <c:pt idx="79">
                  <c:v>1000</c:v>
                </c:pt>
                <c:pt idx="80">
                  <c:v>1000</c:v>
                </c:pt>
                <c:pt idx="81">
                  <c:v>1000</c:v>
                </c:pt>
                <c:pt idx="82">
                  <c:v>1000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Sheet1!$E$1</c:f>
              <c:strCache>
                <c:ptCount val="1"/>
                <c:pt idx="0">
                  <c:v>CPU4_FREQ</c:v>
                </c:pt>
              </c:strCache>
            </c:strRef>
          </c:tx>
          <c:marker>
            <c:symbol val="none"/>
          </c:marker>
          <c:val>
            <c:numRef>
              <c:f>Sheet1!$E$2:$E$84</c:f>
              <c:numCache>
                <c:formatCode>General</c:formatCode>
                <c:ptCount val="83"/>
                <c:pt idx="0">
                  <c:v>1200</c:v>
                </c:pt>
                <c:pt idx="1">
                  <c:v>2000</c:v>
                </c:pt>
                <c:pt idx="2">
                  <c:v>2000</c:v>
                </c:pt>
                <c:pt idx="3">
                  <c:v>2000</c:v>
                </c:pt>
                <c:pt idx="4">
                  <c:v>1200</c:v>
                </c:pt>
                <c:pt idx="5">
                  <c:v>1200</c:v>
                </c:pt>
                <c:pt idx="6">
                  <c:v>1200</c:v>
                </c:pt>
                <c:pt idx="7">
                  <c:v>1200</c:v>
                </c:pt>
                <c:pt idx="8">
                  <c:v>1200</c:v>
                </c:pt>
                <c:pt idx="9">
                  <c:v>2000</c:v>
                </c:pt>
                <c:pt idx="10">
                  <c:v>2000</c:v>
                </c:pt>
                <c:pt idx="11">
                  <c:v>1200</c:v>
                </c:pt>
                <c:pt idx="12">
                  <c:v>1200</c:v>
                </c:pt>
                <c:pt idx="13">
                  <c:v>1200</c:v>
                </c:pt>
                <c:pt idx="14">
                  <c:v>1200</c:v>
                </c:pt>
                <c:pt idx="15">
                  <c:v>1200</c:v>
                </c:pt>
                <c:pt idx="16">
                  <c:v>1200</c:v>
                </c:pt>
                <c:pt idx="17">
                  <c:v>1200</c:v>
                </c:pt>
                <c:pt idx="18">
                  <c:v>1200</c:v>
                </c:pt>
                <c:pt idx="19">
                  <c:v>1200</c:v>
                </c:pt>
                <c:pt idx="20">
                  <c:v>1200</c:v>
                </c:pt>
                <c:pt idx="21">
                  <c:v>1200</c:v>
                </c:pt>
                <c:pt idx="22">
                  <c:v>1200</c:v>
                </c:pt>
                <c:pt idx="23">
                  <c:v>1200</c:v>
                </c:pt>
                <c:pt idx="24">
                  <c:v>1200</c:v>
                </c:pt>
                <c:pt idx="25">
                  <c:v>1200</c:v>
                </c:pt>
                <c:pt idx="26">
                  <c:v>1200</c:v>
                </c:pt>
                <c:pt idx="27">
                  <c:v>1200</c:v>
                </c:pt>
                <c:pt idx="28">
                  <c:v>1200</c:v>
                </c:pt>
                <c:pt idx="29">
                  <c:v>1200</c:v>
                </c:pt>
                <c:pt idx="30">
                  <c:v>1200</c:v>
                </c:pt>
                <c:pt idx="31">
                  <c:v>1200</c:v>
                </c:pt>
                <c:pt idx="32">
                  <c:v>1200</c:v>
                </c:pt>
                <c:pt idx="33">
                  <c:v>1200</c:v>
                </c:pt>
                <c:pt idx="34">
                  <c:v>1200</c:v>
                </c:pt>
                <c:pt idx="35">
                  <c:v>1200</c:v>
                </c:pt>
                <c:pt idx="36">
                  <c:v>1200</c:v>
                </c:pt>
                <c:pt idx="37">
                  <c:v>1200</c:v>
                </c:pt>
                <c:pt idx="38">
                  <c:v>1200</c:v>
                </c:pt>
                <c:pt idx="39">
                  <c:v>1200</c:v>
                </c:pt>
                <c:pt idx="40">
                  <c:v>1200</c:v>
                </c:pt>
                <c:pt idx="41">
                  <c:v>1200</c:v>
                </c:pt>
                <c:pt idx="42">
                  <c:v>1200</c:v>
                </c:pt>
                <c:pt idx="43">
                  <c:v>1200</c:v>
                </c:pt>
                <c:pt idx="44">
                  <c:v>1200</c:v>
                </c:pt>
                <c:pt idx="45">
                  <c:v>1200</c:v>
                </c:pt>
                <c:pt idx="46">
                  <c:v>1200</c:v>
                </c:pt>
                <c:pt idx="47">
                  <c:v>1200</c:v>
                </c:pt>
                <c:pt idx="48">
                  <c:v>1200</c:v>
                </c:pt>
                <c:pt idx="49">
                  <c:v>1200</c:v>
                </c:pt>
                <c:pt idx="50">
                  <c:v>1200</c:v>
                </c:pt>
                <c:pt idx="51">
                  <c:v>1200</c:v>
                </c:pt>
                <c:pt idx="52">
                  <c:v>1200</c:v>
                </c:pt>
                <c:pt idx="53">
                  <c:v>1200</c:v>
                </c:pt>
                <c:pt idx="54">
                  <c:v>1200</c:v>
                </c:pt>
                <c:pt idx="55">
                  <c:v>1200</c:v>
                </c:pt>
                <c:pt idx="56">
                  <c:v>1200</c:v>
                </c:pt>
                <c:pt idx="57">
                  <c:v>1200</c:v>
                </c:pt>
                <c:pt idx="58">
                  <c:v>1200</c:v>
                </c:pt>
                <c:pt idx="59">
                  <c:v>1200</c:v>
                </c:pt>
                <c:pt idx="60">
                  <c:v>1200</c:v>
                </c:pt>
                <c:pt idx="61">
                  <c:v>1200</c:v>
                </c:pt>
                <c:pt idx="62">
                  <c:v>1200</c:v>
                </c:pt>
                <c:pt idx="63">
                  <c:v>1200</c:v>
                </c:pt>
                <c:pt idx="64">
                  <c:v>1200</c:v>
                </c:pt>
                <c:pt idx="65">
                  <c:v>1200</c:v>
                </c:pt>
                <c:pt idx="66">
                  <c:v>1200</c:v>
                </c:pt>
                <c:pt idx="67">
                  <c:v>1200</c:v>
                </c:pt>
                <c:pt idx="68">
                  <c:v>1200</c:v>
                </c:pt>
                <c:pt idx="69">
                  <c:v>1200</c:v>
                </c:pt>
                <c:pt idx="70">
                  <c:v>1200</c:v>
                </c:pt>
                <c:pt idx="71">
                  <c:v>1200</c:v>
                </c:pt>
                <c:pt idx="72">
                  <c:v>1200</c:v>
                </c:pt>
                <c:pt idx="73">
                  <c:v>1200</c:v>
                </c:pt>
                <c:pt idx="74">
                  <c:v>1200</c:v>
                </c:pt>
                <c:pt idx="75">
                  <c:v>1200</c:v>
                </c:pt>
                <c:pt idx="76">
                  <c:v>1200</c:v>
                </c:pt>
                <c:pt idx="77">
                  <c:v>1200</c:v>
                </c:pt>
                <c:pt idx="78">
                  <c:v>1200</c:v>
                </c:pt>
                <c:pt idx="79">
                  <c:v>1200</c:v>
                </c:pt>
                <c:pt idx="80">
                  <c:v>1200</c:v>
                </c:pt>
                <c:pt idx="81">
                  <c:v>1200</c:v>
                </c:pt>
                <c:pt idx="82">
                  <c:v>1200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Sheet1!$F$1</c:f>
              <c:strCache>
                <c:ptCount val="1"/>
                <c:pt idx="0">
                  <c:v>CPU5_FREQ</c:v>
                </c:pt>
              </c:strCache>
            </c:strRef>
          </c:tx>
          <c:marker>
            <c:symbol val="none"/>
          </c:marker>
          <c:val>
            <c:numRef>
              <c:f>Sheet1!$F$2:$F$84</c:f>
              <c:numCache>
                <c:formatCode>General</c:formatCode>
                <c:ptCount val="83"/>
                <c:pt idx="0">
                  <c:v>1200</c:v>
                </c:pt>
                <c:pt idx="1">
                  <c:v>2000</c:v>
                </c:pt>
                <c:pt idx="2">
                  <c:v>2000</c:v>
                </c:pt>
                <c:pt idx="3">
                  <c:v>2000</c:v>
                </c:pt>
                <c:pt idx="4">
                  <c:v>1200</c:v>
                </c:pt>
                <c:pt idx="5">
                  <c:v>1200</c:v>
                </c:pt>
                <c:pt idx="6">
                  <c:v>1200</c:v>
                </c:pt>
                <c:pt idx="7">
                  <c:v>1200</c:v>
                </c:pt>
                <c:pt idx="8">
                  <c:v>1200</c:v>
                </c:pt>
                <c:pt idx="9">
                  <c:v>2000</c:v>
                </c:pt>
                <c:pt idx="10">
                  <c:v>2000</c:v>
                </c:pt>
                <c:pt idx="11">
                  <c:v>1200</c:v>
                </c:pt>
                <c:pt idx="12">
                  <c:v>1200</c:v>
                </c:pt>
                <c:pt idx="13">
                  <c:v>1200</c:v>
                </c:pt>
                <c:pt idx="14">
                  <c:v>1200</c:v>
                </c:pt>
                <c:pt idx="15">
                  <c:v>1200</c:v>
                </c:pt>
                <c:pt idx="16">
                  <c:v>1200</c:v>
                </c:pt>
                <c:pt idx="17">
                  <c:v>1200</c:v>
                </c:pt>
                <c:pt idx="18">
                  <c:v>1200</c:v>
                </c:pt>
                <c:pt idx="19">
                  <c:v>1200</c:v>
                </c:pt>
                <c:pt idx="20">
                  <c:v>1200</c:v>
                </c:pt>
                <c:pt idx="21">
                  <c:v>1200</c:v>
                </c:pt>
                <c:pt idx="22">
                  <c:v>1200</c:v>
                </c:pt>
                <c:pt idx="23">
                  <c:v>1200</c:v>
                </c:pt>
                <c:pt idx="24">
                  <c:v>1200</c:v>
                </c:pt>
                <c:pt idx="25">
                  <c:v>1200</c:v>
                </c:pt>
                <c:pt idx="26">
                  <c:v>1200</c:v>
                </c:pt>
                <c:pt idx="27">
                  <c:v>1200</c:v>
                </c:pt>
                <c:pt idx="28">
                  <c:v>1200</c:v>
                </c:pt>
                <c:pt idx="29">
                  <c:v>1200</c:v>
                </c:pt>
                <c:pt idx="30">
                  <c:v>1200</c:v>
                </c:pt>
                <c:pt idx="31">
                  <c:v>1200</c:v>
                </c:pt>
                <c:pt idx="32">
                  <c:v>1200</c:v>
                </c:pt>
                <c:pt idx="33">
                  <c:v>1200</c:v>
                </c:pt>
                <c:pt idx="34">
                  <c:v>1200</c:v>
                </c:pt>
                <c:pt idx="35">
                  <c:v>1200</c:v>
                </c:pt>
                <c:pt idx="36">
                  <c:v>1200</c:v>
                </c:pt>
                <c:pt idx="37">
                  <c:v>1200</c:v>
                </c:pt>
                <c:pt idx="38">
                  <c:v>1200</c:v>
                </c:pt>
                <c:pt idx="39">
                  <c:v>1200</c:v>
                </c:pt>
                <c:pt idx="40">
                  <c:v>1200</c:v>
                </c:pt>
                <c:pt idx="41">
                  <c:v>1200</c:v>
                </c:pt>
                <c:pt idx="42">
                  <c:v>1200</c:v>
                </c:pt>
                <c:pt idx="43">
                  <c:v>1200</c:v>
                </c:pt>
                <c:pt idx="44">
                  <c:v>1200</c:v>
                </c:pt>
                <c:pt idx="45">
                  <c:v>1200</c:v>
                </c:pt>
                <c:pt idx="46">
                  <c:v>1200</c:v>
                </c:pt>
                <c:pt idx="47">
                  <c:v>1200</c:v>
                </c:pt>
                <c:pt idx="48">
                  <c:v>1200</c:v>
                </c:pt>
                <c:pt idx="49">
                  <c:v>1200</c:v>
                </c:pt>
                <c:pt idx="50">
                  <c:v>1200</c:v>
                </c:pt>
                <c:pt idx="51">
                  <c:v>1200</c:v>
                </c:pt>
                <c:pt idx="52">
                  <c:v>1200</c:v>
                </c:pt>
                <c:pt idx="53">
                  <c:v>1200</c:v>
                </c:pt>
                <c:pt idx="54">
                  <c:v>1200</c:v>
                </c:pt>
                <c:pt idx="55">
                  <c:v>1200</c:v>
                </c:pt>
                <c:pt idx="56">
                  <c:v>1200</c:v>
                </c:pt>
                <c:pt idx="57">
                  <c:v>1200</c:v>
                </c:pt>
                <c:pt idx="58">
                  <c:v>1200</c:v>
                </c:pt>
                <c:pt idx="59">
                  <c:v>1200</c:v>
                </c:pt>
                <c:pt idx="60">
                  <c:v>1200</c:v>
                </c:pt>
                <c:pt idx="61">
                  <c:v>1200</c:v>
                </c:pt>
                <c:pt idx="62">
                  <c:v>1200</c:v>
                </c:pt>
                <c:pt idx="63">
                  <c:v>1200</c:v>
                </c:pt>
                <c:pt idx="64">
                  <c:v>1200</c:v>
                </c:pt>
                <c:pt idx="65">
                  <c:v>1200</c:v>
                </c:pt>
                <c:pt idx="66">
                  <c:v>1200</c:v>
                </c:pt>
                <c:pt idx="67">
                  <c:v>1200</c:v>
                </c:pt>
                <c:pt idx="68">
                  <c:v>1200</c:v>
                </c:pt>
                <c:pt idx="69">
                  <c:v>1200</c:v>
                </c:pt>
                <c:pt idx="70">
                  <c:v>1200</c:v>
                </c:pt>
                <c:pt idx="71">
                  <c:v>1200</c:v>
                </c:pt>
                <c:pt idx="72">
                  <c:v>1200</c:v>
                </c:pt>
                <c:pt idx="73">
                  <c:v>1200</c:v>
                </c:pt>
                <c:pt idx="74">
                  <c:v>1200</c:v>
                </c:pt>
                <c:pt idx="75">
                  <c:v>1200</c:v>
                </c:pt>
                <c:pt idx="76">
                  <c:v>1200</c:v>
                </c:pt>
                <c:pt idx="77">
                  <c:v>1200</c:v>
                </c:pt>
                <c:pt idx="78">
                  <c:v>1200</c:v>
                </c:pt>
                <c:pt idx="79">
                  <c:v>1200</c:v>
                </c:pt>
                <c:pt idx="80">
                  <c:v>1200</c:v>
                </c:pt>
                <c:pt idx="81">
                  <c:v>1200</c:v>
                </c:pt>
                <c:pt idx="82">
                  <c:v>1200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Sheet1!$G$1</c:f>
              <c:strCache>
                <c:ptCount val="1"/>
                <c:pt idx="0">
                  <c:v>CPU6_FREQ</c:v>
                </c:pt>
              </c:strCache>
            </c:strRef>
          </c:tx>
          <c:marker>
            <c:symbol val="none"/>
          </c:marker>
          <c:val>
            <c:numRef>
              <c:f>Sheet1!$G$2:$G$84</c:f>
              <c:numCache>
                <c:formatCode>General</c:formatCode>
                <c:ptCount val="83"/>
                <c:pt idx="0">
                  <c:v>1200</c:v>
                </c:pt>
                <c:pt idx="1">
                  <c:v>2000</c:v>
                </c:pt>
                <c:pt idx="2">
                  <c:v>2000</c:v>
                </c:pt>
                <c:pt idx="3">
                  <c:v>2000</c:v>
                </c:pt>
                <c:pt idx="4">
                  <c:v>1200</c:v>
                </c:pt>
                <c:pt idx="5">
                  <c:v>1200</c:v>
                </c:pt>
                <c:pt idx="6">
                  <c:v>1200</c:v>
                </c:pt>
                <c:pt idx="7">
                  <c:v>1200</c:v>
                </c:pt>
                <c:pt idx="8">
                  <c:v>1200</c:v>
                </c:pt>
                <c:pt idx="9">
                  <c:v>2000</c:v>
                </c:pt>
                <c:pt idx="10">
                  <c:v>2000</c:v>
                </c:pt>
                <c:pt idx="11">
                  <c:v>1200</c:v>
                </c:pt>
                <c:pt idx="12">
                  <c:v>1200</c:v>
                </c:pt>
                <c:pt idx="13">
                  <c:v>1200</c:v>
                </c:pt>
                <c:pt idx="14">
                  <c:v>1200</c:v>
                </c:pt>
                <c:pt idx="15">
                  <c:v>1200</c:v>
                </c:pt>
                <c:pt idx="16">
                  <c:v>1200</c:v>
                </c:pt>
                <c:pt idx="17">
                  <c:v>1200</c:v>
                </c:pt>
                <c:pt idx="18">
                  <c:v>1200</c:v>
                </c:pt>
                <c:pt idx="19">
                  <c:v>1200</c:v>
                </c:pt>
                <c:pt idx="20">
                  <c:v>1200</c:v>
                </c:pt>
                <c:pt idx="21">
                  <c:v>1200</c:v>
                </c:pt>
                <c:pt idx="22">
                  <c:v>1200</c:v>
                </c:pt>
                <c:pt idx="23">
                  <c:v>1200</c:v>
                </c:pt>
                <c:pt idx="24">
                  <c:v>1200</c:v>
                </c:pt>
                <c:pt idx="25">
                  <c:v>1200</c:v>
                </c:pt>
                <c:pt idx="26">
                  <c:v>1200</c:v>
                </c:pt>
                <c:pt idx="27">
                  <c:v>1200</c:v>
                </c:pt>
                <c:pt idx="28">
                  <c:v>1200</c:v>
                </c:pt>
                <c:pt idx="29">
                  <c:v>1200</c:v>
                </c:pt>
                <c:pt idx="30">
                  <c:v>1200</c:v>
                </c:pt>
                <c:pt idx="31">
                  <c:v>1200</c:v>
                </c:pt>
                <c:pt idx="32">
                  <c:v>1200</c:v>
                </c:pt>
                <c:pt idx="33">
                  <c:v>1200</c:v>
                </c:pt>
                <c:pt idx="34">
                  <c:v>1200</c:v>
                </c:pt>
                <c:pt idx="35">
                  <c:v>1200</c:v>
                </c:pt>
                <c:pt idx="36">
                  <c:v>1200</c:v>
                </c:pt>
                <c:pt idx="37">
                  <c:v>1200</c:v>
                </c:pt>
                <c:pt idx="38">
                  <c:v>1200</c:v>
                </c:pt>
                <c:pt idx="39">
                  <c:v>1200</c:v>
                </c:pt>
                <c:pt idx="40">
                  <c:v>1200</c:v>
                </c:pt>
                <c:pt idx="41">
                  <c:v>1200</c:v>
                </c:pt>
                <c:pt idx="42">
                  <c:v>1200</c:v>
                </c:pt>
                <c:pt idx="43">
                  <c:v>1200</c:v>
                </c:pt>
                <c:pt idx="44">
                  <c:v>1200</c:v>
                </c:pt>
                <c:pt idx="45">
                  <c:v>1200</c:v>
                </c:pt>
                <c:pt idx="46">
                  <c:v>1200</c:v>
                </c:pt>
                <c:pt idx="47">
                  <c:v>1200</c:v>
                </c:pt>
                <c:pt idx="48">
                  <c:v>1200</c:v>
                </c:pt>
                <c:pt idx="49">
                  <c:v>1200</c:v>
                </c:pt>
                <c:pt idx="50">
                  <c:v>1200</c:v>
                </c:pt>
                <c:pt idx="51">
                  <c:v>1200</c:v>
                </c:pt>
                <c:pt idx="52">
                  <c:v>1200</c:v>
                </c:pt>
                <c:pt idx="53">
                  <c:v>1200</c:v>
                </c:pt>
                <c:pt idx="54">
                  <c:v>1200</c:v>
                </c:pt>
                <c:pt idx="55">
                  <c:v>1200</c:v>
                </c:pt>
                <c:pt idx="56">
                  <c:v>1200</c:v>
                </c:pt>
                <c:pt idx="57">
                  <c:v>1200</c:v>
                </c:pt>
                <c:pt idx="58">
                  <c:v>1200</c:v>
                </c:pt>
                <c:pt idx="59">
                  <c:v>1200</c:v>
                </c:pt>
                <c:pt idx="60">
                  <c:v>1200</c:v>
                </c:pt>
                <c:pt idx="61">
                  <c:v>1200</c:v>
                </c:pt>
                <c:pt idx="62">
                  <c:v>1200</c:v>
                </c:pt>
                <c:pt idx="63">
                  <c:v>1200</c:v>
                </c:pt>
                <c:pt idx="64">
                  <c:v>1200</c:v>
                </c:pt>
                <c:pt idx="65">
                  <c:v>1200</c:v>
                </c:pt>
                <c:pt idx="66">
                  <c:v>1200</c:v>
                </c:pt>
                <c:pt idx="67">
                  <c:v>1200</c:v>
                </c:pt>
                <c:pt idx="68">
                  <c:v>1200</c:v>
                </c:pt>
                <c:pt idx="69">
                  <c:v>1200</c:v>
                </c:pt>
                <c:pt idx="70">
                  <c:v>1200</c:v>
                </c:pt>
                <c:pt idx="71">
                  <c:v>1200</c:v>
                </c:pt>
                <c:pt idx="72">
                  <c:v>1200</c:v>
                </c:pt>
                <c:pt idx="73">
                  <c:v>1200</c:v>
                </c:pt>
                <c:pt idx="74">
                  <c:v>1200</c:v>
                </c:pt>
                <c:pt idx="75">
                  <c:v>1200</c:v>
                </c:pt>
                <c:pt idx="76">
                  <c:v>1200</c:v>
                </c:pt>
                <c:pt idx="77">
                  <c:v>1200</c:v>
                </c:pt>
                <c:pt idx="78">
                  <c:v>1200</c:v>
                </c:pt>
                <c:pt idx="79">
                  <c:v>1200</c:v>
                </c:pt>
                <c:pt idx="80">
                  <c:v>1200</c:v>
                </c:pt>
                <c:pt idx="81">
                  <c:v>1200</c:v>
                </c:pt>
                <c:pt idx="82">
                  <c:v>1200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Sheet1!$H$1</c:f>
              <c:strCache>
                <c:ptCount val="1"/>
                <c:pt idx="0">
                  <c:v>CPU7_FREQ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val>
            <c:numRef>
              <c:f>Sheet1!$H$2:$H$84</c:f>
              <c:numCache>
                <c:formatCode>General</c:formatCode>
                <c:ptCount val="83"/>
                <c:pt idx="0">
                  <c:v>2000</c:v>
                </c:pt>
                <c:pt idx="1">
                  <c:v>2000</c:v>
                </c:pt>
                <c:pt idx="2">
                  <c:v>2000</c:v>
                </c:pt>
                <c:pt idx="3">
                  <c:v>2000</c:v>
                </c:pt>
                <c:pt idx="4">
                  <c:v>1200</c:v>
                </c:pt>
                <c:pt idx="5">
                  <c:v>1200</c:v>
                </c:pt>
                <c:pt idx="6">
                  <c:v>1200</c:v>
                </c:pt>
                <c:pt idx="7">
                  <c:v>1200</c:v>
                </c:pt>
                <c:pt idx="8">
                  <c:v>1200</c:v>
                </c:pt>
                <c:pt idx="9">
                  <c:v>2000</c:v>
                </c:pt>
                <c:pt idx="10">
                  <c:v>2000</c:v>
                </c:pt>
                <c:pt idx="11">
                  <c:v>1200</c:v>
                </c:pt>
                <c:pt idx="12">
                  <c:v>1200</c:v>
                </c:pt>
                <c:pt idx="13">
                  <c:v>1200</c:v>
                </c:pt>
                <c:pt idx="14">
                  <c:v>1200</c:v>
                </c:pt>
                <c:pt idx="15">
                  <c:v>1200</c:v>
                </c:pt>
                <c:pt idx="16">
                  <c:v>1200</c:v>
                </c:pt>
                <c:pt idx="17">
                  <c:v>1200</c:v>
                </c:pt>
                <c:pt idx="18">
                  <c:v>1200</c:v>
                </c:pt>
                <c:pt idx="19">
                  <c:v>1200</c:v>
                </c:pt>
                <c:pt idx="20">
                  <c:v>1200</c:v>
                </c:pt>
                <c:pt idx="21">
                  <c:v>1200</c:v>
                </c:pt>
                <c:pt idx="22">
                  <c:v>1200</c:v>
                </c:pt>
                <c:pt idx="23">
                  <c:v>1200</c:v>
                </c:pt>
                <c:pt idx="24">
                  <c:v>1200</c:v>
                </c:pt>
                <c:pt idx="25">
                  <c:v>1200</c:v>
                </c:pt>
                <c:pt idx="26">
                  <c:v>1200</c:v>
                </c:pt>
                <c:pt idx="27">
                  <c:v>1200</c:v>
                </c:pt>
                <c:pt idx="28">
                  <c:v>1200</c:v>
                </c:pt>
                <c:pt idx="29">
                  <c:v>1200</c:v>
                </c:pt>
                <c:pt idx="30">
                  <c:v>1200</c:v>
                </c:pt>
                <c:pt idx="31">
                  <c:v>1200</c:v>
                </c:pt>
                <c:pt idx="32">
                  <c:v>1200</c:v>
                </c:pt>
                <c:pt idx="33">
                  <c:v>1200</c:v>
                </c:pt>
                <c:pt idx="34">
                  <c:v>1200</c:v>
                </c:pt>
                <c:pt idx="35">
                  <c:v>1200</c:v>
                </c:pt>
                <c:pt idx="36">
                  <c:v>1200</c:v>
                </c:pt>
                <c:pt idx="37">
                  <c:v>1200</c:v>
                </c:pt>
                <c:pt idx="38">
                  <c:v>1200</c:v>
                </c:pt>
                <c:pt idx="39">
                  <c:v>1200</c:v>
                </c:pt>
                <c:pt idx="40">
                  <c:v>1200</c:v>
                </c:pt>
                <c:pt idx="41">
                  <c:v>1200</c:v>
                </c:pt>
                <c:pt idx="42">
                  <c:v>1200</c:v>
                </c:pt>
                <c:pt idx="43">
                  <c:v>1200</c:v>
                </c:pt>
                <c:pt idx="44">
                  <c:v>1200</c:v>
                </c:pt>
                <c:pt idx="45">
                  <c:v>1200</c:v>
                </c:pt>
                <c:pt idx="46">
                  <c:v>1200</c:v>
                </c:pt>
                <c:pt idx="47">
                  <c:v>1200</c:v>
                </c:pt>
                <c:pt idx="48">
                  <c:v>1200</c:v>
                </c:pt>
                <c:pt idx="49">
                  <c:v>1200</c:v>
                </c:pt>
                <c:pt idx="50">
                  <c:v>1200</c:v>
                </c:pt>
                <c:pt idx="51">
                  <c:v>1200</c:v>
                </c:pt>
                <c:pt idx="52">
                  <c:v>1200</c:v>
                </c:pt>
                <c:pt idx="53">
                  <c:v>1200</c:v>
                </c:pt>
                <c:pt idx="54">
                  <c:v>1200</c:v>
                </c:pt>
                <c:pt idx="55">
                  <c:v>1200</c:v>
                </c:pt>
                <c:pt idx="56">
                  <c:v>1200</c:v>
                </c:pt>
                <c:pt idx="57">
                  <c:v>1200</c:v>
                </c:pt>
                <c:pt idx="58">
                  <c:v>1200</c:v>
                </c:pt>
                <c:pt idx="59">
                  <c:v>1200</c:v>
                </c:pt>
                <c:pt idx="60">
                  <c:v>1200</c:v>
                </c:pt>
                <c:pt idx="61">
                  <c:v>1200</c:v>
                </c:pt>
                <c:pt idx="62">
                  <c:v>1200</c:v>
                </c:pt>
                <c:pt idx="63">
                  <c:v>1200</c:v>
                </c:pt>
                <c:pt idx="64">
                  <c:v>1200</c:v>
                </c:pt>
                <c:pt idx="65">
                  <c:v>1200</c:v>
                </c:pt>
                <c:pt idx="66">
                  <c:v>1200</c:v>
                </c:pt>
                <c:pt idx="67">
                  <c:v>1200</c:v>
                </c:pt>
                <c:pt idx="68">
                  <c:v>1200</c:v>
                </c:pt>
                <c:pt idx="69">
                  <c:v>1200</c:v>
                </c:pt>
                <c:pt idx="70">
                  <c:v>1200</c:v>
                </c:pt>
                <c:pt idx="71">
                  <c:v>1200</c:v>
                </c:pt>
                <c:pt idx="72">
                  <c:v>1200</c:v>
                </c:pt>
                <c:pt idx="73">
                  <c:v>1200</c:v>
                </c:pt>
                <c:pt idx="74">
                  <c:v>1200</c:v>
                </c:pt>
                <c:pt idx="75">
                  <c:v>1200</c:v>
                </c:pt>
                <c:pt idx="76">
                  <c:v>1200</c:v>
                </c:pt>
                <c:pt idx="77">
                  <c:v>1200</c:v>
                </c:pt>
                <c:pt idx="78">
                  <c:v>1200</c:v>
                </c:pt>
                <c:pt idx="79">
                  <c:v>1200</c:v>
                </c:pt>
                <c:pt idx="80">
                  <c:v>1200</c:v>
                </c:pt>
                <c:pt idx="81">
                  <c:v>1200</c:v>
                </c:pt>
                <c:pt idx="82">
                  <c:v>1200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021120"/>
        <c:axId val="92023040"/>
      </c:lineChart>
      <c:catAx>
        <c:axId val="920211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92023040"/>
        <c:crosses val="autoZero"/>
        <c:auto val="1"/>
        <c:lblAlgn val="ctr"/>
        <c:lblOffset val="100"/>
        <c:noMultiLvlLbl val="0"/>
      </c:catAx>
      <c:valAx>
        <c:axId val="920230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Frequency (MHz)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20211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file1.txt!$I$1</c:f>
              <c:strCache>
                <c:ptCount val="1"/>
                <c:pt idx="0">
                  <c:v>A15</c:v>
                </c:pt>
              </c:strCache>
            </c:strRef>
          </c:tx>
          <c:spPr>
            <a:ln w="38100">
              <a:solidFill>
                <a:srgbClr val="666699"/>
              </a:solidFill>
              <a:prstDash val="solid"/>
            </a:ln>
          </c:spPr>
          <c:marker>
            <c:symbol val="none"/>
          </c:marker>
          <c:val>
            <c:numRef>
              <c:f>file1.txt!$I$2:$I$187</c:f>
              <c:numCache>
                <c:formatCode>General</c:formatCode>
                <c:ptCount val="186"/>
                <c:pt idx="0">
                  <c:v>0.26967000000000002</c:v>
                </c:pt>
                <c:pt idx="1">
                  <c:v>0.26993699999999998</c:v>
                </c:pt>
                <c:pt idx="2">
                  <c:v>0.26967000000000002</c:v>
                </c:pt>
                <c:pt idx="3">
                  <c:v>0.26993699999999998</c:v>
                </c:pt>
                <c:pt idx="4">
                  <c:v>0.27094800000000002</c:v>
                </c:pt>
                <c:pt idx="5">
                  <c:v>0.27094800000000002</c:v>
                </c:pt>
                <c:pt idx="6">
                  <c:v>0.87261</c:v>
                </c:pt>
                <c:pt idx="7">
                  <c:v>0.65989500000000001</c:v>
                </c:pt>
                <c:pt idx="8">
                  <c:v>0.82410000000000005</c:v>
                </c:pt>
                <c:pt idx="9">
                  <c:v>0.27977000000000002</c:v>
                </c:pt>
                <c:pt idx="10">
                  <c:v>2.2908719999999998</c:v>
                </c:pt>
                <c:pt idx="11">
                  <c:v>2.6974719999999999</c:v>
                </c:pt>
                <c:pt idx="12">
                  <c:v>0.28105799999999997</c:v>
                </c:pt>
                <c:pt idx="13">
                  <c:v>0.27802500000000002</c:v>
                </c:pt>
                <c:pt idx="14">
                  <c:v>0.27499200000000001</c:v>
                </c:pt>
                <c:pt idx="15">
                  <c:v>0.27296999999999999</c:v>
                </c:pt>
                <c:pt idx="16">
                  <c:v>0.27094800000000002</c:v>
                </c:pt>
                <c:pt idx="17">
                  <c:v>0.27094800000000002</c:v>
                </c:pt>
                <c:pt idx="18">
                  <c:v>0.26993699999999998</c:v>
                </c:pt>
                <c:pt idx="19">
                  <c:v>0.27094800000000002</c:v>
                </c:pt>
                <c:pt idx="20">
                  <c:v>1.72777</c:v>
                </c:pt>
                <c:pt idx="21">
                  <c:v>2.2636799999999999</c:v>
                </c:pt>
                <c:pt idx="22">
                  <c:v>2.9743040000000001</c:v>
                </c:pt>
                <c:pt idx="23">
                  <c:v>3.0018560000000001</c:v>
                </c:pt>
                <c:pt idx="24">
                  <c:v>3.0136639999999999</c:v>
                </c:pt>
                <c:pt idx="25">
                  <c:v>3.0215360000000002</c:v>
                </c:pt>
                <c:pt idx="26">
                  <c:v>3.0267840000000001</c:v>
                </c:pt>
                <c:pt idx="27">
                  <c:v>3.0254720000000002</c:v>
                </c:pt>
                <c:pt idx="28">
                  <c:v>3.0294080000000001</c:v>
                </c:pt>
                <c:pt idx="29">
                  <c:v>3.0304039999999999</c:v>
                </c:pt>
                <c:pt idx="30">
                  <c:v>3.0123519999999999</c:v>
                </c:pt>
                <c:pt idx="31">
                  <c:v>2.923136</c:v>
                </c:pt>
                <c:pt idx="32">
                  <c:v>2.86016</c:v>
                </c:pt>
                <c:pt idx="33">
                  <c:v>2.861472</c:v>
                </c:pt>
                <c:pt idx="34">
                  <c:v>2.8431039999999999</c:v>
                </c:pt>
                <c:pt idx="35">
                  <c:v>2.8522880000000002</c:v>
                </c:pt>
                <c:pt idx="36">
                  <c:v>2.7958720000000001</c:v>
                </c:pt>
                <c:pt idx="37">
                  <c:v>2.7971840000000001</c:v>
                </c:pt>
                <c:pt idx="38">
                  <c:v>2.7893119999999998</c:v>
                </c:pt>
                <c:pt idx="39">
                  <c:v>2.7866879999999998</c:v>
                </c:pt>
                <c:pt idx="40">
                  <c:v>2.747328</c:v>
                </c:pt>
                <c:pt idx="41">
                  <c:v>2.688288</c:v>
                </c:pt>
                <c:pt idx="42">
                  <c:v>2.6449919999999998</c:v>
                </c:pt>
                <c:pt idx="43">
                  <c:v>2.6075789999999999</c:v>
                </c:pt>
                <c:pt idx="44">
                  <c:v>2.5721820000000002</c:v>
                </c:pt>
                <c:pt idx="45">
                  <c:v>2.5577610000000002</c:v>
                </c:pt>
                <c:pt idx="46">
                  <c:v>2.5249860000000002</c:v>
                </c:pt>
                <c:pt idx="47">
                  <c:v>2.5066320000000002</c:v>
                </c:pt>
                <c:pt idx="48">
                  <c:v>2.4869669999999999</c:v>
                </c:pt>
                <c:pt idx="49">
                  <c:v>2.4659909999999998</c:v>
                </c:pt>
                <c:pt idx="50">
                  <c:v>2.4581249999999999</c:v>
                </c:pt>
                <c:pt idx="51">
                  <c:v>2.4450150000000002</c:v>
                </c:pt>
                <c:pt idx="52">
                  <c:v>2.4292829999999999</c:v>
                </c:pt>
                <c:pt idx="53">
                  <c:v>2.4221900000000001</c:v>
                </c:pt>
                <c:pt idx="54">
                  <c:v>2.4117099999999998</c:v>
                </c:pt>
                <c:pt idx="55">
                  <c:v>2.3986100000000001</c:v>
                </c:pt>
                <c:pt idx="56">
                  <c:v>2.3938860000000002</c:v>
                </c:pt>
                <c:pt idx="57">
                  <c:v>2.384709</c:v>
                </c:pt>
                <c:pt idx="58">
                  <c:v>2.3711000000000002</c:v>
                </c:pt>
                <c:pt idx="59">
                  <c:v>2.3658600000000001</c:v>
                </c:pt>
                <c:pt idx="60">
                  <c:v>2.3611110000000002</c:v>
                </c:pt>
                <c:pt idx="61">
                  <c:v>2.3475199999999998</c:v>
                </c:pt>
                <c:pt idx="62">
                  <c:v>2.3493119999999998</c:v>
                </c:pt>
                <c:pt idx="63">
                  <c:v>2.3357299999999999</c:v>
                </c:pt>
                <c:pt idx="64">
                  <c:v>2.3317999999999999</c:v>
                </c:pt>
                <c:pt idx="65">
                  <c:v>2.32525</c:v>
                </c:pt>
                <c:pt idx="66">
                  <c:v>2.3187000000000002</c:v>
                </c:pt>
                <c:pt idx="67">
                  <c:v>2.3173900000000001</c:v>
                </c:pt>
                <c:pt idx="68">
                  <c:v>2.3173900000000001</c:v>
                </c:pt>
                <c:pt idx="69">
                  <c:v>2.3069099999999998</c:v>
                </c:pt>
                <c:pt idx="70">
                  <c:v>2.30036</c:v>
                </c:pt>
                <c:pt idx="71">
                  <c:v>2.2925</c:v>
                </c:pt>
                <c:pt idx="72">
                  <c:v>2.2925</c:v>
                </c:pt>
                <c:pt idx="73">
                  <c:v>2.2925</c:v>
                </c:pt>
                <c:pt idx="74">
                  <c:v>2.2859500000000001</c:v>
                </c:pt>
                <c:pt idx="75">
                  <c:v>2.28464</c:v>
                </c:pt>
                <c:pt idx="76">
                  <c:v>2.28071</c:v>
                </c:pt>
                <c:pt idx="77">
                  <c:v>2.282451</c:v>
                </c:pt>
                <c:pt idx="78">
                  <c:v>2.28071</c:v>
                </c:pt>
                <c:pt idx="79">
                  <c:v>2.2780900000000002</c:v>
                </c:pt>
                <c:pt idx="80">
                  <c:v>2.2715399999999999</c:v>
                </c:pt>
                <c:pt idx="81">
                  <c:v>2.26892</c:v>
                </c:pt>
                <c:pt idx="82">
                  <c:v>2.2623700000000002</c:v>
                </c:pt>
                <c:pt idx="83">
                  <c:v>2.26803</c:v>
                </c:pt>
                <c:pt idx="84">
                  <c:v>2.2663000000000002</c:v>
                </c:pt>
                <c:pt idx="85">
                  <c:v>2.2558199999999999</c:v>
                </c:pt>
                <c:pt idx="86">
                  <c:v>2.2505799999999998</c:v>
                </c:pt>
                <c:pt idx="87">
                  <c:v>2.2545099999999998</c:v>
                </c:pt>
                <c:pt idx="88">
                  <c:v>2.2505799999999998</c:v>
                </c:pt>
                <c:pt idx="89">
                  <c:v>2.2518899999999999</c:v>
                </c:pt>
                <c:pt idx="90">
                  <c:v>2.2518899999999999</c:v>
                </c:pt>
                <c:pt idx="91">
                  <c:v>2.24403</c:v>
                </c:pt>
                <c:pt idx="92">
                  <c:v>2.2414100000000001</c:v>
                </c:pt>
                <c:pt idx="93">
                  <c:v>2.2401</c:v>
                </c:pt>
                <c:pt idx="94">
                  <c:v>2.24403</c:v>
                </c:pt>
                <c:pt idx="95">
                  <c:v>2.2348599999999998</c:v>
                </c:pt>
                <c:pt idx="96">
                  <c:v>2.23617</c:v>
                </c:pt>
                <c:pt idx="97">
                  <c:v>2.2296200000000002</c:v>
                </c:pt>
                <c:pt idx="98">
                  <c:v>2.22831</c:v>
                </c:pt>
                <c:pt idx="99">
                  <c:v>2.2269999999999999</c:v>
                </c:pt>
                <c:pt idx="100">
                  <c:v>2.23224</c:v>
                </c:pt>
                <c:pt idx="101">
                  <c:v>2.22831</c:v>
                </c:pt>
                <c:pt idx="102">
                  <c:v>2.2256900000000002</c:v>
                </c:pt>
                <c:pt idx="103">
                  <c:v>2.2256900000000002</c:v>
                </c:pt>
                <c:pt idx="104">
                  <c:v>2.22045</c:v>
                </c:pt>
                <c:pt idx="105">
                  <c:v>2.2256900000000002</c:v>
                </c:pt>
                <c:pt idx="106">
                  <c:v>2.2296200000000002</c:v>
                </c:pt>
                <c:pt idx="107">
                  <c:v>2.22045</c:v>
                </c:pt>
                <c:pt idx="108">
                  <c:v>2.2152099999999999</c:v>
                </c:pt>
                <c:pt idx="109">
                  <c:v>2.2152099999999999</c:v>
                </c:pt>
                <c:pt idx="110">
                  <c:v>2.2178300000000002</c:v>
                </c:pt>
                <c:pt idx="111">
                  <c:v>2.2178300000000002</c:v>
                </c:pt>
                <c:pt idx="112">
                  <c:v>2.2139000000000002</c:v>
                </c:pt>
                <c:pt idx="113">
                  <c:v>2.2125900000000001</c:v>
                </c:pt>
                <c:pt idx="114">
                  <c:v>2.2125900000000001</c:v>
                </c:pt>
                <c:pt idx="115">
                  <c:v>2.2112799999999999</c:v>
                </c:pt>
                <c:pt idx="116">
                  <c:v>2.2086600000000001</c:v>
                </c:pt>
                <c:pt idx="117">
                  <c:v>2.2073499999999999</c:v>
                </c:pt>
                <c:pt idx="118">
                  <c:v>2.2073499999999999</c:v>
                </c:pt>
                <c:pt idx="119">
                  <c:v>2.2086600000000001</c:v>
                </c:pt>
                <c:pt idx="120">
                  <c:v>2.2099700000000002</c:v>
                </c:pt>
                <c:pt idx="121">
                  <c:v>2.2047300000000001</c:v>
                </c:pt>
                <c:pt idx="122">
                  <c:v>2.2060399999999998</c:v>
                </c:pt>
                <c:pt idx="123">
                  <c:v>2.2060399999999998</c:v>
                </c:pt>
                <c:pt idx="124">
                  <c:v>2.2060399999999998</c:v>
                </c:pt>
                <c:pt idx="125">
                  <c:v>2.2099700000000002</c:v>
                </c:pt>
                <c:pt idx="126">
                  <c:v>2.2034199999999999</c:v>
                </c:pt>
                <c:pt idx="127">
                  <c:v>2.2021099999999998</c:v>
                </c:pt>
                <c:pt idx="128">
                  <c:v>2.2060399999999998</c:v>
                </c:pt>
                <c:pt idx="129">
                  <c:v>2.1968700000000001</c:v>
                </c:pt>
                <c:pt idx="130">
                  <c:v>2.1968700000000001</c:v>
                </c:pt>
                <c:pt idx="131">
                  <c:v>2.19556</c:v>
                </c:pt>
                <c:pt idx="132">
                  <c:v>2.1968700000000001</c:v>
                </c:pt>
                <c:pt idx="133">
                  <c:v>2.1981799999999998</c:v>
                </c:pt>
                <c:pt idx="134">
                  <c:v>2.19556</c:v>
                </c:pt>
                <c:pt idx="135">
                  <c:v>2.1994899999999999</c:v>
                </c:pt>
                <c:pt idx="136">
                  <c:v>2.4156399999999998</c:v>
                </c:pt>
                <c:pt idx="137">
                  <c:v>2.2387899999999998</c:v>
                </c:pt>
                <c:pt idx="138">
                  <c:v>2.4732799999999999</c:v>
                </c:pt>
                <c:pt idx="139">
                  <c:v>0.27802500000000002</c:v>
                </c:pt>
                <c:pt idx="140">
                  <c:v>0.27195900000000001</c:v>
                </c:pt>
                <c:pt idx="141">
                  <c:v>0.26791500000000001</c:v>
                </c:pt>
                <c:pt idx="142">
                  <c:v>0.26589299999999999</c:v>
                </c:pt>
                <c:pt idx="143">
                  <c:v>0.29521199999999997</c:v>
                </c:pt>
                <c:pt idx="144">
                  <c:v>0.26387100000000002</c:v>
                </c:pt>
                <c:pt idx="145">
                  <c:v>0.26285999999999998</c:v>
                </c:pt>
                <c:pt idx="146">
                  <c:v>0.261849</c:v>
                </c:pt>
                <c:pt idx="147">
                  <c:v>0.26387100000000002</c:v>
                </c:pt>
                <c:pt idx="148">
                  <c:v>0.26285999999999998</c:v>
                </c:pt>
                <c:pt idx="149">
                  <c:v>0.26083800000000001</c:v>
                </c:pt>
                <c:pt idx="150">
                  <c:v>0.26083800000000001</c:v>
                </c:pt>
                <c:pt idx="151">
                  <c:v>0.26083800000000001</c:v>
                </c:pt>
                <c:pt idx="152">
                  <c:v>0.26083800000000001</c:v>
                </c:pt>
                <c:pt idx="153">
                  <c:v>0.26083800000000001</c:v>
                </c:pt>
                <c:pt idx="154">
                  <c:v>0.26083800000000001</c:v>
                </c:pt>
                <c:pt idx="155">
                  <c:v>0.261849</c:v>
                </c:pt>
                <c:pt idx="156">
                  <c:v>0.26083800000000001</c:v>
                </c:pt>
                <c:pt idx="157">
                  <c:v>0.26083800000000001</c:v>
                </c:pt>
                <c:pt idx="158">
                  <c:v>0.26083800000000001</c:v>
                </c:pt>
                <c:pt idx="159">
                  <c:v>0.52154999999999996</c:v>
                </c:pt>
                <c:pt idx="160">
                  <c:v>0.26285999999999998</c:v>
                </c:pt>
                <c:pt idx="161">
                  <c:v>0.26083800000000001</c:v>
                </c:pt>
                <c:pt idx="162">
                  <c:v>0.25982699999999997</c:v>
                </c:pt>
                <c:pt idx="163">
                  <c:v>0.26083800000000001</c:v>
                </c:pt>
                <c:pt idx="164">
                  <c:v>0.25982699999999997</c:v>
                </c:pt>
                <c:pt idx="165">
                  <c:v>0.26083800000000001</c:v>
                </c:pt>
                <c:pt idx="166">
                  <c:v>0.261849</c:v>
                </c:pt>
                <c:pt idx="167">
                  <c:v>0.261849</c:v>
                </c:pt>
                <c:pt idx="168">
                  <c:v>0.261849</c:v>
                </c:pt>
                <c:pt idx="169">
                  <c:v>0.26083800000000001</c:v>
                </c:pt>
                <c:pt idx="170">
                  <c:v>0.261849</c:v>
                </c:pt>
                <c:pt idx="171">
                  <c:v>0.26083800000000001</c:v>
                </c:pt>
                <c:pt idx="172">
                  <c:v>0.261849</c:v>
                </c:pt>
                <c:pt idx="173">
                  <c:v>0.26158999999999999</c:v>
                </c:pt>
                <c:pt idx="174">
                  <c:v>0.26083800000000001</c:v>
                </c:pt>
                <c:pt idx="175">
                  <c:v>0.26083800000000001</c:v>
                </c:pt>
                <c:pt idx="176">
                  <c:v>0.261849</c:v>
                </c:pt>
                <c:pt idx="177">
                  <c:v>1.201746</c:v>
                </c:pt>
                <c:pt idx="178">
                  <c:v>0.26285999999999998</c:v>
                </c:pt>
                <c:pt idx="179">
                  <c:v>0.261849</c:v>
                </c:pt>
                <c:pt idx="180">
                  <c:v>0.261849</c:v>
                </c:pt>
                <c:pt idx="181">
                  <c:v>0.261849</c:v>
                </c:pt>
                <c:pt idx="182">
                  <c:v>0.26285999999999998</c:v>
                </c:pt>
                <c:pt idx="183">
                  <c:v>0.261849</c:v>
                </c:pt>
                <c:pt idx="184">
                  <c:v>0.261849</c:v>
                </c:pt>
                <c:pt idx="185">
                  <c:v>0.261849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file1.txt!$J$1</c:f>
              <c:strCache>
                <c:ptCount val="1"/>
                <c:pt idx="0">
                  <c:v>A7</c:v>
                </c:pt>
              </c:strCache>
            </c:strRef>
          </c:tx>
          <c:spPr>
            <a:ln w="38100">
              <a:solidFill>
                <a:srgbClr val="DD2D32"/>
              </a:solidFill>
              <a:prstDash val="solid"/>
            </a:ln>
          </c:spPr>
          <c:marker>
            <c:symbol val="none"/>
          </c:marker>
          <c:val>
            <c:numRef>
              <c:f>file1.txt!$J$2:$J$187</c:f>
              <c:numCache>
                <c:formatCode>General</c:formatCode>
                <c:ptCount val="186"/>
                <c:pt idx="0">
                  <c:v>8.0659999999999996E-2</c:v>
                </c:pt>
                <c:pt idx="1">
                  <c:v>8.0659999999999996E-2</c:v>
                </c:pt>
                <c:pt idx="2">
                  <c:v>8.2839999999999997E-2</c:v>
                </c:pt>
                <c:pt idx="3">
                  <c:v>8.1750000000000003E-2</c:v>
                </c:pt>
                <c:pt idx="4">
                  <c:v>8.0659999999999996E-2</c:v>
                </c:pt>
                <c:pt idx="5">
                  <c:v>8.2839999999999997E-2</c:v>
                </c:pt>
                <c:pt idx="6">
                  <c:v>0.17580000000000001</c:v>
                </c:pt>
                <c:pt idx="7">
                  <c:v>0.143484</c:v>
                </c:pt>
                <c:pt idx="8">
                  <c:v>0.15707299999999999</c:v>
                </c:pt>
                <c:pt idx="9">
                  <c:v>0.11501</c:v>
                </c:pt>
                <c:pt idx="10">
                  <c:v>0.114135</c:v>
                </c:pt>
                <c:pt idx="11">
                  <c:v>0.17130000000000001</c:v>
                </c:pt>
                <c:pt idx="12">
                  <c:v>0.13575000000000001</c:v>
                </c:pt>
                <c:pt idx="13">
                  <c:v>0.13092200000000001</c:v>
                </c:pt>
                <c:pt idx="14">
                  <c:v>9.5743999999999996E-2</c:v>
                </c:pt>
                <c:pt idx="15">
                  <c:v>8.3930000000000005E-2</c:v>
                </c:pt>
                <c:pt idx="16">
                  <c:v>8.1750000000000003E-2</c:v>
                </c:pt>
                <c:pt idx="17">
                  <c:v>8.2687999999999998E-2</c:v>
                </c:pt>
                <c:pt idx="18">
                  <c:v>9.9912000000000001E-2</c:v>
                </c:pt>
                <c:pt idx="19">
                  <c:v>8.5019999999999998E-2</c:v>
                </c:pt>
                <c:pt idx="20">
                  <c:v>0.10968600000000001</c:v>
                </c:pt>
                <c:pt idx="21">
                  <c:v>9.0469999999999995E-2</c:v>
                </c:pt>
                <c:pt idx="22">
                  <c:v>9.0469999999999995E-2</c:v>
                </c:pt>
                <c:pt idx="23">
                  <c:v>9.1560000000000002E-2</c:v>
                </c:pt>
                <c:pt idx="24">
                  <c:v>9.4829999999999998E-2</c:v>
                </c:pt>
                <c:pt idx="25">
                  <c:v>9.5920000000000005E-2</c:v>
                </c:pt>
                <c:pt idx="26">
                  <c:v>9.5920000000000005E-2</c:v>
                </c:pt>
                <c:pt idx="27">
                  <c:v>9.5743999999999996E-2</c:v>
                </c:pt>
                <c:pt idx="28">
                  <c:v>9.7009999999999999E-2</c:v>
                </c:pt>
                <c:pt idx="29">
                  <c:v>9.8100000000000007E-2</c:v>
                </c:pt>
                <c:pt idx="30">
                  <c:v>9.8100000000000007E-2</c:v>
                </c:pt>
                <c:pt idx="31">
                  <c:v>9.919E-2</c:v>
                </c:pt>
                <c:pt idx="32">
                  <c:v>9.8100000000000007E-2</c:v>
                </c:pt>
                <c:pt idx="33">
                  <c:v>0.10137</c:v>
                </c:pt>
                <c:pt idx="34">
                  <c:v>0.105439</c:v>
                </c:pt>
                <c:pt idx="35">
                  <c:v>9.8100000000000007E-2</c:v>
                </c:pt>
                <c:pt idx="36">
                  <c:v>9.8100000000000007E-2</c:v>
                </c:pt>
                <c:pt idx="37">
                  <c:v>9.8100000000000007E-2</c:v>
                </c:pt>
                <c:pt idx="38">
                  <c:v>9.919E-2</c:v>
                </c:pt>
                <c:pt idx="39">
                  <c:v>9.8100000000000007E-2</c:v>
                </c:pt>
                <c:pt idx="40">
                  <c:v>9.8100000000000007E-2</c:v>
                </c:pt>
                <c:pt idx="41">
                  <c:v>9.7009999999999999E-2</c:v>
                </c:pt>
                <c:pt idx="42">
                  <c:v>9.7009999999999999E-2</c:v>
                </c:pt>
                <c:pt idx="43">
                  <c:v>9.919E-2</c:v>
                </c:pt>
                <c:pt idx="44">
                  <c:v>9.7009999999999999E-2</c:v>
                </c:pt>
                <c:pt idx="45">
                  <c:v>9.5920000000000005E-2</c:v>
                </c:pt>
                <c:pt idx="46">
                  <c:v>9.5920000000000005E-2</c:v>
                </c:pt>
                <c:pt idx="47">
                  <c:v>9.5920000000000005E-2</c:v>
                </c:pt>
                <c:pt idx="48">
                  <c:v>9.7009999999999999E-2</c:v>
                </c:pt>
                <c:pt idx="49">
                  <c:v>9.7009999999999999E-2</c:v>
                </c:pt>
                <c:pt idx="50">
                  <c:v>9.5920000000000005E-2</c:v>
                </c:pt>
                <c:pt idx="51">
                  <c:v>9.4829999999999998E-2</c:v>
                </c:pt>
                <c:pt idx="52">
                  <c:v>9.4829999999999998E-2</c:v>
                </c:pt>
                <c:pt idx="53">
                  <c:v>9.5920000000000005E-2</c:v>
                </c:pt>
                <c:pt idx="54">
                  <c:v>9.5920000000000005E-2</c:v>
                </c:pt>
                <c:pt idx="55">
                  <c:v>9.4829999999999998E-2</c:v>
                </c:pt>
                <c:pt idx="56">
                  <c:v>9.3740000000000004E-2</c:v>
                </c:pt>
                <c:pt idx="57">
                  <c:v>9.3740000000000004E-2</c:v>
                </c:pt>
                <c:pt idx="58">
                  <c:v>9.4829999999999998E-2</c:v>
                </c:pt>
                <c:pt idx="59">
                  <c:v>9.4829999999999998E-2</c:v>
                </c:pt>
                <c:pt idx="60">
                  <c:v>9.3740000000000004E-2</c:v>
                </c:pt>
                <c:pt idx="61">
                  <c:v>9.3740000000000004E-2</c:v>
                </c:pt>
                <c:pt idx="62">
                  <c:v>9.3740000000000004E-2</c:v>
                </c:pt>
                <c:pt idx="63">
                  <c:v>9.3740000000000004E-2</c:v>
                </c:pt>
                <c:pt idx="64">
                  <c:v>9.3740000000000004E-2</c:v>
                </c:pt>
                <c:pt idx="65">
                  <c:v>9.3740000000000004E-2</c:v>
                </c:pt>
                <c:pt idx="66">
                  <c:v>9.2480000000000007E-2</c:v>
                </c:pt>
                <c:pt idx="67">
                  <c:v>9.2649999999999996E-2</c:v>
                </c:pt>
                <c:pt idx="68">
                  <c:v>9.3740000000000004E-2</c:v>
                </c:pt>
                <c:pt idx="69">
                  <c:v>9.3740000000000004E-2</c:v>
                </c:pt>
                <c:pt idx="70">
                  <c:v>9.3740000000000004E-2</c:v>
                </c:pt>
                <c:pt idx="71">
                  <c:v>9.2649999999999996E-2</c:v>
                </c:pt>
                <c:pt idx="72">
                  <c:v>9.2649999999999996E-2</c:v>
                </c:pt>
                <c:pt idx="73">
                  <c:v>9.2649999999999996E-2</c:v>
                </c:pt>
                <c:pt idx="74">
                  <c:v>9.3740000000000004E-2</c:v>
                </c:pt>
                <c:pt idx="75">
                  <c:v>9.2649999999999996E-2</c:v>
                </c:pt>
                <c:pt idx="76">
                  <c:v>9.1560000000000002E-2</c:v>
                </c:pt>
                <c:pt idx="77">
                  <c:v>9.2649999999999996E-2</c:v>
                </c:pt>
                <c:pt idx="78">
                  <c:v>9.5920000000000005E-2</c:v>
                </c:pt>
                <c:pt idx="79">
                  <c:v>9.2649999999999996E-2</c:v>
                </c:pt>
                <c:pt idx="80">
                  <c:v>9.2649999999999996E-2</c:v>
                </c:pt>
                <c:pt idx="81">
                  <c:v>9.1560000000000002E-2</c:v>
                </c:pt>
                <c:pt idx="82">
                  <c:v>9.1560000000000002E-2</c:v>
                </c:pt>
                <c:pt idx="83">
                  <c:v>9.2649999999999996E-2</c:v>
                </c:pt>
                <c:pt idx="84">
                  <c:v>9.1560000000000002E-2</c:v>
                </c:pt>
                <c:pt idx="85">
                  <c:v>9.1560000000000002E-2</c:v>
                </c:pt>
                <c:pt idx="86">
                  <c:v>9.1560000000000002E-2</c:v>
                </c:pt>
                <c:pt idx="87">
                  <c:v>9.1560000000000002E-2</c:v>
                </c:pt>
                <c:pt idx="88">
                  <c:v>9.2649999999999996E-2</c:v>
                </c:pt>
                <c:pt idx="89">
                  <c:v>9.2649999999999996E-2</c:v>
                </c:pt>
                <c:pt idx="90">
                  <c:v>9.1560000000000002E-2</c:v>
                </c:pt>
                <c:pt idx="91">
                  <c:v>9.0469999999999995E-2</c:v>
                </c:pt>
                <c:pt idx="92">
                  <c:v>9.1560000000000002E-2</c:v>
                </c:pt>
                <c:pt idx="93">
                  <c:v>9.1560000000000002E-2</c:v>
                </c:pt>
                <c:pt idx="94">
                  <c:v>9.1560000000000002E-2</c:v>
                </c:pt>
                <c:pt idx="95">
                  <c:v>9.1560000000000002E-2</c:v>
                </c:pt>
                <c:pt idx="96">
                  <c:v>9.0469999999999995E-2</c:v>
                </c:pt>
                <c:pt idx="97">
                  <c:v>9.0469999999999995E-2</c:v>
                </c:pt>
                <c:pt idx="98">
                  <c:v>9.0469999999999995E-2</c:v>
                </c:pt>
                <c:pt idx="99">
                  <c:v>9.1560000000000002E-2</c:v>
                </c:pt>
                <c:pt idx="100">
                  <c:v>9.0469999999999995E-2</c:v>
                </c:pt>
                <c:pt idx="101">
                  <c:v>9.0469999999999995E-2</c:v>
                </c:pt>
                <c:pt idx="102">
                  <c:v>9.1560000000000002E-2</c:v>
                </c:pt>
                <c:pt idx="103">
                  <c:v>9.0469999999999995E-2</c:v>
                </c:pt>
                <c:pt idx="104">
                  <c:v>9.1560000000000002E-2</c:v>
                </c:pt>
                <c:pt idx="105">
                  <c:v>9.0469999999999995E-2</c:v>
                </c:pt>
                <c:pt idx="106">
                  <c:v>8.9380000000000001E-2</c:v>
                </c:pt>
                <c:pt idx="107">
                  <c:v>9.0469999999999995E-2</c:v>
                </c:pt>
                <c:pt idx="108">
                  <c:v>9.1560000000000002E-2</c:v>
                </c:pt>
                <c:pt idx="109">
                  <c:v>9.0469999999999995E-2</c:v>
                </c:pt>
                <c:pt idx="110">
                  <c:v>9.0469999999999995E-2</c:v>
                </c:pt>
                <c:pt idx="111">
                  <c:v>9.1560000000000002E-2</c:v>
                </c:pt>
                <c:pt idx="112">
                  <c:v>9.0469999999999995E-2</c:v>
                </c:pt>
                <c:pt idx="113">
                  <c:v>9.0469999999999995E-2</c:v>
                </c:pt>
                <c:pt idx="114">
                  <c:v>9.0469999999999995E-2</c:v>
                </c:pt>
                <c:pt idx="115">
                  <c:v>9.0469999999999995E-2</c:v>
                </c:pt>
                <c:pt idx="116">
                  <c:v>8.9216000000000004E-2</c:v>
                </c:pt>
                <c:pt idx="117">
                  <c:v>9.0469999999999995E-2</c:v>
                </c:pt>
                <c:pt idx="118">
                  <c:v>9.0469999999999995E-2</c:v>
                </c:pt>
                <c:pt idx="119">
                  <c:v>9.0469999999999995E-2</c:v>
                </c:pt>
                <c:pt idx="120">
                  <c:v>9.0469999999999995E-2</c:v>
                </c:pt>
                <c:pt idx="121">
                  <c:v>8.9380000000000001E-2</c:v>
                </c:pt>
                <c:pt idx="122">
                  <c:v>9.0469999999999995E-2</c:v>
                </c:pt>
                <c:pt idx="123">
                  <c:v>9.0469999999999995E-2</c:v>
                </c:pt>
                <c:pt idx="124">
                  <c:v>9.0469999999999995E-2</c:v>
                </c:pt>
                <c:pt idx="125">
                  <c:v>8.9216000000000004E-2</c:v>
                </c:pt>
                <c:pt idx="126">
                  <c:v>8.8127999999999998E-2</c:v>
                </c:pt>
                <c:pt idx="127">
                  <c:v>8.9380000000000001E-2</c:v>
                </c:pt>
                <c:pt idx="128">
                  <c:v>9.0469999999999995E-2</c:v>
                </c:pt>
                <c:pt idx="129">
                  <c:v>9.0469999999999995E-2</c:v>
                </c:pt>
                <c:pt idx="130">
                  <c:v>8.9380000000000001E-2</c:v>
                </c:pt>
                <c:pt idx="131">
                  <c:v>8.9380000000000001E-2</c:v>
                </c:pt>
                <c:pt idx="132">
                  <c:v>9.0303999999999995E-2</c:v>
                </c:pt>
                <c:pt idx="133">
                  <c:v>9.0469999999999995E-2</c:v>
                </c:pt>
                <c:pt idx="134">
                  <c:v>8.9380000000000001E-2</c:v>
                </c:pt>
                <c:pt idx="135">
                  <c:v>8.9380000000000001E-2</c:v>
                </c:pt>
                <c:pt idx="136">
                  <c:v>9.0469999999999995E-2</c:v>
                </c:pt>
                <c:pt idx="137">
                  <c:v>8.9380000000000001E-2</c:v>
                </c:pt>
                <c:pt idx="138">
                  <c:v>0.17757600000000001</c:v>
                </c:pt>
                <c:pt idx="139">
                  <c:v>8.5019999999999998E-2</c:v>
                </c:pt>
                <c:pt idx="140">
                  <c:v>7.9570000000000002E-2</c:v>
                </c:pt>
                <c:pt idx="141">
                  <c:v>7.8479999999999994E-2</c:v>
                </c:pt>
                <c:pt idx="142">
                  <c:v>7.8479999999999994E-2</c:v>
                </c:pt>
                <c:pt idx="143">
                  <c:v>0.15470400000000001</c:v>
                </c:pt>
                <c:pt idx="144">
                  <c:v>7.739E-2</c:v>
                </c:pt>
                <c:pt idx="145">
                  <c:v>8.1750000000000003E-2</c:v>
                </c:pt>
                <c:pt idx="146">
                  <c:v>7.6300000000000007E-2</c:v>
                </c:pt>
                <c:pt idx="147">
                  <c:v>7.5209999999999999E-2</c:v>
                </c:pt>
                <c:pt idx="148">
                  <c:v>7.739E-2</c:v>
                </c:pt>
                <c:pt idx="149">
                  <c:v>7.5209999999999999E-2</c:v>
                </c:pt>
                <c:pt idx="150">
                  <c:v>8.6735999999999994E-2</c:v>
                </c:pt>
                <c:pt idx="151">
                  <c:v>7.739E-2</c:v>
                </c:pt>
                <c:pt idx="152">
                  <c:v>7.4120000000000005E-2</c:v>
                </c:pt>
                <c:pt idx="153">
                  <c:v>7.5209999999999999E-2</c:v>
                </c:pt>
                <c:pt idx="154">
                  <c:v>7.5072E-2</c:v>
                </c:pt>
                <c:pt idx="155">
                  <c:v>7.4120000000000005E-2</c:v>
                </c:pt>
                <c:pt idx="156">
                  <c:v>0.108664</c:v>
                </c:pt>
                <c:pt idx="157">
                  <c:v>7.4120000000000005E-2</c:v>
                </c:pt>
                <c:pt idx="158">
                  <c:v>7.3983999999999994E-2</c:v>
                </c:pt>
                <c:pt idx="159">
                  <c:v>0.18734400000000001</c:v>
                </c:pt>
                <c:pt idx="160">
                  <c:v>7.6160000000000005E-2</c:v>
                </c:pt>
                <c:pt idx="161">
                  <c:v>7.6300000000000007E-2</c:v>
                </c:pt>
                <c:pt idx="162">
                  <c:v>8.4315000000000001E-2</c:v>
                </c:pt>
                <c:pt idx="163">
                  <c:v>7.5209999999999999E-2</c:v>
                </c:pt>
                <c:pt idx="164">
                  <c:v>7.6160000000000005E-2</c:v>
                </c:pt>
                <c:pt idx="165">
                  <c:v>7.4120000000000005E-2</c:v>
                </c:pt>
                <c:pt idx="166">
                  <c:v>7.5209999999999999E-2</c:v>
                </c:pt>
                <c:pt idx="167">
                  <c:v>7.7247999999999997E-2</c:v>
                </c:pt>
                <c:pt idx="168">
                  <c:v>7.4120000000000005E-2</c:v>
                </c:pt>
                <c:pt idx="169">
                  <c:v>9.8919000000000007E-2</c:v>
                </c:pt>
                <c:pt idx="170">
                  <c:v>7.1940000000000004E-2</c:v>
                </c:pt>
                <c:pt idx="171">
                  <c:v>7.4120000000000005E-2</c:v>
                </c:pt>
                <c:pt idx="172">
                  <c:v>7.4120000000000005E-2</c:v>
                </c:pt>
                <c:pt idx="173">
                  <c:v>8.7137000000000006E-2</c:v>
                </c:pt>
                <c:pt idx="174">
                  <c:v>7.3029999999999998E-2</c:v>
                </c:pt>
                <c:pt idx="175">
                  <c:v>7.3029999999999998E-2</c:v>
                </c:pt>
                <c:pt idx="176">
                  <c:v>7.3983999999999994E-2</c:v>
                </c:pt>
                <c:pt idx="177">
                  <c:v>0.10620599999999999</c:v>
                </c:pt>
                <c:pt idx="178">
                  <c:v>7.5209999999999999E-2</c:v>
                </c:pt>
                <c:pt idx="179">
                  <c:v>7.4120000000000005E-2</c:v>
                </c:pt>
                <c:pt idx="180">
                  <c:v>7.4120000000000005E-2</c:v>
                </c:pt>
                <c:pt idx="181">
                  <c:v>8.0659999999999996E-2</c:v>
                </c:pt>
                <c:pt idx="182">
                  <c:v>7.5209999999999999E-2</c:v>
                </c:pt>
                <c:pt idx="183">
                  <c:v>7.6300000000000007E-2</c:v>
                </c:pt>
                <c:pt idx="184">
                  <c:v>7.6300000000000007E-2</c:v>
                </c:pt>
                <c:pt idx="185">
                  <c:v>7.5209999999999999E-2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file1.txt!$K$1</c:f>
              <c:strCache>
                <c:ptCount val="1"/>
                <c:pt idx="0">
                  <c:v>MEM</c:v>
                </c:pt>
              </c:strCache>
            </c:strRef>
          </c:tx>
          <c:spPr>
            <a:ln w="38100">
              <a:solidFill>
                <a:srgbClr val="A2BD90"/>
              </a:solidFill>
              <a:prstDash val="solid"/>
            </a:ln>
          </c:spPr>
          <c:marker>
            <c:symbol val="none"/>
          </c:marker>
          <c:val>
            <c:numRef>
              <c:f>file1.txt!$K$2:$K$187</c:f>
              <c:numCache>
                <c:formatCode>General</c:formatCode>
                <c:ptCount val="186"/>
                <c:pt idx="0">
                  <c:v>8.5050000000000001E-2</c:v>
                </c:pt>
                <c:pt idx="1">
                  <c:v>8.7480000000000002E-2</c:v>
                </c:pt>
                <c:pt idx="2">
                  <c:v>8.7480000000000002E-2</c:v>
                </c:pt>
                <c:pt idx="3">
                  <c:v>8.6264999999999994E-2</c:v>
                </c:pt>
                <c:pt idx="4">
                  <c:v>8.5050000000000001E-2</c:v>
                </c:pt>
                <c:pt idx="5">
                  <c:v>9.2340000000000005E-2</c:v>
                </c:pt>
                <c:pt idx="6">
                  <c:v>0.14105599999999999</c:v>
                </c:pt>
                <c:pt idx="7">
                  <c:v>0.114304</c:v>
                </c:pt>
                <c:pt idx="8">
                  <c:v>0.114304</c:v>
                </c:pt>
                <c:pt idx="9">
                  <c:v>0.10831300000000001</c:v>
                </c:pt>
                <c:pt idx="10">
                  <c:v>0.11308799999999999</c:v>
                </c:pt>
                <c:pt idx="11">
                  <c:v>8.5050000000000001E-2</c:v>
                </c:pt>
                <c:pt idx="12">
                  <c:v>0.10944</c:v>
                </c:pt>
                <c:pt idx="13">
                  <c:v>0.147257</c:v>
                </c:pt>
                <c:pt idx="14">
                  <c:v>8.6264999999999994E-2</c:v>
                </c:pt>
                <c:pt idx="15">
                  <c:v>8.8694999999999996E-2</c:v>
                </c:pt>
                <c:pt idx="16">
                  <c:v>8.6264999999999994E-2</c:v>
                </c:pt>
                <c:pt idx="17">
                  <c:v>0.11552</c:v>
                </c:pt>
                <c:pt idx="18">
                  <c:v>0.11552</c:v>
                </c:pt>
                <c:pt idx="19">
                  <c:v>0.10335999999999999</c:v>
                </c:pt>
                <c:pt idx="20">
                  <c:v>0.16836000000000001</c:v>
                </c:pt>
                <c:pt idx="21">
                  <c:v>0.12413399999999999</c:v>
                </c:pt>
                <c:pt idx="22">
                  <c:v>8.6264999999999994E-2</c:v>
                </c:pt>
                <c:pt idx="23">
                  <c:v>8.3835000000000007E-2</c:v>
                </c:pt>
                <c:pt idx="24">
                  <c:v>8.3835000000000007E-2</c:v>
                </c:pt>
                <c:pt idx="25">
                  <c:v>8.3835000000000007E-2</c:v>
                </c:pt>
                <c:pt idx="26">
                  <c:v>8.3835000000000007E-2</c:v>
                </c:pt>
                <c:pt idx="27">
                  <c:v>8.6264999999999994E-2</c:v>
                </c:pt>
                <c:pt idx="28">
                  <c:v>8.6264999999999994E-2</c:v>
                </c:pt>
                <c:pt idx="29">
                  <c:v>8.6264999999999994E-2</c:v>
                </c:pt>
                <c:pt idx="30">
                  <c:v>8.6264999999999994E-2</c:v>
                </c:pt>
                <c:pt idx="31">
                  <c:v>8.9910000000000004E-2</c:v>
                </c:pt>
                <c:pt idx="32">
                  <c:v>9.4848000000000002E-2</c:v>
                </c:pt>
                <c:pt idx="33">
                  <c:v>0.100928</c:v>
                </c:pt>
                <c:pt idx="34">
                  <c:v>9.4848000000000002E-2</c:v>
                </c:pt>
                <c:pt idx="35">
                  <c:v>9.9711999999999995E-2</c:v>
                </c:pt>
                <c:pt idx="36">
                  <c:v>0.102144</c:v>
                </c:pt>
                <c:pt idx="37">
                  <c:v>0.100928</c:v>
                </c:pt>
                <c:pt idx="38">
                  <c:v>0.102144</c:v>
                </c:pt>
                <c:pt idx="39">
                  <c:v>0.102144</c:v>
                </c:pt>
                <c:pt idx="40">
                  <c:v>0.10335999999999999</c:v>
                </c:pt>
                <c:pt idx="41">
                  <c:v>0.105792</c:v>
                </c:pt>
                <c:pt idx="42">
                  <c:v>0.10944</c:v>
                </c:pt>
                <c:pt idx="43">
                  <c:v>0.110747</c:v>
                </c:pt>
                <c:pt idx="44">
                  <c:v>0.11308799999999999</c:v>
                </c:pt>
                <c:pt idx="45">
                  <c:v>0.11552</c:v>
                </c:pt>
                <c:pt idx="46">
                  <c:v>0.11673600000000001</c:v>
                </c:pt>
                <c:pt idx="47">
                  <c:v>0.11673600000000001</c:v>
                </c:pt>
                <c:pt idx="48">
                  <c:v>0.11673600000000001</c:v>
                </c:pt>
                <c:pt idx="49">
                  <c:v>0.118049</c:v>
                </c:pt>
                <c:pt idx="50">
                  <c:v>0.12048300000000001</c:v>
                </c:pt>
                <c:pt idx="51">
                  <c:v>0.119266</c:v>
                </c:pt>
                <c:pt idx="52">
                  <c:v>0.1217</c:v>
                </c:pt>
                <c:pt idx="53">
                  <c:v>0.122917</c:v>
                </c:pt>
                <c:pt idx="54">
                  <c:v>0.122917</c:v>
                </c:pt>
                <c:pt idx="55">
                  <c:v>0.1217</c:v>
                </c:pt>
                <c:pt idx="56">
                  <c:v>0.1216</c:v>
                </c:pt>
                <c:pt idx="57">
                  <c:v>0.122917</c:v>
                </c:pt>
                <c:pt idx="58">
                  <c:v>0.125248</c:v>
                </c:pt>
                <c:pt idx="59">
                  <c:v>0.12535099999999999</c:v>
                </c:pt>
                <c:pt idx="60">
                  <c:v>0.12656800000000001</c:v>
                </c:pt>
                <c:pt idx="61">
                  <c:v>0.12646399999999999</c:v>
                </c:pt>
                <c:pt idx="62">
                  <c:v>0.12535099999999999</c:v>
                </c:pt>
                <c:pt idx="63">
                  <c:v>0.12413399999999999</c:v>
                </c:pt>
                <c:pt idx="64">
                  <c:v>0.12535099999999999</c:v>
                </c:pt>
                <c:pt idx="65">
                  <c:v>0.12656800000000001</c:v>
                </c:pt>
                <c:pt idx="66">
                  <c:v>0.12900200000000001</c:v>
                </c:pt>
                <c:pt idx="67">
                  <c:v>0.12900200000000001</c:v>
                </c:pt>
                <c:pt idx="68">
                  <c:v>0.12778500000000001</c:v>
                </c:pt>
                <c:pt idx="69">
                  <c:v>0.12900200000000001</c:v>
                </c:pt>
                <c:pt idx="70">
                  <c:v>0.12900200000000001</c:v>
                </c:pt>
                <c:pt idx="71">
                  <c:v>0.12778500000000001</c:v>
                </c:pt>
                <c:pt idx="72">
                  <c:v>0.12900200000000001</c:v>
                </c:pt>
                <c:pt idx="73">
                  <c:v>0.130219</c:v>
                </c:pt>
                <c:pt idx="74">
                  <c:v>0.131436</c:v>
                </c:pt>
                <c:pt idx="75">
                  <c:v>0.130219</c:v>
                </c:pt>
                <c:pt idx="76">
                  <c:v>0.130219</c:v>
                </c:pt>
                <c:pt idx="77">
                  <c:v>0.12900200000000001</c:v>
                </c:pt>
                <c:pt idx="78">
                  <c:v>0.12900200000000001</c:v>
                </c:pt>
                <c:pt idx="79">
                  <c:v>0.130219</c:v>
                </c:pt>
                <c:pt idx="80">
                  <c:v>0.130219</c:v>
                </c:pt>
                <c:pt idx="81">
                  <c:v>0.131436</c:v>
                </c:pt>
                <c:pt idx="82">
                  <c:v>0.131436</c:v>
                </c:pt>
                <c:pt idx="83">
                  <c:v>0.131436</c:v>
                </c:pt>
                <c:pt idx="84">
                  <c:v>0.131436</c:v>
                </c:pt>
                <c:pt idx="85">
                  <c:v>0.130219</c:v>
                </c:pt>
                <c:pt idx="86">
                  <c:v>0.131436</c:v>
                </c:pt>
                <c:pt idx="87">
                  <c:v>0.131436</c:v>
                </c:pt>
                <c:pt idx="88">
                  <c:v>0.13265299999999999</c:v>
                </c:pt>
                <c:pt idx="89">
                  <c:v>0.13386999999999999</c:v>
                </c:pt>
                <c:pt idx="90">
                  <c:v>0.13386999999999999</c:v>
                </c:pt>
                <c:pt idx="91">
                  <c:v>0.13265299999999999</c:v>
                </c:pt>
                <c:pt idx="92">
                  <c:v>0.13265299999999999</c:v>
                </c:pt>
                <c:pt idx="93">
                  <c:v>0.13265299999999999</c:v>
                </c:pt>
                <c:pt idx="94">
                  <c:v>0.13386999999999999</c:v>
                </c:pt>
                <c:pt idx="95">
                  <c:v>0.13508700000000001</c:v>
                </c:pt>
                <c:pt idx="96">
                  <c:v>0.13386999999999999</c:v>
                </c:pt>
                <c:pt idx="97">
                  <c:v>0.13508700000000001</c:v>
                </c:pt>
                <c:pt idx="98">
                  <c:v>0.13508700000000001</c:v>
                </c:pt>
                <c:pt idx="99">
                  <c:v>0.13386999999999999</c:v>
                </c:pt>
                <c:pt idx="100">
                  <c:v>0.13386999999999999</c:v>
                </c:pt>
                <c:pt idx="101">
                  <c:v>0.13265299999999999</c:v>
                </c:pt>
                <c:pt idx="102">
                  <c:v>0.13508700000000001</c:v>
                </c:pt>
                <c:pt idx="103">
                  <c:v>0.13508700000000001</c:v>
                </c:pt>
                <c:pt idx="104">
                  <c:v>0.13630400000000001</c:v>
                </c:pt>
                <c:pt idx="105">
                  <c:v>0.13630400000000001</c:v>
                </c:pt>
                <c:pt idx="106">
                  <c:v>0.13630400000000001</c:v>
                </c:pt>
                <c:pt idx="107">
                  <c:v>0.13508700000000001</c:v>
                </c:pt>
                <c:pt idx="108">
                  <c:v>0.13386999999999999</c:v>
                </c:pt>
                <c:pt idx="109">
                  <c:v>0.13386999999999999</c:v>
                </c:pt>
                <c:pt idx="110">
                  <c:v>0.13508700000000001</c:v>
                </c:pt>
                <c:pt idx="111">
                  <c:v>0.13630400000000001</c:v>
                </c:pt>
                <c:pt idx="112">
                  <c:v>0.13630400000000001</c:v>
                </c:pt>
                <c:pt idx="113">
                  <c:v>0.13630400000000001</c:v>
                </c:pt>
                <c:pt idx="114">
                  <c:v>0.137521</c:v>
                </c:pt>
                <c:pt idx="115">
                  <c:v>0.13508700000000001</c:v>
                </c:pt>
                <c:pt idx="116">
                  <c:v>0.13508700000000001</c:v>
                </c:pt>
                <c:pt idx="117">
                  <c:v>0.13508700000000001</c:v>
                </c:pt>
                <c:pt idx="118">
                  <c:v>0.13630400000000001</c:v>
                </c:pt>
                <c:pt idx="119">
                  <c:v>0.137521</c:v>
                </c:pt>
                <c:pt idx="120">
                  <c:v>0.137521</c:v>
                </c:pt>
                <c:pt idx="121">
                  <c:v>0.137521</c:v>
                </c:pt>
                <c:pt idx="122">
                  <c:v>0.137521</c:v>
                </c:pt>
                <c:pt idx="123">
                  <c:v>0.13630400000000001</c:v>
                </c:pt>
                <c:pt idx="124">
                  <c:v>0.13508700000000001</c:v>
                </c:pt>
                <c:pt idx="125">
                  <c:v>0.13508700000000001</c:v>
                </c:pt>
                <c:pt idx="126">
                  <c:v>0.13630400000000001</c:v>
                </c:pt>
                <c:pt idx="127">
                  <c:v>0.137521</c:v>
                </c:pt>
                <c:pt idx="128">
                  <c:v>0.138738</c:v>
                </c:pt>
                <c:pt idx="129">
                  <c:v>0.137521</c:v>
                </c:pt>
                <c:pt idx="130">
                  <c:v>0.13630400000000001</c:v>
                </c:pt>
                <c:pt idx="131">
                  <c:v>0.137521</c:v>
                </c:pt>
                <c:pt idx="132">
                  <c:v>0.13630400000000001</c:v>
                </c:pt>
                <c:pt idx="133">
                  <c:v>0.13630400000000001</c:v>
                </c:pt>
                <c:pt idx="134">
                  <c:v>0.137521</c:v>
                </c:pt>
                <c:pt idx="135">
                  <c:v>0.138738</c:v>
                </c:pt>
                <c:pt idx="136">
                  <c:v>0.131436</c:v>
                </c:pt>
                <c:pt idx="137">
                  <c:v>9.3554999999999999E-2</c:v>
                </c:pt>
                <c:pt idx="138">
                  <c:v>8.3835000000000007E-2</c:v>
                </c:pt>
                <c:pt idx="139">
                  <c:v>8.3835000000000007E-2</c:v>
                </c:pt>
                <c:pt idx="140">
                  <c:v>8.3835000000000007E-2</c:v>
                </c:pt>
                <c:pt idx="141">
                  <c:v>8.2619999999999999E-2</c:v>
                </c:pt>
                <c:pt idx="142">
                  <c:v>8.3835000000000007E-2</c:v>
                </c:pt>
                <c:pt idx="143">
                  <c:v>9.1124999999999998E-2</c:v>
                </c:pt>
                <c:pt idx="144">
                  <c:v>8.6264999999999994E-2</c:v>
                </c:pt>
                <c:pt idx="145">
                  <c:v>8.5050000000000001E-2</c:v>
                </c:pt>
                <c:pt idx="146">
                  <c:v>8.3835000000000007E-2</c:v>
                </c:pt>
                <c:pt idx="147">
                  <c:v>8.2619999999999999E-2</c:v>
                </c:pt>
                <c:pt idx="148">
                  <c:v>8.3835000000000007E-2</c:v>
                </c:pt>
                <c:pt idx="149">
                  <c:v>8.3835000000000007E-2</c:v>
                </c:pt>
                <c:pt idx="150">
                  <c:v>8.5050000000000001E-2</c:v>
                </c:pt>
                <c:pt idx="151">
                  <c:v>8.6264999999999994E-2</c:v>
                </c:pt>
                <c:pt idx="152">
                  <c:v>8.6264999999999994E-2</c:v>
                </c:pt>
                <c:pt idx="153">
                  <c:v>8.6264999999999994E-2</c:v>
                </c:pt>
                <c:pt idx="154">
                  <c:v>8.3835000000000007E-2</c:v>
                </c:pt>
                <c:pt idx="155">
                  <c:v>8.3835000000000007E-2</c:v>
                </c:pt>
                <c:pt idx="156">
                  <c:v>8.3835000000000007E-2</c:v>
                </c:pt>
                <c:pt idx="157">
                  <c:v>8.5050000000000001E-2</c:v>
                </c:pt>
                <c:pt idx="158">
                  <c:v>8.3835000000000007E-2</c:v>
                </c:pt>
                <c:pt idx="159">
                  <c:v>9.2340000000000005E-2</c:v>
                </c:pt>
                <c:pt idx="160">
                  <c:v>8.6264999999999994E-2</c:v>
                </c:pt>
                <c:pt idx="161">
                  <c:v>8.6264999999999994E-2</c:v>
                </c:pt>
                <c:pt idx="162">
                  <c:v>8.5050000000000001E-2</c:v>
                </c:pt>
                <c:pt idx="163">
                  <c:v>8.3835000000000007E-2</c:v>
                </c:pt>
                <c:pt idx="164">
                  <c:v>8.3835000000000007E-2</c:v>
                </c:pt>
                <c:pt idx="165">
                  <c:v>8.3835000000000007E-2</c:v>
                </c:pt>
                <c:pt idx="166">
                  <c:v>9.3554999999999999E-2</c:v>
                </c:pt>
                <c:pt idx="167">
                  <c:v>8.7480000000000002E-2</c:v>
                </c:pt>
                <c:pt idx="168">
                  <c:v>8.6264999999999994E-2</c:v>
                </c:pt>
                <c:pt idx="169">
                  <c:v>8.5050000000000001E-2</c:v>
                </c:pt>
                <c:pt idx="170">
                  <c:v>8.3835000000000007E-2</c:v>
                </c:pt>
                <c:pt idx="171">
                  <c:v>8.3835000000000007E-2</c:v>
                </c:pt>
                <c:pt idx="172">
                  <c:v>8.5050000000000001E-2</c:v>
                </c:pt>
                <c:pt idx="173">
                  <c:v>8.6264999999999994E-2</c:v>
                </c:pt>
                <c:pt idx="174">
                  <c:v>8.6264999999999994E-2</c:v>
                </c:pt>
                <c:pt idx="175">
                  <c:v>8.5050000000000001E-2</c:v>
                </c:pt>
                <c:pt idx="176">
                  <c:v>8.6264999999999994E-2</c:v>
                </c:pt>
                <c:pt idx="177">
                  <c:v>0.10944</c:v>
                </c:pt>
                <c:pt idx="178">
                  <c:v>8.5050000000000001E-2</c:v>
                </c:pt>
                <c:pt idx="179">
                  <c:v>8.3835000000000007E-2</c:v>
                </c:pt>
                <c:pt idx="180">
                  <c:v>8.3835000000000007E-2</c:v>
                </c:pt>
                <c:pt idx="181">
                  <c:v>8.6264999999999994E-2</c:v>
                </c:pt>
                <c:pt idx="182">
                  <c:v>8.6264999999999994E-2</c:v>
                </c:pt>
                <c:pt idx="183">
                  <c:v>8.6264999999999994E-2</c:v>
                </c:pt>
                <c:pt idx="184">
                  <c:v>8.5050000000000001E-2</c:v>
                </c:pt>
                <c:pt idx="185">
                  <c:v>8.6264999999999994E-2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file1.txt!$L$1</c:f>
              <c:strCache>
                <c:ptCount val="1"/>
                <c:pt idx="0">
                  <c:v>GPU</c:v>
                </c:pt>
              </c:strCache>
            </c:strRef>
          </c:tx>
          <c:spPr>
            <a:ln w="38100">
              <a:solidFill>
                <a:srgbClr val="666699"/>
              </a:solidFill>
              <a:prstDash val="solid"/>
            </a:ln>
          </c:spPr>
          <c:marker>
            <c:symbol val="none"/>
          </c:marker>
          <c:val>
            <c:numRef>
              <c:f>file1.txt!$L$2:$L$187</c:f>
              <c:numCache>
                <c:formatCode>General</c:formatCode>
                <c:ptCount val="186"/>
                <c:pt idx="0">
                  <c:v>2.3730000000000001E-3</c:v>
                </c:pt>
                <c:pt idx="1">
                  <c:v>2.3700000000000001E-3</c:v>
                </c:pt>
                <c:pt idx="2">
                  <c:v>2.3700000000000001E-3</c:v>
                </c:pt>
                <c:pt idx="3">
                  <c:v>2.3730000000000001E-3</c:v>
                </c:pt>
                <c:pt idx="4">
                  <c:v>2.3730000000000001E-3</c:v>
                </c:pt>
                <c:pt idx="5">
                  <c:v>2.3730000000000001E-3</c:v>
                </c:pt>
                <c:pt idx="6">
                  <c:v>1.8960000000000001E-2</c:v>
                </c:pt>
                <c:pt idx="7">
                  <c:v>0.13825000000000001</c:v>
                </c:pt>
                <c:pt idx="8">
                  <c:v>9.7293000000000004E-2</c:v>
                </c:pt>
                <c:pt idx="9">
                  <c:v>5.1220000000000002E-2</c:v>
                </c:pt>
                <c:pt idx="10">
                  <c:v>2.7685000000000001E-2</c:v>
                </c:pt>
                <c:pt idx="11">
                  <c:v>6.6360000000000002E-2</c:v>
                </c:pt>
                <c:pt idx="12">
                  <c:v>2.4521000000000001E-2</c:v>
                </c:pt>
                <c:pt idx="13">
                  <c:v>0.36011599999999999</c:v>
                </c:pt>
                <c:pt idx="14">
                  <c:v>7.1190000000000003E-3</c:v>
                </c:pt>
                <c:pt idx="15">
                  <c:v>3.1640000000000001E-3</c:v>
                </c:pt>
                <c:pt idx="16">
                  <c:v>2.3730000000000001E-3</c:v>
                </c:pt>
                <c:pt idx="17">
                  <c:v>2.8476000000000001E-2</c:v>
                </c:pt>
                <c:pt idx="18">
                  <c:v>7.3563000000000003E-2</c:v>
                </c:pt>
                <c:pt idx="19">
                  <c:v>5.5370000000000003E-2</c:v>
                </c:pt>
                <c:pt idx="20">
                  <c:v>0.14874299999999999</c:v>
                </c:pt>
                <c:pt idx="21">
                  <c:v>3.1640000000000001E-3</c:v>
                </c:pt>
                <c:pt idx="22">
                  <c:v>3.1640000000000001E-3</c:v>
                </c:pt>
                <c:pt idx="23">
                  <c:v>3.1640000000000001E-3</c:v>
                </c:pt>
                <c:pt idx="24">
                  <c:v>3.1640000000000001E-3</c:v>
                </c:pt>
                <c:pt idx="25">
                  <c:v>3.9550000000000002E-3</c:v>
                </c:pt>
                <c:pt idx="26">
                  <c:v>3.9550000000000002E-3</c:v>
                </c:pt>
                <c:pt idx="27">
                  <c:v>3.9550000000000002E-3</c:v>
                </c:pt>
                <c:pt idx="28">
                  <c:v>3.9550000000000002E-3</c:v>
                </c:pt>
                <c:pt idx="29">
                  <c:v>3.96E-3</c:v>
                </c:pt>
                <c:pt idx="30">
                  <c:v>3.96E-3</c:v>
                </c:pt>
                <c:pt idx="31">
                  <c:v>3.9550000000000002E-3</c:v>
                </c:pt>
                <c:pt idx="32">
                  <c:v>3.96E-3</c:v>
                </c:pt>
                <c:pt idx="33">
                  <c:v>3.96E-3</c:v>
                </c:pt>
                <c:pt idx="34">
                  <c:v>1.8124000000000001E-2</c:v>
                </c:pt>
                <c:pt idx="35">
                  <c:v>3.9550000000000002E-3</c:v>
                </c:pt>
                <c:pt idx="36">
                  <c:v>3.9550000000000002E-3</c:v>
                </c:pt>
                <c:pt idx="37">
                  <c:v>3.9550000000000002E-3</c:v>
                </c:pt>
                <c:pt idx="38">
                  <c:v>3.96E-3</c:v>
                </c:pt>
                <c:pt idx="39">
                  <c:v>3.9550000000000002E-3</c:v>
                </c:pt>
                <c:pt idx="40">
                  <c:v>3.9550000000000002E-3</c:v>
                </c:pt>
                <c:pt idx="41">
                  <c:v>3.9550000000000002E-3</c:v>
                </c:pt>
                <c:pt idx="42">
                  <c:v>3.9550000000000002E-3</c:v>
                </c:pt>
                <c:pt idx="43">
                  <c:v>3.9550000000000002E-3</c:v>
                </c:pt>
                <c:pt idx="44">
                  <c:v>3.9550000000000002E-3</c:v>
                </c:pt>
                <c:pt idx="45">
                  <c:v>3.9550000000000002E-3</c:v>
                </c:pt>
                <c:pt idx="46">
                  <c:v>3.9550000000000002E-3</c:v>
                </c:pt>
                <c:pt idx="47">
                  <c:v>3.9550000000000002E-3</c:v>
                </c:pt>
                <c:pt idx="48">
                  <c:v>3.1640000000000001E-3</c:v>
                </c:pt>
                <c:pt idx="49">
                  <c:v>3.9550000000000002E-3</c:v>
                </c:pt>
                <c:pt idx="50">
                  <c:v>3.9550000000000002E-3</c:v>
                </c:pt>
                <c:pt idx="51">
                  <c:v>3.1640000000000001E-3</c:v>
                </c:pt>
                <c:pt idx="52">
                  <c:v>3.1640000000000001E-3</c:v>
                </c:pt>
                <c:pt idx="53">
                  <c:v>3.1640000000000001E-3</c:v>
                </c:pt>
                <c:pt idx="54">
                  <c:v>3.1640000000000001E-3</c:v>
                </c:pt>
                <c:pt idx="55">
                  <c:v>3.1640000000000001E-3</c:v>
                </c:pt>
                <c:pt idx="56">
                  <c:v>3.1640000000000001E-3</c:v>
                </c:pt>
                <c:pt idx="57">
                  <c:v>3.1640000000000001E-3</c:v>
                </c:pt>
                <c:pt idx="58">
                  <c:v>3.1640000000000001E-3</c:v>
                </c:pt>
                <c:pt idx="59">
                  <c:v>3.1679999999999998E-3</c:v>
                </c:pt>
                <c:pt idx="60">
                  <c:v>3.1640000000000001E-3</c:v>
                </c:pt>
                <c:pt idx="61">
                  <c:v>3.1640000000000001E-3</c:v>
                </c:pt>
                <c:pt idx="62">
                  <c:v>3.1640000000000001E-3</c:v>
                </c:pt>
                <c:pt idx="63">
                  <c:v>3.1640000000000001E-3</c:v>
                </c:pt>
                <c:pt idx="64">
                  <c:v>3.1640000000000001E-3</c:v>
                </c:pt>
                <c:pt idx="65">
                  <c:v>3.1640000000000001E-3</c:v>
                </c:pt>
                <c:pt idx="66">
                  <c:v>3.1640000000000001E-3</c:v>
                </c:pt>
                <c:pt idx="67">
                  <c:v>3.1640000000000001E-3</c:v>
                </c:pt>
                <c:pt idx="68">
                  <c:v>3.1640000000000001E-3</c:v>
                </c:pt>
                <c:pt idx="69">
                  <c:v>3.1640000000000001E-3</c:v>
                </c:pt>
                <c:pt idx="70">
                  <c:v>3.1640000000000001E-3</c:v>
                </c:pt>
                <c:pt idx="71">
                  <c:v>3.1640000000000001E-3</c:v>
                </c:pt>
                <c:pt idx="72">
                  <c:v>3.1640000000000001E-3</c:v>
                </c:pt>
                <c:pt idx="73">
                  <c:v>3.1640000000000001E-3</c:v>
                </c:pt>
                <c:pt idx="74">
                  <c:v>3.1640000000000001E-3</c:v>
                </c:pt>
                <c:pt idx="75">
                  <c:v>3.1640000000000001E-3</c:v>
                </c:pt>
                <c:pt idx="76">
                  <c:v>3.1640000000000001E-3</c:v>
                </c:pt>
                <c:pt idx="77">
                  <c:v>3.1640000000000001E-3</c:v>
                </c:pt>
                <c:pt idx="78">
                  <c:v>3.1640000000000001E-3</c:v>
                </c:pt>
                <c:pt idx="79">
                  <c:v>3.1640000000000001E-3</c:v>
                </c:pt>
                <c:pt idx="80">
                  <c:v>3.1640000000000001E-3</c:v>
                </c:pt>
                <c:pt idx="81">
                  <c:v>3.1640000000000001E-3</c:v>
                </c:pt>
                <c:pt idx="82">
                  <c:v>3.1640000000000001E-3</c:v>
                </c:pt>
                <c:pt idx="83">
                  <c:v>3.1640000000000001E-3</c:v>
                </c:pt>
                <c:pt idx="84">
                  <c:v>3.1640000000000001E-3</c:v>
                </c:pt>
                <c:pt idx="85">
                  <c:v>3.1640000000000001E-3</c:v>
                </c:pt>
                <c:pt idx="86">
                  <c:v>3.1640000000000001E-3</c:v>
                </c:pt>
                <c:pt idx="87">
                  <c:v>3.1640000000000001E-3</c:v>
                </c:pt>
                <c:pt idx="88">
                  <c:v>3.1640000000000001E-3</c:v>
                </c:pt>
                <c:pt idx="89">
                  <c:v>3.1640000000000001E-3</c:v>
                </c:pt>
                <c:pt idx="90">
                  <c:v>3.1640000000000001E-3</c:v>
                </c:pt>
                <c:pt idx="91">
                  <c:v>3.1640000000000001E-3</c:v>
                </c:pt>
                <c:pt idx="92">
                  <c:v>3.1640000000000001E-3</c:v>
                </c:pt>
                <c:pt idx="93">
                  <c:v>3.1640000000000001E-3</c:v>
                </c:pt>
                <c:pt idx="94">
                  <c:v>3.1640000000000001E-3</c:v>
                </c:pt>
                <c:pt idx="95">
                  <c:v>3.1640000000000001E-3</c:v>
                </c:pt>
                <c:pt idx="96">
                  <c:v>3.1640000000000001E-3</c:v>
                </c:pt>
                <c:pt idx="97">
                  <c:v>3.1640000000000001E-3</c:v>
                </c:pt>
                <c:pt idx="98">
                  <c:v>3.1640000000000001E-3</c:v>
                </c:pt>
                <c:pt idx="99">
                  <c:v>3.1640000000000001E-3</c:v>
                </c:pt>
                <c:pt idx="100">
                  <c:v>3.1640000000000001E-3</c:v>
                </c:pt>
                <c:pt idx="101">
                  <c:v>3.1640000000000001E-3</c:v>
                </c:pt>
                <c:pt idx="102">
                  <c:v>3.1640000000000001E-3</c:v>
                </c:pt>
                <c:pt idx="103">
                  <c:v>3.1640000000000001E-3</c:v>
                </c:pt>
                <c:pt idx="104">
                  <c:v>3.1640000000000001E-3</c:v>
                </c:pt>
                <c:pt idx="105">
                  <c:v>3.1640000000000001E-3</c:v>
                </c:pt>
                <c:pt idx="106">
                  <c:v>3.1640000000000001E-3</c:v>
                </c:pt>
                <c:pt idx="107">
                  <c:v>3.1640000000000001E-3</c:v>
                </c:pt>
                <c:pt idx="108">
                  <c:v>3.1640000000000001E-3</c:v>
                </c:pt>
                <c:pt idx="109">
                  <c:v>3.1640000000000001E-3</c:v>
                </c:pt>
                <c:pt idx="110">
                  <c:v>3.1640000000000001E-3</c:v>
                </c:pt>
                <c:pt idx="111">
                  <c:v>3.1640000000000001E-3</c:v>
                </c:pt>
                <c:pt idx="112">
                  <c:v>3.1640000000000001E-3</c:v>
                </c:pt>
                <c:pt idx="113">
                  <c:v>3.1640000000000001E-3</c:v>
                </c:pt>
                <c:pt idx="114">
                  <c:v>3.1640000000000001E-3</c:v>
                </c:pt>
                <c:pt idx="115">
                  <c:v>3.1640000000000001E-3</c:v>
                </c:pt>
                <c:pt idx="116">
                  <c:v>3.1640000000000001E-3</c:v>
                </c:pt>
                <c:pt idx="117">
                  <c:v>3.1640000000000001E-3</c:v>
                </c:pt>
                <c:pt idx="118">
                  <c:v>3.1640000000000001E-3</c:v>
                </c:pt>
                <c:pt idx="119">
                  <c:v>3.1640000000000001E-3</c:v>
                </c:pt>
                <c:pt idx="120">
                  <c:v>3.1640000000000001E-3</c:v>
                </c:pt>
                <c:pt idx="121">
                  <c:v>3.1640000000000001E-3</c:v>
                </c:pt>
                <c:pt idx="122">
                  <c:v>3.1640000000000001E-3</c:v>
                </c:pt>
                <c:pt idx="123">
                  <c:v>3.1640000000000001E-3</c:v>
                </c:pt>
                <c:pt idx="124">
                  <c:v>3.1640000000000001E-3</c:v>
                </c:pt>
                <c:pt idx="125">
                  <c:v>3.1640000000000001E-3</c:v>
                </c:pt>
                <c:pt idx="126">
                  <c:v>3.1640000000000001E-3</c:v>
                </c:pt>
                <c:pt idx="127">
                  <c:v>3.1640000000000001E-3</c:v>
                </c:pt>
                <c:pt idx="128">
                  <c:v>3.1640000000000001E-3</c:v>
                </c:pt>
                <c:pt idx="129">
                  <c:v>3.1640000000000001E-3</c:v>
                </c:pt>
                <c:pt idx="130">
                  <c:v>3.1640000000000001E-3</c:v>
                </c:pt>
                <c:pt idx="131">
                  <c:v>3.1640000000000001E-3</c:v>
                </c:pt>
                <c:pt idx="132">
                  <c:v>3.1640000000000001E-3</c:v>
                </c:pt>
                <c:pt idx="133">
                  <c:v>3.1640000000000001E-3</c:v>
                </c:pt>
                <c:pt idx="134">
                  <c:v>3.1640000000000001E-3</c:v>
                </c:pt>
                <c:pt idx="135">
                  <c:v>3.1640000000000001E-3</c:v>
                </c:pt>
                <c:pt idx="136">
                  <c:v>3.1640000000000001E-3</c:v>
                </c:pt>
                <c:pt idx="137">
                  <c:v>3.1640000000000001E-3</c:v>
                </c:pt>
                <c:pt idx="138">
                  <c:v>3.16E-3</c:v>
                </c:pt>
                <c:pt idx="139">
                  <c:v>3.16E-3</c:v>
                </c:pt>
                <c:pt idx="140">
                  <c:v>2.3700000000000001E-3</c:v>
                </c:pt>
                <c:pt idx="141">
                  <c:v>2.3700000000000001E-3</c:v>
                </c:pt>
                <c:pt idx="142">
                  <c:v>2.3730000000000001E-3</c:v>
                </c:pt>
                <c:pt idx="143">
                  <c:v>2.3730000000000001E-3</c:v>
                </c:pt>
                <c:pt idx="144">
                  <c:v>2.3700000000000001E-3</c:v>
                </c:pt>
                <c:pt idx="145">
                  <c:v>2.3730000000000001E-3</c:v>
                </c:pt>
                <c:pt idx="146">
                  <c:v>2.3730000000000001E-3</c:v>
                </c:pt>
                <c:pt idx="147">
                  <c:v>2.3730000000000001E-3</c:v>
                </c:pt>
                <c:pt idx="148">
                  <c:v>2.3730000000000001E-3</c:v>
                </c:pt>
                <c:pt idx="149">
                  <c:v>2.3730000000000001E-3</c:v>
                </c:pt>
                <c:pt idx="150">
                  <c:v>2.3730000000000001E-3</c:v>
                </c:pt>
                <c:pt idx="151">
                  <c:v>2.3730000000000001E-3</c:v>
                </c:pt>
                <c:pt idx="152">
                  <c:v>2.3730000000000001E-3</c:v>
                </c:pt>
                <c:pt idx="153">
                  <c:v>2.3730000000000001E-3</c:v>
                </c:pt>
                <c:pt idx="154">
                  <c:v>2.3730000000000001E-3</c:v>
                </c:pt>
                <c:pt idx="155">
                  <c:v>2.3700000000000001E-3</c:v>
                </c:pt>
                <c:pt idx="156">
                  <c:v>2.3700000000000001E-3</c:v>
                </c:pt>
                <c:pt idx="157">
                  <c:v>2.3700000000000001E-3</c:v>
                </c:pt>
                <c:pt idx="158">
                  <c:v>1.5820000000000001E-3</c:v>
                </c:pt>
                <c:pt idx="159">
                  <c:v>1.5820000000000001E-3</c:v>
                </c:pt>
                <c:pt idx="160">
                  <c:v>2.3730000000000001E-3</c:v>
                </c:pt>
                <c:pt idx="161">
                  <c:v>2.3730000000000001E-3</c:v>
                </c:pt>
                <c:pt idx="162">
                  <c:v>2.3730000000000001E-3</c:v>
                </c:pt>
                <c:pt idx="163">
                  <c:v>2.3730000000000001E-3</c:v>
                </c:pt>
                <c:pt idx="164">
                  <c:v>2.3730000000000001E-3</c:v>
                </c:pt>
                <c:pt idx="165">
                  <c:v>2.3730000000000001E-3</c:v>
                </c:pt>
                <c:pt idx="166">
                  <c:v>8.6899999999999998E-3</c:v>
                </c:pt>
                <c:pt idx="167">
                  <c:v>2.3730000000000001E-3</c:v>
                </c:pt>
                <c:pt idx="168">
                  <c:v>2.3730000000000001E-3</c:v>
                </c:pt>
                <c:pt idx="169">
                  <c:v>2.3700000000000001E-3</c:v>
                </c:pt>
                <c:pt idx="170">
                  <c:v>2.3700000000000001E-3</c:v>
                </c:pt>
                <c:pt idx="171">
                  <c:v>2.3730000000000001E-3</c:v>
                </c:pt>
                <c:pt idx="172">
                  <c:v>2.3700000000000001E-3</c:v>
                </c:pt>
                <c:pt idx="173">
                  <c:v>2.3700000000000001E-3</c:v>
                </c:pt>
                <c:pt idx="174">
                  <c:v>2.3730000000000001E-3</c:v>
                </c:pt>
                <c:pt idx="175">
                  <c:v>2.3730000000000001E-3</c:v>
                </c:pt>
                <c:pt idx="176">
                  <c:v>2.3730000000000001E-3</c:v>
                </c:pt>
                <c:pt idx="177">
                  <c:v>2.3700000000000001E-3</c:v>
                </c:pt>
                <c:pt idx="178">
                  <c:v>2.3700000000000001E-3</c:v>
                </c:pt>
                <c:pt idx="179">
                  <c:v>2.3730000000000001E-3</c:v>
                </c:pt>
                <c:pt idx="180">
                  <c:v>2.3730000000000001E-3</c:v>
                </c:pt>
                <c:pt idx="181">
                  <c:v>2.3730000000000001E-3</c:v>
                </c:pt>
                <c:pt idx="182">
                  <c:v>2.3730000000000001E-3</c:v>
                </c:pt>
                <c:pt idx="183">
                  <c:v>2.3730000000000001E-3</c:v>
                </c:pt>
                <c:pt idx="184">
                  <c:v>2.3730000000000001E-3</c:v>
                </c:pt>
                <c:pt idx="185">
                  <c:v>2.3730000000000001E-3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173760"/>
        <c:axId val="41175680"/>
      </c:lineChart>
      <c:catAx>
        <c:axId val="41173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crossAx val="41175680"/>
        <c:crosses val="autoZero"/>
        <c:auto val="1"/>
        <c:lblAlgn val="ctr"/>
        <c:lblOffset val="100"/>
        <c:noMultiLvlLbl val="0"/>
      </c:catAx>
      <c:valAx>
        <c:axId val="41175680"/>
        <c:scaling>
          <c:orientation val="minMax"/>
        </c:scaling>
        <c:delete val="0"/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Power (W)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crossAx val="41173760"/>
        <c:crosses val="autoZero"/>
        <c:crossBetween val="between"/>
      </c:valAx>
      <c:spPr>
        <a:solidFill>
          <a:srgbClr val="FFFFFF"/>
        </a:solidFill>
        <a:ln w="25400">
          <a:noFill/>
        </a:ln>
      </c:spPr>
    </c:plotArea>
    <c:legend>
      <c:legendPos val="r"/>
      <c:layout>
        <c:manualLayout>
          <c:xMode val="edge"/>
          <c:yMode val="edge"/>
          <c:x val="0.82812135771164197"/>
          <c:y val="0.36503856041131105"/>
          <c:w val="0.15029694381422662"/>
          <c:h val="0.27249357326478146"/>
        </c:manualLayout>
      </c:layout>
      <c:overlay val="0"/>
      <c:spPr>
        <a:noFill/>
        <a:ln w="25400">
          <a:noFill/>
        </a:ln>
      </c:spPr>
    </c:legend>
    <c:plotVisOnly val="1"/>
    <c:dispBlanksAs val="gap"/>
    <c:showDLblsOverMax val="0"/>
  </c:chart>
  <c:spPr>
    <a:solidFill>
      <a:srgbClr val="FFFFFF"/>
    </a:solidFill>
    <a:ln w="3175">
      <a:noFill/>
      <a:prstDash val="solid"/>
    </a:ln>
  </c:sp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'[2thread_svm_all.xlsx]Sheet1'!$O$27</c:f>
              <c:strCache>
                <c:ptCount val="1"/>
                <c:pt idx="0">
                  <c:v>CPU0</c:v>
                </c:pt>
              </c:strCache>
            </c:strRef>
          </c:tx>
          <c:invertIfNegative val="0"/>
          <c:cat>
            <c:strRef>
              <c:f>'[2thread_svm_all.xlsx]Sheet1'!$N$28:$N$30</c:f>
              <c:strCache>
                <c:ptCount val="3"/>
                <c:pt idx="0">
                  <c:v>All</c:v>
                </c:pt>
                <c:pt idx="1">
                  <c:v>CPU(0-5)</c:v>
                </c:pt>
                <c:pt idx="2">
                  <c:v>CPU(0-3)</c:v>
                </c:pt>
              </c:strCache>
            </c:strRef>
          </c:cat>
          <c:val>
            <c:numRef>
              <c:f>'[2thread_svm_all.xlsx]Sheet1'!$O$28:$O$30</c:f>
              <c:numCache>
                <c:formatCode>General</c:formatCode>
                <c:ptCount val="3"/>
                <c:pt idx="0">
                  <c:v>3086859796</c:v>
                </c:pt>
                <c:pt idx="1">
                  <c:v>1442558117</c:v>
                </c:pt>
                <c:pt idx="2">
                  <c:v>1442558117</c:v>
                </c:pt>
              </c:numCache>
            </c:numRef>
          </c:val>
        </c:ser>
        <c:ser>
          <c:idx val="1"/>
          <c:order val="1"/>
          <c:tx>
            <c:strRef>
              <c:f>'[2thread_svm_all.xlsx]Sheet1'!$P$27</c:f>
              <c:strCache>
                <c:ptCount val="1"/>
                <c:pt idx="0">
                  <c:v>CPU1</c:v>
                </c:pt>
              </c:strCache>
            </c:strRef>
          </c:tx>
          <c:invertIfNegative val="0"/>
          <c:cat>
            <c:strRef>
              <c:f>'[2thread_svm_all.xlsx]Sheet1'!$N$28:$N$30</c:f>
              <c:strCache>
                <c:ptCount val="3"/>
                <c:pt idx="0">
                  <c:v>All</c:v>
                </c:pt>
                <c:pt idx="1">
                  <c:v>CPU(0-5)</c:v>
                </c:pt>
                <c:pt idx="2">
                  <c:v>CPU(0-3)</c:v>
                </c:pt>
              </c:strCache>
            </c:strRef>
          </c:cat>
          <c:val>
            <c:numRef>
              <c:f>'[2thread_svm_all.xlsx]Sheet1'!$P$28:$P$30</c:f>
              <c:numCache>
                <c:formatCode>General</c:formatCode>
                <c:ptCount val="3"/>
                <c:pt idx="0">
                  <c:v>1881597790</c:v>
                </c:pt>
                <c:pt idx="1">
                  <c:v>625506433</c:v>
                </c:pt>
                <c:pt idx="2">
                  <c:v>625506433</c:v>
                </c:pt>
              </c:numCache>
            </c:numRef>
          </c:val>
        </c:ser>
        <c:ser>
          <c:idx val="2"/>
          <c:order val="2"/>
          <c:tx>
            <c:strRef>
              <c:f>'[2thread_svm_all.xlsx]Sheet1'!$Q$27</c:f>
              <c:strCache>
                <c:ptCount val="1"/>
                <c:pt idx="0">
                  <c:v>CPU2</c:v>
                </c:pt>
              </c:strCache>
            </c:strRef>
          </c:tx>
          <c:invertIfNegative val="0"/>
          <c:cat>
            <c:strRef>
              <c:f>'[2thread_svm_all.xlsx]Sheet1'!$N$28:$N$30</c:f>
              <c:strCache>
                <c:ptCount val="3"/>
                <c:pt idx="0">
                  <c:v>All</c:v>
                </c:pt>
                <c:pt idx="1">
                  <c:v>CPU(0-5)</c:v>
                </c:pt>
                <c:pt idx="2">
                  <c:v>CPU(0-3)</c:v>
                </c:pt>
              </c:strCache>
            </c:strRef>
          </c:cat>
          <c:val>
            <c:numRef>
              <c:f>'[2thread_svm_all.xlsx]Sheet1'!$Q$28:$Q$30</c:f>
              <c:numCache>
                <c:formatCode>General</c:formatCode>
                <c:ptCount val="3"/>
                <c:pt idx="0">
                  <c:v>2208038222</c:v>
                </c:pt>
                <c:pt idx="1">
                  <c:v>481401222</c:v>
                </c:pt>
                <c:pt idx="2">
                  <c:v>481401222</c:v>
                </c:pt>
              </c:numCache>
            </c:numRef>
          </c:val>
        </c:ser>
        <c:ser>
          <c:idx val="3"/>
          <c:order val="3"/>
          <c:tx>
            <c:strRef>
              <c:f>'[2thread_svm_all.xlsx]Sheet1'!$R$27</c:f>
              <c:strCache>
                <c:ptCount val="1"/>
                <c:pt idx="0">
                  <c:v>CPU3</c:v>
                </c:pt>
              </c:strCache>
            </c:strRef>
          </c:tx>
          <c:invertIfNegative val="0"/>
          <c:cat>
            <c:strRef>
              <c:f>'[2thread_svm_all.xlsx]Sheet1'!$N$28:$N$30</c:f>
              <c:strCache>
                <c:ptCount val="3"/>
                <c:pt idx="0">
                  <c:v>All</c:v>
                </c:pt>
                <c:pt idx="1">
                  <c:v>CPU(0-5)</c:v>
                </c:pt>
                <c:pt idx="2">
                  <c:v>CPU(0-3)</c:v>
                </c:pt>
              </c:strCache>
            </c:strRef>
          </c:cat>
          <c:val>
            <c:numRef>
              <c:f>'[2thread_svm_all.xlsx]Sheet1'!$R$28:$R$30</c:f>
              <c:numCache>
                <c:formatCode>General</c:formatCode>
                <c:ptCount val="3"/>
                <c:pt idx="0">
                  <c:v>1745713428</c:v>
                </c:pt>
                <c:pt idx="1">
                  <c:v>1406634924</c:v>
                </c:pt>
                <c:pt idx="2">
                  <c:v>1406634924</c:v>
                </c:pt>
              </c:numCache>
            </c:numRef>
          </c:val>
        </c:ser>
        <c:ser>
          <c:idx val="4"/>
          <c:order val="4"/>
          <c:tx>
            <c:strRef>
              <c:f>'[2thread_svm_all.xlsx]Sheet1'!$S$27</c:f>
              <c:strCache>
                <c:ptCount val="1"/>
                <c:pt idx="0">
                  <c:v>CPU4</c:v>
                </c:pt>
              </c:strCache>
            </c:strRef>
          </c:tx>
          <c:invertIfNegative val="0"/>
          <c:cat>
            <c:strRef>
              <c:f>'[2thread_svm_all.xlsx]Sheet1'!$N$28:$N$30</c:f>
              <c:strCache>
                <c:ptCount val="3"/>
                <c:pt idx="0">
                  <c:v>All</c:v>
                </c:pt>
                <c:pt idx="1">
                  <c:v>CPU(0-5)</c:v>
                </c:pt>
                <c:pt idx="2">
                  <c:v>CPU(0-3)</c:v>
                </c:pt>
              </c:strCache>
            </c:strRef>
          </c:cat>
          <c:val>
            <c:numRef>
              <c:f>'[2thread_svm_all.xlsx]Sheet1'!$S$28:$S$30</c:f>
              <c:numCache>
                <c:formatCode>General</c:formatCode>
                <c:ptCount val="3"/>
                <c:pt idx="0">
                  <c:v>29707161870</c:v>
                </c:pt>
                <c:pt idx="1">
                  <c:v>18675721621</c:v>
                </c:pt>
                <c:pt idx="2">
                  <c:v>18675721621</c:v>
                </c:pt>
              </c:numCache>
            </c:numRef>
          </c:val>
        </c:ser>
        <c:ser>
          <c:idx val="5"/>
          <c:order val="5"/>
          <c:tx>
            <c:strRef>
              <c:f>'[2thread_svm_all.xlsx]Sheet1'!$T$27</c:f>
              <c:strCache>
                <c:ptCount val="1"/>
                <c:pt idx="0">
                  <c:v>CPU5</c:v>
                </c:pt>
              </c:strCache>
            </c:strRef>
          </c:tx>
          <c:invertIfNegative val="0"/>
          <c:cat>
            <c:strRef>
              <c:f>'[2thread_svm_all.xlsx]Sheet1'!$N$28:$N$30</c:f>
              <c:strCache>
                <c:ptCount val="3"/>
                <c:pt idx="0">
                  <c:v>All</c:v>
                </c:pt>
                <c:pt idx="1">
                  <c:v>CPU(0-5)</c:v>
                </c:pt>
                <c:pt idx="2">
                  <c:v>CPU(0-3)</c:v>
                </c:pt>
              </c:strCache>
            </c:strRef>
          </c:cat>
          <c:val>
            <c:numRef>
              <c:f>'[2thread_svm_all.xlsx]Sheet1'!$T$28:$T$30</c:f>
              <c:numCache>
                <c:formatCode>General</c:formatCode>
                <c:ptCount val="3"/>
                <c:pt idx="0">
                  <c:v>26148855459</c:v>
                </c:pt>
                <c:pt idx="1">
                  <c:v>26424090009</c:v>
                </c:pt>
                <c:pt idx="2">
                  <c:v>26424090009</c:v>
                </c:pt>
              </c:numCache>
            </c:numRef>
          </c:val>
        </c:ser>
        <c:ser>
          <c:idx val="6"/>
          <c:order val="6"/>
          <c:tx>
            <c:strRef>
              <c:f>'[2thread_svm_all.xlsx]Sheet1'!$U$27</c:f>
              <c:strCache>
                <c:ptCount val="1"/>
                <c:pt idx="0">
                  <c:v>CPU6</c:v>
                </c:pt>
              </c:strCache>
            </c:strRef>
          </c:tx>
          <c:invertIfNegative val="0"/>
          <c:cat>
            <c:strRef>
              <c:f>'[2thread_svm_all.xlsx]Sheet1'!$N$28:$N$30</c:f>
              <c:strCache>
                <c:ptCount val="3"/>
                <c:pt idx="0">
                  <c:v>All</c:v>
                </c:pt>
                <c:pt idx="1">
                  <c:v>CPU(0-5)</c:v>
                </c:pt>
                <c:pt idx="2">
                  <c:v>CPU(0-3)</c:v>
                </c:pt>
              </c:strCache>
            </c:strRef>
          </c:cat>
          <c:val>
            <c:numRef>
              <c:f>'[2thread_svm_all.xlsx]Sheet1'!$U$28:$U$30</c:f>
              <c:numCache>
                <c:formatCode>General</c:formatCode>
                <c:ptCount val="3"/>
                <c:pt idx="0">
                  <c:v>23297153034</c:v>
                </c:pt>
                <c:pt idx="1">
                  <c:v>20882437712</c:v>
                </c:pt>
                <c:pt idx="2">
                  <c:v>20882437712</c:v>
                </c:pt>
              </c:numCache>
            </c:numRef>
          </c:val>
        </c:ser>
        <c:ser>
          <c:idx val="7"/>
          <c:order val="7"/>
          <c:tx>
            <c:strRef>
              <c:f>'[2thread_svm_all.xlsx]Sheet1'!$V$27</c:f>
              <c:strCache>
                <c:ptCount val="1"/>
                <c:pt idx="0">
                  <c:v>CPU7</c:v>
                </c:pt>
              </c:strCache>
            </c:strRef>
          </c:tx>
          <c:invertIfNegative val="0"/>
          <c:cat>
            <c:strRef>
              <c:f>'[2thread_svm_all.xlsx]Sheet1'!$N$28:$N$30</c:f>
              <c:strCache>
                <c:ptCount val="3"/>
                <c:pt idx="0">
                  <c:v>All</c:v>
                </c:pt>
                <c:pt idx="1">
                  <c:v>CPU(0-5)</c:v>
                </c:pt>
                <c:pt idx="2">
                  <c:v>CPU(0-3)</c:v>
                </c:pt>
              </c:strCache>
            </c:strRef>
          </c:cat>
          <c:val>
            <c:numRef>
              <c:f>'[2thread_svm_all.xlsx]Sheet1'!$V$28:$V$30</c:f>
              <c:numCache>
                <c:formatCode>General</c:formatCode>
                <c:ptCount val="3"/>
                <c:pt idx="0">
                  <c:v>16325109771</c:v>
                </c:pt>
                <c:pt idx="1">
                  <c:v>27479108496</c:v>
                </c:pt>
                <c:pt idx="2">
                  <c:v>27479108496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2399104"/>
        <c:axId val="92400640"/>
        <c:axId val="0"/>
      </c:bar3DChart>
      <c:catAx>
        <c:axId val="92399104"/>
        <c:scaling>
          <c:orientation val="minMax"/>
        </c:scaling>
        <c:delete val="0"/>
        <c:axPos val="b"/>
        <c:majorTickMark val="out"/>
        <c:minorTickMark val="none"/>
        <c:tickLblPos val="nextTo"/>
        <c:crossAx val="92400640"/>
        <c:crosses val="autoZero"/>
        <c:auto val="1"/>
        <c:lblAlgn val="ctr"/>
        <c:lblOffset val="100"/>
        <c:noMultiLvlLbl val="0"/>
      </c:catAx>
      <c:valAx>
        <c:axId val="92400640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923991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[ee202a_big_1200_1600.xls]file2.txt!$A$1</c:f>
              <c:strCache>
                <c:ptCount val="1"/>
                <c:pt idx="0">
                  <c:v>CPU0</c:v>
                </c:pt>
              </c:strCache>
            </c:strRef>
          </c:tx>
          <c:spPr>
            <a:ln w="38100">
              <a:solidFill>
                <a:srgbClr val="666699"/>
              </a:solidFill>
              <a:prstDash val="solid"/>
            </a:ln>
          </c:spPr>
          <c:marker>
            <c:symbol val="none"/>
          </c:marker>
          <c:val>
            <c:numRef>
              <c:f>[ee202a_big_1200_1600.xls]file2.txt!$A$2:$A$178</c:f>
              <c:numCache>
                <c:formatCode>General</c:formatCode>
                <c:ptCount val="177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1000</c:v>
                </c:pt>
                <c:pt idx="16">
                  <c:v>1000</c:v>
                </c:pt>
                <c:pt idx="17">
                  <c:v>1000</c:v>
                </c:pt>
                <c:pt idx="18">
                  <c:v>1000</c:v>
                </c:pt>
                <c:pt idx="19">
                  <c:v>1000</c:v>
                </c:pt>
                <c:pt idx="20">
                  <c:v>1000</c:v>
                </c:pt>
                <c:pt idx="21">
                  <c:v>1000</c:v>
                </c:pt>
                <c:pt idx="22">
                  <c:v>1000</c:v>
                </c:pt>
                <c:pt idx="23">
                  <c:v>1000</c:v>
                </c:pt>
                <c:pt idx="24">
                  <c:v>1000</c:v>
                </c:pt>
                <c:pt idx="25">
                  <c:v>1000</c:v>
                </c:pt>
                <c:pt idx="26">
                  <c:v>1000</c:v>
                </c:pt>
                <c:pt idx="27">
                  <c:v>1000</c:v>
                </c:pt>
                <c:pt idx="28">
                  <c:v>1000</c:v>
                </c:pt>
                <c:pt idx="29">
                  <c:v>1000</c:v>
                </c:pt>
                <c:pt idx="30">
                  <c:v>1000</c:v>
                </c:pt>
                <c:pt idx="31">
                  <c:v>1000</c:v>
                </c:pt>
                <c:pt idx="32">
                  <c:v>1000</c:v>
                </c:pt>
                <c:pt idx="33">
                  <c:v>1000</c:v>
                </c:pt>
                <c:pt idx="34">
                  <c:v>1000</c:v>
                </c:pt>
                <c:pt idx="35">
                  <c:v>1000</c:v>
                </c:pt>
                <c:pt idx="36">
                  <c:v>1000</c:v>
                </c:pt>
                <c:pt idx="37">
                  <c:v>1000</c:v>
                </c:pt>
                <c:pt idx="38">
                  <c:v>1000</c:v>
                </c:pt>
                <c:pt idx="39">
                  <c:v>1000</c:v>
                </c:pt>
                <c:pt idx="40">
                  <c:v>1000</c:v>
                </c:pt>
                <c:pt idx="41">
                  <c:v>1000</c:v>
                </c:pt>
                <c:pt idx="42">
                  <c:v>1000</c:v>
                </c:pt>
                <c:pt idx="43">
                  <c:v>1000</c:v>
                </c:pt>
                <c:pt idx="44">
                  <c:v>1000</c:v>
                </c:pt>
                <c:pt idx="45">
                  <c:v>1000</c:v>
                </c:pt>
                <c:pt idx="46">
                  <c:v>1000</c:v>
                </c:pt>
                <c:pt idx="47">
                  <c:v>1000</c:v>
                </c:pt>
                <c:pt idx="48">
                  <c:v>1000</c:v>
                </c:pt>
                <c:pt idx="49">
                  <c:v>1000</c:v>
                </c:pt>
                <c:pt idx="50">
                  <c:v>1000</c:v>
                </c:pt>
                <c:pt idx="51">
                  <c:v>1000</c:v>
                </c:pt>
                <c:pt idx="52">
                  <c:v>1000</c:v>
                </c:pt>
                <c:pt idx="53">
                  <c:v>1000</c:v>
                </c:pt>
                <c:pt idx="54">
                  <c:v>1000</c:v>
                </c:pt>
                <c:pt idx="55">
                  <c:v>1000</c:v>
                </c:pt>
                <c:pt idx="56">
                  <c:v>1000</c:v>
                </c:pt>
                <c:pt idx="57">
                  <c:v>1000</c:v>
                </c:pt>
                <c:pt idx="58">
                  <c:v>1000</c:v>
                </c:pt>
                <c:pt idx="59">
                  <c:v>1000</c:v>
                </c:pt>
                <c:pt idx="60">
                  <c:v>1000</c:v>
                </c:pt>
                <c:pt idx="61">
                  <c:v>1000</c:v>
                </c:pt>
                <c:pt idx="62">
                  <c:v>1000</c:v>
                </c:pt>
                <c:pt idx="63">
                  <c:v>1000</c:v>
                </c:pt>
                <c:pt idx="64">
                  <c:v>1000</c:v>
                </c:pt>
                <c:pt idx="65">
                  <c:v>1000</c:v>
                </c:pt>
                <c:pt idx="66">
                  <c:v>1000</c:v>
                </c:pt>
                <c:pt idx="67">
                  <c:v>1000</c:v>
                </c:pt>
                <c:pt idx="68">
                  <c:v>1000</c:v>
                </c:pt>
                <c:pt idx="69">
                  <c:v>1000</c:v>
                </c:pt>
                <c:pt idx="70">
                  <c:v>1000</c:v>
                </c:pt>
                <c:pt idx="71">
                  <c:v>1000</c:v>
                </c:pt>
                <c:pt idx="72">
                  <c:v>1000</c:v>
                </c:pt>
                <c:pt idx="73">
                  <c:v>1000</c:v>
                </c:pt>
                <c:pt idx="74">
                  <c:v>1000</c:v>
                </c:pt>
                <c:pt idx="75">
                  <c:v>1000</c:v>
                </c:pt>
                <c:pt idx="76">
                  <c:v>1000</c:v>
                </c:pt>
                <c:pt idx="77">
                  <c:v>1000</c:v>
                </c:pt>
                <c:pt idx="78">
                  <c:v>1000</c:v>
                </c:pt>
                <c:pt idx="79">
                  <c:v>1000</c:v>
                </c:pt>
                <c:pt idx="80">
                  <c:v>1000</c:v>
                </c:pt>
                <c:pt idx="81">
                  <c:v>1000</c:v>
                </c:pt>
                <c:pt idx="82">
                  <c:v>1000</c:v>
                </c:pt>
                <c:pt idx="83">
                  <c:v>1000</c:v>
                </c:pt>
                <c:pt idx="84">
                  <c:v>1000</c:v>
                </c:pt>
                <c:pt idx="85">
                  <c:v>1000</c:v>
                </c:pt>
                <c:pt idx="86">
                  <c:v>1000</c:v>
                </c:pt>
                <c:pt idx="87">
                  <c:v>1000</c:v>
                </c:pt>
                <c:pt idx="88">
                  <c:v>1000</c:v>
                </c:pt>
                <c:pt idx="89">
                  <c:v>1000</c:v>
                </c:pt>
                <c:pt idx="90">
                  <c:v>1000</c:v>
                </c:pt>
                <c:pt idx="91">
                  <c:v>1000</c:v>
                </c:pt>
                <c:pt idx="92">
                  <c:v>1000</c:v>
                </c:pt>
                <c:pt idx="93">
                  <c:v>1000</c:v>
                </c:pt>
                <c:pt idx="94">
                  <c:v>1000</c:v>
                </c:pt>
                <c:pt idx="95">
                  <c:v>1000</c:v>
                </c:pt>
                <c:pt idx="96">
                  <c:v>1000</c:v>
                </c:pt>
                <c:pt idx="97">
                  <c:v>1000</c:v>
                </c:pt>
                <c:pt idx="98">
                  <c:v>1000</c:v>
                </c:pt>
                <c:pt idx="99">
                  <c:v>1000</c:v>
                </c:pt>
                <c:pt idx="100">
                  <c:v>1000</c:v>
                </c:pt>
                <c:pt idx="101">
                  <c:v>1000</c:v>
                </c:pt>
                <c:pt idx="102">
                  <c:v>1000</c:v>
                </c:pt>
                <c:pt idx="103">
                  <c:v>1000</c:v>
                </c:pt>
                <c:pt idx="104">
                  <c:v>1000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1000</c:v>
                </c:pt>
                <c:pt idx="115">
                  <c:v>1000</c:v>
                </c:pt>
                <c:pt idx="116">
                  <c:v>1000</c:v>
                </c:pt>
                <c:pt idx="117">
                  <c:v>1000</c:v>
                </c:pt>
                <c:pt idx="118">
                  <c:v>1000</c:v>
                </c:pt>
                <c:pt idx="119">
                  <c:v>1000</c:v>
                </c:pt>
                <c:pt idx="120">
                  <c:v>1000</c:v>
                </c:pt>
                <c:pt idx="121">
                  <c:v>1000</c:v>
                </c:pt>
                <c:pt idx="122">
                  <c:v>1000</c:v>
                </c:pt>
                <c:pt idx="123">
                  <c:v>1000</c:v>
                </c:pt>
                <c:pt idx="124">
                  <c:v>1000</c:v>
                </c:pt>
                <c:pt idx="125">
                  <c:v>1000</c:v>
                </c:pt>
                <c:pt idx="126">
                  <c:v>1000</c:v>
                </c:pt>
                <c:pt idx="127">
                  <c:v>1000</c:v>
                </c:pt>
                <c:pt idx="128">
                  <c:v>1000</c:v>
                </c:pt>
                <c:pt idx="129">
                  <c:v>1000</c:v>
                </c:pt>
                <c:pt idx="130">
                  <c:v>1000</c:v>
                </c:pt>
                <c:pt idx="131">
                  <c:v>1000</c:v>
                </c:pt>
                <c:pt idx="132">
                  <c:v>1000</c:v>
                </c:pt>
                <c:pt idx="133">
                  <c:v>1000</c:v>
                </c:pt>
                <c:pt idx="134">
                  <c:v>1000</c:v>
                </c:pt>
                <c:pt idx="135">
                  <c:v>1000</c:v>
                </c:pt>
                <c:pt idx="136">
                  <c:v>1000</c:v>
                </c:pt>
                <c:pt idx="137">
                  <c:v>1000</c:v>
                </c:pt>
                <c:pt idx="138">
                  <c:v>1000</c:v>
                </c:pt>
                <c:pt idx="139">
                  <c:v>1000</c:v>
                </c:pt>
                <c:pt idx="140">
                  <c:v>1000</c:v>
                </c:pt>
                <c:pt idx="141">
                  <c:v>1000</c:v>
                </c:pt>
                <c:pt idx="142">
                  <c:v>1000</c:v>
                </c:pt>
                <c:pt idx="143">
                  <c:v>1000</c:v>
                </c:pt>
                <c:pt idx="144">
                  <c:v>1000</c:v>
                </c:pt>
                <c:pt idx="145">
                  <c:v>1000</c:v>
                </c:pt>
                <c:pt idx="146">
                  <c:v>1000</c:v>
                </c:pt>
                <c:pt idx="147">
                  <c:v>1000</c:v>
                </c:pt>
                <c:pt idx="148">
                  <c:v>1000</c:v>
                </c:pt>
                <c:pt idx="149">
                  <c:v>1000</c:v>
                </c:pt>
                <c:pt idx="150">
                  <c:v>1000</c:v>
                </c:pt>
                <c:pt idx="151">
                  <c:v>1000</c:v>
                </c:pt>
                <c:pt idx="152">
                  <c:v>1000</c:v>
                </c:pt>
                <c:pt idx="153">
                  <c:v>1000</c:v>
                </c:pt>
                <c:pt idx="154">
                  <c:v>1100</c:v>
                </c:pt>
                <c:pt idx="155">
                  <c:v>1000</c:v>
                </c:pt>
                <c:pt idx="156">
                  <c:v>1000</c:v>
                </c:pt>
                <c:pt idx="157">
                  <c:v>1000</c:v>
                </c:pt>
                <c:pt idx="158">
                  <c:v>1000</c:v>
                </c:pt>
                <c:pt idx="159">
                  <c:v>1000</c:v>
                </c:pt>
                <c:pt idx="160">
                  <c:v>1000</c:v>
                </c:pt>
                <c:pt idx="161">
                  <c:v>1000</c:v>
                </c:pt>
                <c:pt idx="162">
                  <c:v>1000</c:v>
                </c:pt>
                <c:pt idx="163">
                  <c:v>1000</c:v>
                </c:pt>
                <c:pt idx="164">
                  <c:v>1000</c:v>
                </c:pt>
                <c:pt idx="165">
                  <c:v>1000</c:v>
                </c:pt>
                <c:pt idx="166">
                  <c:v>1000</c:v>
                </c:pt>
                <c:pt idx="167">
                  <c:v>1000</c:v>
                </c:pt>
                <c:pt idx="168">
                  <c:v>1000</c:v>
                </c:pt>
                <c:pt idx="169">
                  <c:v>1000</c:v>
                </c:pt>
                <c:pt idx="170">
                  <c:v>1000</c:v>
                </c:pt>
                <c:pt idx="171">
                  <c:v>1000</c:v>
                </c:pt>
                <c:pt idx="172">
                  <c:v>1000</c:v>
                </c:pt>
                <c:pt idx="173">
                  <c:v>1000</c:v>
                </c:pt>
                <c:pt idx="174">
                  <c:v>1000</c:v>
                </c:pt>
                <c:pt idx="175">
                  <c:v>1000</c:v>
                </c:pt>
                <c:pt idx="176">
                  <c:v>1000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[ee202a_big_1200_1600.xls]file2.txt!$B$1</c:f>
              <c:strCache>
                <c:ptCount val="1"/>
                <c:pt idx="0">
                  <c:v>CPU1</c:v>
                </c:pt>
              </c:strCache>
            </c:strRef>
          </c:tx>
          <c:spPr>
            <a:ln w="38100">
              <a:solidFill>
                <a:srgbClr val="993366"/>
              </a:solidFill>
              <a:prstDash val="solid"/>
            </a:ln>
          </c:spPr>
          <c:marker>
            <c:symbol val="none"/>
          </c:marker>
          <c:val>
            <c:numRef>
              <c:f>[ee202a_big_1200_1600.xls]file2.txt!$B$2:$B$178</c:f>
              <c:numCache>
                <c:formatCode>General</c:formatCode>
                <c:ptCount val="177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1000</c:v>
                </c:pt>
                <c:pt idx="16">
                  <c:v>1000</c:v>
                </c:pt>
                <c:pt idx="17">
                  <c:v>1000</c:v>
                </c:pt>
                <c:pt idx="18">
                  <c:v>1000</c:v>
                </c:pt>
                <c:pt idx="19">
                  <c:v>1000</c:v>
                </c:pt>
                <c:pt idx="20">
                  <c:v>1000</c:v>
                </c:pt>
                <c:pt idx="21">
                  <c:v>1000</c:v>
                </c:pt>
                <c:pt idx="22">
                  <c:v>1000</c:v>
                </c:pt>
                <c:pt idx="23">
                  <c:v>1000</c:v>
                </c:pt>
                <c:pt idx="24">
                  <c:v>1000</c:v>
                </c:pt>
                <c:pt idx="25">
                  <c:v>1000</c:v>
                </c:pt>
                <c:pt idx="26">
                  <c:v>1000</c:v>
                </c:pt>
                <c:pt idx="27">
                  <c:v>1000</c:v>
                </c:pt>
                <c:pt idx="28">
                  <c:v>1000</c:v>
                </c:pt>
                <c:pt idx="29">
                  <c:v>1000</c:v>
                </c:pt>
                <c:pt idx="30">
                  <c:v>1000</c:v>
                </c:pt>
                <c:pt idx="31">
                  <c:v>1000</c:v>
                </c:pt>
                <c:pt idx="32">
                  <c:v>1000</c:v>
                </c:pt>
                <c:pt idx="33">
                  <c:v>1000</c:v>
                </c:pt>
                <c:pt idx="34">
                  <c:v>1000</c:v>
                </c:pt>
                <c:pt idx="35">
                  <c:v>1000</c:v>
                </c:pt>
                <c:pt idx="36">
                  <c:v>1000</c:v>
                </c:pt>
                <c:pt idx="37">
                  <c:v>1000</c:v>
                </c:pt>
                <c:pt idx="38">
                  <c:v>1000</c:v>
                </c:pt>
                <c:pt idx="39">
                  <c:v>1000</c:v>
                </c:pt>
                <c:pt idx="40">
                  <c:v>1000</c:v>
                </c:pt>
                <c:pt idx="41">
                  <c:v>1000</c:v>
                </c:pt>
                <c:pt idx="42">
                  <c:v>1000</c:v>
                </c:pt>
                <c:pt idx="43">
                  <c:v>1000</c:v>
                </c:pt>
                <c:pt idx="44">
                  <c:v>1000</c:v>
                </c:pt>
                <c:pt idx="45">
                  <c:v>1000</c:v>
                </c:pt>
                <c:pt idx="46">
                  <c:v>1000</c:v>
                </c:pt>
                <c:pt idx="47">
                  <c:v>1000</c:v>
                </c:pt>
                <c:pt idx="48">
                  <c:v>1000</c:v>
                </c:pt>
                <c:pt idx="49">
                  <c:v>1000</c:v>
                </c:pt>
                <c:pt idx="50">
                  <c:v>1000</c:v>
                </c:pt>
                <c:pt idx="51">
                  <c:v>1000</c:v>
                </c:pt>
                <c:pt idx="52">
                  <c:v>1000</c:v>
                </c:pt>
                <c:pt idx="53">
                  <c:v>1000</c:v>
                </c:pt>
                <c:pt idx="54">
                  <c:v>1000</c:v>
                </c:pt>
                <c:pt idx="55">
                  <c:v>1000</c:v>
                </c:pt>
                <c:pt idx="56">
                  <c:v>1000</c:v>
                </c:pt>
                <c:pt idx="57">
                  <c:v>1000</c:v>
                </c:pt>
                <c:pt idx="58">
                  <c:v>1000</c:v>
                </c:pt>
                <c:pt idx="59">
                  <c:v>1000</c:v>
                </c:pt>
                <c:pt idx="60">
                  <c:v>1000</c:v>
                </c:pt>
                <c:pt idx="61">
                  <c:v>1000</c:v>
                </c:pt>
                <c:pt idx="62">
                  <c:v>1000</c:v>
                </c:pt>
                <c:pt idx="63">
                  <c:v>1000</c:v>
                </c:pt>
                <c:pt idx="64">
                  <c:v>1000</c:v>
                </c:pt>
                <c:pt idx="65">
                  <c:v>1000</c:v>
                </c:pt>
                <c:pt idx="66">
                  <c:v>1000</c:v>
                </c:pt>
                <c:pt idx="67">
                  <c:v>1000</c:v>
                </c:pt>
                <c:pt idx="68">
                  <c:v>1000</c:v>
                </c:pt>
                <c:pt idx="69">
                  <c:v>1000</c:v>
                </c:pt>
                <c:pt idx="70">
                  <c:v>1000</c:v>
                </c:pt>
                <c:pt idx="71">
                  <c:v>1000</c:v>
                </c:pt>
                <c:pt idx="72">
                  <c:v>1000</c:v>
                </c:pt>
                <c:pt idx="73">
                  <c:v>1000</c:v>
                </c:pt>
                <c:pt idx="74">
                  <c:v>1000</c:v>
                </c:pt>
                <c:pt idx="75">
                  <c:v>1000</c:v>
                </c:pt>
                <c:pt idx="76">
                  <c:v>1000</c:v>
                </c:pt>
                <c:pt idx="77">
                  <c:v>1000</c:v>
                </c:pt>
                <c:pt idx="78">
                  <c:v>1000</c:v>
                </c:pt>
                <c:pt idx="79">
                  <c:v>1000</c:v>
                </c:pt>
                <c:pt idx="80">
                  <c:v>1000</c:v>
                </c:pt>
                <c:pt idx="81">
                  <c:v>1000</c:v>
                </c:pt>
                <c:pt idx="82">
                  <c:v>1000</c:v>
                </c:pt>
                <c:pt idx="83">
                  <c:v>1000</c:v>
                </c:pt>
                <c:pt idx="84">
                  <c:v>1000</c:v>
                </c:pt>
                <c:pt idx="85">
                  <c:v>1000</c:v>
                </c:pt>
                <c:pt idx="86">
                  <c:v>1000</c:v>
                </c:pt>
                <c:pt idx="87">
                  <c:v>1000</c:v>
                </c:pt>
                <c:pt idx="88">
                  <c:v>1000</c:v>
                </c:pt>
                <c:pt idx="89">
                  <c:v>1000</c:v>
                </c:pt>
                <c:pt idx="90">
                  <c:v>1000</c:v>
                </c:pt>
                <c:pt idx="91">
                  <c:v>1000</c:v>
                </c:pt>
                <c:pt idx="92">
                  <c:v>1000</c:v>
                </c:pt>
                <c:pt idx="93">
                  <c:v>1000</c:v>
                </c:pt>
                <c:pt idx="94">
                  <c:v>1000</c:v>
                </c:pt>
                <c:pt idx="95">
                  <c:v>1000</c:v>
                </c:pt>
                <c:pt idx="96">
                  <c:v>1000</c:v>
                </c:pt>
                <c:pt idx="97">
                  <c:v>1000</c:v>
                </c:pt>
                <c:pt idx="98">
                  <c:v>1000</c:v>
                </c:pt>
                <c:pt idx="99">
                  <c:v>1000</c:v>
                </c:pt>
                <c:pt idx="100">
                  <c:v>1000</c:v>
                </c:pt>
                <c:pt idx="101">
                  <c:v>1000</c:v>
                </c:pt>
                <c:pt idx="102">
                  <c:v>1000</c:v>
                </c:pt>
                <c:pt idx="103">
                  <c:v>1000</c:v>
                </c:pt>
                <c:pt idx="104">
                  <c:v>1000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1000</c:v>
                </c:pt>
                <c:pt idx="115">
                  <c:v>1000</c:v>
                </c:pt>
                <c:pt idx="116">
                  <c:v>1000</c:v>
                </c:pt>
                <c:pt idx="117">
                  <c:v>1000</c:v>
                </c:pt>
                <c:pt idx="118">
                  <c:v>1000</c:v>
                </c:pt>
                <c:pt idx="119">
                  <c:v>1000</c:v>
                </c:pt>
                <c:pt idx="120">
                  <c:v>1000</c:v>
                </c:pt>
                <c:pt idx="121">
                  <c:v>1000</c:v>
                </c:pt>
                <c:pt idx="122">
                  <c:v>1000</c:v>
                </c:pt>
                <c:pt idx="123">
                  <c:v>1000</c:v>
                </c:pt>
                <c:pt idx="124">
                  <c:v>1000</c:v>
                </c:pt>
                <c:pt idx="125">
                  <c:v>1000</c:v>
                </c:pt>
                <c:pt idx="126">
                  <c:v>1000</c:v>
                </c:pt>
                <c:pt idx="127">
                  <c:v>1000</c:v>
                </c:pt>
                <c:pt idx="128">
                  <c:v>1000</c:v>
                </c:pt>
                <c:pt idx="129">
                  <c:v>1000</c:v>
                </c:pt>
                <c:pt idx="130">
                  <c:v>1000</c:v>
                </c:pt>
                <c:pt idx="131">
                  <c:v>1000</c:v>
                </c:pt>
                <c:pt idx="132">
                  <c:v>1000</c:v>
                </c:pt>
                <c:pt idx="133">
                  <c:v>1000</c:v>
                </c:pt>
                <c:pt idx="134">
                  <c:v>1000</c:v>
                </c:pt>
                <c:pt idx="135">
                  <c:v>1000</c:v>
                </c:pt>
                <c:pt idx="136">
                  <c:v>1000</c:v>
                </c:pt>
                <c:pt idx="137">
                  <c:v>1000</c:v>
                </c:pt>
                <c:pt idx="138">
                  <c:v>1000</c:v>
                </c:pt>
                <c:pt idx="139">
                  <c:v>1000</c:v>
                </c:pt>
                <c:pt idx="140">
                  <c:v>1000</c:v>
                </c:pt>
                <c:pt idx="141">
                  <c:v>1000</c:v>
                </c:pt>
                <c:pt idx="142">
                  <c:v>1000</c:v>
                </c:pt>
                <c:pt idx="143">
                  <c:v>1000</c:v>
                </c:pt>
                <c:pt idx="144">
                  <c:v>1000</c:v>
                </c:pt>
                <c:pt idx="145">
                  <c:v>1000</c:v>
                </c:pt>
                <c:pt idx="146">
                  <c:v>1000</c:v>
                </c:pt>
                <c:pt idx="147">
                  <c:v>1000</c:v>
                </c:pt>
                <c:pt idx="148">
                  <c:v>1000</c:v>
                </c:pt>
                <c:pt idx="149">
                  <c:v>1000</c:v>
                </c:pt>
                <c:pt idx="150">
                  <c:v>1000</c:v>
                </c:pt>
                <c:pt idx="151">
                  <c:v>1000</c:v>
                </c:pt>
                <c:pt idx="152">
                  <c:v>1000</c:v>
                </c:pt>
                <c:pt idx="153">
                  <c:v>1000</c:v>
                </c:pt>
                <c:pt idx="154">
                  <c:v>1100</c:v>
                </c:pt>
                <c:pt idx="155">
                  <c:v>1000</c:v>
                </c:pt>
                <c:pt idx="156">
                  <c:v>1000</c:v>
                </c:pt>
                <c:pt idx="157">
                  <c:v>1000</c:v>
                </c:pt>
                <c:pt idx="158">
                  <c:v>1000</c:v>
                </c:pt>
                <c:pt idx="159">
                  <c:v>1000</c:v>
                </c:pt>
                <c:pt idx="160">
                  <c:v>1000</c:v>
                </c:pt>
                <c:pt idx="161">
                  <c:v>1000</c:v>
                </c:pt>
                <c:pt idx="162">
                  <c:v>1000</c:v>
                </c:pt>
                <c:pt idx="163">
                  <c:v>1000</c:v>
                </c:pt>
                <c:pt idx="164">
                  <c:v>1000</c:v>
                </c:pt>
                <c:pt idx="165">
                  <c:v>1000</c:v>
                </c:pt>
                <c:pt idx="166">
                  <c:v>1000</c:v>
                </c:pt>
                <c:pt idx="167">
                  <c:v>1000</c:v>
                </c:pt>
                <c:pt idx="168">
                  <c:v>1000</c:v>
                </c:pt>
                <c:pt idx="169">
                  <c:v>1000</c:v>
                </c:pt>
                <c:pt idx="170">
                  <c:v>1000</c:v>
                </c:pt>
                <c:pt idx="171">
                  <c:v>1000</c:v>
                </c:pt>
                <c:pt idx="172">
                  <c:v>1000</c:v>
                </c:pt>
                <c:pt idx="173">
                  <c:v>1000</c:v>
                </c:pt>
                <c:pt idx="174">
                  <c:v>1000</c:v>
                </c:pt>
                <c:pt idx="175">
                  <c:v>1000</c:v>
                </c:pt>
                <c:pt idx="176">
                  <c:v>1000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[ee202a_big_1200_1600.xls]file2.txt!$C$1</c:f>
              <c:strCache>
                <c:ptCount val="1"/>
                <c:pt idx="0">
                  <c:v>CPU2</c:v>
                </c:pt>
              </c:strCache>
            </c:strRef>
          </c:tx>
          <c:spPr>
            <a:ln w="38100">
              <a:solidFill>
                <a:srgbClr val="90713A"/>
              </a:solidFill>
              <a:prstDash val="solid"/>
            </a:ln>
          </c:spPr>
          <c:marker>
            <c:symbol val="none"/>
          </c:marker>
          <c:val>
            <c:numRef>
              <c:f>[ee202a_big_1200_1600.xls]file2.txt!$C$2:$C$178</c:f>
              <c:numCache>
                <c:formatCode>General</c:formatCode>
                <c:ptCount val="177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1000</c:v>
                </c:pt>
                <c:pt idx="16">
                  <c:v>1000</c:v>
                </c:pt>
                <c:pt idx="17">
                  <c:v>1000</c:v>
                </c:pt>
                <c:pt idx="18">
                  <c:v>1000</c:v>
                </c:pt>
                <c:pt idx="19">
                  <c:v>1000</c:v>
                </c:pt>
                <c:pt idx="20">
                  <c:v>1000</c:v>
                </c:pt>
                <c:pt idx="21">
                  <c:v>1000</c:v>
                </c:pt>
                <c:pt idx="22">
                  <c:v>1000</c:v>
                </c:pt>
                <c:pt idx="23">
                  <c:v>1000</c:v>
                </c:pt>
                <c:pt idx="24">
                  <c:v>1000</c:v>
                </c:pt>
                <c:pt idx="25">
                  <c:v>1000</c:v>
                </c:pt>
                <c:pt idx="26">
                  <c:v>1000</c:v>
                </c:pt>
                <c:pt idx="27">
                  <c:v>1000</c:v>
                </c:pt>
                <c:pt idx="28">
                  <c:v>1000</c:v>
                </c:pt>
                <c:pt idx="29">
                  <c:v>1000</c:v>
                </c:pt>
                <c:pt idx="30">
                  <c:v>1000</c:v>
                </c:pt>
                <c:pt idx="31">
                  <c:v>1000</c:v>
                </c:pt>
                <c:pt idx="32">
                  <c:v>1000</c:v>
                </c:pt>
                <c:pt idx="33">
                  <c:v>1000</c:v>
                </c:pt>
                <c:pt idx="34">
                  <c:v>1000</c:v>
                </c:pt>
                <c:pt idx="35">
                  <c:v>1000</c:v>
                </c:pt>
                <c:pt idx="36">
                  <c:v>1000</c:v>
                </c:pt>
                <c:pt idx="37">
                  <c:v>1000</c:v>
                </c:pt>
                <c:pt idx="38">
                  <c:v>1000</c:v>
                </c:pt>
                <c:pt idx="39">
                  <c:v>1000</c:v>
                </c:pt>
                <c:pt idx="40">
                  <c:v>1000</c:v>
                </c:pt>
                <c:pt idx="41">
                  <c:v>1000</c:v>
                </c:pt>
                <c:pt idx="42">
                  <c:v>1000</c:v>
                </c:pt>
                <c:pt idx="43">
                  <c:v>1000</c:v>
                </c:pt>
                <c:pt idx="44">
                  <c:v>1000</c:v>
                </c:pt>
                <c:pt idx="45">
                  <c:v>1000</c:v>
                </c:pt>
                <c:pt idx="46">
                  <c:v>1000</c:v>
                </c:pt>
                <c:pt idx="47">
                  <c:v>1000</c:v>
                </c:pt>
                <c:pt idx="48">
                  <c:v>1000</c:v>
                </c:pt>
                <c:pt idx="49">
                  <c:v>1000</c:v>
                </c:pt>
                <c:pt idx="50">
                  <c:v>1000</c:v>
                </c:pt>
                <c:pt idx="51">
                  <c:v>1000</c:v>
                </c:pt>
                <c:pt idx="52">
                  <c:v>1000</c:v>
                </c:pt>
                <c:pt idx="53">
                  <c:v>1000</c:v>
                </c:pt>
                <c:pt idx="54">
                  <c:v>1000</c:v>
                </c:pt>
                <c:pt idx="55">
                  <c:v>1000</c:v>
                </c:pt>
                <c:pt idx="56">
                  <c:v>1000</c:v>
                </c:pt>
                <c:pt idx="57">
                  <c:v>1000</c:v>
                </c:pt>
                <c:pt idx="58">
                  <c:v>1000</c:v>
                </c:pt>
                <c:pt idx="59">
                  <c:v>1000</c:v>
                </c:pt>
                <c:pt idx="60">
                  <c:v>1000</c:v>
                </c:pt>
                <c:pt idx="61">
                  <c:v>1000</c:v>
                </c:pt>
                <c:pt idx="62">
                  <c:v>1000</c:v>
                </c:pt>
                <c:pt idx="63">
                  <c:v>1000</c:v>
                </c:pt>
                <c:pt idx="64">
                  <c:v>1000</c:v>
                </c:pt>
                <c:pt idx="65">
                  <c:v>1000</c:v>
                </c:pt>
                <c:pt idx="66">
                  <c:v>1000</c:v>
                </c:pt>
                <c:pt idx="67">
                  <c:v>1000</c:v>
                </c:pt>
                <c:pt idx="68">
                  <c:v>1000</c:v>
                </c:pt>
                <c:pt idx="69">
                  <c:v>1000</c:v>
                </c:pt>
                <c:pt idx="70">
                  <c:v>1000</c:v>
                </c:pt>
                <c:pt idx="71">
                  <c:v>1000</c:v>
                </c:pt>
                <c:pt idx="72">
                  <c:v>1000</c:v>
                </c:pt>
                <c:pt idx="73">
                  <c:v>1000</c:v>
                </c:pt>
                <c:pt idx="74">
                  <c:v>1000</c:v>
                </c:pt>
                <c:pt idx="75">
                  <c:v>1000</c:v>
                </c:pt>
                <c:pt idx="76">
                  <c:v>1000</c:v>
                </c:pt>
                <c:pt idx="77">
                  <c:v>1000</c:v>
                </c:pt>
                <c:pt idx="78">
                  <c:v>1000</c:v>
                </c:pt>
                <c:pt idx="79">
                  <c:v>1000</c:v>
                </c:pt>
                <c:pt idx="80">
                  <c:v>1000</c:v>
                </c:pt>
                <c:pt idx="81">
                  <c:v>1000</c:v>
                </c:pt>
                <c:pt idx="82">
                  <c:v>1000</c:v>
                </c:pt>
                <c:pt idx="83">
                  <c:v>1000</c:v>
                </c:pt>
                <c:pt idx="84">
                  <c:v>1000</c:v>
                </c:pt>
                <c:pt idx="85">
                  <c:v>1000</c:v>
                </c:pt>
                <c:pt idx="86">
                  <c:v>1000</c:v>
                </c:pt>
                <c:pt idx="87">
                  <c:v>1000</c:v>
                </c:pt>
                <c:pt idx="88">
                  <c:v>1000</c:v>
                </c:pt>
                <c:pt idx="89">
                  <c:v>1000</c:v>
                </c:pt>
                <c:pt idx="90">
                  <c:v>1000</c:v>
                </c:pt>
                <c:pt idx="91">
                  <c:v>1000</c:v>
                </c:pt>
                <c:pt idx="92">
                  <c:v>1000</c:v>
                </c:pt>
                <c:pt idx="93">
                  <c:v>1000</c:v>
                </c:pt>
                <c:pt idx="94">
                  <c:v>1000</c:v>
                </c:pt>
                <c:pt idx="95">
                  <c:v>1000</c:v>
                </c:pt>
                <c:pt idx="96">
                  <c:v>1000</c:v>
                </c:pt>
                <c:pt idx="97">
                  <c:v>1000</c:v>
                </c:pt>
                <c:pt idx="98">
                  <c:v>1000</c:v>
                </c:pt>
                <c:pt idx="99">
                  <c:v>1000</c:v>
                </c:pt>
                <c:pt idx="100">
                  <c:v>1000</c:v>
                </c:pt>
                <c:pt idx="101">
                  <c:v>1000</c:v>
                </c:pt>
                <c:pt idx="102">
                  <c:v>1000</c:v>
                </c:pt>
                <c:pt idx="103">
                  <c:v>1000</c:v>
                </c:pt>
                <c:pt idx="104">
                  <c:v>1000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1000</c:v>
                </c:pt>
                <c:pt idx="115">
                  <c:v>1000</c:v>
                </c:pt>
                <c:pt idx="116">
                  <c:v>1000</c:v>
                </c:pt>
                <c:pt idx="117">
                  <c:v>1000</c:v>
                </c:pt>
                <c:pt idx="118">
                  <c:v>1000</c:v>
                </c:pt>
                <c:pt idx="119">
                  <c:v>1000</c:v>
                </c:pt>
                <c:pt idx="120">
                  <c:v>1000</c:v>
                </c:pt>
                <c:pt idx="121">
                  <c:v>1000</c:v>
                </c:pt>
                <c:pt idx="122">
                  <c:v>1000</c:v>
                </c:pt>
                <c:pt idx="123">
                  <c:v>1000</c:v>
                </c:pt>
                <c:pt idx="124">
                  <c:v>1000</c:v>
                </c:pt>
                <c:pt idx="125">
                  <c:v>1000</c:v>
                </c:pt>
                <c:pt idx="126">
                  <c:v>1000</c:v>
                </c:pt>
                <c:pt idx="127">
                  <c:v>1000</c:v>
                </c:pt>
                <c:pt idx="128">
                  <c:v>1000</c:v>
                </c:pt>
                <c:pt idx="129">
                  <c:v>1000</c:v>
                </c:pt>
                <c:pt idx="130">
                  <c:v>1000</c:v>
                </c:pt>
                <c:pt idx="131">
                  <c:v>1000</c:v>
                </c:pt>
                <c:pt idx="132">
                  <c:v>1000</c:v>
                </c:pt>
                <c:pt idx="133">
                  <c:v>1000</c:v>
                </c:pt>
                <c:pt idx="134">
                  <c:v>1000</c:v>
                </c:pt>
                <c:pt idx="135">
                  <c:v>1000</c:v>
                </c:pt>
                <c:pt idx="136">
                  <c:v>1000</c:v>
                </c:pt>
                <c:pt idx="137">
                  <c:v>1000</c:v>
                </c:pt>
                <c:pt idx="138">
                  <c:v>1000</c:v>
                </c:pt>
                <c:pt idx="139">
                  <c:v>1000</c:v>
                </c:pt>
                <c:pt idx="140">
                  <c:v>1000</c:v>
                </c:pt>
                <c:pt idx="141">
                  <c:v>1000</c:v>
                </c:pt>
                <c:pt idx="142">
                  <c:v>1000</c:v>
                </c:pt>
                <c:pt idx="143">
                  <c:v>1000</c:v>
                </c:pt>
                <c:pt idx="144">
                  <c:v>1000</c:v>
                </c:pt>
                <c:pt idx="145">
                  <c:v>1000</c:v>
                </c:pt>
                <c:pt idx="146">
                  <c:v>1000</c:v>
                </c:pt>
                <c:pt idx="147">
                  <c:v>1000</c:v>
                </c:pt>
                <c:pt idx="148">
                  <c:v>1000</c:v>
                </c:pt>
                <c:pt idx="149">
                  <c:v>1000</c:v>
                </c:pt>
                <c:pt idx="150">
                  <c:v>1000</c:v>
                </c:pt>
                <c:pt idx="151">
                  <c:v>1000</c:v>
                </c:pt>
                <c:pt idx="152">
                  <c:v>1000</c:v>
                </c:pt>
                <c:pt idx="153">
                  <c:v>1000</c:v>
                </c:pt>
                <c:pt idx="154">
                  <c:v>1100</c:v>
                </c:pt>
                <c:pt idx="155">
                  <c:v>1000</c:v>
                </c:pt>
                <c:pt idx="156">
                  <c:v>1000</c:v>
                </c:pt>
                <c:pt idx="157">
                  <c:v>1000</c:v>
                </c:pt>
                <c:pt idx="158">
                  <c:v>1000</c:v>
                </c:pt>
                <c:pt idx="159">
                  <c:v>1000</c:v>
                </c:pt>
                <c:pt idx="160">
                  <c:v>1000</c:v>
                </c:pt>
                <c:pt idx="161">
                  <c:v>1000</c:v>
                </c:pt>
                <c:pt idx="162">
                  <c:v>1000</c:v>
                </c:pt>
                <c:pt idx="163">
                  <c:v>1000</c:v>
                </c:pt>
                <c:pt idx="164">
                  <c:v>1000</c:v>
                </c:pt>
                <c:pt idx="165">
                  <c:v>1000</c:v>
                </c:pt>
                <c:pt idx="166">
                  <c:v>1000</c:v>
                </c:pt>
                <c:pt idx="167">
                  <c:v>1000</c:v>
                </c:pt>
                <c:pt idx="168">
                  <c:v>1000</c:v>
                </c:pt>
                <c:pt idx="169">
                  <c:v>1000</c:v>
                </c:pt>
                <c:pt idx="170">
                  <c:v>1000</c:v>
                </c:pt>
                <c:pt idx="171">
                  <c:v>1000</c:v>
                </c:pt>
                <c:pt idx="172">
                  <c:v>1000</c:v>
                </c:pt>
                <c:pt idx="173">
                  <c:v>1000</c:v>
                </c:pt>
                <c:pt idx="174">
                  <c:v>1000</c:v>
                </c:pt>
                <c:pt idx="175">
                  <c:v>1000</c:v>
                </c:pt>
                <c:pt idx="176">
                  <c:v>1000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[ee202a_big_1200_1600.xls]file2.txt!$D$1</c:f>
              <c:strCache>
                <c:ptCount val="1"/>
                <c:pt idx="0">
                  <c:v>CPU3</c:v>
                </c:pt>
              </c:strCache>
            </c:strRef>
          </c:tx>
          <c:spPr>
            <a:ln w="38100">
              <a:solidFill>
                <a:srgbClr val="666699"/>
              </a:solidFill>
              <a:prstDash val="solid"/>
            </a:ln>
          </c:spPr>
          <c:marker>
            <c:symbol val="none"/>
          </c:marker>
          <c:val>
            <c:numRef>
              <c:f>[ee202a_big_1200_1600.xls]file2.txt!$D$2:$D$178</c:f>
              <c:numCache>
                <c:formatCode>General</c:formatCode>
                <c:ptCount val="177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1000</c:v>
                </c:pt>
                <c:pt idx="16">
                  <c:v>1000</c:v>
                </c:pt>
                <c:pt idx="17">
                  <c:v>1000</c:v>
                </c:pt>
                <c:pt idx="18">
                  <c:v>1000</c:v>
                </c:pt>
                <c:pt idx="19">
                  <c:v>1000</c:v>
                </c:pt>
                <c:pt idx="20">
                  <c:v>1000</c:v>
                </c:pt>
                <c:pt idx="21">
                  <c:v>1000</c:v>
                </c:pt>
                <c:pt idx="22">
                  <c:v>1000</c:v>
                </c:pt>
                <c:pt idx="23">
                  <c:v>1000</c:v>
                </c:pt>
                <c:pt idx="24">
                  <c:v>1000</c:v>
                </c:pt>
                <c:pt idx="25">
                  <c:v>1000</c:v>
                </c:pt>
                <c:pt idx="26">
                  <c:v>1000</c:v>
                </c:pt>
                <c:pt idx="27">
                  <c:v>1000</c:v>
                </c:pt>
                <c:pt idx="28">
                  <c:v>1000</c:v>
                </c:pt>
                <c:pt idx="29">
                  <c:v>1000</c:v>
                </c:pt>
                <c:pt idx="30">
                  <c:v>1000</c:v>
                </c:pt>
                <c:pt idx="31">
                  <c:v>1000</c:v>
                </c:pt>
                <c:pt idx="32">
                  <c:v>1000</c:v>
                </c:pt>
                <c:pt idx="33">
                  <c:v>1000</c:v>
                </c:pt>
                <c:pt idx="34">
                  <c:v>1000</c:v>
                </c:pt>
                <c:pt idx="35">
                  <c:v>1000</c:v>
                </c:pt>
                <c:pt idx="36">
                  <c:v>1000</c:v>
                </c:pt>
                <c:pt idx="37">
                  <c:v>1000</c:v>
                </c:pt>
                <c:pt idx="38">
                  <c:v>1000</c:v>
                </c:pt>
                <c:pt idx="39">
                  <c:v>1000</c:v>
                </c:pt>
                <c:pt idx="40">
                  <c:v>1000</c:v>
                </c:pt>
                <c:pt idx="41">
                  <c:v>1000</c:v>
                </c:pt>
                <c:pt idx="42">
                  <c:v>1000</c:v>
                </c:pt>
                <c:pt idx="43">
                  <c:v>1000</c:v>
                </c:pt>
                <c:pt idx="44">
                  <c:v>1000</c:v>
                </c:pt>
                <c:pt idx="45">
                  <c:v>1000</c:v>
                </c:pt>
                <c:pt idx="46">
                  <c:v>1000</c:v>
                </c:pt>
                <c:pt idx="47">
                  <c:v>1000</c:v>
                </c:pt>
                <c:pt idx="48">
                  <c:v>1000</c:v>
                </c:pt>
                <c:pt idx="49">
                  <c:v>1000</c:v>
                </c:pt>
                <c:pt idx="50">
                  <c:v>1000</c:v>
                </c:pt>
                <c:pt idx="51">
                  <c:v>1000</c:v>
                </c:pt>
                <c:pt idx="52">
                  <c:v>1000</c:v>
                </c:pt>
                <c:pt idx="53">
                  <c:v>1000</c:v>
                </c:pt>
                <c:pt idx="54">
                  <c:v>1000</c:v>
                </c:pt>
                <c:pt idx="55">
                  <c:v>1000</c:v>
                </c:pt>
                <c:pt idx="56">
                  <c:v>1000</c:v>
                </c:pt>
                <c:pt idx="57">
                  <c:v>1000</c:v>
                </c:pt>
                <c:pt idx="58">
                  <c:v>1000</c:v>
                </c:pt>
                <c:pt idx="59">
                  <c:v>1000</c:v>
                </c:pt>
                <c:pt idx="60">
                  <c:v>1000</c:v>
                </c:pt>
                <c:pt idx="61">
                  <c:v>1000</c:v>
                </c:pt>
                <c:pt idx="62">
                  <c:v>1000</c:v>
                </c:pt>
                <c:pt idx="63">
                  <c:v>1000</c:v>
                </c:pt>
                <c:pt idx="64">
                  <c:v>1000</c:v>
                </c:pt>
                <c:pt idx="65">
                  <c:v>1000</c:v>
                </c:pt>
                <c:pt idx="66">
                  <c:v>1000</c:v>
                </c:pt>
                <c:pt idx="67">
                  <c:v>1000</c:v>
                </c:pt>
                <c:pt idx="68">
                  <c:v>1000</c:v>
                </c:pt>
                <c:pt idx="69">
                  <c:v>1000</c:v>
                </c:pt>
                <c:pt idx="70">
                  <c:v>1000</c:v>
                </c:pt>
                <c:pt idx="71">
                  <c:v>1000</c:v>
                </c:pt>
                <c:pt idx="72">
                  <c:v>1000</c:v>
                </c:pt>
                <c:pt idx="73">
                  <c:v>1000</c:v>
                </c:pt>
                <c:pt idx="74">
                  <c:v>1000</c:v>
                </c:pt>
                <c:pt idx="75">
                  <c:v>1000</c:v>
                </c:pt>
                <c:pt idx="76">
                  <c:v>1000</c:v>
                </c:pt>
                <c:pt idx="77">
                  <c:v>1000</c:v>
                </c:pt>
                <c:pt idx="78">
                  <c:v>1000</c:v>
                </c:pt>
                <c:pt idx="79">
                  <c:v>1000</c:v>
                </c:pt>
                <c:pt idx="80">
                  <c:v>1000</c:v>
                </c:pt>
                <c:pt idx="81">
                  <c:v>1000</c:v>
                </c:pt>
                <c:pt idx="82">
                  <c:v>1000</c:v>
                </c:pt>
                <c:pt idx="83">
                  <c:v>1000</c:v>
                </c:pt>
                <c:pt idx="84">
                  <c:v>1000</c:v>
                </c:pt>
                <c:pt idx="85">
                  <c:v>1000</c:v>
                </c:pt>
                <c:pt idx="86">
                  <c:v>1000</c:v>
                </c:pt>
                <c:pt idx="87">
                  <c:v>1000</c:v>
                </c:pt>
                <c:pt idx="88">
                  <c:v>1000</c:v>
                </c:pt>
                <c:pt idx="89">
                  <c:v>1000</c:v>
                </c:pt>
                <c:pt idx="90">
                  <c:v>1000</c:v>
                </c:pt>
                <c:pt idx="91">
                  <c:v>1000</c:v>
                </c:pt>
                <c:pt idx="92">
                  <c:v>1000</c:v>
                </c:pt>
                <c:pt idx="93">
                  <c:v>1000</c:v>
                </c:pt>
                <c:pt idx="94">
                  <c:v>1000</c:v>
                </c:pt>
                <c:pt idx="95">
                  <c:v>1000</c:v>
                </c:pt>
                <c:pt idx="96">
                  <c:v>1000</c:v>
                </c:pt>
                <c:pt idx="97">
                  <c:v>1000</c:v>
                </c:pt>
                <c:pt idx="98">
                  <c:v>1000</c:v>
                </c:pt>
                <c:pt idx="99">
                  <c:v>1000</c:v>
                </c:pt>
                <c:pt idx="100">
                  <c:v>1000</c:v>
                </c:pt>
                <c:pt idx="101">
                  <c:v>1000</c:v>
                </c:pt>
                <c:pt idx="102">
                  <c:v>1000</c:v>
                </c:pt>
                <c:pt idx="103">
                  <c:v>1000</c:v>
                </c:pt>
                <c:pt idx="104">
                  <c:v>1000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1000</c:v>
                </c:pt>
                <c:pt idx="115">
                  <c:v>1000</c:v>
                </c:pt>
                <c:pt idx="116">
                  <c:v>1000</c:v>
                </c:pt>
                <c:pt idx="117">
                  <c:v>1000</c:v>
                </c:pt>
                <c:pt idx="118">
                  <c:v>1000</c:v>
                </c:pt>
                <c:pt idx="119">
                  <c:v>1000</c:v>
                </c:pt>
                <c:pt idx="120">
                  <c:v>1000</c:v>
                </c:pt>
                <c:pt idx="121">
                  <c:v>1000</c:v>
                </c:pt>
                <c:pt idx="122">
                  <c:v>1000</c:v>
                </c:pt>
                <c:pt idx="123">
                  <c:v>1000</c:v>
                </c:pt>
                <c:pt idx="124">
                  <c:v>1000</c:v>
                </c:pt>
                <c:pt idx="125">
                  <c:v>1000</c:v>
                </c:pt>
                <c:pt idx="126">
                  <c:v>1000</c:v>
                </c:pt>
                <c:pt idx="127">
                  <c:v>1000</c:v>
                </c:pt>
                <c:pt idx="128">
                  <c:v>1000</c:v>
                </c:pt>
                <c:pt idx="129">
                  <c:v>1000</c:v>
                </c:pt>
                <c:pt idx="130">
                  <c:v>1000</c:v>
                </c:pt>
                <c:pt idx="131">
                  <c:v>1000</c:v>
                </c:pt>
                <c:pt idx="132">
                  <c:v>1000</c:v>
                </c:pt>
                <c:pt idx="133">
                  <c:v>1000</c:v>
                </c:pt>
                <c:pt idx="134">
                  <c:v>1000</c:v>
                </c:pt>
                <c:pt idx="135">
                  <c:v>1000</c:v>
                </c:pt>
                <c:pt idx="136">
                  <c:v>1000</c:v>
                </c:pt>
                <c:pt idx="137">
                  <c:v>1000</c:v>
                </c:pt>
                <c:pt idx="138">
                  <c:v>1000</c:v>
                </c:pt>
                <c:pt idx="139">
                  <c:v>1000</c:v>
                </c:pt>
                <c:pt idx="140">
                  <c:v>1000</c:v>
                </c:pt>
                <c:pt idx="141">
                  <c:v>1000</c:v>
                </c:pt>
                <c:pt idx="142">
                  <c:v>1000</c:v>
                </c:pt>
                <c:pt idx="143">
                  <c:v>1000</c:v>
                </c:pt>
                <c:pt idx="144">
                  <c:v>1000</c:v>
                </c:pt>
                <c:pt idx="145">
                  <c:v>1000</c:v>
                </c:pt>
                <c:pt idx="146">
                  <c:v>1000</c:v>
                </c:pt>
                <c:pt idx="147">
                  <c:v>1000</c:v>
                </c:pt>
                <c:pt idx="148">
                  <c:v>1000</c:v>
                </c:pt>
                <c:pt idx="149">
                  <c:v>1000</c:v>
                </c:pt>
                <c:pt idx="150">
                  <c:v>1000</c:v>
                </c:pt>
                <c:pt idx="151">
                  <c:v>1000</c:v>
                </c:pt>
                <c:pt idx="152">
                  <c:v>1000</c:v>
                </c:pt>
                <c:pt idx="153">
                  <c:v>1000</c:v>
                </c:pt>
                <c:pt idx="154">
                  <c:v>1100</c:v>
                </c:pt>
                <c:pt idx="155">
                  <c:v>1000</c:v>
                </c:pt>
                <c:pt idx="156">
                  <c:v>1000</c:v>
                </c:pt>
                <c:pt idx="157">
                  <c:v>1000</c:v>
                </c:pt>
                <c:pt idx="158">
                  <c:v>1000</c:v>
                </c:pt>
                <c:pt idx="159">
                  <c:v>1000</c:v>
                </c:pt>
                <c:pt idx="160">
                  <c:v>1000</c:v>
                </c:pt>
                <c:pt idx="161">
                  <c:v>1000</c:v>
                </c:pt>
                <c:pt idx="162">
                  <c:v>1000</c:v>
                </c:pt>
                <c:pt idx="163">
                  <c:v>1000</c:v>
                </c:pt>
                <c:pt idx="164">
                  <c:v>1000</c:v>
                </c:pt>
                <c:pt idx="165">
                  <c:v>1000</c:v>
                </c:pt>
                <c:pt idx="166">
                  <c:v>1000</c:v>
                </c:pt>
                <c:pt idx="167">
                  <c:v>1000</c:v>
                </c:pt>
                <c:pt idx="168">
                  <c:v>1000</c:v>
                </c:pt>
                <c:pt idx="169">
                  <c:v>1000</c:v>
                </c:pt>
                <c:pt idx="170">
                  <c:v>1000</c:v>
                </c:pt>
                <c:pt idx="171">
                  <c:v>1000</c:v>
                </c:pt>
                <c:pt idx="172">
                  <c:v>1000</c:v>
                </c:pt>
                <c:pt idx="173">
                  <c:v>1000</c:v>
                </c:pt>
                <c:pt idx="174">
                  <c:v>1000</c:v>
                </c:pt>
                <c:pt idx="175">
                  <c:v>1000</c:v>
                </c:pt>
                <c:pt idx="176">
                  <c:v>1000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[ee202a_big_1200_1600.xls]file2.txt!$E$1</c:f>
              <c:strCache>
                <c:ptCount val="1"/>
                <c:pt idx="0">
                  <c:v>CPU4</c:v>
                </c:pt>
              </c:strCache>
            </c:strRef>
          </c:tx>
          <c:spPr>
            <a:ln w="38100">
              <a:solidFill>
                <a:srgbClr val="33CCCC"/>
              </a:solidFill>
              <a:prstDash val="solid"/>
            </a:ln>
          </c:spPr>
          <c:marker>
            <c:symbol val="none"/>
          </c:marker>
          <c:val>
            <c:numRef>
              <c:f>[ee202a_big_1200_1600.xls]file2.txt!$E$2:$E$178</c:f>
              <c:numCache>
                <c:formatCode>General</c:formatCode>
                <c:ptCount val="177"/>
                <c:pt idx="0">
                  <c:v>1200</c:v>
                </c:pt>
                <c:pt idx="1">
                  <c:v>1200</c:v>
                </c:pt>
                <c:pt idx="2">
                  <c:v>1200</c:v>
                </c:pt>
                <c:pt idx="3">
                  <c:v>1200</c:v>
                </c:pt>
                <c:pt idx="4">
                  <c:v>1200</c:v>
                </c:pt>
                <c:pt idx="5">
                  <c:v>1200</c:v>
                </c:pt>
                <c:pt idx="6">
                  <c:v>1200</c:v>
                </c:pt>
                <c:pt idx="7">
                  <c:v>1200</c:v>
                </c:pt>
                <c:pt idx="8">
                  <c:v>1200</c:v>
                </c:pt>
                <c:pt idx="9">
                  <c:v>1200</c:v>
                </c:pt>
                <c:pt idx="10">
                  <c:v>1200</c:v>
                </c:pt>
                <c:pt idx="11">
                  <c:v>1400</c:v>
                </c:pt>
                <c:pt idx="12">
                  <c:v>1600</c:v>
                </c:pt>
                <c:pt idx="13">
                  <c:v>1600</c:v>
                </c:pt>
                <c:pt idx="14">
                  <c:v>1600</c:v>
                </c:pt>
                <c:pt idx="15">
                  <c:v>1600</c:v>
                </c:pt>
                <c:pt idx="16">
                  <c:v>1600</c:v>
                </c:pt>
                <c:pt idx="17">
                  <c:v>1600</c:v>
                </c:pt>
                <c:pt idx="18">
                  <c:v>1600</c:v>
                </c:pt>
                <c:pt idx="19">
                  <c:v>1600</c:v>
                </c:pt>
                <c:pt idx="20">
                  <c:v>1600</c:v>
                </c:pt>
                <c:pt idx="21">
                  <c:v>1600</c:v>
                </c:pt>
                <c:pt idx="22">
                  <c:v>1600</c:v>
                </c:pt>
                <c:pt idx="23">
                  <c:v>1600</c:v>
                </c:pt>
                <c:pt idx="24">
                  <c:v>1600</c:v>
                </c:pt>
                <c:pt idx="25">
                  <c:v>1600</c:v>
                </c:pt>
                <c:pt idx="26">
                  <c:v>1600</c:v>
                </c:pt>
                <c:pt idx="27">
                  <c:v>1600</c:v>
                </c:pt>
                <c:pt idx="28">
                  <c:v>1600</c:v>
                </c:pt>
                <c:pt idx="29">
                  <c:v>1600</c:v>
                </c:pt>
                <c:pt idx="30">
                  <c:v>1600</c:v>
                </c:pt>
                <c:pt idx="31">
                  <c:v>1600</c:v>
                </c:pt>
                <c:pt idx="32">
                  <c:v>1600</c:v>
                </c:pt>
                <c:pt idx="33">
                  <c:v>1600</c:v>
                </c:pt>
                <c:pt idx="34">
                  <c:v>1600</c:v>
                </c:pt>
                <c:pt idx="35">
                  <c:v>1600</c:v>
                </c:pt>
                <c:pt idx="36">
                  <c:v>1600</c:v>
                </c:pt>
                <c:pt idx="37">
                  <c:v>1600</c:v>
                </c:pt>
                <c:pt idx="38">
                  <c:v>1600</c:v>
                </c:pt>
                <c:pt idx="39">
                  <c:v>1600</c:v>
                </c:pt>
                <c:pt idx="40">
                  <c:v>1600</c:v>
                </c:pt>
                <c:pt idx="41">
                  <c:v>1600</c:v>
                </c:pt>
                <c:pt idx="42">
                  <c:v>1600</c:v>
                </c:pt>
                <c:pt idx="43">
                  <c:v>1600</c:v>
                </c:pt>
                <c:pt idx="44">
                  <c:v>1600</c:v>
                </c:pt>
                <c:pt idx="45">
                  <c:v>1600</c:v>
                </c:pt>
                <c:pt idx="46">
                  <c:v>1600</c:v>
                </c:pt>
                <c:pt idx="47">
                  <c:v>1600</c:v>
                </c:pt>
                <c:pt idx="48">
                  <c:v>1600</c:v>
                </c:pt>
                <c:pt idx="49">
                  <c:v>1600</c:v>
                </c:pt>
                <c:pt idx="50">
                  <c:v>1600</c:v>
                </c:pt>
                <c:pt idx="51">
                  <c:v>1600</c:v>
                </c:pt>
                <c:pt idx="52">
                  <c:v>1600</c:v>
                </c:pt>
                <c:pt idx="53">
                  <c:v>1600</c:v>
                </c:pt>
                <c:pt idx="54">
                  <c:v>1600</c:v>
                </c:pt>
                <c:pt idx="55">
                  <c:v>1600</c:v>
                </c:pt>
                <c:pt idx="56">
                  <c:v>1600</c:v>
                </c:pt>
                <c:pt idx="57">
                  <c:v>1600</c:v>
                </c:pt>
                <c:pt idx="58">
                  <c:v>1600</c:v>
                </c:pt>
                <c:pt idx="59">
                  <c:v>1600</c:v>
                </c:pt>
                <c:pt idx="60">
                  <c:v>1600</c:v>
                </c:pt>
                <c:pt idx="61">
                  <c:v>1600</c:v>
                </c:pt>
                <c:pt idx="62">
                  <c:v>1600</c:v>
                </c:pt>
                <c:pt idx="63">
                  <c:v>1600</c:v>
                </c:pt>
                <c:pt idx="64">
                  <c:v>1600</c:v>
                </c:pt>
                <c:pt idx="65">
                  <c:v>1600</c:v>
                </c:pt>
                <c:pt idx="66">
                  <c:v>1600</c:v>
                </c:pt>
                <c:pt idx="67">
                  <c:v>1600</c:v>
                </c:pt>
                <c:pt idx="68">
                  <c:v>1600</c:v>
                </c:pt>
                <c:pt idx="69">
                  <c:v>1600</c:v>
                </c:pt>
                <c:pt idx="70">
                  <c:v>1600</c:v>
                </c:pt>
                <c:pt idx="71">
                  <c:v>1600</c:v>
                </c:pt>
                <c:pt idx="72">
                  <c:v>1600</c:v>
                </c:pt>
                <c:pt idx="73">
                  <c:v>1600</c:v>
                </c:pt>
                <c:pt idx="74">
                  <c:v>1600</c:v>
                </c:pt>
                <c:pt idx="75">
                  <c:v>1600</c:v>
                </c:pt>
                <c:pt idx="76">
                  <c:v>1600</c:v>
                </c:pt>
                <c:pt idx="77">
                  <c:v>1600</c:v>
                </c:pt>
                <c:pt idx="78">
                  <c:v>1600</c:v>
                </c:pt>
                <c:pt idx="79">
                  <c:v>1600</c:v>
                </c:pt>
                <c:pt idx="80">
                  <c:v>1600</c:v>
                </c:pt>
                <c:pt idx="81">
                  <c:v>1600</c:v>
                </c:pt>
                <c:pt idx="82">
                  <c:v>1600</c:v>
                </c:pt>
                <c:pt idx="83">
                  <c:v>1600</c:v>
                </c:pt>
                <c:pt idx="84">
                  <c:v>1600</c:v>
                </c:pt>
                <c:pt idx="85">
                  <c:v>1600</c:v>
                </c:pt>
                <c:pt idx="86">
                  <c:v>1600</c:v>
                </c:pt>
                <c:pt idx="87">
                  <c:v>1600</c:v>
                </c:pt>
                <c:pt idx="88">
                  <c:v>1600</c:v>
                </c:pt>
                <c:pt idx="89">
                  <c:v>1600</c:v>
                </c:pt>
                <c:pt idx="90">
                  <c:v>1600</c:v>
                </c:pt>
                <c:pt idx="91">
                  <c:v>1600</c:v>
                </c:pt>
                <c:pt idx="92">
                  <c:v>1600</c:v>
                </c:pt>
                <c:pt idx="93">
                  <c:v>1600</c:v>
                </c:pt>
                <c:pt idx="94">
                  <c:v>1600</c:v>
                </c:pt>
                <c:pt idx="95">
                  <c:v>1600</c:v>
                </c:pt>
                <c:pt idx="96">
                  <c:v>1600</c:v>
                </c:pt>
                <c:pt idx="97">
                  <c:v>1600</c:v>
                </c:pt>
                <c:pt idx="98">
                  <c:v>1600</c:v>
                </c:pt>
                <c:pt idx="99">
                  <c:v>1600</c:v>
                </c:pt>
                <c:pt idx="100">
                  <c:v>1600</c:v>
                </c:pt>
                <c:pt idx="101">
                  <c:v>1600</c:v>
                </c:pt>
                <c:pt idx="102">
                  <c:v>1600</c:v>
                </c:pt>
                <c:pt idx="103">
                  <c:v>1600</c:v>
                </c:pt>
                <c:pt idx="104">
                  <c:v>1600</c:v>
                </c:pt>
                <c:pt idx="105">
                  <c:v>1600</c:v>
                </c:pt>
                <c:pt idx="106">
                  <c:v>1600</c:v>
                </c:pt>
                <c:pt idx="107">
                  <c:v>1600</c:v>
                </c:pt>
                <c:pt idx="108">
                  <c:v>1600</c:v>
                </c:pt>
                <c:pt idx="109">
                  <c:v>1600</c:v>
                </c:pt>
                <c:pt idx="110">
                  <c:v>1600</c:v>
                </c:pt>
                <c:pt idx="111">
                  <c:v>1600</c:v>
                </c:pt>
                <c:pt idx="112">
                  <c:v>1600</c:v>
                </c:pt>
                <c:pt idx="113">
                  <c:v>1600</c:v>
                </c:pt>
                <c:pt idx="114">
                  <c:v>1600</c:v>
                </c:pt>
                <c:pt idx="115">
                  <c:v>1600</c:v>
                </c:pt>
                <c:pt idx="116">
                  <c:v>1600</c:v>
                </c:pt>
                <c:pt idx="117">
                  <c:v>1600</c:v>
                </c:pt>
                <c:pt idx="118">
                  <c:v>1600</c:v>
                </c:pt>
                <c:pt idx="119">
                  <c:v>1600</c:v>
                </c:pt>
                <c:pt idx="120">
                  <c:v>1600</c:v>
                </c:pt>
                <c:pt idx="121">
                  <c:v>1600</c:v>
                </c:pt>
                <c:pt idx="122">
                  <c:v>1600</c:v>
                </c:pt>
                <c:pt idx="123">
                  <c:v>1600</c:v>
                </c:pt>
                <c:pt idx="124">
                  <c:v>1600</c:v>
                </c:pt>
                <c:pt idx="125">
                  <c:v>1600</c:v>
                </c:pt>
                <c:pt idx="126">
                  <c:v>1600</c:v>
                </c:pt>
                <c:pt idx="127">
                  <c:v>1600</c:v>
                </c:pt>
                <c:pt idx="128">
                  <c:v>1600</c:v>
                </c:pt>
                <c:pt idx="129">
                  <c:v>1600</c:v>
                </c:pt>
                <c:pt idx="130">
                  <c:v>1600</c:v>
                </c:pt>
                <c:pt idx="131">
                  <c:v>1600</c:v>
                </c:pt>
                <c:pt idx="132">
                  <c:v>1600</c:v>
                </c:pt>
                <c:pt idx="133">
                  <c:v>1600</c:v>
                </c:pt>
                <c:pt idx="134">
                  <c:v>1600</c:v>
                </c:pt>
                <c:pt idx="135">
                  <c:v>1600</c:v>
                </c:pt>
                <c:pt idx="136">
                  <c:v>1600</c:v>
                </c:pt>
                <c:pt idx="137">
                  <c:v>1600</c:v>
                </c:pt>
                <c:pt idx="138">
                  <c:v>1600</c:v>
                </c:pt>
                <c:pt idx="139">
                  <c:v>1600</c:v>
                </c:pt>
                <c:pt idx="140">
                  <c:v>1600</c:v>
                </c:pt>
                <c:pt idx="141">
                  <c:v>1600</c:v>
                </c:pt>
                <c:pt idx="142">
                  <c:v>1600</c:v>
                </c:pt>
                <c:pt idx="143">
                  <c:v>1600</c:v>
                </c:pt>
                <c:pt idx="144">
                  <c:v>1600</c:v>
                </c:pt>
                <c:pt idx="145">
                  <c:v>1600</c:v>
                </c:pt>
                <c:pt idx="146">
                  <c:v>1600</c:v>
                </c:pt>
                <c:pt idx="147">
                  <c:v>1600</c:v>
                </c:pt>
                <c:pt idx="148">
                  <c:v>1600</c:v>
                </c:pt>
                <c:pt idx="149">
                  <c:v>1600</c:v>
                </c:pt>
                <c:pt idx="150">
                  <c:v>1600</c:v>
                </c:pt>
                <c:pt idx="151">
                  <c:v>1600</c:v>
                </c:pt>
                <c:pt idx="152">
                  <c:v>1600</c:v>
                </c:pt>
                <c:pt idx="153">
                  <c:v>1600</c:v>
                </c:pt>
                <c:pt idx="154">
                  <c:v>1200</c:v>
                </c:pt>
                <c:pt idx="155">
                  <c:v>1200</c:v>
                </c:pt>
                <c:pt idx="156">
                  <c:v>1200</c:v>
                </c:pt>
                <c:pt idx="157">
                  <c:v>1200</c:v>
                </c:pt>
                <c:pt idx="158">
                  <c:v>1200</c:v>
                </c:pt>
                <c:pt idx="159">
                  <c:v>1200</c:v>
                </c:pt>
                <c:pt idx="160">
                  <c:v>1200</c:v>
                </c:pt>
                <c:pt idx="161">
                  <c:v>1200</c:v>
                </c:pt>
                <c:pt idx="162">
                  <c:v>1200</c:v>
                </c:pt>
                <c:pt idx="163">
                  <c:v>1200</c:v>
                </c:pt>
                <c:pt idx="164">
                  <c:v>1200</c:v>
                </c:pt>
                <c:pt idx="165">
                  <c:v>1200</c:v>
                </c:pt>
                <c:pt idx="166">
                  <c:v>1200</c:v>
                </c:pt>
                <c:pt idx="167">
                  <c:v>1200</c:v>
                </c:pt>
                <c:pt idx="168">
                  <c:v>1200</c:v>
                </c:pt>
                <c:pt idx="169">
                  <c:v>1200</c:v>
                </c:pt>
                <c:pt idx="170">
                  <c:v>1200</c:v>
                </c:pt>
                <c:pt idx="171">
                  <c:v>1200</c:v>
                </c:pt>
                <c:pt idx="172">
                  <c:v>1200</c:v>
                </c:pt>
                <c:pt idx="173">
                  <c:v>1200</c:v>
                </c:pt>
                <c:pt idx="174">
                  <c:v>1200</c:v>
                </c:pt>
                <c:pt idx="175">
                  <c:v>1200</c:v>
                </c:pt>
                <c:pt idx="176">
                  <c:v>1200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[ee202a_big_1200_1600.xls]file2.txt!$F$1</c:f>
              <c:strCache>
                <c:ptCount val="1"/>
                <c:pt idx="0">
                  <c:v>CPU5</c:v>
                </c:pt>
              </c:strCache>
            </c:strRef>
          </c:tx>
          <c:spPr>
            <a:ln w="38100">
              <a:solidFill>
                <a:srgbClr val="FEA746"/>
              </a:solidFill>
              <a:prstDash val="solid"/>
            </a:ln>
          </c:spPr>
          <c:marker>
            <c:symbol val="none"/>
          </c:marker>
          <c:val>
            <c:numRef>
              <c:f>[ee202a_big_1200_1600.xls]file2.txt!$F$2:$F$178</c:f>
              <c:numCache>
                <c:formatCode>General</c:formatCode>
                <c:ptCount val="177"/>
                <c:pt idx="0">
                  <c:v>1200</c:v>
                </c:pt>
                <c:pt idx="1">
                  <c:v>1200</c:v>
                </c:pt>
                <c:pt idx="2">
                  <c:v>1200</c:v>
                </c:pt>
                <c:pt idx="3">
                  <c:v>1200</c:v>
                </c:pt>
                <c:pt idx="4">
                  <c:v>1200</c:v>
                </c:pt>
                <c:pt idx="5">
                  <c:v>1200</c:v>
                </c:pt>
                <c:pt idx="6">
                  <c:v>1200</c:v>
                </c:pt>
                <c:pt idx="7">
                  <c:v>1200</c:v>
                </c:pt>
                <c:pt idx="8">
                  <c:v>1200</c:v>
                </c:pt>
                <c:pt idx="9">
                  <c:v>1200</c:v>
                </c:pt>
                <c:pt idx="10">
                  <c:v>1200</c:v>
                </c:pt>
                <c:pt idx="11">
                  <c:v>1400</c:v>
                </c:pt>
                <c:pt idx="12">
                  <c:v>1600</c:v>
                </c:pt>
                <c:pt idx="13">
                  <c:v>1600</c:v>
                </c:pt>
                <c:pt idx="14">
                  <c:v>1600</c:v>
                </c:pt>
                <c:pt idx="15">
                  <c:v>1600</c:v>
                </c:pt>
                <c:pt idx="16">
                  <c:v>1600</c:v>
                </c:pt>
                <c:pt idx="17">
                  <c:v>1600</c:v>
                </c:pt>
                <c:pt idx="18">
                  <c:v>1600</c:v>
                </c:pt>
                <c:pt idx="19">
                  <c:v>1600</c:v>
                </c:pt>
                <c:pt idx="20">
                  <c:v>1600</c:v>
                </c:pt>
                <c:pt idx="21">
                  <c:v>1600</c:v>
                </c:pt>
                <c:pt idx="22">
                  <c:v>1600</c:v>
                </c:pt>
                <c:pt idx="23">
                  <c:v>1600</c:v>
                </c:pt>
                <c:pt idx="24">
                  <c:v>1600</c:v>
                </c:pt>
                <c:pt idx="25">
                  <c:v>1600</c:v>
                </c:pt>
                <c:pt idx="26">
                  <c:v>1600</c:v>
                </c:pt>
                <c:pt idx="27">
                  <c:v>1600</c:v>
                </c:pt>
                <c:pt idx="28">
                  <c:v>1600</c:v>
                </c:pt>
                <c:pt idx="29">
                  <c:v>1600</c:v>
                </c:pt>
                <c:pt idx="30">
                  <c:v>1600</c:v>
                </c:pt>
                <c:pt idx="31">
                  <c:v>1600</c:v>
                </c:pt>
                <c:pt idx="32">
                  <c:v>1600</c:v>
                </c:pt>
                <c:pt idx="33">
                  <c:v>1600</c:v>
                </c:pt>
                <c:pt idx="34">
                  <c:v>1600</c:v>
                </c:pt>
                <c:pt idx="35">
                  <c:v>1600</c:v>
                </c:pt>
                <c:pt idx="36">
                  <c:v>1600</c:v>
                </c:pt>
                <c:pt idx="37">
                  <c:v>1600</c:v>
                </c:pt>
                <c:pt idx="38">
                  <c:v>1600</c:v>
                </c:pt>
                <c:pt idx="39">
                  <c:v>1600</c:v>
                </c:pt>
                <c:pt idx="40">
                  <c:v>1600</c:v>
                </c:pt>
                <c:pt idx="41">
                  <c:v>1600</c:v>
                </c:pt>
                <c:pt idx="42">
                  <c:v>1600</c:v>
                </c:pt>
                <c:pt idx="43">
                  <c:v>1600</c:v>
                </c:pt>
                <c:pt idx="44">
                  <c:v>1600</c:v>
                </c:pt>
                <c:pt idx="45">
                  <c:v>1600</c:v>
                </c:pt>
                <c:pt idx="46">
                  <c:v>1600</c:v>
                </c:pt>
                <c:pt idx="47">
                  <c:v>1600</c:v>
                </c:pt>
                <c:pt idx="48">
                  <c:v>1600</c:v>
                </c:pt>
                <c:pt idx="49">
                  <c:v>1600</c:v>
                </c:pt>
                <c:pt idx="50">
                  <c:v>1600</c:v>
                </c:pt>
                <c:pt idx="51">
                  <c:v>1600</c:v>
                </c:pt>
                <c:pt idx="52">
                  <c:v>1600</c:v>
                </c:pt>
                <c:pt idx="53">
                  <c:v>1600</c:v>
                </c:pt>
                <c:pt idx="54">
                  <c:v>1600</c:v>
                </c:pt>
                <c:pt idx="55">
                  <c:v>1600</c:v>
                </c:pt>
                <c:pt idx="56">
                  <c:v>1600</c:v>
                </c:pt>
                <c:pt idx="57">
                  <c:v>1600</c:v>
                </c:pt>
                <c:pt idx="58">
                  <c:v>1600</c:v>
                </c:pt>
                <c:pt idx="59">
                  <c:v>1600</c:v>
                </c:pt>
                <c:pt idx="60">
                  <c:v>1600</c:v>
                </c:pt>
                <c:pt idx="61">
                  <c:v>1600</c:v>
                </c:pt>
                <c:pt idx="62">
                  <c:v>1600</c:v>
                </c:pt>
                <c:pt idx="63">
                  <c:v>1600</c:v>
                </c:pt>
                <c:pt idx="64">
                  <c:v>1600</c:v>
                </c:pt>
                <c:pt idx="65">
                  <c:v>1600</c:v>
                </c:pt>
                <c:pt idx="66">
                  <c:v>1600</c:v>
                </c:pt>
                <c:pt idx="67">
                  <c:v>1600</c:v>
                </c:pt>
                <c:pt idx="68">
                  <c:v>1600</c:v>
                </c:pt>
                <c:pt idx="69">
                  <c:v>1600</c:v>
                </c:pt>
                <c:pt idx="70">
                  <c:v>1600</c:v>
                </c:pt>
                <c:pt idx="71">
                  <c:v>1600</c:v>
                </c:pt>
                <c:pt idx="72">
                  <c:v>1600</c:v>
                </c:pt>
                <c:pt idx="73">
                  <c:v>1600</c:v>
                </c:pt>
                <c:pt idx="74">
                  <c:v>1600</c:v>
                </c:pt>
                <c:pt idx="75">
                  <c:v>1600</c:v>
                </c:pt>
                <c:pt idx="76">
                  <c:v>1600</c:v>
                </c:pt>
                <c:pt idx="77">
                  <c:v>1600</c:v>
                </c:pt>
                <c:pt idx="78">
                  <c:v>1600</c:v>
                </c:pt>
                <c:pt idx="79">
                  <c:v>1600</c:v>
                </c:pt>
                <c:pt idx="80">
                  <c:v>1600</c:v>
                </c:pt>
                <c:pt idx="81">
                  <c:v>1600</c:v>
                </c:pt>
                <c:pt idx="82">
                  <c:v>1600</c:v>
                </c:pt>
                <c:pt idx="83">
                  <c:v>1600</c:v>
                </c:pt>
                <c:pt idx="84">
                  <c:v>1600</c:v>
                </c:pt>
                <c:pt idx="85">
                  <c:v>1600</c:v>
                </c:pt>
                <c:pt idx="86">
                  <c:v>1600</c:v>
                </c:pt>
                <c:pt idx="87">
                  <c:v>1600</c:v>
                </c:pt>
                <c:pt idx="88">
                  <c:v>1600</c:v>
                </c:pt>
                <c:pt idx="89">
                  <c:v>1600</c:v>
                </c:pt>
                <c:pt idx="90">
                  <c:v>1600</c:v>
                </c:pt>
                <c:pt idx="91">
                  <c:v>1600</c:v>
                </c:pt>
                <c:pt idx="92">
                  <c:v>1600</c:v>
                </c:pt>
                <c:pt idx="93">
                  <c:v>1600</c:v>
                </c:pt>
                <c:pt idx="94">
                  <c:v>1600</c:v>
                </c:pt>
                <c:pt idx="95">
                  <c:v>1600</c:v>
                </c:pt>
                <c:pt idx="96">
                  <c:v>1600</c:v>
                </c:pt>
                <c:pt idx="97">
                  <c:v>1600</c:v>
                </c:pt>
                <c:pt idx="98">
                  <c:v>1600</c:v>
                </c:pt>
                <c:pt idx="99">
                  <c:v>1600</c:v>
                </c:pt>
                <c:pt idx="100">
                  <c:v>1600</c:v>
                </c:pt>
                <c:pt idx="101">
                  <c:v>1600</c:v>
                </c:pt>
                <c:pt idx="102">
                  <c:v>1600</c:v>
                </c:pt>
                <c:pt idx="103">
                  <c:v>1600</c:v>
                </c:pt>
                <c:pt idx="104">
                  <c:v>1600</c:v>
                </c:pt>
                <c:pt idx="105">
                  <c:v>1600</c:v>
                </c:pt>
                <c:pt idx="106">
                  <c:v>1600</c:v>
                </c:pt>
                <c:pt idx="107">
                  <c:v>1600</c:v>
                </c:pt>
                <c:pt idx="108">
                  <c:v>1600</c:v>
                </c:pt>
                <c:pt idx="109">
                  <c:v>1600</c:v>
                </c:pt>
                <c:pt idx="110">
                  <c:v>1600</c:v>
                </c:pt>
                <c:pt idx="111">
                  <c:v>1600</c:v>
                </c:pt>
                <c:pt idx="112">
                  <c:v>1600</c:v>
                </c:pt>
                <c:pt idx="113">
                  <c:v>1600</c:v>
                </c:pt>
                <c:pt idx="114">
                  <c:v>1600</c:v>
                </c:pt>
                <c:pt idx="115">
                  <c:v>1600</c:v>
                </c:pt>
                <c:pt idx="116">
                  <c:v>1600</c:v>
                </c:pt>
                <c:pt idx="117">
                  <c:v>1600</c:v>
                </c:pt>
                <c:pt idx="118">
                  <c:v>1600</c:v>
                </c:pt>
                <c:pt idx="119">
                  <c:v>1600</c:v>
                </c:pt>
                <c:pt idx="120">
                  <c:v>1600</c:v>
                </c:pt>
                <c:pt idx="121">
                  <c:v>1600</c:v>
                </c:pt>
                <c:pt idx="122">
                  <c:v>1600</c:v>
                </c:pt>
                <c:pt idx="123">
                  <c:v>1600</c:v>
                </c:pt>
                <c:pt idx="124">
                  <c:v>1600</c:v>
                </c:pt>
                <c:pt idx="125">
                  <c:v>1600</c:v>
                </c:pt>
                <c:pt idx="126">
                  <c:v>1600</c:v>
                </c:pt>
                <c:pt idx="127">
                  <c:v>1600</c:v>
                </c:pt>
                <c:pt idx="128">
                  <c:v>1600</c:v>
                </c:pt>
                <c:pt idx="129">
                  <c:v>1600</c:v>
                </c:pt>
                <c:pt idx="130">
                  <c:v>1600</c:v>
                </c:pt>
                <c:pt idx="131">
                  <c:v>1600</c:v>
                </c:pt>
                <c:pt idx="132">
                  <c:v>1600</c:v>
                </c:pt>
                <c:pt idx="133">
                  <c:v>1600</c:v>
                </c:pt>
                <c:pt idx="134">
                  <c:v>1600</c:v>
                </c:pt>
                <c:pt idx="135">
                  <c:v>1600</c:v>
                </c:pt>
                <c:pt idx="136">
                  <c:v>1600</c:v>
                </c:pt>
                <c:pt idx="137">
                  <c:v>1600</c:v>
                </c:pt>
                <c:pt idx="138">
                  <c:v>1600</c:v>
                </c:pt>
                <c:pt idx="139">
                  <c:v>1600</c:v>
                </c:pt>
                <c:pt idx="140">
                  <c:v>1600</c:v>
                </c:pt>
                <c:pt idx="141">
                  <c:v>1600</c:v>
                </c:pt>
                <c:pt idx="142">
                  <c:v>1600</c:v>
                </c:pt>
                <c:pt idx="143">
                  <c:v>1600</c:v>
                </c:pt>
                <c:pt idx="144">
                  <c:v>1600</c:v>
                </c:pt>
                <c:pt idx="145">
                  <c:v>1600</c:v>
                </c:pt>
                <c:pt idx="146">
                  <c:v>1600</c:v>
                </c:pt>
                <c:pt idx="147">
                  <c:v>1600</c:v>
                </c:pt>
                <c:pt idx="148">
                  <c:v>1600</c:v>
                </c:pt>
                <c:pt idx="149">
                  <c:v>1600</c:v>
                </c:pt>
                <c:pt idx="150">
                  <c:v>1600</c:v>
                </c:pt>
                <c:pt idx="151">
                  <c:v>1600</c:v>
                </c:pt>
                <c:pt idx="152">
                  <c:v>1600</c:v>
                </c:pt>
                <c:pt idx="153">
                  <c:v>1600</c:v>
                </c:pt>
                <c:pt idx="154">
                  <c:v>1200</c:v>
                </c:pt>
                <c:pt idx="155">
                  <c:v>1200</c:v>
                </c:pt>
                <c:pt idx="156">
                  <c:v>1200</c:v>
                </c:pt>
                <c:pt idx="157">
                  <c:v>1200</c:v>
                </c:pt>
                <c:pt idx="158">
                  <c:v>1200</c:v>
                </c:pt>
                <c:pt idx="159">
                  <c:v>1200</c:v>
                </c:pt>
                <c:pt idx="160">
                  <c:v>1200</c:v>
                </c:pt>
                <c:pt idx="161">
                  <c:v>1200</c:v>
                </c:pt>
                <c:pt idx="162">
                  <c:v>1200</c:v>
                </c:pt>
                <c:pt idx="163">
                  <c:v>1200</c:v>
                </c:pt>
                <c:pt idx="164">
                  <c:v>1200</c:v>
                </c:pt>
                <c:pt idx="165">
                  <c:v>1200</c:v>
                </c:pt>
                <c:pt idx="166">
                  <c:v>1200</c:v>
                </c:pt>
                <c:pt idx="167">
                  <c:v>1200</c:v>
                </c:pt>
                <c:pt idx="168">
                  <c:v>1200</c:v>
                </c:pt>
                <c:pt idx="169">
                  <c:v>1200</c:v>
                </c:pt>
                <c:pt idx="170">
                  <c:v>1200</c:v>
                </c:pt>
                <c:pt idx="171">
                  <c:v>1200</c:v>
                </c:pt>
                <c:pt idx="172">
                  <c:v>1200</c:v>
                </c:pt>
                <c:pt idx="173">
                  <c:v>1200</c:v>
                </c:pt>
                <c:pt idx="174">
                  <c:v>1200</c:v>
                </c:pt>
                <c:pt idx="175">
                  <c:v>1200</c:v>
                </c:pt>
                <c:pt idx="176">
                  <c:v>1200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[ee202a_big_1200_1600.xls]file2.txt!$G$1</c:f>
              <c:strCache>
                <c:ptCount val="1"/>
                <c:pt idx="0">
                  <c:v>CPU6</c:v>
                </c:pt>
              </c:strCache>
            </c:strRef>
          </c:tx>
          <c:spPr>
            <a:ln w="38100">
              <a:solidFill>
                <a:srgbClr val="99CCFF"/>
              </a:solidFill>
              <a:prstDash val="solid"/>
            </a:ln>
          </c:spPr>
          <c:marker>
            <c:symbol val="none"/>
          </c:marker>
          <c:val>
            <c:numRef>
              <c:f>[ee202a_big_1200_1600.xls]file2.txt!$G$2:$G$178</c:f>
              <c:numCache>
                <c:formatCode>General</c:formatCode>
                <c:ptCount val="177"/>
                <c:pt idx="0">
                  <c:v>1200</c:v>
                </c:pt>
                <c:pt idx="1">
                  <c:v>1200</c:v>
                </c:pt>
                <c:pt idx="2">
                  <c:v>1200</c:v>
                </c:pt>
                <c:pt idx="3">
                  <c:v>1200</c:v>
                </c:pt>
                <c:pt idx="4">
                  <c:v>1200</c:v>
                </c:pt>
                <c:pt idx="5">
                  <c:v>1200</c:v>
                </c:pt>
                <c:pt idx="6">
                  <c:v>1200</c:v>
                </c:pt>
                <c:pt idx="7">
                  <c:v>1200</c:v>
                </c:pt>
                <c:pt idx="8">
                  <c:v>1200</c:v>
                </c:pt>
                <c:pt idx="9">
                  <c:v>1200</c:v>
                </c:pt>
                <c:pt idx="10">
                  <c:v>1200</c:v>
                </c:pt>
                <c:pt idx="11">
                  <c:v>1400</c:v>
                </c:pt>
                <c:pt idx="12">
                  <c:v>1600</c:v>
                </c:pt>
                <c:pt idx="13">
                  <c:v>1600</c:v>
                </c:pt>
                <c:pt idx="14">
                  <c:v>1600</c:v>
                </c:pt>
                <c:pt idx="15">
                  <c:v>1600</c:v>
                </c:pt>
                <c:pt idx="16">
                  <c:v>1600</c:v>
                </c:pt>
                <c:pt idx="17">
                  <c:v>1600</c:v>
                </c:pt>
                <c:pt idx="18">
                  <c:v>1600</c:v>
                </c:pt>
                <c:pt idx="19">
                  <c:v>1600</c:v>
                </c:pt>
                <c:pt idx="20">
                  <c:v>1600</c:v>
                </c:pt>
                <c:pt idx="21">
                  <c:v>1600</c:v>
                </c:pt>
                <c:pt idx="22">
                  <c:v>1600</c:v>
                </c:pt>
                <c:pt idx="23">
                  <c:v>1600</c:v>
                </c:pt>
                <c:pt idx="24">
                  <c:v>1600</c:v>
                </c:pt>
                <c:pt idx="25">
                  <c:v>1600</c:v>
                </c:pt>
                <c:pt idx="26">
                  <c:v>1600</c:v>
                </c:pt>
                <c:pt idx="27">
                  <c:v>1600</c:v>
                </c:pt>
                <c:pt idx="28">
                  <c:v>1600</c:v>
                </c:pt>
                <c:pt idx="29">
                  <c:v>1600</c:v>
                </c:pt>
                <c:pt idx="30">
                  <c:v>1600</c:v>
                </c:pt>
                <c:pt idx="31">
                  <c:v>1600</c:v>
                </c:pt>
                <c:pt idx="32">
                  <c:v>1600</c:v>
                </c:pt>
                <c:pt idx="33">
                  <c:v>1600</c:v>
                </c:pt>
                <c:pt idx="34">
                  <c:v>1600</c:v>
                </c:pt>
                <c:pt idx="35">
                  <c:v>1600</c:v>
                </c:pt>
                <c:pt idx="36">
                  <c:v>1600</c:v>
                </c:pt>
                <c:pt idx="37">
                  <c:v>1600</c:v>
                </c:pt>
                <c:pt idx="38">
                  <c:v>1600</c:v>
                </c:pt>
                <c:pt idx="39">
                  <c:v>1600</c:v>
                </c:pt>
                <c:pt idx="40">
                  <c:v>1600</c:v>
                </c:pt>
                <c:pt idx="41">
                  <c:v>1600</c:v>
                </c:pt>
                <c:pt idx="42">
                  <c:v>1600</c:v>
                </c:pt>
                <c:pt idx="43">
                  <c:v>1600</c:v>
                </c:pt>
                <c:pt idx="44">
                  <c:v>1600</c:v>
                </c:pt>
                <c:pt idx="45">
                  <c:v>1600</c:v>
                </c:pt>
                <c:pt idx="46">
                  <c:v>1600</c:v>
                </c:pt>
                <c:pt idx="47">
                  <c:v>1600</c:v>
                </c:pt>
                <c:pt idx="48">
                  <c:v>1600</c:v>
                </c:pt>
                <c:pt idx="49">
                  <c:v>1600</c:v>
                </c:pt>
                <c:pt idx="50">
                  <c:v>1600</c:v>
                </c:pt>
                <c:pt idx="51">
                  <c:v>1600</c:v>
                </c:pt>
                <c:pt idx="52">
                  <c:v>1600</c:v>
                </c:pt>
                <c:pt idx="53">
                  <c:v>1600</c:v>
                </c:pt>
                <c:pt idx="54">
                  <c:v>1600</c:v>
                </c:pt>
                <c:pt idx="55">
                  <c:v>1600</c:v>
                </c:pt>
                <c:pt idx="56">
                  <c:v>1600</c:v>
                </c:pt>
                <c:pt idx="57">
                  <c:v>1600</c:v>
                </c:pt>
                <c:pt idx="58">
                  <c:v>1600</c:v>
                </c:pt>
                <c:pt idx="59">
                  <c:v>1600</c:v>
                </c:pt>
                <c:pt idx="60">
                  <c:v>1600</c:v>
                </c:pt>
                <c:pt idx="61">
                  <c:v>1600</c:v>
                </c:pt>
                <c:pt idx="62">
                  <c:v>1600</c:v>
                </c:pt>
                <c:pt idx="63">
                  <c:v>1600</c:v>
                </c:pt>
                <c:pt idx="64">
                  <c:v>1600</c:v>
                </c:pt>
                <c:pt idx="65">
                  <c:v>1600</c:v>
                </c:pt>
                <c:pt idx="66">
                  <c:v>1600</c:v>
                </c:pt>
                <c:pt idx="67">
                  <c:v>1600</c:v>
                </c:pt>
                <c:pt idx="68">
                  <c:v>1600</c:v>
                </c:pt>
                <c:pt idx="69">
                  <c:v>1600</c:v>
                </c:pt>
                <c:pt idx="70">
                  <c:v>1600</c:v>
                </c:pt>
                <c:pt idx="71">
                  <c:v>1600</c:v>
                </c:pt>
                <c:pt idx="72">
                  <c:v>1600</c:v>
                </c:pt>
                <c:pt idx="73">
                  <c:v>1600</c:v>
                </c:pt>
                <c:pt idx="74">
                  <c:v>1600</c:v>
                </c:pt>
                <c:pt idx="75">
                  <c:v>1600</c:v>
                </c:pt>
                <c:pt idx="76">
                  <c:v>1600</c:v>
                </c:pt>
                <c:pt idx="77">
                  <c:v>1600</c:v>
                </c:pt>
                <c:pt idx="78">
                  <c:v>1600</c:v>
                </c:pt>
                <c:pt idx="79">
                  <c:v>1600</c:v>
                </c:pt>
                <c:pt idx="80">
                  <c:v>1600</c:v>
                </c:pt>
                <c:pt idx="81">
                  <c:v>1600</c:v>
                </c:pt>
                <c:pt idx="82">
                  <c:v>1600</c:v>
                </c:pt>
                <c:pt idx="83">
                  <c:v>1600</c:v>
                </c:pt>
                <c:pt idx="84">
                  <c:v>1600</c:v>
                </c:pt>
                <c:pt idx="85">
                  <c:v>1600</c:v>
                </c:pt>
                <c:pt idx="86">
                  <c:v>1600</c:v>
                </c:pt>
                <c:pt idx="87">
                  <c:v>1600</c:v>
                </c:pt>
                <c:pt idx="88">
                  <c:v>1600</c:v>
                </c:pt>
                <c:pt idx="89">
                  <c:v>1600</c:v>
                </c:pt>
                <c:pt idx="90">
                  <c:v>1600</c:v>
                </c:pt>
                <c:pt idx="91">
                  <c:v>1600</c:v>
                </c:pt>
                <c:pt idx="92">
                  <c:v>1600</c:v>
                </c:pt>
                <c:pt idx="93">
                  <c:v>1600</c:v>
                </c:pt>
                <c:pt idx="94">
                  <c:v>1600</c:v>
                </c:pt>
                <c:pt idx="95">
                  <c:v>1600</c:v>
                </c:pt>
                <c:pt idx="96">
                  <c:v>1600</c:v>
                </c:pt>
                <c:pt idx="97">
                  <c:v>1600</c:v>
                </c:pt>
                <c:pt idx="98">
                  <c:v>1600</c:v>
                </c:pt>
                <c:pt idx="99">
                  <c:v>1600</c:v>
                </c:pt>
                <c:pt idx="100">
                  <c:v>1600</c:v>
                </c:pt>
                <c:pt idx="101">
                  <c:v>1600</c:v>
                </c:pt>
                <c:pt idx="102">
                  <c:v>1600</c:v>
                </c:pt>
                <c:pt idx="103">
                  <c:v>1600</c:v>
                </c:pt>
                <c:pt idx="104">
                  <c:v>1600</c:v>
                </c:pt>
                <c:pt idx="105">
                  <c:v>1600</c:v>
                </c:pt>
                <c:pt idx="106">
                  <c:v>1600</c:v>
                </c:pt>
                <c:pt idx="107">
                  <c:v>1600</c:v>
                </c:pt>
                <c:pt idx="108">
                  <c:v>1600</c:v>
                </c:pt>
                <c:pt idx="109">
                  <c:v>1600</c:v>
                </c:pt>
                <c:pt idx="110">
                  <c:v>1600</c:v>
                </c:pt>
                <c:pt idx="111">
                  <c:v>1600</c:v>
                </c:pt>
                <c:pt idx="112">
                  <c:v>1600</c:v>
                </c:pt>
                <c:pt idx="113">
                  <c:v>1600</c:v>
                </c:pt>
                <c:pt idx="114">
                  <c:v>1600</c:v>
                </c:pt>
                <c:pt idx="115">
                  <c:v>1600</c:v>
                </c:pt>
                <c:pt idx="116">
                  <c:v>1600</c:v>
                </c:pt>
                <c:pt idx="117">
                  <c:v>1600</c:v>
                </c:pt>
                <c:pt idx="118">
                  <c:v>1600</c:v>
                </c:pt>
                <c:pt idx="119">
                  <c:v>1600</c:v>
                </c:pt>
                <c:pt idx="120">
                  <c:v>1600</c:v>
                </c:pt>
                <c:pt idx="121">
                  <c:v>1600</c:v>
                </c:pt>
                <c:pt idx="122">
                  <c:v>1600</c:v>
                </c:pt>
                <c:pt idx="123">
                  <c:v>1600</c:v>
                </c:pt>
                <c:pt idx="124">
                  <c:v>1600</c:v>
                </c:pt>
                <c:pt idx="125">
                  <c:v>1600</c:v>
                </c:pt>
                <c:pt idx="126">
                  <c:v>1600</c:v>
                </c:pt>
                <c:pt idx="127">
                  <c:v>1600</c:v>
                </c:pt>
                <c:pt idx="128">
                  <c:v>1600</c:v>
                </c:pt>
                <c:pt idx="129">
                  <c:v>1600</c:v>
                </c:pt>
                <c:pt idx="130">
                  <c:v>1600</c:v>
                </c:pt>
                <c:pt idx="131">
                  <c:v>1600</c:v>
                </c:pt>
                <c:pt idx="132">
                  <c:v>1600</c:v>
                </c:pt>
                <c:pt idx="133">
                  <c:v>1600</c:v>
                </c:pt>
                <c:pt idx="134">
                  <c:v>1600</c:v>
                </c:pt>
                <c:pt idx="135">
                  <c:v>1600</c:v>
                </c:pt>
                <c:pt idx="136">
                  <c:v>1600</c:v>
                </c:pt>
                <c:pt idx="137">
                  <c:v>1600</c:v>
                </c:pt>
                <c:pt idx="138">
                  <c:v>1600</c:v>
                </c:pt>
                <c:pt idx="139">
                  <c:v>1600</c:v>
                </c:pt>
                <c:pt idx="140">
                  <c:v>1600</c:v>
                </c:pt>
                <c:pt idx="141">
                  <c:v>1600</c:v>
                </c:pt>
                <c:pt idx="142">
                  <c:v>1600</c:v>
                </c:pt>
                <c:pt idx="143">
                  <c:v>1600</c:v>
                </c:pt>
                <c:pt idx="144">
                  <c:v>1600</c:v>
                </c:pt>
                <c:pt idx="145">
                  <c:v>1600</c:v>
                </c:pt>
                <c:pt idx="146">
                  <c:v>1600</c:v>
                </c:pt>
                <c:pt idx="147">
                  <c:v>1600</c:v>
                </c:pt>
                <c:pt idx="148">
                  <c:v>1600</c:v>
                </c:pt>
                <c:pt idx="149">
                  <c:v>1600</c:v>
                </c:pt>
                <c:pt idx="150">
                  <c:v>1600</c:v>
                </c:pt>
                <c:pt idx="151">
                  <c:v>1600</c:v>
                </c:pt>
                <c:pt idx="152">
                  <c:v>1600</c:v>
                </c:pt>
                <c:pt idx="153">
                  <c:v>1600</c:v>
                </c:pt>
                <c:pt idx="154">
                  <c:v>1200</c:v>
                </c:pt>
                <c:pt idx="155">
                  <c:v>1200</c:v>
                </c:pt>
                <c:pt idx="156">
                  <c:v>1200</c:v>
                </c:pt>
                <c:pt idx="157">
                  <c:v>1200</c:v>
                </c:pt>
                <c:pt idx="158">
                  <c:v>1200</c:v>
                </c:pt>
                <c:pt idx="159">
                  <c:v>1200</c:v>
                </c:pt>
                <c:pt idx="160">
                  <c:v>1200</c:v>
                </c:pt>
                <c:pt idx="161">
                  <c:v>1200</c:v>
                </c:pt>
                <c:pt idx="162">
                  <c:v>1200</c:v>
                </c:pt>
                <c:pt idx="163">
                  <c:v>1200</c:v>
                </c:pt>
                <c:pt idx="164">
                  <c:v>1200</c:v>
                </c:pt>
                <c:pt idx="165">
                  <c:v>1200</c:v>
                </c:pt>
                <c:pt idx="166">
                  <c:v>1200</c:v>
                </c:pt>
                <c:pt idx="167">
                  <c:v>1200</c:v>
                </c:pt>
                <c:pt idx="168">
                  <c:v>1200</c:v>
                </c:pt>
                <c:pt idx="169">
                  <c:v>1200</c:v>
                </c:pt>
                <c:pt idx="170">
                  <c:v>1200</c:v>
                </c:pt>
                <c:pt idx="171">
                  <c:v>1200</c:v>
                </c:pt>
                <c:pt idx="172">
                  <c:v>1200</c:v>
                </c:pt>
                <c:pt idx="173">
                  <c:v>1200</c:v>
                </c:pt>
                <c:pt idx="174">
                  <c:v>1200</c:v>
                </c:pt>
                <c:pt idx="175">
                  <c:v>1200</c:v>
                </c:pt>
                <c:pt idx="176">
                  <c:v>1200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[ee202a_big_1200_1600.xls]file2.txt!$H$1</c:f>
              <c:strCache>
                <c:ptCount val="1"/>
                <c:pt idx="0">
                  <c:v>CPU7</c:v>
                </c:pt>
              </c:strCache>
            </c:strRef>
          </c:tx>
          <c:spPr>
            <a:ln w="38100">
              <a:solidFill>
                <a:srgbClr val="A2BD90"/>
              </a:solidFill>
              <a:prstDash val="solid"/>
            </a:ln>
          </c:spPr>
          <c:marker>
            <c:symbol val="none"/>
          </c:marker>
          <c:val>
            <c:numRef>
              <c:f>[ee202a_big_1200_1600.xls]file2.txt!$H$2:$H$178</c:f>
              <c:numCache>
                <c:formatCode>General</c:formatCode>
                <c:ptCount val="177"/>
                <c:pt idx="0">
                  <c:v>1200</c:v>
                </c:pt>
                <c:pt idx="1">
                  <c:v>1200</c:v>
                </c:pt>
                <c:pt idx="2">
                  <c:v>1200</c:v>
                </c:pt>
                <c:pt idx="3">
                  <c:v>1200</c:v>
                </c:pt>
                <c:pt idx="4">
                  <c:v>1200</c:v>
                </c:pt>
                <c:pt idx="5">
                  <c:v>1200</c:v>
                </c:pt>
                <c:pt idx="6">
                  <c:v>1200</c:v>
                </c:pt>
                <c:pt idx="7">
                  <c:v>1200</c:v>
                </c:pt>
                <c:pt idx="8">
                  <c:v>1200</c:v>
                </c:pt>
                <c:pt idx="9">
                  <c:v>1200</c:v>
                </c:pt>
                <c:pt idx="10">
                  <c:v>1200</c:v>
                </c:pt>
                <c:pt idx="11">
                  <c:v>1400</c:v>
                </c:pt>
                <c:pt idx="12">
                  <c:v>1600</c:v>
                </c:pt>
                <c:pt idx="13">
                  <c:v>1600</c:v>
                </c:pt>
                <c:pt idx="14">
                  <c:v>1600</c:v>
                </c:pt>
                <c:pt idx="15">
                  <c:v>1600</c:v>
                </c:pt>
                <c:pt idx="16">
                  <c:v>1600</c:v>
                </c:pt>
                <c:pt idx="17">
                  <c:v>1600</c:v>
                </c:pt>
                <c:pt idx="18">
                  <c:v>1600</c:v>
                </c:pt>
                <c:pt idx="19">
                  <c:v>1600</c:v>
                </c:pt>
                <c:pt idx="20">
                  <c:v>1600</c:v>
                </c:pt>
                <c:pt idx="21">
                  <c:v>1600</c:v>
                </c:pt>
                <c:pt idx="22">
                  <c:v>1600</c:v>
                </c:pt>
                <c:pt idx="23">
                  <c:v>1600</c:v>
                </c:pt>
                <c:pt idx="24">
                  <c:v>1600</c:v>
                </c:pt>
                <c:pt idx="25">
                  <c:v>1600</c:v>
                </c:pt>
                <c:pt idx="26">
                  <c:v>1600</c:v>
                </c:pt>
                <c:pt idx="27">
                  <c:v>1600</c:v>
                </c:pt>
                <c:pt idx="28">
                  <c:v>1600</c:v>
                </c:pt>
                <c:pt idx="29">
                  <c:v>1600</c:v>
                </c:pt>
                <c:pt idx="30">
                  <c:v>1600</c:v>
                </c:pt>
                <c:pt idx="31">
                  <c:v>1600</c:v>
                </c:pt>
                <c:pt idx="32">
                  <c:v>1600</c:v>
                </c:pt>
                <c:pt idx="33">
                  <c:v>1600</c:v>
                </c:pt>
                <c:pt idx="34">
                  <c:v>1600</c:v>
                </c:pt>
                <c:pt idx="35">
                  <c:v>1600</c:v>
                </c:pt>
                <c:pt idx="36">
                  <c:v>1600</c:v>
                </c:pt>
                <c:pt idx="37">
                  <c:v>1600</c:v>
                </c:pt>
                <c:pt idx="38">
                  <c:v>1600</c:v>
                </c:pt>
                <c:pt idx="39">
                  <c:v>1600</c:v>
                </c:pt>
                <c:pt idx="40">
                  <c:v>1600</c:v>
                </c:pt>
                <c:pt idx="41">
                  <c:v>1600</c:v>
                </c:pt>
                <c:pt idx="42">
                  <c:v>1600</c:v>
                </c:pt>
                <c:pt idx="43">
                  <c:v>1600</c:v>
                </c:pt>
                <c:pt idx="44">
                  <c:v>1600</c:v>
                </c:pt>
                <c:pt idx="45">
                  <c:v>1600</c:v>
                </c:pt>
                <c:pt idx="46">
                  <c:v>1600</c:v>
                </c:pt>
                <c:pt idx="47">
                  <c:v>1600</c:v>
                </c:pt>
                <c:pt idx="48">
                  <c:v>1600</c:v>
                </c:pt>
                <c:pt idx="49">
                  <c:v>1600</c:v>
                </c:pt>
                <c:pt idx="50">
                  <c:v>1600</c:v>
                </c:pt>
                <c:pt idx="51">
                  <c:v>1600</c:v>
                </c:pt>
                <c:pt idx="52">
                  <c:v>1600</c:v>
                </c:pt>
                <c:pt idx="53">
                  <c:v>1600</c:v>
                </c:pt>
                <c:pt idx="54">
                  <c:v>1600</c:v>
                </c:pt>
                <c:pt idx="55">
                  <c:v>1600</c:v>
                </c:pt>
                <c:pt idx="56">
                  <c:v>1600</c:v>
                </c:pt>
                <c:pt idx="57">
                  <c:v>1600</c:v>
                </c:pt>
                <c:pt idx="58">
                  <c:v>1600</c:v>
                </c:pt>
                <c:pt idx="59">
                  <c:v>1600</c:v>
                </c:pt>
                <c:pt idx="60">
                  <c:v>1600</c:v>
                </c:pt>
                <c:pt idx="61">
                  <c:v>1600</c:v>
                </c:pt>
                <c:pt idx="62">
                  <c:v>1600</c:v>
                </c:pt>
                <c:pt idx="63">
                  <c:v>1600</c:v>
                </c:pt>
                <c:pt idx="64">
                  <c:v>1600</c:v>
                </c:pt>
                <c:pt idx="65">
                  <c:v>1600</c:v>
                </c:pt>
                <c:pt idx="66">
                  <c:v>1600</c:v>
                </c:pt>
                <c:pt idx="67">
                  <c:v>1600</c:v>
                </c:pt>
                <c:pt idx="68">
                  <c:v>1600</c:v>
                </c:pt>
                <c:pt idx="69">
                  <c:v>1600</c:v>
                </c:pt>
                <c:pt idx="70">
                  <c:v>1600</c:v>
                </c:pt>
                <c:pt idx="71">
                  <c:v>1600</c:v>
                </c:pt>
                <c:pt idx="72">
                  <c:v>1600</c:v>
                </c:pt>
                <c:pt idx="73">
                  <c:v>1600</c:v>
                </c:pt>
                <c:pt idx="74">
                  <c:v>1600</c:v>
                </c:pt>
                <c:pt idx="75">
                  <c:v>1600</c:v>
                </c:pt>
                <c:pt idx="76">
                  <c:v>1600</c:v>
                </c:pt>
                <c:pt idx="77">
                  <c:v>1600</c:v>
                </c:pt>
                <c:pt idx="78">
                  <c:v>1600</c:v>
                </c:pt>
                <c:pt idx="79">
                  <c:v>1600</c:v>
                </c:pt>
                <c:pt idx="80">
                  <c:v>1600</c:v>
                </c:pt>
                <c:pt idx="81">
                  <c:v>1600</c:v>
                </c:pt>
                <c:pt idx="82">
                  <c:v>1600</c:v>
                </c:pt>
                <c:pt idx="83">
                  <c:v>1600</c:v>
                </c:pt>
                <c:pt idx="84">
                  <c:v>1600</c:v>
                </c:pt>
                <c:pt idx="85">
                  <c:v>1600</c:v>
                </c:pt>
                <c:pt idx="86">
                  <c:v>1600</c:v>
                </c:pt>
                <c:pt idx="87">
                  <c:v>1600</c:v>
                </c:pt>
                <c:pt idx="88">
                  <c:v>1600</c:v>
                </c:pt>
                <c:pt idx="89">
                  <c:v>1600</c:v>
                </c:pt>
                <c:pt idx="90">
                  <c:v>1600</c:v>
                </c:pt>
                <c:pt idx="91">
                  <c:v>1600</c:v>
                </c:pt>
                <c:pt idx="92">
                  <c:v>1600</c:v>
                </c:pt>
                <c:pt idx="93">
                  <c:v>1600</c:v>
                </c:pt>
                <c:pt idx="94">
                  <c:v>1600</c:v>
                </c:pt>
                <c:pt idx="95">
                  <c:v>1600</c:v>
                </c:pt>
                <c:pt idx="96">
                  <c:v>1600</c:v>
                </c:pt>
                <c:pt idx="97">
                  <c:v>1600</c:v>
                </c:pt>
                <c:pt idx="98">
                  <c:v>1600</c:v>
                </c:pt>
                <c:pt idx="99">
                  <c:v>1600</c:v>
                </c:pt>
                <c:pt idx="100">
                  <c:v>1600</c:v>
                </c:pt>
                <c:pt idx="101">
                  <c:v>1600</c:v>
                </c:pt>
                <c:pt idx="102">
                  <c:v>1600</c:v>
                </c:pt>
                <c:pt idx="103">
                  <c:v>1600</c:v>
                </c:pt>
                <c:pt idx="104">
                  <c:v>1600</c:v>
                </c:pt>
                <c:pt idx="105">
                  <c:v>1600</c:v>
                </c:pt>
                <c:pt idx="106">
                  <c:v>1600</c:v>
                </c:pt>
                <c:pt idx="107">
                  <c:v>1600</c:v>
                </c:pt>
                <c:pt idx="108">
                  <c:v>1600</c:v>
                </c:pt>
                <c:pt idx="109">
                  <c:v>1600</c:v>
                </c:pt>
                <c:pt idx="110">
                  <c:v>1600</c:v>
                </c:pt>
                <c:pt idx="111">
                  <c:v>1600</c:v>
                </c:pt>
                <c:pt idx="112">
                  <c:v>1600</c:v>
                </c:pt>
                <c:pt idx="113">
                  <c:v>1600</c:v>
                </c:pt>
                <c:pt idx="114">
                  <c:v>1600</c:v>
                </c:pt>
                <c:pt idx="115">
                  <c:v>1600</c:v>
                </c:pt>
                <c:pt idx="116">
                  <c:v>1600</c:v>
                </c:pt>
                <c:pt idx="117">
                  <c:v>1600</c:v>
                </c:pt>
                <c:pt idx="118">
                  <c:v>1600</c:v>
                </c:pt>
                <c:pt idx="119">
                  <c:v>1600</c:v>
                </c:pt>
                <c:pt idx="120">
                  <c:v>1600</c:v>
                </c:pt>
                <c:pt idx="121">
                  <c:v>1600</c:v>
                </c:pt>
                <c:pt idx="122">
                  <c:v>1600</c:v>
                </c:pt>
                <c:pt idx="123">
                  <c:v>1600</c:v>
                </c:pt>
                <c:pt idx="124">
                  <c:v>1600</c:v>
                </c:pt>
                <c:pt idx="125">
                  <c:v>1600</c:v>
                </c:pt>
                <c:pt idx="126">
                  <c:v>1600</c:v>
                </c:pt>
                <c:pt idx="127">
                  <c:v>1600</c:v>
                </c:pt>
                <c:pt idx="128">
                  <c:v>1600</c:v>
                </c:pt>
                <c:pt idx="129">
                  <c:v>1600</c:v>
                </c:pt>
                <c:pt idx="130">
                  <c:v>1600</c:v>
                </c:pt>
                <c:pt idx="131">
                  <c:v>1600</c:v>
                </c:pt>
                <c:pt idx="132">
                  <c:v>1600</c:v>
                </c:pt>
                <c:pt idx="133">
                  <c:v>1600</c:v>
                </c:pt>
                <c:pt idx="134">
                  <c:v>1600</c:v>
                </c:pt>
                <c:pt idx="135">
                  <c:v>1600</c:v>
                </c:pt>
                <c:pt idx="136">
                  <c:v>1600</c:v>
                </c:pt>
                <c:pt idx="137">
                  <c:v>1600</c:v>
                </c:pt>
                <c:pt idx="138">
                  <c:v>1600</c:v>
                </c:pt>
                <c:pt idx="139">
                  <c:v>1600</c:v>
                </c:pt>
                <c:pt idx="140">
                  <c:v>1600</c:v>
                </c:pt>
                <c:pt idx="141">
                  <c:v>1600</c:v>
                </c:pt>
                <c:pt idx="142">
                  <c:v>1600</c:v>
                </c:pt>
                <c:pt idx="143">
                  <c:v>1600</c:v>
                </c:pt>
                <c:pt idx="144">
                  <c:v>1600</c:v>
                </c:pt>
                <c:pt idx="145">
                  <c:v>1600</c:v>
                </c:pt>
                <c:pt idx="146">
                  <c:v>1600</c:v>
                </c:pt>
                <c:pt idx="147">
                  <c:v>1600</c:v>
                </c:pt>
                <c:pt idx="148">
                  <c:v>1600</c:v>
                </c:pt>
                <c:pt idx="149">
                  <c:v>1600</c:v>
                </c:pt>
                <c:pt idx="150">
                  <c:v>1600</c:v>
                </c:pt>
                <c:pt idx="151">
                  <c:v>1600</c:v>
                </c:pt>
                <c:pt idx="152">
                  <c:v>1600</c:v>
                </c:pt>
                <c:pt idx="153">
                  <c:v>1600</c:v>
                </c:pt>
                <c:pt idx="154">
                  <c:v>1200</c:v>
                </c:pt>
                <c:pt idx="155">
                  <c:v>1200</c:v>
                </c:pt>
                <c:pt idx="156">
                  <c:v>1200</c:v>
                </c:pt>
                <c:pt idx="157">
                  <c:v>1200</c:v>
                </c:pt>
                <c:pt idx="158">
                  <c:v>1200</c:v>
                </c:pt>
                <c:pt idx="159">
                  <c:v>1200</c:v>
                </c:pt>
                <c:pt idx="160">
                  <c:v>1200</c:v>
                </c:pt>
                <c:pt idx="161">
                  <c:v>1200</c:v>
                </c:pt>
                <c:pt idx="162">
                  <c:v>1200</c:v>
                </c:pt>
                <c:pt idx="163">
                  <c:v>1200</c:v>
                </c:pt>
                <c:pt idx="164">
                  <c:v>1200</c:v>
                </c:pt>
                <c:pt idx="165">
                  <c:v>1200</c:v>
                </c:pt>
                <c:pt idx="166">
                  <c:v>1200</c:v>
                </c:pt>
                <c:pt idx="167">
                  <c:v>1200</c:v>
                </c:pt>
                <c:pt idx="168">
                  <c:v>1200</c:v>
                </c:pt>
                <c:pt idx="169">
                  <c:v>1200</c:v>
                </c:pt>
                <c:pt idx="170">
                  <c:v>1200</c:v>
                </c:pt>
                <c:pt idx="171">
                  <c:v>1200</c:v>
                </c:pt>
                <c:pt idx="172">
                  <c:v>1200</c:v>
                </c:pt>
                <c:pt idx="173">
                  <c:v>1200</c:v>
                </c:pt>
                <c:pt idx="174">
                  <c:v>1200</c:v>
                </c:pt>
                <c:pt idx="175">
                  <c:v>1200</c:v>
                </c:pt>
                <c:pt idx="176">
                  <c:v>1200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845952"/>
        <c:axId val="92856320"/>
      </c:lineChart>
      <c:catAx>
        <c:axId val="928459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crossAx val="92856320"/>
        <c:crosses val="autoZero"/>
        <c:auto val="1"/>
        <c:lblAlgn val="ctr"/>
        <c:lblOffset val="100"/>
        <c:noMultiLvlLbl val="0"/>
      </c:catAx>
      <c:valAx>
        <c:axId val="92856320"/>
        <c:scaling>
          <c:orientation val="minMax"/>
        </c:scaling>
        <c:delete val="0"/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Frequency</a:t>
                </a:r>
                <a:r>
                  <a:rPr lang="en-US" baseline="0"/>
                  <a:t> (MHz)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crossAx val="92845952"/>
        <c:crosses val="autoZero"/>
        <c:crossBetween val="between"/>
      </c:valAx>
      <c:spPr>
        <a:solidFill>
          <a:srgbClr val="FFFFFF"/>
        </a:solidFill>
        <a:ln w="25400">
          <a:noFill/>
        </a:ln>
      </c:spPr>
    </c:plotArea>
    <c:legend>
      <c:legendPos val="r"/>
      <c:layout>
        <c:manualLayout>
          <c:xMode val="edge"/>
          <c:yMode val="edge"/>
          <c:x val="0.82956962025316461"/>
          <c:y val="0.14238410596026491"/>
          <c:w val="0.14784409073818774"/>
          <c:h val="0.70529801324503316"/>
        </c:manualLayout>
      </c:layout>
      <c:overlay val="0"/>
      <c:spPr>
        <a:noFill/>
        <a:ln w="25400">
          <a:noFill/>
        </a:ln>
      </c:spPr>
    </c:legend>
    <c:plotVisOnly val="1"/>
    <c:dispBlanksAs val="gap"/>
    <c:showDLblsOverMax val="0"/>
  </c:chart>
  <c:spPr>
    <a:solidFill>
      <a:srgbClr val="FFFFFF"/>
    </a:solidFill>
    <a:ln w="3175">
      <a:noFill/>
      <a:prstDash val="solid"/>
    </a:ln>
  </c:sp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[ee202a_big_1200_1600.xls]file2.txt!$I$1</c:f>
              <c:strCache>
                <c:ptCount val="1"/>
                <c:pt idx="0">
                  <c:v>A15</c:v>
                </c:pt>
              </c:strCache>
            </c:strRef>
          </c:tx>
          <c:spPr>
            <a:ln w="38100">
              <a:solidFill>
                <a:srgbClr val="666699"/>
              </a:solidFill>
              <a:prstDash val="solid"/>
            </a:ln>
          </c:spPr>
          <c:marker>
            <c:symbol val="none"/>
          </c:marker>
          <c:val>
            <c:numRef>
              <c:f>[ee202a_big_1200_1600.xls]file2.txt!$I$2:$I$178</c:f>
              <c:numCache>
                <c:formatCode>General</c:formatCode>
                <c:ptCount val="177"/>
                <c:pt idx="0">
                  <c:v>0.42278399999999999</c:v>
                </c:pt>
                <c:pt idx="1">
                  <c:v>0.26589299999999999</c:v>
                </c:pt>
                <c:pt idx="2">
                  <c:v>0.27499200000000001</c:v>
                </c:pt>
                <c:pt idx="3">
                  <c:v>0.26589299999999999</c:v>
                </c:pt>
                <c:pt idx="4">
                  <c:v>0.26589299999999999</c:v>
                </c:pt>
                <c:pt idx="5">
                  <c:v>0.38721299999999997</c:v>
                </c:pt>
                <c:pt idx="6">
                  <c:v>0.26488200000000001</c:v>
                </c:pt>
                <c:pt idx="7">
                  <c:v>0.26690399999999997</c:v>
                </c:pt>
                <c:pt idx="8">
                  <c:v>0.26589299999999999</c:v>
                </c:pt>
                <c:pt idx="9">
                  <c:v>0.26387100000000002</c:v>
                </c:pt>
                <c:pt idx="10">
                  <c:v>0.26488200000000001</c:v>
                </c:pt>
                <c:pt idx="11">
                  <c:v>0.31916</c:v>
                </c:pt>
                <c:pt idx="12">
                  <c:v>1.0950549999999999</c:v>
                </c:pt>
                <c:pt idx="13">
                  <c:v>1.260805</c:v>
                </c:pt>
                <c:pt idx="14">
                  <c:v>1.500842</c:v>
                </c:pt>
                <c:pt idx="15">
                  <c:v>1.5041599999999999</c:v>
                </c:pt>
                <c:pt idx="16">
                  <c:v>1.505266</c:v>
                </c:pt>
                <c:pt idx="17">
                  <c:v>1.506372</c:v>
                </c:pt>
                <c:pt idx="18">
                  <c:v>1.5074780000000001</c:v>
                </c:pt>
                <c:pt idx="19">
                  <c:v>1.5074780000000001</c:v>
                </c:pt>
                <c:pt idx="20">
                  <c:v>1.5074780000000001</c:v>
                </c:pt>
                <c:pt idx="21">
                  <c:v>1.5074780000000001</c:v>
                </c:pt>
                <c:pt idx="22">
                  <c:v>1.5074780000000001</c:v>
                </c:pt>
                <c:pt idx="23">
                  <c:v>1.5074780000000001</c:v>
                </c:pt>
                <c:pt idx="24">
                  <c:v>1.5074780000000001</c:v>
                </c:pt>
                <c:pt idx="25">
                  <c:v>1.5085839999999999</c:v>
                </c:pt>
                <c:pt idx="26">
                  <c:v>1.5074780000000001</c:v>
                </c:pt>
                <c:pt idx="27">
                  <c:v>1.5074780000000001</c:v>
                </c:pt>
                <c:pt idx="28">
                  <c:v>1.5019480000000001</c:v>
                </c:pt>
                <c:pt idx="29">
                  <c:v>1.499736</c:v>
                </c:pt>
                <c:pt idx="30">
                  <c:v>1.4754039999999999</c:v>
                </c:pt>
                <c:pt idx="31">
                  <c:v>1.442224</c:v>
                </c:pt>
                <c:pt idx="32">
                  <c:v>1.395772</c:v>
                </c:pt>
                <c:pt idx="33">
                  <c:v>1.4035139999999999</c:v>
                </c:pt>
                <c:pt idx="34">
                  <c:v>1.400196</c:v>
                </c:pt>
                <c:pt idx="35">
                  <c:v>1.4024080000000001</c:v>
                </c:pt>
                <c:pt idx="36">
                  <c:v>1.394666</c:v>
                </c:pt>
                <c:pt idx="37">
                  <c:v>1.3780760000000001</c:v>
                </c:pt>
                <c:pt idx="38">
                  <c:v>1.33826</c:v>
                </c:pt>
                <c:pt idx="39">
                  <c:v>1.3205640000000001</c:v>
                </c:pt>
                <c:pt idx="40">
                  <c:v>1.3017620000000001</c:v>
                </c:pt>
                <c:pt idx="41">
                  <c:v>1.2873840000000001</c:v>
                </c:pt>
                <c:pt idx="42">
                  <c:v>1.271855</c:v>
                </c:pt>
                <c:pt idx="43">
                  <c:v>1.2630520000000001</c:v>
                </c:pt>
                <c:pt idx="44">
                  <c:v>1.25528</c:v>
                </c:pt>
                <c:pt idx="45">
                  <c:v>1.24865</c:v>
                </c:pt>
                <c:pt idx="46">
                  <c:v>1.2442299999999999</c:v>
                </c:pt>
                <c:pt idx="47">
                  <c:v>1.2376</c:v>
                </c:pt>
                <c:pt idx="48">
                  <c:v>1.229865</c:v>
                </c:pt>
                <c:pt idx="49">
                  <c:v>1.2254449999999999</c:v>
                </c:pt>
                <c:pt idx="50">
                  <c:v>1.2177100000000001</c:v>
                </c:pt>
                <c:pt idx="51">
                  <c:v>1.21329</c:v>
                </c:pt>
                <c:pt idx="52">
                  <c:v>1.2088699999999999</c:v>
                </c:pt>
                <c:pt idx="53">
                  <c:v>1.2055549999999999</c:v>
                </c:pt>
                <c:pt idx="54">
                  <c:v>1.198925</c:v>
                </c:pt>
                <c:pt idx="55">
                  <c:v>1.1956100000000001</c:v>
                </c:pt>
                <c:pt idx="56">
                  <c:v>1.1934</c:v>
                </c:pt>
                <c:pt idx="57">
                  <c:v>1.1922950000000001</c:v>
                </c:pt>
                <c:pt idx="58">
                  <c:v>1.1889799999999999</c:v>
                </c:pt>
                <c:pt idx="59">
                  <c:v>1.185665</c:v>
                </c:pt>
                <c:pt idx="60">
                  <c:v>1.18014</c:v>
                </c:pt>
                <c:pt idx="61">
                  <c:v>1.1779299999999999</c:v>
                </c:pt>
                <c:pt idx="62">
                  <c:v>1.1757200000000001</c:v>
                </c:pt>
                <c:pt idx="63">
                  <c:v>1.1757200000000001</c:v>
                </c:pt>
                <c:pt idx="64">
                  <c:v>1.1713</c:v>
                </c:pt>
                <c:pt idx="65">
                  <c:v>1.16909</c:v>
                </c:pt>
                <c:pt idx="66">
                  <c:v>1.16909</c:v>
                </c:pt>
                <c:pt idx="67">
                  <c:v>1.165775</c:v>
                </c:pt>
                <c:pt idx="68">
                  <c:v>1.1646700000000001</c:v>
                </c:pt>
                <c:pt idx="69">
                  <c:v>1.16025</c:v>
                </c:pt>
                <c:pt idx="70">
                  <c:v>1.16025</c:v>
                </c:pt>
                <c:pt idx="71">
                  <c:v>1.156935</c:v>
                </c:pt>
                <c:pt idx="72">
                  <c:v>1.156935</c:v>
                </c:pt>
                <c:pt idx="73">
                  <c:v>1.154725</c:v>
                </c:pt>
                <c:pt idx="74">
                  <c:v>1.1536200000000001</c:v>
                </c:pt>
                <c:pt idx="75">
                  <c:v>1.15141</c:v>
                </c:pt>
                <c:pt idx="76">
                  <c:v>1.1503049999999999</c:v>
                </c:pt>
                <c:pt idx="77">
                  <c:v>1.1492</c:v>
                </c:pt>
                <c:pt idx="78">
                  <c:v>1.14699</c:v>
                </c:pt>
                <c:pt idx="79">
                  <c:v>1.145885</c:v>
                </c:pt>
                <c:pt idx="80">
                  <c:v>1.1447799999999999</c:v>
                </c:pt>
                <c:pt idx="81">
                  <c:v>1.143675</c:v>
                </c:pt>
                <c:pt idx="82">
                  <c:v>1.143675</c:v>
                </c:pt>
                <c:pt idx="83">
                  <c:v>1.1425700000000001</c:v>
                </c:pt>
                <c:pt idx="84">
                  <c:v>1.14036</c:v>
                </c:pt>
                <c:pt idx="85">
                  <c:v>1.141465</c:v>
                </c:pt>
                <c:pt idx="86">
                  <c:v>1.14036</c:v>
                </c:pt>
                <c:pt idx="87">
                  <c:v>1.1392549999999999</c:v>
                </c:pt>
                <c:pt idx="88">
                  <c:v>1.1370450000000001</c:v>
                </c:pt>
                <c:pt idx="89">
                  <c:v>1.13815</c:v>
                </c:pt>
                <c:pt idx="90">
                  <c:v>1.1370450000000001</c:v>
                </c:pt>
                <c:pt idx="91">
                  <c:v>1.1370450000000001</c:v>
                </c:pt>
                <c:pt idx="92">
                  <c:v>1.1359399999999999</c:v>
                </c:pt>
                <c:pt idx="93">
                  <c:v>1.1425700000000001</c:v>
                </c:pt>
                <c:pt idx="94">
                  <c:v>1.1359399999999999</c:v>
                </c:pt>
                <c:pt idx="95">
                  <c:v>1.1359399999999999</c:v>
                </c:pt>
                <c:pt idx="96">
                  <c:v>1.134835</c:v>
                </c:pt>
                <c:pt idx="97">
                  <c:v>1.1337299999999999</c:v>
                </c:pt>
                <c:pt idx="98">
                  <c:v>1.132625</c:v>
                </c:pt>
                <c:pt idx="99">
                  <c:v>1.132625</c:v>
                </c:pt>
                <c:pt idx="100">
                  <c:v>1.132625</c:v>
                </c:pt>
                <c:pt idx="101">
                  <c:v>1.1315200000000001</c:v>
                </c:pt>
                <c:pt idx="102">
                  <c:v>1.12931</c:v>
                </c:pt>
                <c:pt idx="103">
                  <c:v>1.1304149999999999</c:v>
                </c:pt>
                <c:pt idx="104">
                  <c:v>1.12931</c:v>
                </c:pt>
                <c:pt idx="105">
                  <c:v>1.1271</c:v>
                </c:pt>
                <c:pt idx="106">
                  <c:v>1.1282049999999999</c:v>
                </c:pt>
                <c:pt idx="107">
                  <c:v>1.1259950000000001</c:v>
                </c:pt>
                <c:pt idx="108">
                  <c:v>1.1271</c:v>
                </c:pt>
                <c:pt idx="109">
                  <c:v>1.1259950000000001</c:v>
                </c:pt>
                <c:pt idx="110">
                  <c:v>1.1259950000000001</c:v>
                </c:pt>
                <c:pt idx="111">
                  <c:v>1.123785</c:v>
                </c:pt>
                <c:pt idx="112">
                  <c:v>1.1226799999999999</c:v>
                </c:pt>
                <c:pt idx="113">
                  <c:v>1.1226799999999999</c:v>
                </c:pt>
                <c:pt idx="114">
                  <c:v>1.1226799999999999</c:v>
                </c:pt>
                <c:pt idx="115">
                  <c:v>1.121575</c:v>
                </c:pt>
                <c:pt idx="116">
                  <c:v>1.121575</c:v>
                </c:pt>
                <c:pt idx="117">
                  <c:v>1.1226799999999999</c:v>
                </c:pt>
                <c:pt idx="118">
                  <c:v>1.1226799999999999</c:v>
                </c:pt>
                <c:pt idx="119">
                  <c:v>1.1226799999999999</c:v>
                </c:pt>
                <c:pt idx="120">
                  <c:v>1.121575</c:v>
                </c:pt>
                <c:pt idx="121">
                  <c:v>1.121575</c:v>
                </c:pt>
                <c:pt idx="122">
                  <c:v>1.1226799999999999</c:v>
                </c:pt>
                <c:pt idx="123">
                  <c:v>1.121575</c:v>
                </c:pt>
                <c:pt idx="124">
                  <c:v>1.121575</c:v>
                </c:pt>
                <c:pt idx="125">
                  <c:v>1.1226799999999999</c:v>
                </c:pt>
                <c:pt idx="126">
                  <c:v>1.121575</c:v>
                </c:pt>
                <c:pt idx="127">
                  <c:v>1.1226799999999999</c:v>
                </c:pt>
                <c:pt idx="128">
                  <c:v>1.121575</c:v>
                </c:pt>
                <c:pt idx="129">
                  <c:v>1.121575</c:v>
                </c:pt>
                <c:pt idx="130">
                  <c:v>1.121575</c:v>
                </c:pt>
                <c:pt idx="131">
                  <c:v>1.1204700000000001</c:v>
                </c:pt>
                <c:pt idx="132">
                  <c:v>1.121575</c:v>
                </c:pt>
                <c:pt idx="133">
                  <c:v>1.1226799999999999</c:v>
                </c:pt>
                <c:pt idx="134">
                  <c:v>1.121575</c:v>
                </c:pt>
                <c:pt idx="135">
                  <c:v>1.1226799999999999</c:v>
                </c:pt>
                <c:pt idx="136">
                  <c:v>1.121575</c:v>
                </c:pt>
                <c:pt idx="137">
                  <c:v>1.1204700000000001</c:v>
                </c:pt>
                <c:pt idx="138">
                  <c:v>1.1193649999999999</c:v>
                </c:pt>
                <c:pt idx="139">
                  <c:v>1.121575</c:v>
                </c:pt>
                <c:pt idx="140">
                  <c:v>1.1193649999999999</c:v>
                </c:pt>
                <c:pt idx="141">
                  <c:v>1.1204700000000001</c:v>
                </c:pt>
                <c:pt idx="142">
                  <c:v>1.1193649999999999</c:v>
                </c:pt>
                <c:pt idx="143">
                  <c:v>1.1193649999999999</c:v>
                </c:pt>
                <c:pt idx="144">
                  <c:v>1.11826</c:v>
                </c:pt>
                <c:pt idx="145">
                  <c:v>1.11826</c:v>
                </c:pt>
                <c:pt idx="146">
                  <c:v>1.11826</c:v>
                </c:pt>
                <c:pt idx="147">
                  <c:v>1.1171549999999999</c:v>
                </c:pt>
                <c:pt idx="148">
                  <c:v>1.11826</c:v>
                </c:pt>
                <c:pt idx="149">
                  <c:v>1.11826</c:v>
                </c:pt>
                <c:pt idx="150">
                  <c:v>1.11826</c:v>
                </c:pt>
                <c:pt idx="151">
                  <c:v>1.1193649999999999</c:v>
                </c:pt>
                <c:pt idx="152">
                  <c:v>1.2550140000000001</c:v>
                </c:pt>
                <c:pt idx="153">
                  <c:v>1.12931</c:v>
                </c:pt>
                <c:pt idx="154">
                  <c:v>1.0505100000000001</c:v>
                </c:pt>
                <c:pt idx="155">
                  <c:v>0.26791500000000001</c:v>
                </c:pt>
                <c:pt idx="156">
                  <c:v>0.26589299999999999</c:v>
                </c:pt>
                <c:pt idx="157">
                  <c:v>0.26690399999999997</c:v>
                </c:pt>
                <c:pt idx="158">
                  <c:v>0.26488200000000001</c:v>
                </c:pt>
                <c:pt idx="159">
                  <c:v>0.26488200000000001</c:v>
                </c:pt>
                <c:pt idx="160">
                  <c:v>0.26387100000000002</c:v>
                </c:pt>
                <c:pt idx="161">
                  <c:v>0.26488200000000001</c:v>
                </c:pt>
                <c:pt idx="162">
                  <c:v>0.26285999999999998</c:v>
                </c:pt>
                <c:pt idx="163">
                  <c:v>0.26285999999999998</c:v>
                </c:pt>
                <c:pt idx="164">
                  <c:v>0.26387100000000002</c:v>
                </c:pt>
                <c:pt idx="165">
                  <c:v>0.26589299999999999</c:v>
                </c:pt>
                <c:pt idx="166">
                  <c:v>0.26387100000000002</c:v>
                </c:pt>
                <c:pt idx="167">
                  <c:v>0.26387100000000002</c:v>
                </c:pt>
                <c:pt idx="168">
                  <c:v>0.26387100000000002</c:v>
                </c:pt>
                <c:pt idx="169">
                  <c:v>0.26285999999999998</c:v>
                </c:pt>
                <c:pt idx="170">
                  <c:v>0.26488200000000001</c:v>
                </c:pt>
                <c:pt idx="171">
                  <c:v>0.26488200000000001</c:v>
                </c:pt>
                <c:pt idx="172">
                  <c:v>0.26387100000000002</c:v>
                </c:pt>
                <c:pt idx="173">
                  <c:v>0.26285999999999998</c:v>
                </c:pt>
                <c:pt idx="174">
                  <c:v>0.26387100000000002</c:v>
                </c:pt>
                <c:pt idx="175">
                  <c:v>0.26387100000000002</c:v>
                </c:pt>
                <c:pt idx="176">
                  <c:v>0.28611300000000001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[ee202a_big_1200_1600.xls]file2.txt!$J$1</c:f>
              <c:strCache>
                <c:ptCount val="1"/>
                <c:pt idx="0">
                  <c:v>A7</c:v>
                </c:pt>
              </c:strCache>
            </c:strRef>
          </c:tx>
          <c:spPr>
            <a:ln w="38100">
              <a:solidFill>
                <a:srgbClr val="DD2D32"/>
              </a:solidFill>
              <a:prstDash val="solid"/>
            </a:ln>
          </c:spPr>
          <c:marker>
            <c:symbol val="none"/>
          </c:marker>
          <c:val>
            <c:numRef>
              <c:f>[ee202a_big_1200_1600.xls]file2.txt!$J$2:$J$178</c:f>
              <c:numCache>
                <c:formatCode>General</c:formatCode>
                <c:ptCount val="177"/>
                <c:pt idx="0">
                  <c:v>0.10659</c:v>
                </c:pt>
                <c:pt idx="1">
                  <c:v>9.1139999999999999E-2</c:v>
                </c:pt>
                <c:pt idx="2">
                  <c:v>0.36793500000000001</c:v>
                </c:pt>
                <c:pt idx="3">
                  <c:v>9.6742999999999996E-2</c:v>
                </c:pt>
                <c:pt idx="4">
                  <c:v>9.1392000000000001E-2</c:v>
                </c:pt>
                <c:pt idx="5">
                  <c:v>0.39</c:v>
                </c:pt>
                <c:pt idx="6">
                  <c:v>7.9423999999999995E-2</c:v>
                </c:pt>
                <c:pt idx="7">
                  <c:v>0.118483</c:v>
                </c:pt>
                <c:pt idx="8">
                  <c:v>8.8047E-2</c:v>
                </c:pt>
                <c:pt idx="9">
                  <c:v>7.4120000000000005E-2</c:v>
                </c:pt>
                <c:pt idx="10">
                  <c:v>0.111343</c:v>
                </c:pt>
                <c:pt idx="11">
                  <c:v>0.153166</c:v>
                </c:pt>
                <c:pt idx="12">
                  <c:v>7.9423999999999995E-2</c:v>
                </c:pt>
                <c:pt idx="13">
                  <c:v>8.0659999999999996E-2</c:v>
                </c:pt>
                <c:pt idx="14">
                  <c:v>7.9570000000000002E-2</c:v>
                </c:pt>
                <c:pt idx="15">
                  <c:v>8.6110000000000006E-2</c:v>
                </c:pt>
                <c:pt idx="16">
                  <c:v>8.2839999999999997E-2</c:v>
                </c:pt>
                <c:pt idx="17">
                  <c:v>8.2687999999999998E-2</c:v>
                </c:pt>
                <c:pt idx="18">
                  <c:v>8.2839999999999997E-2</c:v>
                </c:pt>
                <c:pt idx="19">
                  <c:v>8.1750000000000003E-2</c:v>
                </c:pt>
                <c:pt idx="20">
                  <c:v>8.2839999999999997E-2</c:v>
                </c:pt>
                <c:pt idx="21">
                  <c:v>8.3930000000000005E-2</c:v>
                </c:pt>
                <c:pt idx="22">
                  <c:v>8.2839999999999997E-2</c:v>
                </c:pt>
                <c:pt idx="23">
                  <c:v>8.2687999999999998E-2</c:v>
                </c:pt>
                <c:pt idx="24">
                  <c:v>8.3930000000000005E-2</c:v>
                </c:pt>
                <c:pt idx="25">
                  <c:v>8.2687999999999998E-2</c:v>
                </c:pt>
                <c:pt idx="26">
                  <c:v>8.5019999999999998E-2</c:v>
                </c:pt>
                <c:pt idx="27">
                  <c:v>8.3930000000000005E-2</c:v>
                </c:pt>
                <c:pt idx="28">
                  <c:v>8.6110000000000006E-2</c:v>
                </c:pt>
                <c:pt idx="29">
                  <c:v>8.3930000000000005E-2</c:v>
                </c:pt>
                <c:pt idx="30">
                  <c:v>8.3930000000000005E-2</c:v>
                </c:pt>
                <c:pt idx="31">
                  <c:v>8.2687999999999998E-2</c:v>
                </c:pt>
                <c:pt idx="32">
                  <c:v>8.2687999999999998E-2</c:v>
                </c:pt>
                <c:pt idx="33">
                  <c:v>8.2839999999999997E-2</c:v>
                </c:pt>
                <c:pt idx="34">
                  <c:v>8.2839999999999997E-2</c:v>
                </c:pt>
                <c:pt idx="35">
                  <c:v>8.2839999999999997E-2</c:v>
                </c:pt>
                <c:pt idx="36">
                  <c:v>8.1750000000000003E-2</c:v>
                </c:pt>
                <c:pt idx="37">
                  <c:v>8.2839999999999997E-2</c:v>
                </c:pt>
                <c:pt idx="38">
                  <c:v>8.2839999999999997E-2</c:v>
                </c:pt>
                <c:pt idx="39">
                  <c:v>8.2839999999999997E-2</c:v>
                </c:pt>
                <c:pt idx="40">
                  <c:v>8.1750000000000003E-2</c:v>
                </c:pt>
                <c:pt idx="41">
                  <c:v>8.1750000000000003E-2</c:v>
                </c:pt>
                <c:pt idx="42">
                  <c:v>8.2839999999999997E-2</c:v>
                </c:pt>
                <c:pt idx="43">
                  <c:v>8.2839999999999997E-2</c:v>
                </c:pt>
                <c:pt idx="44">
                  <c:v>8.2839999999999997E-2</c:v>
                </c:pt>
                <c:pt idx="45">
                  <c:v>8.1750000000000003E-2</c:v>
                </c:pt>
                <c:pt idx="46">
                  <c:v>8.0659999999999996E-2</c:v>
                </c:pt>
                <c:pt idx="47">
                  <c:v>8.1750000000000003E-2</c:v>
                </c:pt>
                <c:pt idx="48">
                  <c:v>8.3930000000000005E-2</c:v>
                </c:pt>
                <c:pt idx="49">
                  <c:v>8.1750000000000003E-2</c:v>
                </c:pt>
                <c:pt idx="50">
                  <c:v>8.1750000000000003E-2</c:v>
                </c:pt>
                <c:pt idx="51">
                  <c:v>8.1750000000000003E-2</c:v>
                </c:pt>
                <c:pt idx="52">
                  <c:v>8.1750000000000003E-2</c:v>
                </c:pt>
                <c:pt idx="53">
                  <c:v>8.2839999999999997E-2</c:v>
                </c:pt>
                <c:pt idx="54">
                  <c:v>8.2839999999999997E-2</c:v>
                </c:pt>
                <c:pt idx="55">
                  <c:v>8.0659999999999996E-2</c:v>
                </c:pt>
                <c:pt idx="56">
                  <c:v>8.0659999999999996E-2</c:v>
                </c:pt>
                <c:pt idx="57">
                  <c:v>8.1750000000000003E-2</c:v>
                </c:pt>
                <c:pt idx="58">
                  <c:v>8.2839999999999997E-2</c:v>
                </c:pt>
                <c:pt idx="59">
                  <c:v>8.1750000000000003E-2</c:v>
                </c:pt>
                <c:pt idx="60">
                  <c:v>8.2839999999999997E-2</c:v>
                </c:pt>
                <c:pt idx="61">
                  <c:v>8.0659999999999996E-2</c:v>
                </c:pt>
                <c:pt idx="62">
                  <c:v>8.1750000000000003E-2</c:v>
                </c:pt>
                <c:pt idx="63">
                  <c:v>8.1750000000000003E-2</c:v>
                </c:pt>
                <c:pt idx="64">
                  <c:v>8.2839999999999997E-2</c:v>
                </c:pt>
                <c:pt idx="65">
                  <c:v>8.1750000000000003E-2</c:v>
                </c:pt>
                <c:pt idx="66">
                  <c:v>8.1750000000000003E-2</c:v>
                </c:pt>
                <c:pt idx="67">
                  <c:v>9.3567999999999998E-2</c:v>
                </c:pt>
                <c:pt idx="68">
                  <c:v>8.2839999999999997E-2</c:v>
                </c:pt>
                <c:pt idx="69">
                  <c:v>8.1750000000000003E-2</c:v>
                </c:pt>
                <c:pt idx="70">
                  <c:v>8.2839999999999997E-2</c:v>
                </c:pt>
                <c:pt idx="71">
                  <c:v>8.2839999999999997E-2</c:v>
                </c:pt>
                <c:pt idx="72">
                  <c:v>8.2839999999999997E-2</c:v>
                </c:pt>
                <c:pt idx="73">
                  <c:v>8.2839999999999997E-2</c:v>
                </c:pt>
                <c:pt idx="74">
                  <c:v>8.2839999999999997E-2</c:v>
                </c:pt>
                <c:pt idx="75">
                  <c:v>8.2839999999999997E-2</c:v>
                </c:pt>
                <c:pt idx="76">
                  <c:v>8.3930000000000005E-2</c:v>
                </c:pt>
                <c:pt idx="77">
                  <c:v>8.2839999999999997E-2</c:v>
                </c:pt>
                <c:pt idx="78">
                  <c:v>8.2839999999999997E-2</c:v>
                </c:pt>
                <c:pt idx="79">
                  <c:v>8.2839999999999997E-2</c:v>
                </c:pt>
                <c:pt idx="80">
                  <c:v>8.2839999999999997E-2</c:v>
                </c:pt>
                <c:pt idx="81">
                  <c:v>8.2839999999999997E-2</c:v>
                </c:pt>
                <c:pt idx="82">
                  <c:v>8.2839999999999997E-2</c:v>
                </c:pt>
                <c:pt idx="83">
                  <c:v>8.2839999999999997E-2</c:v>
                </c:pt>
                <c:pt idx="84">
                  <c:v>8.2839999999999997E-2</c:v>
                </c:pt>
                <c:pt idx="85">
                  <c:v>8.2839999999999997E-2</c:v>
                </c:pt>
                <c:pt idx="86">
                  <c:v>8.1750000000000003E-2</c:v>
                </c:pt>
                <c:pt idx="87">
                  <c:v>8.2839999999999997E-2</c:v>
                </c:pt>
                <c:pt idx="88">
                  <c:v>8.3930000000000005E-2</c:v>
                </c:pt>
                <c:pt idx="89">
                  <c:v>8.2839999999999997E-2</c:v>
                </c:pt>
                <c:pt idx="90">
                  <c:v>8.2839999999999997E-2</c:v>
                </c:pt>
                <c:pt idx="91">
                  <c:v>8.3930000000000005E-2</c:v>
                </c:pt>
                <c:pt idx="92">
                  <c:v>8.2839999999999997E-2</c:v>
                </c:pt>
                <c:pt idx="93">
                  <c:v>8.2839999999999997E-2</c:v>
                </c:pt>
                <c:pt idx="94">
                  <c:v>8.2839999999999997E-2</c:v>
                </c:pt>
                <c:pt idx="95">
                  <c:v>8.2839999999999997E-2</c:v>
                </c:pt>
                <c:pt idx="96">
                  <c:v>8.5019999999999998E-2</c:v>
                </c:pt>
                <c:pt idx="97">
                  <c:v>8.2839999999999997E-2</c:v>
                </c:pt>
                <c:pt idx="98">
                  <c:v>8.3930000000000005E-2</c:v>
                </c:pt>
                <c:pt idx="99">
                  <c:v>8.2839999999999997E-2</c:v>
                </c:pt>
                <c:pt idx="100">
                  <c:v>8.2839999999999997E-2</c:v>
                </c:pt>
                <c:pt idx="101">
                  <c:v>8.3930000000000005E-2</c:v>
                </c:pt>
                <c:pt idx="102">
                  <c:v>8.2839999999999997E-2</c:v>
                </c:pt>
                <c:pt idx="103">
                  <c:v>8.72E-2</c:v>
                </c:pt>
                <c:pt idx="104">
                  <c:v>8.3930000000000005E-2</c:v>
                </c:pt>
                <c:pt idx="105">
                  <c:v>8.2839999999999997E-2</c:v>
                </c:pt>
                <c:pt idx="106">
                  <c:v>8.2839999999999997E-2</c:v>
                </c:pt>
                <c:pt idx="107">
                  <c:v>8.2839999999999997E-2</c:v>
                </c:pt>
                <c:pt idx="108">
                  <c:v>8.3930000000000005E-2</c:v>
                </c:pt>
                <c:pt idx="109">
                  <c:v>8.2839999999999997E-2</c:v>
                </c:pt>
                <c:pt idx="110">
                  <c:v>8.2839999999999997E-2</c:v>
                </c:pt>
                <c:pt idx="111">
                  <c:v>8.1750000000000003E-2</c:v>
                </c:pt>
                <c:pt idx="112">
                  <c:v>8.2839999999999997E-2</c:v>
                </c:pt>
                <c:pt idx="113">
                  <c:v>8.2839999999999997E-2</c:v>
                </c:pt>
                <c:pt idx="114">
                  <c:v>8.2839999999999997E-2</c:v>
                </c:pt>
                <c:pt idx="115">
                  <c:v>8.1750000000000003E-2</c:v>
                </c:pt>
                <c:pt idx="116">
                  <c:v>8.1750000000000003E-2</c:v>
                </c:pt>
                <c:pt idx="117">
                  <c:v>8.2839999999999997E-2</c:v>
                </c:pt>
                <c:pt idx="118">
                  <c:v>8.3776000000000003E-2</c:v>
                </c:pt>
                <c:pt idx="119">
                  <c:v>8.2839999999999997E-2</c:v>
                </c:pt>
                <c:pt idx="120">
                  <c:v>8.2839999999999997E-2</c:v>
                </c:pt>
                <c:pt idx="121">
                  <c:v>8.2839999999999997E-2</c:v>
                </c:pt>
                <c:pt idx="122">
                  <c:v>8.2839999999999997E-2</c:v>
                </c:pt>
                <c:pt idx="123">
                  <c:v>8.3930000000000005E-2</c:v>
                </c:pt>
                <c:pt idx="124">
                  <c:v>8.3930000000000005E-2</c:v>
                </c:pt>
                <c:pt idx="125">
                  <c:v>8.2839999999999997E-2</c:v>
                </c:pt>
                <c:pt idx="126">
                  <c:v>8.2839999999999997E-2</c:v>
                </c:pt>
                <c:pt idx="127">
                  <c:v>8.2839999999999997E-2</c:v>
                </c:pt>
                <c:pt idx="128">
                  <c:v>8.8289999999999993E-2</c:v>
                </c:pt>
                <c:pt idx="129">
                  <c:v>8.3930000000000005E-2</c:v>
                </c:pt>
                <c:pt idx="130">
                  <c:v>8.2839999999999997E-2</c:v>
                </c:pt>
                <c:pt idx="131">
                  <c:v>8.2839999999999997E-2</c:v>
                </c:pt>
                <c:pt idx="132">
                  <c:v>8.3930000000000005E-2</c:v>
                </c:pt>
                <c:pt idx="133">
                  <c:v>8.3930000000000005E-2</c:v>
                </c:pt>
                <c:pt idx="134">
                  <c:v>8.3930000000000005E-2</c:v>
                </c:pt>
                <c:pt idx="135">
                  <c:v>8.3930000000000005E-2</c:v>
                </c:pt>
                <c:pt idx="136">
                  <c:v>8.3930000000000005E-2</c:v>
                </c:pt>
                <c:pt idx="137">
                  <c:v>8.2839999999999997E-2</c:v>
                </c:pt>
                <c:pt idx="138">
                  <c:v>8.2839999999999997E-2</c:v>
                </c:pt>
                <c:pt idx="139">
                  <c:v>8.3930000000000005E-2</c:v>
                </c:pt>
                <c:pt idx="140">
                  <c:v>8.3930000000000005E-2</c:v>
                </c:pt>
                <c:pt idx="141">
                  <c:v>8.3930000000000005E-2</c:v>
                </c:pt>
                <c:pt idx="142">
                  <c:v>8.3930000000000005E-2</c:v>
                </c:pt>
                <c:pt idx="143">
                  <c:v>8.3930000000000005E-2</c:v>
                </c:pt>
                <c:pt idx="144">
                  <c:v>8.2839999999999997E-2</c:v>
                </c:pt>
                <c:pt idx="145">
                  <c:v>8.3930000000000005E-2</c:v>
                </c:pt>
                <c:pt idx="146">
                  <c:v>8.3930000000000005E-2</c:v>
                </c:pt>
                <c:pt idx="147">
                  <c:v>8.2839999999999997E-2</c:v>
                </c:pt>
                <c:pt idx="148">
                  <c:v>8.5019999999999998E-2</c:v>
                </c:pt>
                <c:pt idx="149">
                  <c:v>8.3930000000000005E-2</c:v>
                </c:pt>
                <c:pt idx="150">
                  <c:v>8.3776000000000003E-2</c:v>
                </c:pt>
                <c:pt idx="151">
                  <c:v>8.5019999999999998E-2</c:v>
                </c:pt>
                <c:pt idx="152">
                  <c:v>8.3930000000000005E-2</c:v>
                </c:pt>
                <c:pt idx="153">
                  <c:v>8.5019999999999998E-2</c:v>
                </c:pt>
                <c:pt idx="154">
                  <c:v>0.11615</c:v>
                </c:pt>
                <c:pt idx="155">
                  <c:v>8.0659999999999996E-2</c:v>
                </c:pt>
                <c:pt idx="156">
                  <c:v>7.8479999999999994E-2</c:v>
                </c:pt>
                <c:pt idx="157">
                  <c:v>8.1750000000000003E-2</c:v>
                </c:pt>
                <c:pt idx="158">
                  <c:v>7.9570000000000002E-2</c:v>
                </c:pt>
                <c:pt idx="159">
                  <c:v>8.2839999999999997E-2</c:v>
                </c:pt>
                <c:pt idx="160">
                  <c:v>8.1750000000000003E-2</c:v>
                </c:pt>
                <c:pt idx="161">
                  <c:v>7.9570000000000002E-2</c:v>
                </c:pt>
                <c:pt idx="162">
                  <c:v>7.739E-2</c:v>
                </c:pt>
                <c:pt idx="163">
                  <c:v>7.739E-2</c:v>
                </c:pt>
                <c:pt idx="164">
                  <c:v>7.5209999999999999E-2</c:v>
                </c:pt>
                <c:pt idx="165">
                  <c:v>7.6300000000000007E-2</c:v>
                </c:pt>
                <c:pt idx="166">
                  <c:v>7.9570000000000002E-2</c:v>
                </c:pt>
                <c:pt idx="167">
                  <c:v>7.9570000000000002E-2</c:v>
                </c:pt>
                <c:pt idx="168">
                  <c:v>7.9570000000000002E-2</c:v>
                </c:pt>
                <c:pt idx="169">
                  <c:v>7.739E-2</c:v>
                </c:pt>
                <c:pt idx="170">
                  <c:v>8.1750000000000003E-2</c:v>
                </c:pt>
                <c:pt idx="171">
                  <c:v>7.9570000000000002E-2</c:v>
                </c:pt>
                <c:pt idx="172">
                  <c:v>7.9570000000000002E-2</c:v>
                </c:pt>
                <c:pt idx="173">
                  <c:v>8.3930000000000005E-2</c:v>
                </c:pt>
                <c:pt idx="174">
                  <c:v>7.9570000000000002E-2</c:v>
                </c:pt>
                <c:pt idx="175">
                  <c:v>7.8479999999999994E-2</c:v>
                </c:pt>
                <c:pt idx="176">
                  <c:v>7.739E-2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[ee202a_big_1200_1600.xls]file2.txt!$K$1</c:f>
              <c:strCache>
                <c:ptCount val="1"/>
                <c:pt idx="0">
                  <c:v>MEM</c:v>
                </c:pt>
              </c:strCache>
            </c:strRef>
          </c:tx>
          <c:spPr>
            <a:ln w="38100">
              <a:solidFill>
                <a:srgbClr val="A2BD90"/>
              </a:solidFill>
              <a:prstDash val="solid"/>
            </a:ln>
          </c:spPr>
          <c:marker>
            <c:symbol val="none"/>
          </c:marker>
          <c:val>
            <c:numRef>
              <c:f>[ee202a_big_1200_1600.xls]file2.txt!$K$2:$K$178</c:f>
              <c:numCache>
                <c:formatCode>General</c:formatCode>
                <c:ptCount val="177"/>
                <c:pt idx="0">
                  <c:v>8.6264999999999994E-2</c:v>
                </c:pt>
                <c:pt idx="1">
                  <c:v>0.131328</c:v>
                </c:pt>
                <c:pt idx="2">
                  <c:v>0.163078</c:v>
                </c:pt>
                <c:pt idx="3">
                  <c:v>9.2340000000000005E-2</c:v>
                </c:pt>
                <c:pt idx="4">
                  <c:v>8.6264999999999994E-2</c:v>
                </c:pt>
                <c:pt idx="5">
                  <c:v>0.13630400000000001</c:v>
                </c:pt>
                <c:pt idx="6">
                  <c:v>9.6063999999999997E-2</c:v>
                </c:pt>
                <c:pt idx="7">
                  <c:v>0.119266</c:v>
                </c:pt>
                <c:pt idx="8">
                  <c:v>0.105792</c:v>
                </c:pt>
                <c:pt idx="9">
                  <c:v>9.3554999999999999E-2</c:v>
                </c:pt>
                <c:pt idx="10">
                  <c:v>0.150784</c:v>
                </c:pt>
                <c:pt idx="11">
                  <c:v>0.160776</c:v>
                </c:pt>
                <c:pt idx="12">
                  <c:v>9.1124999999999998E-2</c:v>
                </c:pt>
                <c:pt idx="13">
                  <c:v>0.102144</c:v>
                </c:pt>
                <c:pt idx="14">
                  <c:v>8.5050000000000001E-2</c:v>
                </c:pt>
                <c:pt idx="15">
                  <c:v>8.5050000000000001E-2</c:v>
                </c:pt>
                <c:pt idx="16">
                  <c:v>8.6264999999999994E-2</c:v>
                </c:pt>
                <c:pt idx="17">
                  <c:v>8.6264999999999994E-2</c:v>
                </c:pt>
                <c:pt idx="18">
                  <c:v>8.7480000000000002E-2</c:v>
                </c:pt>
                <c:pt idx="19">
                  <c:v>8.5050000000000001E-2</c:v>
                </c:pt>
                <c:pt idx="20">
                  <c:v>8.3835000000000007E-2</c:v>
                </c:pt>
                <c:pt idx="21">
                  <c:v>8.3835000000000007E-2</c:v>
                </c:pt>
                <c:pt idx="22">
                  <c:v>8.5050000000000001E-2</c:v>
                </c:pt>
                <c:pt idx="23">
                  <c:v>8.3835000000000007E-2</c:v>
                </c:pt>
                <c:pt idx="24">
                  <c:v>8.5050000000000001E-2</c:v>
                </c:pt>
                <c:pt idx="25">
                  <c:v>8.7480000000000002E-2</c:v>
                </c:pt>
                <c:pt idx="26">
                  <c:v>8.6264999999999994E-2</c:v>
                </c:pt>
                <c:pt idx="27">
                  <c:v>8.5050000000000001E-2</c:v>
                </c:pt>
                <c:pt idx="28">
                  <c:v>8.6264999999999994E-2</c:v>
                </c:pt>
                <c:pt idx="29">
                  <c:v>8.9910000000000004E-2</c:v>
                </c:pt>
                <c:pt idx="30">
                  <c:v>8.7480000000000002E-2</c:v>
                </c:pt>
                <c:pt idx="31">
                  <c:v>9.3554999999999999E-2</c:v>
                </c:pt>
                <c:pt idx="32">
                  <c:v>9.7199999999999995E-2</c:v>
                </c:pt>
                <c:pt idx="33">
                  <c:v>9.7280000000000005E-2</c:v>
                </c:pt>
                <c:pt idx="34">
                  <c:v>9.6063999999999997E-2</c:v>
                </c:pt>
                <c:pt idx="35">
                  <c:v>9.6063999999999997E-2</c:v>
                </c:pt>
                <c:pt idx="36">
                  <c:v>9.7280000000000005E-2</c:v>
                </c:pt>
                <c:pt idx="37">
                  <c:v>0.100928</c:v>
                </c:pt>
                <c:pt idx="38">
                  <c:v>0.10335999999999999</c:v>
                </c:pt>
                <c:pt idx="39">
                  <c:v>0.104576</c:v>
                </c:pt>
                <c:pt idx="40">
                  <c:v>0.10700800000000001</c:v>
                </c:pt>
                <c:pt idx="41">
                  <c:v>0.108224</c:v>
                </c:pt>
                <c:pt idx="42">
                  <c:v>0.108224</c:v>
                </c:pt>
                <c:pt idx="43">
                  <c:v>0.108224</c:v>
                </c:pt>
                <c:pt idx="44">
                  <c:v>0.108224</c:v>
                </c:pt>
                <c:pt idx="45">
                  <c:v>0.110656</c:v>
                </c:pt>
                <c:pt idx="46">
                  <c:v>0.11308799999999999</c:v>
                </c:pt>
                <c:pt idx="47">
                  <c:v>0.11308799999999999</c:v>
                </c:pt>
                <c:pt idx="48">
                  <c:v>0.114304</c:v>
                </c:pt>
                <c:pt idx="49">
                  <c:v>0.114304</c:v>
                </c:pt>
                <c:pt idx="50">
                  <c:v>0.114304</c:v>
                </c:pt>
                <c:pt idx="51">
                  <c:v>0.11308799999999999</c:v>
                </c:pt>
                <c:pt idx="52">
                  <c:v>0.114398</c:v>
                </c:pt>
                <c:pt idx="53">
                  <c:v>0.11552</c:v>
                </c:pt>
                <c:pt idx="54">
                  <c:v>0.11673600000000001</c:v>
                </c:pt>
                <c:pt idx="55">
                  <c:v>0.118049</c:v>
                </c:pt>
                <c:pt idx="56">
                  <c:v>0.117952</c:v>
                </c:pt>
                <c:pt idx="57">
                  <c:v>0.117952</c:v>
                </c:pt>
                <c:pt idx="58">
                  <c:v>0.118049</c:v>
                </c:pt>
                <c:pt idx="59">
                  <c:v>0.11683200000000001</c:v>
                </c:pt>
                <c:pt idx="60">
                  <c:v>0.11683200000000001</c:v>
                </c:pt>
                <c:pt idx="61">
                  <c:v>0.118049</c:v>
                </c:pt>
                <c:pt idx="62">
                  <c:v>0.119168</c:v>
                </c:pt>
                <c:pt idx="63">
                  <c:v>0.12048300000000001</c:v>
                </c:pt>
                <c:pt idx="64">
                  <c:v>0.120384</c:v>
                </c:pt>
                <c:pt idx="65">
                  <c:v>0.119168</c:v>
                </c:pt>
                <c:pt idx="66">
                  <c:v>0.120384</c:v>
                </c:pt>
                <c:pt idx="67">
                  <c:v>0.12281599999999999</c:v>
                </c:pt>
                <c:pt idx="68">
                  <c:v>0.120384</c:v>
                </c:pt>
                <c:pt idx="69">
                  <c:v>0.12281599999999999</c:v>
                </c:pt>
                <c:pt idx="70">
                  <c:v>0.12281599999999999</c:v>
                </c:pt>
                <c:pt idx="71">
                  <c:v>0.1217</c:v>
                </c:pt>
                <c:pt idx="72">
                  <c:v>0.12048300000000001</c:v>
                </c:pt>
                <c:pt idx="73">
                  <c:v>0.12048300000000001</c:v>
                </c:pt>
                <c:pt idx="74">
                  <c:v>0.120384</c:v>
                </c:pt>
                <c:pt idx="75">
                  <c:v>0.1216</c:v>
                </c:pt>
                <c:pt idx="76">
                  <c:v>0.122917</c:v>
                </c:pt>
                <c:pt idx="77">
                  <c:v>0.12413399999999999</c:v>
                </c:pt>
                <c:pt idx="78">
                  <c:v>0.124032</c:v>
                </c:pt>
                <c:pt idx="79">
                  <c:v>0.12281599999999999</c:v>
                </c:pt>
                <c:pt idx="80">
                  <c:v>0.1216</c:v>
                </c:pt>
                <c:pt idx="81">
                  <c:v>0.1217</c:v>
                </c:pt>
                <c:pt idx="82">
                  <c:v>0.12413399999999999</c:v>
                </c:pt>
                <c:pt idx="83">
                  <c:v>0.1217</c:v>
                </c:pt>
                <c:pt idx="84">
                  <c:v>0.122917</c:v>
                </c:pt>
                <c:pt idx="85">
                  <c:v>0.125248</c:v>
                </c:pt>
                <c:pt idx="86">
                  <c:v>0.125248</c:v>
                </c:pt>
                <c:pt idx="87">
                  <c:v>0.12413399999999999</c:v>
                </c:pt>
                <c:pt idx="88">
                  <c:v>0.122917</c:v>
                </c:pt>
                <c:pt idx="89">
                  <c:v>0.12281599999999999</c:v>
                </c:pt>
                <c:pt idx="90">
                  <c:v>0.124032</c:v>
                </c:pt>
                <c:pt idx="91">
                  <c:v>0.125248</c:v>
                </c:pt>
                <c:pt idx="92">
                  <c:v>0.12413399999999999</c:v>
                </c:pt>
                <c:pt idx="93">
                  <c:v>0.12656800000000001</c:v>
                </c:pt>
                <c:pt idx="94">
                  <c:v>0.12646399999999999</c:v>
                </c:pt>
                <c:pt idx="95">
                  <c:v>0.125248</c:v>
                </c:pt>
                <c:pt idx="96">
                  <c:v>0.124032</c:v>
                </c:pt>
                <c:pt idx="97">
                  <c:v>0.12413399999999999</c:v>
                </c:pt>
                <c:pt idx="98">
                  <c:v>0.125248</c:v>
                </c:pt>
                <c:pt idx="99">
                  <c:v>0.12656800000000001</c:v>
                </c:pt>
                <c:pt idx="100">
                  <c:v>0.12656800000000001</c:v>
                </c:pt>
                <c:pt idx="101">
                  <c:v>0.12656800000000001</c:v>
                </c:pt>
                <c:pt idx="102">
                  <c:v>0.12535099999999999</c:v>
                </c:pt>
                <c:pt idx="103">
                  <c:v>0.12413399999999999</c:v>
                </c:pt>
                <c:pt idx="104">
                  <c:v>0.12535099999999999</c:v>
                </c:pt>
                <c:pt idx="105">
                  <c:v>0.12656800000000001</c:v>
                </c:pt>
                <c:pt idx="106">
                  <c:v>0.12656800000000001</c:v>
                </c:pt>
                <c:pt idx="107">
                  <c:v>0.12656800000000001</c:v>
                </c:pt>
                <c:pt idx="108">
                  <c:v>0.12656800000000001</c:v>
                </c:pt>
                <c:pt idx="109">
                  <c:v>0.12656800000000001</c:v>
                </c:pt>
                <c:pt idx="110">
                  <c:v>0.12535099999999999</c:v>
                </c:pt>
                <c:pt idx="111">
                  <c:v>0.12535099999999999</c:v>
                </c:pt>
                <c:pt idx="112">
                  <c:v>0.12535099999999999</c:v>
                </c:pt>
                <c:pt idx="113">
                  <c:v>0.12656800000000001</c:v>
                </c:pt>
                <c:pt idx="114">
                  <c:v>0.12778500000000001</c:v>
                </c:pt>
                <c:pt idx="115">
                  <c:v>0.12900200000000001</c:v>
                </c:pt>
                <c:pt idx="116">
                  <c:v>0.12778500000000001</c:v>
                </c:pt>
                <c:pt idx="117">
                  <c:v>0.12535099999999999</c:v>
                </c:pt>
                <c:pt idx="118">
                  <c:v>0.12646399999999999</c:v>
                </c:pt>
                <c:pt idx="119">
                  <c:v>0.12646399999999999</c:v>
                </c:pt>
                <c:pt idx="120">
                  <c:v>0.125248</c:v>
                </c:pt>
                <c:pt idx="121">
                  <c:v>0.12767999999999999</c:v>
                </c:pt>
                <c:pt idx="122">
                  <c:v>0.12889600000000001</c:v>
                </c:pt>
                <c:pt idx="123">
                  <c:v>0.12889600000000001</c:v>
                </c:pt>
                <c:pt idx="124">
                  <c:v>0.12778500000000001</c:v>
                </c:pt>
                <c:pt idx="125">
                  <c:v>0.12656800000000001</c:v>
                </c:pt>
                <c:pt idx="126">
                  <c:v>0.12656800000000001</c:v>
                </c:pt>
                <c:pt idx="127">
                  <c:v>0.12656800000000001</c:v>
                </c:pt>
                <c:pt idx="128">
                  <c:v>0.12656800000000001</c:v>
                </c:pt>
                <c:pt idx="129">
                  <c:v>0.12778500000000001</c:v>
                </c:pt>
                <c:pt idx="130">
                  <c:v>0.12900200000000001</c:v>
                </c:pt>
                <c:pt idx="131">
                  <c:v>0.130219</c:v>
                </c:pt>
                <c:pt idx="132">
                  <c:v>0.12900200000000001</c:v>
                </c:pt>
                <c:pt idx="133">
                  <c:v>0.12778500000000001</c:v>
                </c:pt>
                <c:pt idx="134">
                  <c:v>0.12778500000000001</c:v>
                </c:pt>
                <c:pt idx="135">
                  <c:v>0.13386999999999999</c:v>
                </c:pt>
                <c:pt idx="136">
                  <c:v>0.13011200000000001</c:v>
                </c:pt>
                <c:pt idx="137">
                  <c:v>0.130219</c:v>
                </c:pt>
                <c:pt idx="138">
                  <c:v>0.12900200000000001</c:v>
                </c:pt>
                <c:pt idx="139">
                  <c:v>0.12767999999999999</c:v>
                </c:pt>
                <c:pt idx="140">
                  <c:v>0.12778500000000001</c:v>
                </c:pt>
                <c:pt idx="141">
                  <c:v>0.12778500000000001</c:v>
                </c:pt>
                <c:pt idx="142">
                  <c:v>0.12900200000000001</c:v>
                </c:pt>
                <c:pt idx="143">
                  <c:v>0.13011200000000001</c:v>
                </c:pt>
                <c:pt idx="144">
                  <c:v>0.13011200000000001</c:v>
                </c:pt>
                <c:pt idx="145">
                  <c:v>0.13011200000000001</c:v>
                </c:pt>
                <c:pt idx="146">
                  <c:v>0.130219</c:v>
                </c:pt>
                <c:pt idx="147">
                  <c:v>0.12778500000000001</c:v>
                </c:pt>
                <c:pt idx="148">
                  <c:v>0.12778500000000001</c:v>
                </c:pt>
                <c:pt idx="149">
                  <c:v>0.12900200000000001</c:v>
                </c:pt>
                <c:pt idx="150">
                  <c:v>0.130219</c:v>
                </c:pt>
                <c:pt idx="151">
                  <c:v>0.130219</c:v>
                </c:pt>
                <c:pt idx="152">
                  <c:v>8.6264999999999994E-2</c:v>
                </c:pt>
                <c:pt idx="153">
                  <c:v>9.3554999999999999E-2</c:v>
                </c:pt>
                <c:pt idx="154">
                  <c:v>8.8694999999999996E-2</c:v>
                </c:pt>
                <c:pt idx="155">
                  <c:v>8.5120000000000001E-2</c:v>
                </c:pt>
                <c:pt idx="156">
                  <c:v>8.3835000000000007E-2</c:v>
                </c:pt>
                <c:pt idx="157">
                  <c:v>8.5050000000000001E-2</c:v>
                </c:pt>
                <c:pt idx="158">
                  <c:v>8.6264999999999994E-2</c:v>
                </c:pt>
                <c:pt idx="159">
                  <c:v>8.7480000000000002E-2</c:v>
                </c:pt>
                <c:pt idx="160">
                  <c:v>8.6264999999999994E-2</c:v>
                </c:pt>
                <c:pt idx="161">
                  <c:v>8.5050000000000001E-2</c:v>
                </c:pt>
                <c:pt idx="162">
                  <c:v>8.5050000000000001E-2</c:v>
                </c:pt>
                <c:pt idx="163">
                  <c:v>8.5050000000000001E-2</c:v>
                </c:pt>
                <c:pt idx="164">
                  <c:v>8.5050000000000001E-2</c:v>
                </c:pt>
                <c:pt idx="165">
                  <c:v>8.3835000000000007E-2</c:v>
                </c:pt>
                <c:pt idx="166">
                  <c:v>8.5050000000000001E-2</c:v>
                </c:pt>
                <c:pt idx="167">
                  <c:v>8.7480000000000002E-2</c:v>
                </c:pt>
                <c:pt idx="168">
                  <c:v>8.7480000000000002E-2</c:v>
                </c:pt>
                <c:pt idx="169">
                  <c:v>8.5050000000000001E-2</c:v>
                </c:pt>
                <c:pt idx="170">
                  <c:v>8.3835000000000007E-2</c:v>
                </c:pt>
                <c:pt idx="171">
                  <c:v>8.5050000000000001E-2</c:v>
                </c:pt>
                <c:pt idx="172">
                  <c:v>8.5050000000000001E-2</c:v>
                </c:pt>
                <c:pt idx="173">
                  <c:v>8.3835000000000007E-2</c:v>
                </c:pt>
                <c:pt idx="174">
                  <c:v>8.6264999999999994E-2</c:v>
                </c:pt>
                <c:pt idx="175">
                  <c:v>8.6264999999999994E-2</c:v>
                </c:pt>
                <c:pt idx="176">
                  <c:v>8.5120000000000001E-2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[ee202a_big_1200_1600.xls]file2.txt!$L$1</c:f>
              <c:strCache>
                <c:ptCount val="1"/>
                <c:pt idx="0">
                  <c:v>GPU</c:v>
                </c:pt>
              </c:strCache>
            </c:strRef>
          </c:tx>
          <c:spPr>
            <a:ln w="38100">
              <a:solidFill>
                <a:srgbClr val="666699"/>
              </a:solidFill>
              <a:prstDash val="solid"/>
            </a:ln>
          </c:spPr>
          <c:marker>
            <c:symbol val="none"/>
          </c:marker>
          <c:val>
            <c:numRef>
              <c:f>[ee202a_big_1200_1600.xls]file2.txt!$L$2:$L$178</c:f>
              <c:numCache>
                <c:formatCode>General</c:formatCode>
                <c:ptCount val="177"/>
                <c:pt idx="0">
                  <c:v>7.11E-3</c:v>
                </c:pt>
                <c:pt idx="1">
                  <c:v>0.11849999999999999</c:v>
                </c:pt>
                <c:pt idx="2">
                  <c:v>0.14499200000000001</c:v>
                </c:pt>
                <c:pt idx="3">
                  <c:v>4.1079999999999998E-2</c:v>
                </c:pt>
                <c:pt idx="4">
                  <c:v>1.8960000000000001E-2</c:v>
                </c:pt>
                <c:pt idx="5">
                  <c:v>0.12008000000000001</c:v>
                </c:pt>
                <c:pt idx="6">
                  <c:v>4.1869999999999997E-2</c:v>
                </c:pt>
                <c:pt idx="7">
                  <c:v>0.17143</c:v>
                </c:pt>
                <c:pt idx="8">
                  <c:v>3.8710000000000001E-2</c:v>
                </c:pt>
                <c:pt idx="9">
                  <c:v>2.3700000000000001E-3</c:v>
                </c:pt>
                <c:pt idx="10">
                  <c:v>0.25276999999999999</c:v>
                </c:pt>
                <c:pt idx="11">
                  <c:v>0.11426</c:v>
                </c:pt>
                <c:pt idx="12">
                  <c:v>2.3700000000000001E-3</c:v>
                </c:pt>
                <c:pt idx="13">
                  <c:v>2.3700000000000001E-3</c:v>
                </c:pt>
                <c:pt idx="14">
                  <c:v>2.3700000000000001E-3</c:v>
                </c:pt>
                <c:pt idx="15">
                  <c:v>2.3700000000000001E-3</c:v>
                </c:pt>
                <c:pt idx="16">
                  <c:v>2.3700000000000001E-3</c:v>
                </c:pt>
                <c:pt idx="17">
                  <c:v>2.3700000000000001E-3</c:v>
                </c:pt>
                <c:pt idx="18">
                  <c:v>2.3730000000000001E-3</c:v>
                </c:pt>
                <c:pt idx="19">
                  <c:v>2.3730000000000001E-3</c:v>
                </c:pt>
                <c:pt idx="20">
                  <c:v>2.3700000000000001E-3</c:v>
                </c:pt>
                <c:pt idx="21">
                  <c:v>2.3700000000000001E-3</c:v>
                </c:pt>
                <c:pt idx="22">
                  <c:v>2.3700000000000001E-3</c:v>
                </c:pt>
                <c:pt idx="23">
                  <c:v>2.3700000000000001E-3</c:v>
                </c:pt>
                <c:pt idx="24">
                  <c:v>2.3730000000000001E-3</c:v>
                </c:pt>
                <c:pt idx="25">
                  <c:v>2.3730000000000001E-3</c:v>
                </c:pt>
                <c:pt idx="26">
                  <c:v>4.7400000000000003E-3</c:v>
                </c:pt>
                <c:pt idx="27">
                  <c:v>2.3730000000000001E-3</c:v>
                </c:pt>
                <c:pt idx="28">
                  <c:v>2.3730000000000001E-3</c:v>
                </c:pt>
                <c:pt idx="29">
                  <c:v>2.3730000000000001E-3</c:v>
                </c:pt>
                <c:pt idx="30">
                  <c:v>2.3700000000000001E-3</c:v>
                </c:pt>
                <c:pt idx="31">
                  <c:v>2.3730000000000001E-3</c:v>
                </c:pt>
                <c:pt idx="32">
                  <c:v>2.3730000000000001E-3</c:v>
                </c:pt>
                <c:pt idx="33">
                  <c:v>2.3730000000000001E-3</c:v>
                </c:pt>
                <c:pt idx="34">
                  <c:v>2.3700000000000001E-3</c:v>
                </c:pt>
                <c:pt idx="35">
                  <c:v>2.3730000000000001E-3</c:v>
                </c:pt>
                <c:pt idx="36">
                  <c:v>2.3730000000000001E-3</c:v>
                </c:pt>
                <c:pt idx="37">
                  <c:v>2.3730000000000001E-3</c:v>
                </c:pt>
                <c:pt idx="38">
                  <c:v>2.3700000000000001E-3</c:v>
                </c:pt>
                <c:pt idx="39">
                  <c:v>2.3700000000000001E-3</c:v>
                </c:pt>
                <c:pt idx="40">
                  <c:v>2.3730000000000001E-3</c:v>
                </c:pt>
                <c:pt idx="41">
                  <c:v>2.3730000000000001E-3</c:v>
                </c:pt>
                <c:pt idx="42">
                  <c:v>2.3700000000000001E-3</c:v>
                </c:pt>
                <c:pt idx="43">
                  <c:v>2.3700000000000001E-3</c:v>
                </c:pt>
                <c:pt idx="44">
                  <c:v>2.3700000000000001E-3</c:v>
                </c:pt>
                <c:pt idx="45">
                  <c:v>2.3700000000000001E-3</c:v>
                </c:pt>
                <c:pt idx="46">
                  <c:v>2.3700000000000001E-3</c:v>
                </c:pt>
                <c:pt idx="47">
                  <c:v>2.3700000000000001E-3</c:v>
                </c:pt>
                <c:pt idx="48">
                  <c:v>2.3700000000000001E-3</c:v>
                </c:pt>
                <c:pt idx="49">
                  <c:v>2.3700000000000001E-3</c:v>
                </c:pt>
                <c:pt idx="50">
                  <c:v>2.3700000000000001E-3</c:v>
                </c:pt>
                <c:pt idx="51">
                  <c:v>2.3700000000000001E-3</c:v>
                </c:pt>
                <c:pt idx="52">
                  <c:v>2.3730000000000001E-3</c:v>
                </c:pt>
                <c:pt idx="53">
                  <c:v>2.3700000000000001E-3</c:v>
                </c:pt>
                <c:pt idx="54">
                  <c:v>2.3730000000000001E-3</c:v>
                </c:pt>
                <c:pt idx="55">
                  <c:v>2.3700000000000001E-3</c:v>
                </c:pt>
                <c:pt idx="56">
                  <c:v>2.3730000000000001E-3</c:v>
                </c:pt>
                <c:pt idx="57">
                  <c:v>2.3700000000000001E-3</c:v>
                </c:pt>
                <c:pt idx="58">
                  <c:v>2.3730000000000001E-3</c:v>
                </c:pt>
                <c:pt idx="59">
                  <c:v>2.3730000000000001E-3</c:v>
                </c:pt>
                <c:pt idx="60">
                  <c:v>2.3700000000000001E-3</c:v>
                </c:pt>
                <c:pt idx="61">
                  <c:v>2.3730000000000001E-3</c:v>
                </c:pt>
                <c:pt idx="62">
                  <c:v>2.3730000000000001E-3</c:v>
                </c:pt>
                <c:pt idx="63">
                  <c:v>2.3700000000000001E-3</c:v>
                </c:pt>
                <c:pt idx="64">
                  <c:v>2.3700000000000001E-3</c:v>
                </c:pt>
                <c:pt idx="65">
                  <c:v>2.3700000000000001E-3</c:v>
                </c:pt>
                <c:pt idx="66">
                  <c:v>2.3700000000000001E-3</c:v>
                </c:pt>
                <c:pt idx="67">
                  <c:v>4.7460000000000002E-3</c:v>
                </c:pt>
                <c:pt idx="68">
                  <c:v>2.3730000000000001E-3</c:v>
                </c:pt>
                <c:pt idx="69">
                  <c:v>2.3700000000000001E-3</c:v>
                </c:pt>
                <c:pt idx="70">
                  <c:v>2.3700000000000001E-3</c:v>
                </c:pt>
                <c:pt idx="71">
                  <c:v>2.3700000000000001E-3</c:v>
                </c:pt>
                <c:pt idx="72">
                  <c:v>2.3700000000000001E-3</c:v>
                </c:pt>
                <c:pt idx="73">
                  <c:v>2.3700000000000001E-3</c:v>
                </c:pt>
                <c:pt idx="74">
                  <c:v>2.3700000000000001E-3</c:v>
                </c:pt>
                <c:pt idx="75">
                  <c:v>2.3730000000000001E-3</c:v>
                </c:pt>
                <c:pt idx="76">
                  <c:v>2.3700000000000001E-3</c:v>
                </c:pt>
                <c:pt idx="77">
                  <c:v>2.3700000000000001E-3</c:v>
                </c:pt>
                <c:pt idx="78">
                  <c:v>2.3700000000000001E-3</c:v>
                </c:pt>
                <c:pt idx="79">
                  <c:v>2.3730000000000001E-3</c:v>
                </c:pt>
                <c:pt idx="80">
                  <c:v>2.3730000000000001E-3</c:v>
                </c:pt>
                <c:pt idx="81">
                  <c:v>2.3730000000000001E-3</c:v>
                </c:pt>
                <c:pt idx="82">
                  <c:v>2.3730000000000001E-3</c:v>
                </c:pt>
                <c:pt idx="83">
                  <c:v>2.3700000000000001E-3</c:v>
                </c:pt>
                <c:pt idx="84">
                  <c:v>2.3730000000000001E-3</c:v>
                </c:pt>
                <c:pt idx="85">
                  <c:v>2.3730000000000001E-3</c:v>
                </c:pt>
                <c:pt idx="86">
                  <c:v>2.3700000000000001E-3</c:v>
                </c:pt>
                <c:pt idx="87">
                  <c:v>2.3730000000000001E-3</c:v>
                </c:pt>
                <c:pt idx="88">
                  <c:v>2.3730000000000001E-3</c:v>
                </c:pt>
                <c:pt idx="89">
                  <c:v>2.3700000000000001E-3</c:v>
                </c:pt>
                <c:pt idx="90">
                  <c:v>2.3700000000000001E-3</c:v>
                </c:pt>
                <c:pt idx="91">
                  <c:v>2.3730000000000001E-3</c:v>
                </c:pt>
                <c:pt idx="92">
                  <c:v>2.3730000000000001E-3</c:v>
                </c:pt>
                <c:pt idx="93">
                  <c:v>2.3730000000000001E-3</c:v>
                </c:pt>
                <c:pt idx="94">
                  <c:v>2.3730000000000001E-3</c:v>
                </c:pt>
                <c:pt idx="95">
                  <c:v>2.3730000000000001E-3</c:v>
                </c:pt>
                <c:pt idx="96">
                  <c:v>2.3730000000000001E-3</c:v>
                </c:pt>
                <c:pt idx="97">
                  <c:v>2.3700000000000001E-3</c:v>
                </c:pt>
                <c:pt idx="98">
                  <c:v>2.3730000000000001E-3</c:v>
                </c:pt>
                <c:pt idx="99">
                  <c:v>2.3700000000000001E-3</c:v>
                </c:pt>
                <c:pt idx="100">
                  <c:v>2.3730000000000001E-3</c:v>
                </c:pt>
                <c:pt idx="101">
                  <c:v>2.3730000000000001E-3</c:v>
                </c:pt>
                <c:pt idx="102">
                  <c:v>2.3730000000000001E-3</c:v>
                </c:pt>
                <c:pt idx="103">
                  <c:v>2.3700000000000001E-3</c:v>
                </c:pt>
                <c:pt idx="104">
                  <c:v>2.3730000000000001E-3</c:v>
                </c:pt>
                <c:pt idx="105">
                  <c:v>2.3700000000000001E-3</c:v>
                </c:pt>
                <c:pt idx="106">
                  <c:v>2.3700000000000001E-3</c:v>
                </c:pt>
                <c:pt idx="107">
                  <c:v>2.3700000000000001E-3</c:v>
                </c:pt>
                <c:pt idx="108">
                  <c:v>2.3700000000000001E-3</c:v>
                </c:pt>
                <c:pt idx="109">
                  <c:v>2.3700000000000001E-3</c:v>
                </c:pt>
                <c:pt idx="110">
                  <c:v>2.3730000000000001E-3</c:v>
                </c:pt>
                <c:pt idx="111">
                  <c:v>2.3700000000000001E-3</c:v>
                </c:pt>
                <c:pt idx="112">
                  <c:v>2.3700000000000001E-3</c:v>
                </c:pt>
                <c:pt idx="113">
                  <c:v>2.3700000000000001E-3</c:v>
                </c:pt>
                <c:pt idx="114">
                  <c:v>2.3730000000000001E-3</c:v>
                </c:pt>
                <c:pt idx="115">
                  <c:v>2.3730000000000001E-3</c:v>
                </c:pt>
                <c:pt idx="116">
                  <c:v>2.3730000000000001E-3</c:v>
                </c:pt>
                <c:pt idx="117">
                  <c:v>2.3730000000000001E-3</c:v>
                </c:pt>
                <c:pt idx="118">
                  <c:v>2.3730000000000001E-3</c:v>
                </c:pt>
                <c:pt idx="119">
                  <c:v>2.3700000000000001E-3</c:v>
                </c:pt>
                <c:pt idx="120">
                  <c:v>2.3700000000000001E-3</c:v>
                </c:pt>
                <c:pt idx="121">
                  <c:v>2.3700000000000001E-3</c:v>
                </c:pt>
                <c:pt idx="122">
                  <c:v>2.3730000000000001E-3</c:v>
                </c:pt>
                <c:pt idx="123">
                  <c:v>2.3700000000000001E-3</c:v>
                </c:pt>
                <c:pt idx="124">
                  <c:v>2.3700000000000001E-3</c:v>
                </c:pt>
                <c:pt idx="125">
                  <c:v>2.3700000000000001E-3</c:v>
                </c:pt>
                <c:pt idx="126">
                  <c:v>2.3700000000000001E-3</c:v>
                </c:pt>
                <c:pt idx="127">
                  <c:v>2.3730000000000001E-3</c:v>
                </c:pt>
                <c:pt idx="128">
                  <c:v>2.3700000000000001E-3</c:v>
                </c:pt>
                <c:pt idx="129">
                  <c:v>2.3700000000000001E-3</c:v>
                </c:pt>
                <c:pt idx="130">
                  <c:v>2.3700000000000001E-3</c:v>
                </c:pt>
                <c:pt idx="131">
                  <c:v>2.3730000000000001E-3</c:v>
                </c:pt>
                <c:pt idx="132">
                  <c:v>2.3730000000000001E-3</c:v>
                </c:pt>
                <c:pt idx="133">
                  <c:v>2.3730000000000001E-3</c:v>
                </c:pt>
                <c:pt idx="134">
                  <c:v>2.3700000000000001E-3</c:v>
                </c:pt>
                <c:pt idx="135">
                  <c:v>2.3730000000000001E-3</c:v>
                </c:pt>
                <c:pt idx="136">
                  <c:v>2.3700000000000001E-3</c:v>
                </c:pt>
                <c:pt idx="137">
                  <c:v>2.3700000000000001E-3</c:v>
                </c:pt>
                <c:pt idx="138">
                  <c:v>2.3730000000000001E-3</c:v>
                </c:pt>
                <c:pt idx="139">
                  <c:v>2.3700000000000001E-3</c:v>
                </c:pt>
                <c:pt idx="140">
                  <c:v>2.3700000000000001E-3</c:v>
                </c:pt>
                <c:pt idx="141">
                  <c:v>2.3700000000000001E-3</c:v>
                </c:pt>
                <c:pt idx="142">
                  <c:v>2.3700000000000001E-3</c:v>
                </c:pt>
                <c:pt idx="143">
                  <c:v>2.3700000000000001E-3</c:v>
                </c:pt>
                <c:pt idx="144">
                  <c:v>2.3700000000000001E-3</c:v>
                </c:pt>
                <c:pt idx="145">
                  <c:v>2.3700000000000001E-3</c:v>
                </c:pt>
                <c:pt idx="146">
                  <c:v>2.3700000000000001E-3</c:v>
                </c:pt>
                <c:pt idx="147">
                  <c:v>2.3700000000000001E-3</c:v>
                </c:pt>
                <c:pt idx="148">
                  <c:v>2.3700000000000001E-3</c:v>
                </c:pt>
                <c:pt idx="149">
                  <c:v>2.3700000000000001E-3</c:v>
                </c:pt>
                <c:pt idx="150">
                  <c:v>2.3700000000000001E-3</c:v>
                </c:pt>
                <c:pt idx="151">
                  <c:v>2.3700000000000001E-3</c:v>
                </c:pt>
                <c:pt idx="152">
                  <c:v>2.3700000000000001E-3</c:v>
                </c:pt>
                <c:pt idx="153">
                  <c:v>2.3700000000000001E-3</c:v>
                </c:pt>
                <c:pt idx="154">
                  <c:v>2.3700000000000001E-3</c:v>
                </c:pt>
                <c:pt idx="155">
                  <c:v>2.3700000000000001E-3</c:v>
                </c:pt>
                <c:pt idx="156">
                  <c:v>2.3700000000000001E-3</c:v>
                </c:pt>
                <c:pt idx="157">
                  <c:v>2.3700000000000001E-3</c:v>
                </c:pt>
                <c:pt idx="158">
                  <c:v>2.3700000000000001E-3</c:v>
                </c:pt>
                <c:pt idx="159">
                  <c:v>2.3700000000000001E-3</c:v>
                </c:pt>
                <c:pt idx="160">
                  <c:v>2.3700000000000001E-3</c:v>
                </c:pt>
                <c:pt idx="161">
                  <c:v>2.3700000000000001E-3</c:v>
                </c:pt>
                <c:pt idx="162">
                  <c:v>2.3700000000000001E-3</c:v>
                </c:pt>
                <c:pt idx="163">
                  <c:v>2.3700000000000001E-3</c:v>
                </c:pt>
                <c:pt idx="164">
                  <c:v>2.3700000000000001E-3</c:v>
                </c:pt>
                <c:pt idx="165">
                  <c:v>2.3700000000000001E-3</c:v>
                </c:pt>
                <c:pt idx="166">
                  <c:v>2.3700000000000001E-3</c:v>
                </c:pt>
                <c:pt idx="167">
                  <c:v>2.3700000000000001E-3</c:v>
                </c:pt>
                <c:pt idx="168">
                  <c:v>2.3700000000000001E-3</c:v>
                </c:pt>
                <c:pt idx="169">
                  <c:v>2.3700000000000001E-3</c:v>
                </c:pt>
                <c:pt idx="170">
                  <c:v>2.3700000000000001E-3</c:v>
                </c:pt>
                <c:pt idx="171">
                  <c:v>2.3700000000000001E-3</c:v>
                </c:pt>
                <c:pt idx="172">
                  <c:v>2.3730000000000001E-3</c:v>
                </c:pt>
                <c:pt idx="173">
                  <c:v>2.3730000000000001E-3</c:v>
                </c:pt>
                <c:pt idx="174">
                  <c:v>2.3730000000000001E-3</c:v>
                </c:pt>
                <c:pt idx="175">
                  <c:v>2.3730000000000001E-3</c:v>
                </c:pt>
                <c:pt idx="176">
                  <c:v>2.3730000000000001E-3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944640"/>
        <c:axId val="92950912"/>
      </c:lineChart>
      <c:catAx>
        <c:axId val="929446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crossAx val="92950912"/>
        <c:crosses val="autoZero"/>
        <c:auto val="1"/>
        <c:lblAlgn val="ctr"/>
        <c:lblOffset val="100"/>
        <c:noMultiLvlLbl val="0"/>
      </c:catAx>
      <c:valAx>
        <c:axId val="92950912"/>
        <c:scaling>
          <c:orientation val="minMax"/>
        </c:scaling>
        <c:delete val="0"/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Power (W)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crossAx val="92944640"/>
        <c:crosses val="autoZero"/>
        <c:crossBetween val="between"/>
      </c:valAx>
      <c:spPr>
        <a:solidFill>
          <a:srgbClr val="FFFFFF"/>
        </a:solidFill>
        <a:ln w="25400">
          <a:noFill/>
        </a:ln>
      </c:spPr>
    </c:plotArea>
    <c:legend>
      <c:legendPos val="r"/>
      <c:layout>
        <c:manualLayout>
          <c:xMode val="edge"/>
          <c:yMode val="edge"/>
          <c:x val="0.83162301040230602"/>
          <c:y val="0.31788079470198677"/>
          <c:w val="0.14579070058904625"/>
          <c:h val="0.35099337748344372"/>
        </c:manualLayout>
      </c:layout>
      <c:overlay val="0"/>
      <c:spPr>
        <a:noFill/>
        <a:ln w="25400">
          <a:noFill/>
        </a:ln>
      </c:spPr>
    </c:legend>
    <c:plotVisOnly val="1"/>
    <c:dispBlanksAs val="gap"/>
    <c:showDLblsOverMax val="0"/>
  </c:chart>
  <c:spPr>
    <a:solidFill>
      <a:srgbClr val="FFFFFF"/>
    </a:solidFill>
    <a:ln w="3175">
      <a:noFill/>
      <a:prstDash val="solid"/>
    </a:ln>
  </c:sp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file2.txt!$A$1</c:f>
              <c:strCache>
                <c:ptCount val="1"/>
                <c:pt idx="0">
                  <c:v>CPU0</c:v>
                </c:pt>
              </c:strCache>
            </c:strRef>
          </c:tx>
          <c:marker>
            <c:symbol val="none"/>
          </c:marker>
          <c:val>
            <c:numRef>
              <c:f>file2.txt!$A$2:$A$192</c:f>
              <c:numCache>
                <c:formatCode>General</c:formatCode>
                <c:ptCount val="191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1500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1000</c:v>
                </c:pt>
                <c:pt idx="16">
                  <c:v>1000</c:v>
                </c:pt>
                <c:pt idx="17">
                  <c:v>1000</c:v>
                </c:pt>
                <c:pt idx="18">
                  <c:v>1000</c:v>
                </c:pt>
                <c:pt idx="19">
                  <c:v>1000</c:v>
                </c:pt>
                <c:pt idx="20">
                  <c:v>1000</c:v>
                </c:pt>
                <c:pt idx="21">
                  <c:v>1000</c:v>
                </c:pt>
                <c:pt idx="22">
                  <c:v>1000</c:v>
                </c:pt>
                <c:pt idx="23">
                  <c:v>1000</c:v>
                </c:pt>
                <c:pt idx="24">
                  <c:v>1000</c:v>
                </c:pt>
                <c:pt idx="25">
                  <c:v>1000</c:v>
                </c:pt>
                <c:pt idx="26">
                  <c:v>1000</c:v>
                </c:pt>
                <c:pt idx="27">
                  <c:v>1000</c:v>
                </c:pt>
                <c:pt idx="28">
                  <c:v>1000</c:v>
                </c:pt>
                <c:pt idx="29">
                  <c:v>1000</c:v>
                </c:pt>
                <c:pt idx="30">
                  <c:v>1000</c:v>
                </c:pt>
                <c:pt idx="31">
                  <c:v>1000</c:v>
                </c:pt>
                <c:pt idx="32">
                  <c:v>1000</c:v>
                </c:pt>
                <c:pt idx="33">
                  <c:v>1000</c:v>
                </c:pt>
                <c:pt idx="34">
                  <c:v>1000</c:v>
                </c:pt>
                <c:pt idx="35">
                  <c:v>1000</c:v>
                </c:pt>
                <c:pt idx="36">
                  <c:v>1000</c:v>
                </c:pt>
                <c:pt idx="37">
                  <c:v>1000</c:v>
                </c:pt>
                <c:pt idx="38">
                  <c:v>1000</c:v>
                </c:pt>
                <c:pt idx="39">
                  <c:v>1000</c:v>
                </c:pt>
                <c:pt idx="40">
                  <c:v>1000</c:v>
                </c:pt>
                <c:pt idx="41">
                  <c:v>1000</c:v>
                </c:pt>
                <c:pt idx="42">
                  <c:v>1000</c:v>
                </c:pt>
                <c:pt idx="43">
                  <c:v>1000</c:v>
                </c:pt>
                <c:pt idx="44">
                  <c:v>1000</c:v>
                </c:pt>
                <c:pt idx="45">
                  <c:v>1000</c:v>
                </c:pt>
                <c:pt idx="46">
                  <c:v>1000</c:v>
                </c:pt>
                <c:pt idx="47">
                  <c:v>1000</c:v>
                </c:pt>
                <c:pt idx="48">
                  <c:v>1000</c:v>
                </c:pt>
                <c:pt idx="49">
                  <c:v>1000</c:v>
                </c:pt>
                <c:pt idx="50">
                  <c:v>1000</c:v>
                </c:pt>
                <c:pt idx="51">
                  <c:v>1000</c:v>
                </c:pt>
                <c:pt idx="52">
                  <c:v>1000</c:v>
                </c:pt>
                <c:pt idx="53">
                  <c:v>1000</c:v>
                </c:pt>
                <c:pt idx="54">
                  <c:v>1000</c:v>
                </c:pt>
                <c:pt idx="55">
                  <c:v>1000</c:v>
                </c:pt>
                <c:pt idx="56">
                  <c:v>1000</c:v>
                </c:pt>
                <c:pt idx="57">
                  <c:v>1000</c:v>
                </c:pt>
                <c:pt idx="58">
                  <c:v>1000</c:v>
                </c:pt>
                <c:pt idx="59">
                  <c:v>1000</c:v>
                </c:pt>
                <c:pt idx="60">
                  <c:v>1000</c:v>
                </c:pt>
                <c:pt idx="61">
                  <c:v>1000</c:v>
                </c:pt>
                <c:pt idx="62">
                  <c:v>1000</c:v>
                </c:pt>
                <c:pt idx="63">
                  <c:v>1000</c:v>
                </c:pt>
                <c:pt idx="64">
                  <c:v>1000</c:v>
                </c:pt>
                <c:pt idx="65">
                  <c:v>1000</c:v>
                </c:pt>
                <c:pt idx="66">
                  <c:v>1000</c:v>
                </c:pt>
                <c:pt idx="67">
                  <c:v>1000</c:v>
                </c:pt>
                <c:pt idx="68">
                  <c:v>1000</c:v>
                </c:pt>
                <c:pt idx="69">
                  <c:v>1000</c:v>
                </c:pt>
                <c:pt idx="70">
                  <c:v>1000</c:v>
                </c:pt>
                <c:pt idx="71">
                  <c:v>1000</c:v>
                </c:pt>
                <c:pt idx="72">
                  <c:v>1000</c:v>
                </c:pt>
                <c:pt idx="73">
                  <c:v>1000</c:v>
                </c:pt>
                <c:pt idx="74">
                  <c:v>1000</c:v>
                </c:pt>
                <c:pt idx="75">
                  <c:v>1000</c:v>
                </c:pt>
                <c:pt idx="76">
                  <c:v>1000</c:v>
                </c:pt>
                <c:pt idx="77">
                  <c:v>1000</c:v>
                </c:pt>
                <c:pt idx="78">
                  <c:v>1000</c:v>
                </c:pt>
                <c:pt idx="79">
                  <c:v>1000</c:v>
                </c:pt>
                <c:pt idx="80">
                  <c:v>1000</c:v>
                </c:pt>
                <c:pt idx="81">
                  <c:v>1000</c:v>
                </c:pt>
                <c:pt idx="82">
                  <c:v>1000</c:v>
                </c:pt>
                <c:pt idx="83">
                  <c:v>1000</c:v>
                </c:pt>
                <c:pt idx="84">
                  <c:v>1000</c:v>
                </c:pt>
                <c:pt idx="85">
                  <c:v>1000</c:v>
                </c:pt>
                <c:pt idx="86">
                  <c:v>1000</c:v>
                </c:pt>
                <c:pt idx="87">
                  <c:v>1000</c:v>
                </c:pt>
                <c:pt idx="88">
                  <c:v>1000</c:v>
                </c:pt>
                <c:pt idx="89">
                  <c:v>1000</c:v>
                </c:pt>
                <c:pt idx="90">
                  <c:v>1000</c:v>
                </c:pt>
                <c:pt idx="91">
                  <c:v>1000</c:v>
                </c:pt>
                <c:pt idx="92">
                  <c:v>1000</c:v>
                </c:pt>
                <c:pt idx="93">
                  <c:v>1000</c:v>
                </c:pt>
                <c:pt idx="94">
                  <c:v>1000</c:v>
                </c:pt>
                <c:pt idx="95">
                  <c:v>1000</c:v>
                </c:pt>
                <c:pt idx="96">
                  <c:v>1000</c:v>
                </c:pt>
                <c:pt idx="97">
                  <c:v>1000</c:v>
                </c:pt>
                <c:pt idx="98">
                  <c:v>1000</c:v>
                </c:pt>
                <c:pt idx="99">
                  <c:v>1000</c:v>
                </c:pt>
                <c:pt idx="100">
                  <c:v>1000</c:v>
                </c:pt>
                <c:pt idx="101">
                  <c:v>1000</c:v>
                </c:pt>
                <c:pt idx="102">
                  <c:v>1000</c:v>
                </c:pt>
                <c:pt idx="103">
                  <c:v>1000</c:v>
                </c:pt>
                <c:pt idx="104">
                  <c:v>1000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1000</c:v>
                </c:pt>
                <c:pt idx="115">
                  <c:v>1000</c:v>
                </c:pt>
                <c:pt idx="116">
                  <c:v>1000</c:v>
                </c:pt>
                <c:pt idx="117">
                  <c:v>1000</c:v>
                </c:pt>
                <c:pt idx="118">
                  <c:v>1000</c:v>
                </c:pt>
                <c:pt idx="119">
                  <c:v>1000</c:v>
                </c:pt>
                <c:pt idx="120">
                  <c:v>1000</c:v>
                </c:pt>
                <c:pt idx="121">
                  <c:v>1000</c:v>
                </c:pt>
                <c:pt idx="122">
                  <c:v>1000</c:v>
                </c:pt>
                <c:pt idx="123">
                  <c:v>1000</c:v>
                </c:pt>
                <c:pt idx="124">
                  <c:v>1000</c:v>
                </c:pt>
                <c:pt idx="125">
                  <c:v>1000</c:v>
                </c:pt>
                <c:pt idx="126">
                  <c:v>1000</c:v>
                </c:pt>
                <c:pt idx="127">
                  <c:v>1000</c:v>
                </c:pt>
                <c:pt idx="128">
                  <c:v>1000</c:v>
                </c:pt>
                <c:pt idx="129">
                  <c:v>1000</c:v>
                </c:pt>
                <c:pt idx="130">
                  <c:v>1000</c:v>
                </c:pt>
                <c:pt idx="131">
                  <c:v>1000</c:v>
                </c:pt>
                <c:pt idx="132">
                  <c:v>1000</c:v>
                </c:pt>
                <c:pt idx="133">
                  <c:v>1000</c:v>
                </c:pt>
                <c:pt idx="134">
                  <c:v>1000</c:v>
                </c:pt>
                <c:pt idx="135">
                  <c:v>1000</c:v>
                </c:pt>
                <c:pt idx="136">
                  <c:v>1000</c:v>
                </c:pt>
                <c:pt idx="137">
                  <c:v>1000</c:v>
                </c:pt>
                <c:pt idx="138">
                  <c:v>1000</c:v>
                </c:pt>
                <c:pt idx="139">
                  <c:v>1000</c:v>
                </c:pt>
                <c:pt idx="140">
                  <c:v>1000</c:v>
                </c:pt>
                <c:pt idx="141">
                  <c:v>1000</c:v>
                </c:pt>
                <c:pt idx="142">
                  <c:v>1000</c:v>
                </c:pt>
                <c:pt idx="143">
                  <c:v>1000</c:v>
                </c:pt>
                <c:pt idx="144">
                  <c:v>1000</c:v>
                </c:pt>
                <c:pt idx="145">
                  <c:v>1000</c:v>
                </c:pt>
                <c:pt idx="146">
                  <c:v>1000</c:v>
                </c:pt>
                <c:pt idx="147">
                  <c:v>1000</c:v>
                </c:pt>
                <c:pt idx="148">
                  <c:v>1000</c:v>
                </c:pt>
                <c:pt idx="149">
                  <c:v>1000</c:v>
                </c:pt>
                <c:pt idx="150">
                  <c:v>1000</c:v>
                </c:pt>
                <c:pt idx="151">
                  <c:v>1000</c:v>
                </c:pt>
                <c:pt idx="152">
                  <c:v>1000</c:v>
                </c:pt>
                <c:pt idx="153">
                  <c:v>1000</c:v>
                </c:pt>
                <c:pt idx="154">
                  <c:v>1000</c:v>
                </c:pt>
                <c:pt idx="155">
                  <c:v>1000</c:v>
                </c:pt>
                <c:pt idx="156">
                  <c:v>1000</c:v>
                </c:pt>
                <c:pt idx="157">
                  <c:v>1000</c:v>
                </c:pt>
                <c:pt idx="158">
                  <c:v>1000</c:v>
                </c:pt>
                <c:pt idx="159">
                  <c:v>1000</c:v>
                </c:pt>
                <c:pt idx="160">
                  <c:v>1000</c:v>
                </c:pt>
                <c:pt idx="161">
                  <c:v>1000</c:v>
                </c:pt>
                <c:pt idx="162">
                  <c:v>1000</c:v>
                </c:pt>
                <c:pt idx="163">
                  <c:v>1000</c:v>
                </c:pt>
                <c:pt idx="164">
                  <c:v>1000</c:v>
                </c:pt>
                <c:pt idx="165">
                  <c:v>1000</c:v>
                </c:pt>
                <c:pt idx="166">
                  <c:v>1000</c:v>
                </c:pt>
                <c:pt idx="167">
                  <c:v>1000</c:v>
                </c:pt>
                <c:pt idx="168">
                  <c:v>1000</c:v>
                </c:pt>
                <c:pt idx="169">
                  <c:v>1000</c:v>
                </c:pt>
                <c:pt idx="170">
                  <c:v>1000</c:v>
                </c:pt>
                <c:pt idx="171">
                  <c:v>1000</c:v>
                </c:pt>
                <c:pt idx="172">
                  <c:v>1000</c:v>
                </c:pt>
                <c:pt idx="173">
                  <c:v>1000</c:v>
                </c:pt>
                <c:pt idx="174">
                  <c:v>1000</c:v>
                </c:pt>
                <c:pt idx="175">
                  <c:v>1000</c:v>
                </c:pt>
                <c:pt idx="176">
                  <c:v>1000</c:v>
                </c:pt>
                <c:pt idx="177">
                  <c:v>1000</c:v>
                </c:pt>
                <c:pt idx="178">
                  <c:v>1000</c:v>
                </c:pt>
                <c:pt idx="179">
                  <c:v>1000</c:v>
                </c:pt>
                <c:pt idx="180">
                  <c:v>1000</c:v>
                </c:pt>
                <c:pt idx="181">
                  <c:v>1000</c:v>
                </c:pt>
                <c:pt idx="182">
                  <c:v>1000</c:v>
                </c:pt>
                <c:pt idx="183">
                  <c:v>1000</c:v>
                </c:pt>
                <c:pt idx="184">
                  <c:v>1000</c:v>
                </c:pt>
                <c:pt idx="185">
                  <c:v>1000</c:v>
                </c:pt>
                <c:pt idx="186">
                  <c:v>1000</c:v>
                </c:pt>
                <c:pt idx="187">
                  <c:v>1000</c:v>
                </c:pt>
                <c:pt idx="188">
                  <c:v>1000</c:v>
                </c:pt>
                <c:pt idx="189">
                  <c:v>1000</c:v>
                </c:pt>
                <c:pt idx="190">
                  <c:v>1000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file2.txt!$B$1</c:f>
              <c:strCache>
                <c:ptCount val="1"/>
                <c:pt idx="0">
                  <c:v>CPU1</c:v>
                </c:pt>
              </c:strCache>
            </c:strRef>
          </c:tx>
          <c:marker>
            <c:symbol val="none"/>
          </c:marker>
          <c:val>
            <c:numRef>
              <c:f>file2.txt!$B$2:$B$192</c:f>
              <c:numCache>
                <c:formatCode>General</c:formatCode>
                <c:ptCount val="191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1500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1000</c:v>
                </c:pt>
                <c:pt idx="16">
                  <c:v>1000</c:v>
                </c:pt>
                <c:pt idx="17">
                  <c:v>1000</c:v>
                </c:pt>
                <c:pt idx="18">
                  <c:v>1000</c:v>
                </c:pt>
                <c:pt idx="19">
                  <c:v>1000</c:v>
                </c:pt>
                <c:pt idx="20">
                  <c:v>1000</c:v>
                </c:pt>
                <c:pt idx="21">
                  <c:v>1000</c:v>
                </c:pt>
                <c:pt idx="22">
                  <c:v>1000</c:v>
                </c:pt>
                <c:pt idx="23">
                  <c:v>1000</c:v>
                </c:pt>
                <c:pt idx="24">
                  <c:v>1000</c:v>
                </c:pt>
                <c:pt idx="25">
                  <c:v>1000</c:v>
                </c:pt>
                <c:pt idx="26">
                  <c:v>1000</c:v>
                </c:pt>
                <c:pt idx="27">
                  <c:v>1000</c:v>
                </c:pt>
                <c:pt idx="28">
                  <c:v>1000</c:v>
                </c:pt>
                <c:pt idx="29">
                  <c:v>1000</c:v>
                </c:pt>
                <c:pt idx="30">
                  <c:v>1000</c:v>
                </c:pt>
                <c:pt idx="31">
                  <c:v>1000</c:v>
                </c:pt>
                <c:pt idx="32">
                  <c:v>1000</c:v>
                </c:pt>
                <c:pt idx="33">
                  <c:v>1000</c:v>
                </c:pt>
                <c:pt idx="34">
                  <c:v>1000</c:v>
                </c:pt>
                <c:pt idx="35">
                  <c:v>1000</c:v>
                </c:pt>
                <c:pt idx="36">
                  <c:v>1000</c:v>
                </c:pt>
                <c:pt idx="37">
                  <c:v>1000</c:v>
                </c:pt>
                <c:pt idx="38">
                  <c:v>1000</c:v>
                </c:pt>
                <c:pt idx="39">
                  <c:v>1000</c:v>
                </c:pt>
                <c:pt idx="40">
                  <c:v>1000</c:v>
                </c:pt>
                <c:pt idx="41">
                  <c:v>1000</c:v>
                </c:pt>
                <c:pt idx="42">
                  <c:v>1000</c:v>
                </c:pt>
                <c:pt idx="43">
                  <c:v>1000</c:v>
                </c:pt>
                <c:pt idx="44">
                  <c:v>1000</c:v>
                </c:pt>
                <c:pt idx="45">
                  <c:v>1000</c:v>
                </c:pt>
                <c:pt idx="46">
                  <c:v>1000</c:v>
                </c:pt>
                <c:pt idx="47">
                  <c:v>1000</c:v>
                </c:pt>
                <c:pt idx="48">
                  <c:v>1000</c:v>
                </c:pt>
                <c:pt idx="49">
                  <c:v>1000</c:v>
                </c:pt>
                <c:pt idx="50">
                  <c:v>1000</c:v>
                </c:pt>
                <c:pt idx="51">
                  <c:v>1000</c:v>
                </c:pt>
                <c:pt idx="52">
                  <c:v>1000</c:v>
                </c:pt>
                <c:pt idx="53">
                  <c:v>1000</c:v>
                </c:pt>
                <c:pt idx="54">
                  <c:v>1000</c:v>
                </c:pt>
                <c:pt idx="55">
                  <c:v>1000</c:v>
                </c:pt>
                <c:pt idx="56">
                  <c:v>1000</c:v>
                </c:pt>
                <c:pt idx="57">
                  <c:v>1000</c:v>
                </c:pt>
                <c:pt idx="58">
                  <c:v>1000</c:v>
                </c:pt>
                <c:pt idx="59">
                  <c:v>1000</c:v>
                </c:pt>
                <c:pt idx="60">
                  <c:v>1000</c:v>
                </c:pt>
                <c:pt idx="61">
                  <c:v>1000</c:v>
                </c:pt>
                <c:pt idx="62">
                  <c:v>1000</c:v>
                </c:pt>
                <c:pt idx="63">
                  <c:v>1000</c:v>
                </c:pt>
                <c:pt idx="64">
                  <c:v>1000</c:v>
                </c:pt>
                <c:pt idx="65">
                  <c:v>1000</c:v>
                </c:pt>
                <c:pt idx="66">
                  <c:v>1000</c:v>
                </c:pt>
                <c:pt idx="67">
                  <c:v>1000</c:v>
                </c:pt>
                <c:pt idx="68">
                  <c:v>1000</c:v>
                </c:pt>
                <c:pt idx="69">
                  <c:v>1000</c:v>
                </c:pt>
                <c:pt idx="70">
                  <c:v>1000</c:v>
                </c:pt>
                <c:pt idx="71">
                  <c:v>1000</c:v>
                </c:pt>
                <c:pt idx="72">
                  <c:v>1000</c:v>
                </c:pt>
                <c:pt idx="73">
                  <c:v>1000</c:v>
                </c:pt>
                <c:pt idx="74">
                  <c:v>1000</c:v>
                </c:pt>
                <c:pt idx="75">
                  <c:v>1000</c:v>
                </c:pt>
                <c:pt idx="76">
                  <c:v>1000</c:v>
                </c:pt>
                <c:pt idx="77">
                  <c:v>1000</c:v>
                </c:pt>
                <c:pt idx="78">
                  <c:v>1000</c:v>
                </c:pt>
                <c:pt idx="79">
                  <c:v>1000</c:v>
                </c:pt>
                <c:pt idx="80">
                  <c:v>1000</c:v>
                </c:pt>
                <c:pt idx="81">
                  <c:v>1000</c:v>
                </c:pt>
                <c:pt idx="82">
                  <c:v>1000</c:v>
                </c:pt>
                <c:pt idx="83">
                  <c:v>1000</c:v>
                </c:pt>
                <c:pt idx="84">
                  <c:v>1000</c:v>
                </c:pt>
                <c:pt idx="85">
                  <c:v>1000</c:v>
                </c:pt>
                <c:pt idx="86">
                  <c:v>1000</c:v>
                </c:pt>
                <c:pt idx="87">
                  <c:v>1000</c:v>
                </c:pt>
                <c:pt idx="88">
                  <c:v>1000</c:v>
                </c:pt>
                <c:pt idx="89">
                  <c:v>1000</c:v>
                </c:pt>
                <c:pt idx="90">
                  <c:v>1000</c:v>
                </c:pt>
                <c:pt idx="91">
                  <c:v>1000</c:v>
                </c:pt>
                <c:pt idx="92">
                  <c:v>1000</c:v>
                </c:pt>
                <c:pt idx="93">
                  <c:v>1000</c:v>
                </c:pt>
                <c:pt idx="94">
                  <c:v>1000</c:v>
                </c:pt>
                <c:pt idx="95">
                  <c:v>1000</c:v>
                </c:pt>
                <c:pt idx="96">
                  <c:v>1000</c:v>
                </c:pt>
                <c:pt idx="97">
                  <c:v>1000</c:v>
                </c:pt>
                <c:pt idx="98">
                  <c:v>1000</c:v>
                </c:pt>
                <c:pt idx="99">
                  <c:v>1000</c:v>
                </c:pt>
                <c:pt idx="100">
                  <c:v>1000</c:v>
                </c:pt>
                <c:pt idx="101">
                  <c:v>1000</c:v>
                </c:pt>
                <c:pt idx="102">
                  <c:v>1000</c:v>
                </c:pt>
                <c:pt idx="103">
                  <c:v>1000</c:v>
                </c:pt>
                <c:pt idx="104">
                  <c:v>1000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1000</c:v>
                </c:pt>
                <c:pt idx="115">
                  <c:v>1000</c:v>
                </c:pt>
                <c:pt idx="116">
                  <c:v>1000</c:v>
                </c:pt>
                <c:pt idx="117">
                  <c:v>1000</c:v>
                </c:pt>
                <c:pt idx="118">
                  <c:v>1000</c:v>
                </c:pt>
                <c:pt idx="119">
                  <c:v>1000</c:v>
                </c:pt>
                <c:pt idx="120">
                  <c:v>1000</c:v>
                </c:pt>
                <c:pt idx="121">
                  <c:v>1000</c:v>
                </c:pt>
                <c:pt idx="122">
                  <c:v>1000</c:v>
                </c:pt>
                <c:pt idx="123">
                  <c:v>1000</c:v>
                </c:pt>
                <c:pt idx="124">
                  <c:v>1000</c:v>
                </c:pt>
                <c:pt idx="125">
                  <c:v>1000</c:v>
                </c:pt>
                <c:pt idx="126">
                  <c:v>1000</c:v>
                </c:pt>
                <c:pt idx="127">
                  <c:v>1000</c:v>
                </c:pt>
                <c:pt idx="128">
                  <c:v>1000</c:v>
                </c:pt>
                <c:pt idx="129">
                  <c:v>1000</c:v>
                </c:pt>
                <c:pt idx="130">
                  <c:v>1000</c:v>
                </c:pt>
                <c:pt idx="131">
                  <c:v>1000</c:v>
                </c:pt>
                <c:pt idx="132">
                  <c:v>1000</c:v>
                </c:pt>
                <c:pt idx="133">
                  <c:v>1000</c:v>
                </c:pt>
                <c:pt idx="134">
                  <c:v>1000</c:v>
                </c:pt>
                <c:pt idx="135">
                  <c:v>1000</c:v>
                </c:pt>
                <c:pt idx="136">
                  <c:v>1000</c:v>
                </c:pt>
                <c:pt idx="137">
                  <c:v>1000</c:v>
                </c:pt>
                <c:pt idx="138">
                  <c:v>1000</c:v>
                </c:pt>
                <c:pt idx="139">
                  <c:v>1000</c:v>
                </c:pt>
                <c:pt idx="140">
                  <c:v>1000</c:v>
                </c:pt>
                <c:pt idx="141">
                  <c:v>1000</c:v>
                </c:pt>
                <c:pt idx="142">
                  <c:v>1000</c:v>
                </c:pt>
                <c:pt idx="143">
                  <c:v>1000</c:v>
                </c:pt>
                <c:pt idx="144">
                  <c:v>1000</c:v>
                </c:pt>
                <c:pt idx="145">
                  <c:v>1000</c:v>
                </c:pt>
                <c:pt idx="146">
                  <c:v>1000</c:v>
                </c:pt>
                <c:pt idx="147">
                  <c:v>1000</c:v>
                </c:pt>
                <c:pt idx="148">
                  <c:v>1000</c:v>
                </c:pt>
                <c:pt idx="149">
                  <c:v>1000</c:v>
                </c:pt>
                <c:pt idx="150">
                  <c:v>1000</c:v>
                </c:pt>
                <c:pt idx="151">
                  <c:v>1000</c:v>
                </c:pt>
                <c:pt idx="152">
                  <c:v>1000</c:v>
                </c:pt>
                <c:pt idx="153">
                  <c:v>1000</c:v>
                </c:pt>
                <c:pt idx="154">
                  <c:v>1000</c:v>
                </c:pt>
                <c:pt idx="155">
                  <c:v>1000</c:v>
                </c:pt>
                <c:pt idx="156">
                  <c:v>1000</c:v>
                </c:pt>
                <c:pt idx="157">
                  <c:v>1000</c:v>
                </c:pt>
                <c:pt idx="158">
                  <c:v>1000</c:v>
                </c:pt>
                <c:pt idx="159">
                  <c:v>1000</c:v>
                </c:pt>
                <c:pt idx="160">
                  <c:v>1000</c:v>
                </c:pt>
                <c:pt idx="161">
                  <c:v>1000</c:v>
                </c:pt>
                <c:pt idx="162">
                  <c:v>1000</c:v>
                </c:pt>
                <c:pt idx="163">
                  <c:v>1000</c:v>
                </c:pt>
                <c:pt idx="164">
                  <c:v>1000</c:v>
                </c:pt>
                <c:pt idx="165">
                  <c:v>1000</c:v>
                </c:pt>
                <c:pt idx="166">
                  <c:v>1000</c:v>
                </c:pt>
                <c:pt idx="167">
                  <c:v>1000</c:v>
                </c:pt>
                <c:pt idx="168">
                  <c:v>1000</c:v>
                </c:pt>
                <c:pt idx="169">
                  <c:v>1000</c:v>
                </c:pt>
                <c:pt idx="170">
                  <c:v>1000</c:v>
                </c:pt>
                <c:pt idx="171">
                  <c:v>1000</c:v>
                </c:pt>
                <c:pt idx="172">
                  <c:v>1000</c:v>
                </c:pt>
                <c:pt idx="173">
                  <c:v>1000</c:v>
                </c:pt>
                <c:pt idx="174">
                  <c:v>1000</c:v>
                </c:pt>
                <c:pt idx="175">
                  <c:v>1000</c:v>
                </c:pt>
                <c:pt idx="176">
                  <c:v>1000</c:v>
                </c:pt>
                <c:pt idx="177">
                  <c:v>1000</c:v>
                </c:pt>
                <c:pt idx="178">
                  <c:v>1000</c:v>
                </c:pt>
                <c:pt idx="179">
                  <c:v>1000</c:v>
                </c:pt>
                <c:pt idx="180">
                  <c:v>1000</c:v>
                </c:pt>
                <c:pt idx="181">
                  <c:v>1000</c:v>
                </c:pt>
                <c:pt idx="182">
                  <c:v>1000</c:v>
                </c:pt>
                <c:pt idx="183">
                  <c:v>1000</c:v>
                </c:pt>
                <c:pt idx="184">
                  <c:v>1000</c:v>
                </c:pt>
                <c:pt idx="185">
                  <c:v>1000</c:v>
                </c:pt>
                <c:pt idx="186">
                  <c:v>1000</c:v>
                </c:pt>
                <c:pt idx="187">
                  <c:v>1000</c:v>
                </c:pt>
                <c:pt idx="188">
                  <c:v>1000</c:v>
                </c:pt>
                <c:pt idx="189">
                  <c:v>1000</c:v>
                </c:pt>
                <c:pt idx="190">
                  <c:v>1000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file2.txt!$C$1</c:f>
              <c:strCache>
                <c:ptCount val="1"/>
                <c:pt idx="0">
                  <c:v>CPU2</c:v>
                </c:pt>
              </c:strCache>
            </c:strRef>
          </c:tx>
          <c:marker>
            <c:symbol val="none"/>
          </c:marker>
          <c:val>
            <c:numRef>
              <c:f>file2.txt!$C$2:$C$192</c:f>
              <c:numCache>
                <c:formatCode>General</c:formatCode>
                <c:ptCount val="191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1500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1000</c:v>
                </c:pt>
                <c:pt idx="16">
                  <c:v>1000</c:v>
                </c:pt>
                <c:pt idx="17">
                  <c:v>1000</c:v>
                </c:pt>
                <c:pt idx="18">
                  <c:v>1000</c:v>
                </c:pt>
                <c:pt idx="19">
                  <c:v>1000</c:v>
                </c:pt>
                <c:pt idx="20">
                  <c:v>1000</c:v>
                </c:pt>
                <c:pt idx="21">
                  <c:v>1000</c:v>
                </c:pt>
                <c:pt idx="22">
                  <c:v>1000</c:v>
                </c:pt>
                <c:pt idx="23">
                  <c:v>1000</c:v>
                </c:pt>
                <c:pt idx="24">
                  <c:v>1000</c:v>
                </c:pt>
                <c:pt idx="25">
                  <c:v>1000</c:v>
                </c:pt>
                <c:pt idx="26">
                  <c:v>1000</c:v>
                </c:pt>
                <c:pt idx="27">
                  <c:v>1000</c:v>
                </c:pt>
                <c:pt idx="28">
                  <c:v>1000</c:v>
                </c:pt>
                <c:pt idx="29">
                  <c:v>1000</c:v>
                </c:pt>
                <c:pt idx="30">
                  <c:v>1000</c:v>
                </c:pt>
                <c:pt idx="31">
                  <c:v>1000</c:v>
                </c:pt>
                <c:pt idx="32">
                  <c:v>1000</c:v>
                </c:pt>
                <c:pt idx="33">
                  <c:v>1000</c:v>
                </c:pt>
                <c:pt idx="34">
                  <c:v>1000</c:v>
                </c:pt>
                <c:pt idx="35">
                  <c:v>1000</c:v>
                </c:pt>
                <c:pt idx="36">
                  <c:v>1000</c:v>
                </c:pt>
                <c:pt idx="37">
                  <c:v>1000</c:v>
                </c:pt>
                <c:pt idx="38">
                  <c:v>1000</c:v>
                </c:pt>
                <c:pt idx="39">
                  <c:v>1000</c:v>
                </c:pt>
                <c:pt idx="40">
                  <c:v>1000</c:v>
                </c:pt>
                <c:pt idx="41">
                  <c:v>1000</c:v>
                </c:pt>
                <c:pt idx="42">
                  <c:v>1000</c:v>
                </c:pt>
                <c:pt idx="43">
                  <c:v>1000</c:v>
                </c:pt>
                <c:pt idx="44">
                  <c:v>1000</c:v>
                </c:pt>
                <c:pt idx="45">
                  <c:v>1000</c:v>
                </c:pt>
                <c:pt idx="46">
                  <c:v>1000</c:v>
                </c:pt>
                <c:pt idx="47">
                  <c:v>1000</c:v>
                </c:pt>
                <c:pt idx="48">
                  <c:v>1000</c:v>
                </c:pt>
                <c:pt idx="49">
                  <c:v>1000</c:v>
                </c:pt>
                <c:pt idx="50">
                  <c:v>1000</c:v>
                </c:pt>
                <c:pt idx="51">
                  <c:v>1000</c:v>
                </c:pt>
                <c:pt idx="52">
                  <c:v>1000</c:v>
                </c:pt>
                <c:pt idx="53">
                  <c:v>1000</c:v>
                </c:pt>
                <c:pt idx="54">
                  <c:v>1000</c:v>
                </c:pt>
                <c:pt idx="55">
                  <c:v>1000</c:v>
                </c:pt>
                <c:pt idx="56">
                  <c:v>1000</c:v>
                </c:pt>
                <c:pt idx="57">
                  <c:v>1000</c:v>
                </c:pt>
                <c:pt idx="58">
                  <c:v>1000</c:v>
                </c:pt>
                <c:pt idx="59">
                  <c:v>1000</c:v>
                </c:pt>
                <c:pt idx="60">
                  <c:v>1000</c:v>
                </c:pt>
                <c:pt idx="61">
                  <c:v>1000</c:v>
                </c:pt>
                <c:pt idx="62">
                  <c:v>1000</c:v>
                </c:pt>
                <c:pt idx="63">
                  <c:v>1000</c:v>
                </c:pt>
                <c:pt idx="64">
                  <c:v>1000</c:v>
                </c:pt>
                <c:pt idx="65">
                  <c:v>1000</c:v>
                </c:pt>
                <c:pt idx="66">
                  <c:v>1000</c:v>
                </c:pt>
                <c:pt idx="67">
                  <c:v>1000</c:v>
                </c:pt>
                <c:pt idx="68">
                  <c:v>1000</c:v>
                </c:pt>
                <c:pt idx="69">
                  <c:v>1000</c:v>
                </c:pt>
                <c:pt idx="70">
                  <c:v>1000</c:v>
                </c:pt>
                <c:pt idx="71">
                  <c:v>1000</c:v>
                </c:pt>
                <c:pt idx="72">
                  <c:v>1000</c:v>
                </c:pt>
                <c:pt idx="73">
                  <c:v>1000</c:v>
                </c:pt>
                <c:pt idx="74">
                  <c:v>1000</c:v>
                </c:pt>
                <c:pt idx="75">
                  <c:v>1000</c:v>
                </c:pt>
                <c:pt idx="76">
                  <c:v>1000</c:v>
                </c:pt>
                <c:pt idx="77">
                  <c:v>1000</c:v>
                </c:pt>
                <c:pt idx="78">
                  <c:v>1000</c:v>
                </c:pt>
                <c:pt idx="79">
                  <c:v>1000</c:v>
                </c:pt>
                <c:pt idx="80">
                  <c:v>1000</c:v>
                </c:pt>
                <c:pt idx="81">
                  <c:v>1000</c:v>
                </c:pt>
                <c:pt idx="82">
                  <c:v>1000</c:v>
                </c:pt>
                <c:pt idx="83">
                  <c:v>1000</c:v>
                </c:pt>
                <c:pt idx="84">
                  <c:v>1000</c:v>
                </c:pt>
                <c:pt idx="85">
                  <c:v>1000</c:v>
                </c:pt>
                <c:pt idx="86">
                  <c:v>1000</c:v>
                </c:pt>
                <c:pt idx="87">
                  <c:v>1000</c:v>
                </c:pt>
                <c:pt idx="88">
                  <c:v>1000</c:v>
                </c:pt>
                <c:pt idx="89">
                  <c:v>1000</c:v>
                </c:pt>
                <c:pt idx="90">
                  <c:v>1000</c:v>
                </c:pt>
                <c:pt idx="91">
                  <c:v>1000</c:v>
                </c:pt>
                <c:pt idx="92">
                  <c:v>1000</c:v>
                </c:pt>
                <c:pt idx="93">
                  <c:v>1000</c:v>
                </c:pt>
                <c:pt idx="94">
                  <c:v>1000</c:v>
                </c:pt>
                <c:pt idx="95">
                  <c:v>1000</c:v>
                </c:pt>
                <c:pt idx="96">
                  <c:v>1000</c:v>
                </c:pt>
                <c:pt idx="97">
                  <c:v>1000</c:v>
                </c:pt>
                <c:pt idx="98">
                  <c:v>1000</c:v>
                </c:pt>
                <c:pt idx="99">
                  <c:v>1000</c:v>
                </c:pt>
                <c:pt idx="100">
                  <c:v>1000</c:v>
                </c:pt>
                <c:pt idx="101">
                  <c:v>1000</c:v>
                </c:pt>
                <c:pt idx="102">
                  <c:v>1000</c:v>
                </c:pt>
                <c:pt idx="103">
                  <c:v>1000</c:v>
                </c:pt>
                <c:pt idx="104">
                  <c:v>1000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1000</c:v>
                </c:pt>
                <c:pt idx="115">
                  <c:v>1000</c:v>
                </c:pt>
                <c:pt idx="116">
                  <c:v>1000</c:v>
                </c:pt>
                <c:pt idx="117">
                  <c:v>1000</c:v>
                </c:pt>
                <c:pt idx="118">
                  <c:v>1000</c:v>
                </c:pt>
                <c:pt idx="119">
                  <c:v>1000</c:v>
                </c:pt>
                <c:pt idx="120">
                  <c:v>1000</c:v>
                </c:pt>
                <c:pt idx="121">
                  <c:v>1000</c:v>
                </c:pt>
                <c:pt idx="122">
                  <c:v>1000</c:v>
                </c:pt>
                <c:pt idx="123">
                  <c:v>1000</c:v>
                </c:pt>
                <c:pt idx="124">
                  <c:v>1000</c:v>
                </c:pt>
                <c:pt idx="125">
                  <c:v>1000</c:v>
                </c:pt>
                <c:pt idx="126">
                  <c:v>1000</c:v>
                </c:pt>
                <c:pt idx="127">
                  <c:v>1000</c:v>
                </c:pt>
                <c:pt idx="128">
                  <c:v>1000</c:v>
                </c:pt>
                <c:pt idx="129">
                  <c:v>1000</c:v>
                </c:pt>
                <c:pt idx="130">
                  <c:v>1000</c:v>
                </c:pt>
                <c:pt idx="131">
                  <c:v>1000</c:v>
                </c:pt>
                <c:pt idx="132">
                  <c:v>1000</c:v>
                </c:pt>
                <c:pt idx="133">
                  <c:v>1000</c:v>
                </c:pt>
                <c:pt idx="134">
                  <c:v>1000</c:v>
                </c:pt>
                <c:pt idx="135">
                  <c:v>1000</c:v>
                </c:pt>
                <c:pt idx="136">
                  <c:v>1000</c:v>
                </c:pt>
                <c:pt idx="137">
                  <c:v>1000</c:v>
                </c:pt>
                <c:pt idx="138">
                  <c:v>1000</c:v>
                </c:pt>
                <c:pt idx="139">
                  <c:v>1000</c:v>
                </c:pt>
                <c:pt idx="140">
                  <c:v>1000</c:v>
                </c:pt>
                <c:pt idx="141">
                  <c:v>1000</c:v>
                </c:pt>
                <c:pt idx="142">
                  <c:v>1000</c:v>
                </c:pt>
                <c:pt idx="143">
                  <c:v>1000</c:v>
                </c:pt>
                <c:pt idx="144">
                  <c:v>1000</c:v>
                </c:pt>
                <c:pt idx="145">
                  <c:v>1000</c:v>
                </c:pt>
                <c:pt idx="146">
                  <c:v>1000</c:v>
                </c:pt>
                <c:pt idx="147">
                  <c:v>1000</c:v>
                </c:pt>
                <c:pt idx="148">
                  <c:v>1000</c:v>
                </c:pt>
                <c:pt idx="149">
                  <c:v>1000</c:v>
                </c:pt>
                <c:pt idx="150">
                  <c:v>1000</c:v>
                </c:pt>
                <c:pt idx="151">
                  <c:v>1000</c:v>
                </c:pt>
                <c:pt idx="152">
                  <c:v>1000</c:v>
                </c:pt>
                <c:pt idx="153">
                  <c:v>1000</c:v>
                </c:pt>
                <c:pt idx="154">
                  <c:v>1000</c:v>
                </c:pt>
                <c:pt idx="155">
                  <c:v>1000</c:v>
                </c:pt>
                <c:pt idx="156">
                  <c:v>1000</c:v>
                </c:pt>
                <c:pt idx="157">
                  <c:v>1000</c:v>
                </c:pt>
                <c:pt idx="158">
                  <c:v>1000</c:v>
                </c:pt>
                <c:pt idx="159">
                  <c:v>1000</c:v>
                </c:pt>
                <c:pt idx="160">
                  <c:v>1000</c:v>
                </c:pt>
                <c:pt idx="161">
                  <c:v>1000</c:v>
                </c:pt>
                <c:pt idx="162">
                  <c:v>1000</c:v>
                </c:pt>
                <c:pt idx="163">
                  <c:v>1000</c:v>
                </c:pt>
                <c:pt idx="164">
                  <c:v>1000</c:v>
                </c:pt>
                <c:pt idx="165">
                  <c:v>1000</c:v>
                </c:pt>
                <c:pt idx="166">
                  <c:v>1000</c:v>
                </c:pt>
                <c:pt idx="167">
                  <c:v>1000</c:v>
                </c:pt>
                <c:pt idx="168">
                  <c:v>1000</c:v>
                </c:pt>
                <c:pt idx="169">
                  <c:v>1000</c:v>
                </c:pt>
                <c:pt idx="170">
                  <c:v>1000</c:v>
                </c:pt>
                <c:pt idx="171">
                  <c:v>1000</c:v>
                </c:pt>
                <c:pt idx="172">
                  <c:v>1000</c:v>
                </c:pt>
                <c:pt idx="173">
                  <c:v>1000</c:v>
                </c:pt>
                <c:pt idx="174">
                  <c:v>1000</c:v>
                </c:pt>
                <c:pt idx="175">
                  <c:v>1000</c:v>
                </c:pt>
                <c:pt idx="176">
                  <c:v>1000</c:v>
                </c:pt>
                <c:pt idx="177">
                  <c:v>1000</c:v>
                </c:pt>
                <c:pt idx="178">
                  <c:v>1000</c:v>
                </c:pt>
                <c:pt idx="179">
                  <c:v>1000</c:v>
                </c:pt>
                <c:pt idx="180">
                  <c:v>1000</c:v>
                </c:pt>
                <c:pt idx="181">
                  <c:v>1000</c:v>
                </c:pt>
                <c:pt idx="182">
                  <c:v>1000</c:v>
                </c:pt>
                <c:pt idx="183">
                  <c:v>1000</c:v>
                </c:pt>
                <c:pt idx="184">
                  <c:v>1000</c:v>
                </c:pt>
                <c:pt idx="185">
                  <c:v>1000</c:v>
                </c:pt>
                <c:pt idx="186">
                  <c:v>1000</c:v>
                </c:pt>
                <c:pt idx="187">
                  <c:v>1000</c:v>
                </c:pt>
                <c:pt idx="188">
                  <c:v>1000</c:v>
                </c:pt>
                <c:pt idx="189">
                  <c:v>1000</c:v>
                </c:pt>
                <c:pt idx="190">
                  <c:v>1000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file2.txt!$D$1</c:f>
              <c:strCache>
                <c:ptCount val="1"/>
                <c:pt idx="0">
                  <c:v>CPU3</c:v>
                </c:pt>
              </c:strCache>
            </c:strRef>
          </c:tx>
          <c:marker>
            <c:symbol val="none"/>
          </c:marker>
          <c:val>
            <c:numRef>
              <c:f>file2.txt!$D$2:$D$192</c:f>
              <c:numCache>
                <c:formatCode>General</c:formatCode>
                <c:ptCount val="191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1500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1000</c:v>
                </c:pt>
                <c:pt idx="16">
                  <c:v>1000</c:v>
                </c:pt>
                <c:pt idx="17">
                  <c:v>1000</c:v>
                </c:pt>
                <c:pt idx="18">
                  <c:v>1000</c:v>
                </c:pt>
                <c:pt idx="19">
                  <c:v>1000</c:v>
                </c:pt>
                <c:pt idx="20">
                  <c:v>1000</c:v>
                </c:pt>
                <c:pt idx="21">
                  <c:v>1000</c:v>
                </c:pt>
                <c:pt idx="22">
                  <c:v>1000</c:v>
                </c:pt>
                <c:pt idx="23">
                  <c:v>1000</c:v>
                </c:pt>
                <c:pt idx="24">
                  <c:v>1000</c:v>
                </c:pt>
                <c:pt idx="25">
                  <c:v>1000</c:v>
                </c:pt>
                <c:pt idx="26">
                  <c:v>1000</c:v>
                </c:pt>
                <c:pt idx="27">
                  <c:v>1000</c:v>
                </c:pt>
                <c:pt idx="28">
                  <c:v>1000</c:v>
                </c:pt>
                <c:pt idx="29">
                  <c:v>1000</c:v>
                </c:pt>
                <c:pt idx="30">
                  <c:v>1000</c:v>
                </c:pt>
                <c:pt idx="31">
                  <c:v>1000</c:v>
                </c:pt>
                <c:pt idx="32">
                  <c:v>1000</c:v>
                </c:pt>
                <c:pt idx="33">
                  <c:v>1000</c:v>
                </c:pt>
                <c:pt idx="34">
                  <c:v>1000</c:v>
                </c:pt>
                <c:pt idx="35">
                  <c:v>1000</c:v>
                </c:pt>
                <c:pt idx="36">
                  <c:v>1000</c:v>
                </c:pt>
                <c:pt idx="37">
                  <c:v>1000</c:v>
                </c:pt>
                <c:pt idx="38">
                  <c:v>1000</c:v>
                </c:pt>
                <c:pt idx="39">
                  <c:v>1000</c:v>
                </c:pt>
                <c:pt idx="40">
                  <c:v>1000</c:v>
                </c:pt>
                <c:pt idx="41">
                  <c:v>1000</c:v>
                </c:pt>
                <c:pt idx="42">
                  <c:v>1000</c:v>
                </c:pt>
                <c:pt idx="43">
                  <c:v>1000</c:v>
                </c:pt>
                <c:pt idx="44">
                  <c:v>1000</c:v>
                </c:pt>
                <c:pt idx="45">
                  <c:v>1000</c:v>
                </c:pt>
                <c:pt idx="46">
                  <c:v>1000</c:v>
                </c:pt>
                <c:pt idx="47">
                  <c:v>1000</c:v>
                </c:pt>
                <c:pt idx="48">
                  <c:v>1000</c:v>
                </c:pt>
                <c:pt idx="49">
                  <c:v>1000</c:v>
                </c:pt>
                <c:pt idx="50">
                  <c:v>1000</c:v>
                </c:pt>
                <c:pt idx="51">
                  <c:v>1000</c:v>
                </c:pt>
                <c:pt idx="52">
                  <c:v>1000</c:v>
                </c:pt>
                <c:pt idx="53">
                  <c:v>1000</c:v>
                </c:pt>
                <c:pt idx="54">
                  <c:v>1000</c:v>
                </c:pt>
                <c:pt idx="55">
                  <c:v>1000</c:v>
                </c:pt>
                <c:pt idx="56">
                  <c:v>1000</c:v>
                </c:pt>
                <c:pt idx="57">
                  <c:v>1000</c:v>
                </c:pt>
                <c:pt idx="58">
                  <c:v>1000</c:v>
                </c:pt>
                <c:pt idx="59">
                  <c:v>1000</c:v>
                </c:pt>
                <c:pt idx="60">
                  <c:v>1000</c:v>
                </c:pt>
                <c:pt idx="61">
                  <c:v>1000</c:v>
                </c:pt>
                <c:pt idx="62">
                  <c:v>1000</c:v>
                </c:pt>
                <c:pt idx="63">
                  <c:v>1000</c:v>
                </c:pt>
                <c:pt idx="64">
                  <c:v>1000</c:v>
                </c:pt>
                <c:pt idx="65">
                  <c:v>1000</c:v>
                </c:pt>
                <c:pt idx="66">
                  <c:v>1000</c:v>
                </c:pt>
                <c:pt idx="67">
                  <c:v>1000</c:v>
                </c:pt>
                <c:pt idx="68">
                  <c:v>1000</c:v>
                </c:pt>
                <c:pt idx="69">
                  <c:v>1000</c:v>
                </c:pt>
                <c:pt idx="70">
                  <c:v>1000</c:v>
                </c:pt>
                <c:pt idx="71">
                  <c:v>1000</c:v>
                </c:pt>
                <c:pt idx="72">
                  <c:v>1000</c:v>
                </c:pt>
                <c:pt idx="73">
                  <c:v>1000</c:v>
                </c:pt>
                <c:pt idx="74">
                  <c:v>1000</c:v>
                </c:pt>
                <c:pt idx="75">
                  <c:v>1000</c:v>
                </c:pt>
                <c:pt idx="76">
                  <c:v>1000</c:v>
                </c:pt>
                <c:pt idx="77">
                  <c:v>1000</c:v>
                </c:pt>
                <c:pt idx="78">
                  <c:v>1000</c:v>
                </c:pt>
                <c:pt idx="79">
                  <c:v>1000</c:v>
                </c:pt>
                <c:pt idx="80">
                  <c:v>1000</c:v>
                </c:pt>
                <c:pt idx="81">
                  <c:v>1000</c:v>
                </c:pt>
                <c:pt idx="82">
                  <c:v>1000</c:v>
                </c:pt>
                <c:pt idx="83">
                  <c:v>1000</c:v>
                </c:pt>
                <c:pt idx="84">
                  <c:v>1000</c:v>
                </c:pt>
                <c:pt idx="85">
                  <c:v>1000</c:v>
                </c:pt>
                <c:pt idx="86">
                  <c:v>1000</c:v>
                </c:pt>
                <c:pt idx="87">
                  <c:v>1000</c:v>
                </c:pt>
                <c:pt idx="88">
                  <c:v>1000</c:v>
                </c:pt>
                <c:pt idx="89">
                  <c:v>1000</c:v>
                </c:pt>
                <c:pt idx="90">
                  <c:v>1000</c:v>
                </c:pt>
                <c:pt idx="91">
                  <c:v>1000</c:v>
                </c:pt>
                <c:pt idx="92">
                  <c:v>1000</c:v>
                </c:pt>
                <c:pt idx="93">
                  <c:v>1000</c:v>
                </c:pt>
                <c:pt idx="94">
                  <c:v>1000</c:v>
                </c:pt>
                <c:pt idx="95">
                  <c:v>1000</c:v>
                </c:pt>
                <c:pt idx="96">
                  <c:v>1000</c:v>
                </c:pt>
                <c:pt idx="97">
                  <c:v>1000</c:v>
                </c:pt>
                <c:pt idx="98">
                  <c:v>1000</c:v>
                </c:pt>
                <c:pt idx="99">
                  <c:v>1000</c:v>
                </c:pt>
                <c:pt idx="100">
                  <c:v>1000</c:v>
                </c:pt>
                <c:pt idx="101">
                  <c:v>1000</c:v>
                </c:pt>
                <c:pt idx="102">
                  <c:v>1000</c:v>
                </c:pt>
                <c:pt idx="103">
                  <c:v>1000</c:v>
                </c:pt>
                <c:pt idx="104">
                  <c:v>1000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1000</c:v>
                </c:pt>
                <c:pt idx="115">
                  <c:v>1000</c:v>
                </c:pt>
                <c:pt idx="116">
                  <c:v>1000</c:v>
                </c:pt>
                <c:pt idx="117">
                  <c:v>1000</c:v>
                </c:pt>
                <c:pt idx="118">
                  <c:v>1000</c:v>
                </c:pt>
                <c:pt idx="119">
                  <c:v>1000</c:v>
                </c:pt>
                <c:pt idx="120">
                  <c:v>1000</c:v>
                </c:pt>
                <c:pt idx="121">
                  <c:v>1000</c:v>
                </c:pt>
                <c:pt idx="122">
                  <c:v>1000</c:v>
                </c:pt>
                <c:pt idx="123">
                  <c:v>1000</c:v>
                </c:pt>
                <c:pt idx="124">
                  <c:v>1000</c:v>
                </c:pt>
                <c:pt idx="125">
                  <c:v>1000</c:v>
                </c:pt>
                <c:pt idx="126">
                  <c:v>1000</c:v>
                </c:pt>
                <c:pt idx="127">
                  <c:v>1000</c:v>
                </c:pt>
                <c:pt idx="128">
                  <c:v>1000</c:v>
                </c:pt>
                <c:pt idx="129">
                  <c:v>1000</c:v>
                </c:pt>
                <c:pt idx="130">
                  <c:v>1000</c:v>
                </c:pt>
                <c:pt idx="131">
                  <c:v>1000</c:v>
                </c:pt>
                <c:pt idx="132">
                  <c:v>1000</c:v>
                </c:pt>
                <c:pt idx="133">
                  <c:v>1000</c:v>
                </c:pt>
                <c:pt idx="134">
                  <c:v>1000</c:v>
                </c:pt>
                <c:pt idx="135">
                  <c:v>1000</c:v>
                </c:pt>
                <c:pt idx="136">
                  <c:v>1000</c:v>
                </c:pt>
                <c:pt idx="137">
                  <c:v>1000</c:v>
                </c:pt>
                <c:pt idx="138">
                  <c:v>1000</c:v>
                </c:pt>
                <c:pt idx="139">
                  <c:v>1000</c:v>
                </c:pt>
                <c:pt idx="140">
                  <c:v>1000</c:v>
                </c:pt>
                <c:pt idx="141">
                  <c:v>1000</c:v>
                </c:pt>
                <c:pt idx="142">
                  <c:v>1000</c:v>
                </c:pt>
                <c:pt idx="143">
                  <c:v>1000</c:v>
                </c:pt>
                <c:pt idx="144">
                  <c:v>1000</c:v>
                </c:pt>
                <c:pt idx="145">
                  <c:v>1000</c:v>
                </c:pt>
                <c:pt idx="146">
                  <c:v>1000</c:v>
                </c:pt>
                <c:pt idx="147">
                  <c:v>1000</c:v>
                </c:pt>
                <c:pt idx="148">
                  <c:v>1000</c:v>
                </c:pt>
                <c:pt idx="149">
                  <c:v>1000</c:v>
                </c:pt>
                <c:pt idx="150">
                  <c:v>1000</c:v>
                </c:pt>
                <c:pt idx="151">
                  <c:v>1000</c:v>
                </c:pt>
                <c:pt idx="152">
                  <c:v>1000</c:v>
                </c:pt>
                <c:pt idx="153">
                  <c:v>1000</c:v>
                </c:pt>
                <c:pt idx="154">
                  <c:v>1000</c:v>
                </c:pt>
                <c:pt idx="155">
                  <c:v>1000</c:v>
                </c:pt>
                <c:pt idx="156">
                  <c:v>1000</c:v>
                </c:pt>
                <c:pt idx="157">
                  <c:v>1000</c:v>
                </c:pt>
                <c:pt idx="158">
                  <c:v>1000</c:v>
                </c:pt>
                <c:pt idx="159">
                  <c:v>1000</c:v>
                </c:pt>
                <c:pt idx="160">
                  <c:v>1000</c:v>
                </c:pt>
                <c:pt idx="161">
                  <c:v>1000</c:v>
                </c:pt>
                <c:pt idx="162">
                  <c:v>1000</c:v>
                </c:pt>
                <c:pt idx="163">
                  <c:v>1000</c:v>
                </c:pt>
                <c:pt idx="164">
                  <c:v>1000</c:v>
                </c:pt>
                <c:pt idx="165">
                  <c:v>1000</c:v>
                </c:pt>
                <c:pt idx="166">
                  <c:v>1000</c:v>
                </c:pt>
                <c:pt idx="167">
                  <c:v>1000</c:v>
                </c:pt>
                <c:pt idx="168">
                  <c:v>1000</c:v>
                </c:pt>
                <c:pt idx="169">
                  <c:v>1000</c:v>
                </c:pt>
                <c:pt idx="170">
                  <c:v>1000</c:v>
                </c:pt>
                <c:pt idx="171">
                  <c:v>1000</c:v>
                </c:pt>
                <c:pt idx="172">
                  <c:v>1000</c:v>
                </c:pt>
                <c:pt idx="173">
                  <c:v>1000</c:v>
                </c:pt>
                <c:pt idx="174">
                  <c:v>1000</c:v>
                </c:pt>
                <c:pt idx="175">
                  <c:v>1000</c:v>
                </c:pt>
                <c:pt idx="176">
                  <c:v>1000</c:v>
                </c:pt>
                <c:pt idx="177">
                  <c:v>1000</c:v>
                </c:pt>
                <c:pt idx="178">
                  <c:v>1000</c:v>
                </c:pt>
                <c:pt idx="179">
                  <c:v>1000</c:v>
                </c:pt>
                <c:pt idx="180">
                  <c:v>1000</c:v>
                </c:pt>
                <c:pt idx="181">
                  <c:v>1000</c:v>
                </c:pt>
                <c:pt idx="182">
                  <c:v>1000</c:v>
                </c:pt>
                <c:pt idx="183">
                  <c:v>1000</c:v>
                </c:pt>
                <c:pt idx="184">
                  <c:v>1000</c:v>
                </c:pt>
                <c:pt idx="185">
                  <c:v>1000</c:v>
                </c:pt>
                <c:pt idx="186">
                  <c:v>1000</c:v>
                </c:pt>
                <c:pt idx="187">
                  <c:v>1000</c:v>
                </c:pt>
                <c:pt idx="188">
                  <c:v>1000</c:v>
                </c:pt>
                <c:pt idx="189">
                  <c:v>1000</c:v>
                </c:pt>
                <c:pt idx="190">
                  <c:v>1000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file2.txt!$E$1</c:f>
              <c:strCache>
                <c:ptCount val="1"/>
                <c:pt idx="0">
                  <c:v>CPU4</c:v>
                </c:pt>
              </c:strCache>
            </c:strRef>
          </c:tx>
          <c:marker>
            <c:symbol val="none"/>
          </c:marker>
          <c:val>
            <c:numRef>
              <c:f>file2.txt!$E$2:$E$192</c:f>
              <c:numCache>
                <c:formatCode>General</c:formatCode>
                <c:ptCount val="191"/>
                <c:pt idx="0">
                  <c:v>1200</c:v>
                </c:pt>
                <c:pt idx="1">
                  <c:v>1200</c:v>
                </c:pt>
                <c:pt idx="2">
                  <c:v>1200</c:v>
                </c:pt>
                <c:pt idx="3">
                  <c:v>1200</c:v>
                </c:pt>
                <c:pt idx="4">
                  <c:v>1200</c:v>
                </c:pt>
                <c:pt idx="5">
                  <c:v>1200</c:v>
                </c:pt>
                <c:pt idx="6">
                  <c:v>1200</c:v>
                </c:pt>
                <c:pt idx="7">
                  <c:v>1200</c:v>
                </c:pt>
                <c:pt idx="8">
                  <c:v>1200</c:v>
                </c:pt>
                <c:pt idx="9">
                  <c:v>1200</c:v>
                </c:pt>
                <c:pt idx="10">
                  <c:v>1200</c:v>
                </c:pt>
                <c:pt idx="11">
                  <c:v>1200</c:v>
                </c:pt>
                <c:pt idx="12">
                  <c:v>1200</c:v>
                </c:pt>
                <c:pt idx="13">
                  <c:v>1200</c:v>
                </c:pt>
                <c:pt idx="14">
                  <c:v>1200</c:v>
                </c:pt>
                <c:pt idx="15">
                  <c:v>1200</c:v>
                </c:pt>
                <c:pt idx="16">
                  <c:v>1200</c:v>
                </c:pt>
                <c:pt idx="17">
                  <c:v>1200</c:v>
                </c:pt>
                <c:pt idx="18">
                  <c:v>1200</c:v>
                </c:pt>
                <c:pt idx="19">
                  <c:v>1200</c:v>
                </c:pt>
                <c:pt idx="20">
                  <c:v>1200</c:v>
                </c:pt>
                <c:pt idx="21">
                  <c:v>1200</c:v>
                </c:pt>
                <c:pt idx="22">
                  <c:v>1200</c:v>
                </c:pt>
                <c:pt idx="23">
                  <c:v>1200</c:v>
                </c:pt>
                <c:pt idx="24">
                  <c:v>1200</c:v>
                </c:pt>
                <c:pt idx="25">
                  <c:v>1200</c:v>
                </c:pt>
                <c:pt idx="26">
                  <c:v>1200</c:v>
                </c:pt>
                <c:pt idx="27">
                  <c:v>1200</c:v>
                </c:pt>
                <c:pt idx="28">
                  <c:v>1200</c:v>
                </c:pt>
                <c:pt idx="29">
                  <c:v>1200</c:v>
                </c:pt>
                <c:pt idx="30">
                  <c:v>1200</c:v>
                </c:pt>
                <c:pt idx="31">
                  <c:v>1200</c:v>
                </c:pt>
                <c:pt idx="32">
                  <c:v>1200</c:v>
                </c:pt>
                <c:pt idx="33">
                  <c:v>1200</c:v>
                </c:pt>
                <c:pt idx="34">
                  <c:v>1200</c:v>
                </c:pt>
                <c:pt idx="35">
                  <c:v>1200</c:v>
                </c:pt>
                <c:pt idx="36">
                  <c:v>1200</c:v>
                </c:pt>
                <c:pt idx="37">
                  <c:v>1200</c:v>
                </c:pt>
                <c:pt idx="38">
                  <c:v>1200</c:v>
                </c:pt>
                <c:pt idx="39">
                  <c:v>1200</c:v>
                </c:pt>
                <c:pt idx="40">
                  <c:v>1200</c:v>
                </c:pt>
                <c:pt idx="41">
                  <c:v>1200</c:v>
                </c:pt>
                <c:pt idx="42">
                  <c:v>1200</c:v>
                </c:pt>
                <c:pt idx="43">
                  <c:v>1200</c:v>
                </c:pt>
                <c:pt idx="44">
                  <c:v>1200</c:v>
                </c:pt>
                <c:pt idx="45">
                  <c:v>1200</c:v>
                </c:pt>
                <c:pt idx="46">
                  <c:v>1200</c:v>
                </c:pt>
                <c:pt idx="47">
                  <c:v>1200</c:v>
                </c:pt>
                <c:pt idx="48">
                  <c:v>1200</c:v>
                </c:pt>
                <c:pt idx="49">
                  <c:v>1200</c:v>
                </c:pt>
                <c:pt idx="50">
                  <c:v>1200</c:v>
                </c:pt>
                <c:pt idx="51">
                  <c:v>1200</c:v>
                </c:pt>
                <c:pt idx="52">
                  <c:v>1200</c:v>
                </c:pt>
                <c:pt idx="53">
                  <c:v>1200</c:v>
                </c:pt>
                <c:pt idx="54">
                  <c:v>1200</c:v>
                </c:pt>
                <c:pt idx="55">
                  <c:v>1200</c:v>
                </c:pt>
                <c:pt idx="56">
                  <c:v>1200</c:v>
                </c:pt>
                <c:pt idx="57">
                  <c:v>1200</c:v>
                </c:pt>
                <c:pt idx="58">
                  <c:v>1200</c:v>
                </c:pt>
                <c:pt idx="59">
                  <c:v>1200</c:v>
                </c:pt>
                <c:pt idx="60">
                  <c:v>1200</c:v>
                </c:pt>
                <c:pt idx="61">
                  <c:v>1200</c:v>
                </c:pt>
                <c:pt idx="62">
                  <c:v>1200</c:v>
                </c:pt>
                <c:pt idx="63">
                  <c:v>1200</c:v>
                </c:pt>
                <c:pt idx="64">
                  <c:v>1200</c:v>
                </c:pt>
                <c:pt idx="65">
                  <c:v>1200</c:v>
                </c:pt>
                <c:pt idx="66">
                  <c:v>1200</c:v>
                </c:pt>
                <c:pt idx="67">
                  <c:v>1200</c:v>
                </c:pt>
                <c:pt idx="68">
                  <c:v>1200</c:v>
                </c:pt>
                <c:pt idx="69">
                  <c:v>1200</c:v>
                </c:pt>
                <c:pt idx="70">
                  <c:v>1200</c:v>
                </c:pt>
                <c:pt idx="71">
                  <c:v>1200</c:v>
                </c:pt>
                <c:pt idx="72">
                  <c:v>1200</c:v>
                </c:pt>
                <c:pt idx="73">
                  <c:v>1200</c:v>
                </c:pt>
                <c:pt idx="74">
                  <c:v>1200</c:v>
                </c:pt>
                <c:pt idx="75">
                  <c:v>1200</c:v>
                </c:pt>
                <c:pt idx="76">
                  <c:v>1200</c:v>
                </c:pt>
                <c:pt idx="77">
                  <c:v>1200</c:v>
                </c:pt>
                <c:pt idx="78">
                  <c:v>1200</c:v>
                </c:pt>
                <c:pt idx="79">
                  <c:v>1200</c:v>
                </c:pt>
                <c:pt idx="80">
                  <c:v>1200</c:v>
                </c:pt>
                <c:pt idx="81">
                  <c:v>1200</c:v>
                </c:pt>
                <c:pt idx="82">
                  <c:v>1200</c:v>
                </c:pt>
                <c:pt idx="83">
                  <c:v>1200</c:v>
                </c:pt>
                <c:pt idx="84">
                  <c:v>1200</c:v>
                </c:pt>
                <c:pt idx="85">
                  <c:v>1200</c:v>
                </c:pt>
                <c:pt idx="86">
                  <c:v>1200</c:v>
                </c:pt>
                <c:pt idx="87">
                  <c:v>1200</c:v>
                </c:pt>
                <c:pt idx="88">
                  <c:v>1200</c:v>
                </c:pt>
                <c:pt idx="89">
                  <c:v>1200</c:v>
                </c:pt>
                <c:pt idx="90">
                  <c:v>1200</c:v>
                </c:pt>
                <c:pt idx="91">
                  <c:v>1200</c:v>
                </c:pt>
                <c:pt idx="92">
                  <c:v>1200</c:v>
                </c:pt>
                <c:pt idx="93">
                  <c:v>1200</c:v>
                </c:pt>
                <c:pt idx="94">
                  <c:v>1200</c:v>
                </c:pt>
                <c:pt idx="95">
                  <c:v>1200</c:v>
                </c:pt>
                <c:pt idx="96">
                  <c:v>1200</c:v>
                </c:pt>
                <c:pt idx="97">
                  <c:v>1200</c:v>
                </c:pt>
                <c:pt idx="98">
                  <c:v>1200</c:v>
                </c:pt>
                <c:pt idx="99">
                  <c:v>1200</c:v>
                </c:pt>
                <c:pt idx="100">
                  <c:v>1200</c:v>
                </c:pt>
                <c:pt idx="101">
                  <c:v>1200</c:v>
                </c:pt>
                <c:pt idx="102">
                  <c:v>1200</c:v>
                </c:pt>
                <c:pt idx="103">
                  <c:v>1200</c:v>
                </c:pt>
                <c:pt idx="104">
                  <c:v>1200</c:v>
                </c:pt>
                <c:pt idx="105">
                  <c:v>1200</c:v>
                </c:pt>
                <c:pt idx="106">
                  <c:v>1200</c:v>
                </c:pt>
                <c:pt idx="107">
                  <c:v>1200</c:v>
                </c:pt>
                <c:pt idx="108">
                  <c:v>1200</c:v>
                </c:pt>
                <c:pt idx="109">
                  <c:v>1200</c:v>
                </c:pt>
                <c:pt idx="110">
                  <c:v>1200</c:v>
                </c:pt>
                <c:pt idx="111">
                  <c:v>1200</c:v>
                </c:pt>
                <c:pt idx="112">
                  <c:v>1200</c:v>
                </c:pt>
                <c:pt idx="113">
                  <c:v>1200</c:v>
                </c:pt>
                <c:pt idx="114">
                  <c:v>1200</c:v>
                </c:pt>
                <c:pt idx="115">
                  <c:v>1200</c:v>
                </c:pt>
                <c:pt idx="116">
                  <c:v>1200</c:v>
                </c:pt>
                <c:pt idx="117">
                  <c:v>1200</c:v>
                </c:pt>
                <c:pt idx="118">
                  <c:v>1200</c:v>
                </c:pt>
                <c:pt idx="119">
                  <c:v>1200</c:v>
                </c:pt>
                <c:pt idx="120">
                  <c:v>1200</c:v>
                </c:pt>
                <c:pt idx="121">
                  <c:v>1200</c:v>
                </c:pt>
                <c:pt idx="122">
                  <c:v>1200</c:v>
                </c:pt>
                <c:pt idx="123">
                  <c:v>1200</c:v>
                </c:pt>
                <c:pt idx="124">
                  <c:v>1200</c:v>
                </c:pt>
                <c:pt idx="125">
                  <c:v>1200</c:v>
                </c:pt>
                <c:pt idx="126">
                  <c:v>1200</c:v>
                </c:pt>
                <c:pt idx="127">
                  <c:v>1200</c:v>
                </c:pt>
                <c:pt idx="128">
                  <c:v>1200</c:v>
                </c:pt>
                <c:pt idx="129">
                  <c:v>1200</c:v>
                </c:pt>
                <c:pt idx="130">
                  <c:v>1200</c:v>
                </c:pt>
                <c:pt idx="131">
                  <c:v>1200</c:v>
                </c:pt>
                <c:pt idx="132">
                  <c:v>1200</c:v>
                </c:pt>
                <c:pt idx="133">
                  <c:v>1200</c:v>
                </c:pt>
                <c:pt idx="134">
                  <c:v>1200</c:v>
                </c:pt>
                <c:pt idx="135">
                  <c:v>1200</c:v>
                </c:pt>
                <c:pt idx="136">
                  <c:v>1200</c:v>
                </c:pt>
                <c:pt idx="137">
                  <c:v>1200</c:v>
                </c:pt>
                <c:pt idx="138">
                  <c:v>1200</c:v>
                </c:pt>
                <c:pt idx="139">
                  <c:v>1200</c:v>
                </c:pt>
                <c:pt idx="140">
                  <c:v>1200</c:v>
                </c:pt>
                <c:pt idx="141">
                  <c:v>1200</c:v>
                </c:pt>
                <c:pt idx="142">
                  <c:v>1200</c:v>
                </c:pt>
                <c:pt idx="143">
                  <c:v>1200</c:v>
                </c:pt>
                <c:pt idx="144">
                  <c:v>1200</c:v>
                </c:pt>
                <c:pt idx="145">
                  <c:v>1200</c:v>
                </c:pt>
                <c:pt idx="146">
                  <c:v>1200</c:v>
                </c:pt>
                <c:pt idx="147">
                  <c:v>1200</c:v>
                </c:pt>
                <c:pt idx="148">
                  <c:v>1200</c:v>
                </c:pt>
                <c:pt idx="149">
                  <c:v>1200</c:v>
                </c:pt>
                <c:pt idx="150">
                  <c:v>1200</c:v>
                </c:pt>
                <c:pt idx="151">
                  <c:v>1200</c:v>
                </c:pt>
                <c:pt idx="152">
                  <c:v>1200</c:v>
                </c:pt>
                <c:pt idx="153">
                  <c:v>1200</c:v>
                </c:pt>
                <c:pt idx="154">
                  <c:v>1200</c:v>
                </c:pt>
                <c:pt idx="155">
                  <c:v>1200</c:v>
                </c:pt>
                <c:pt idx="156">
                  <c:v>1200</c:v>
                </c:pt>
                <c:pt idx="157">
                  <c:v>1200</c:v>
                </c:pt>
                <c:pt idx="158">
                  <c:v>1200</c:v>
                </c:pt>
                <c:pt idx="159">
                  <c:v>1200</c:v>
                </c:pt>
                <c:pt idx="160">
                  <c:v>1200</c:v>
                </c:pt>
                <c:pt idx="161">
                  <c:v>1200</c:v>
                </c:pt>
                <c:pt idx="162">
                  <c:v>1200</c:v>
                </c:pt>
                <c:pt idx="163">
                  <c:v>1200</c:v>
                </c:pt>
                <c:pt idx="164">
                  <c:v>1200</c:v>
                </c:pt>
                <c:pt idx="165">
                  <c:v>1200</c:v>
                </c:pt>
                <c:pt idx="166">
                  <c:v>1200</c:v>
                </c:pt>
                <c:pt idx="167">
                  <c:v>1200</c:v>
                </c:pt>
                <c:pt idx="168">
                  <c:v>1200</c:v>
                </c:pt>
                <c:pt idx="169">
                  <c:v>1200</c:v>
                </c:pt>
                <c:pt idx="170">
                  <c:v>1200</c:v>
                </c:pt>
                <c:pt idx="171">
                  <c:v>1200</c:v>
                </c:pt>
                <c:pt idx="172">
                  <c:v>1200</c:v>
                </c:pt>
                <c:pt idx="173">
                  <c:v>1200</c:v>
                </c:pt>
                <c:pt idx="174">
                  <c:v>1200</c:v>
                </c:pt>
                <c:pt idx="175">
                  <c:v>1200</c:v>
                </c:pt>
                <c:pt idx="176">
                  <c:v>1200</c:v>
                </c:pt>
                <c:pt idx="177">
                  <c:v>1200</c:v>
                </c:pt>
                <c:pt idx="178">
                  <c:v>1200</c:v>
                </c:pt>
                <c:pt idx="179">
                  <c:v>1200</c:v>
                </c:pt>
                <c:pt idx="180">
                  <c:v>1200</c:v>
                </c:pt>
                <c:pt idx="181">
                  <c:v>1200</c:v>
                </c:pt>
                <c:pt idx="182">
                  <c:v>1200</c:v>
                </c:pt>
                <c:pt idx="183">
                  <c:v>1200</c:v>
                </c:pt>
                <c:pt idx="184">
                  <c:v>1200</c:v>
                </c:pt>
                <c:pt idx="185">
                  <c:v>1200</c:v>
                </c:pt>
                <c:pt idx="186">
                  <c:v>1200</c:v>
                </c:pt>
                <c:pt idx="187">
                  <c:v>1200</c:v>
                </c:pt>
                <c:pt idx="188">
                  <c:v>1200</c:v>
                </c:pt>
                <c:pt idx="189">
                  <c:v>1200</c:v>
                </c:pt>
                <c:pt idx="190">
                  <c:v>1200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file2.txt!$F$1</c:f>
              <c:strCache>
                <c:ptCount val="1"/>
                <c:pt idx="0">
                  <c:v>CPU5</c:v>
                </c:pt>
              </c:strCache>
            </c:strRef>
          </c:tx>
          <c:marker>
            <c:symbol val="none"/>
          </c:marker>
          <c:val>
            <c:numRef>
              <c:f>file2.txt!$F$2:$F$192</c:f>
              <c:numCache>
                <c:formatCode>General</c:formatCode>
                <c:ptCount val="191"/>
                <c:pt idx="0">
                  <c:v>1200</c:v>
                </c:pt>
                <c:pt idx="1">
                  <c:v>1200</c:v>
                </c:pt>
                <c:pt idx="2">
                  <c:v>1200</c:v>
                </c:pt>
                <c:pt idx="3">
                  <c:v>1200</c:v>
                </c:pt>
                <c:pt idx="4">
                  <c:v>1200</c:v>
                </c:pt>
                <c:pt idx="5">
                  <c:v>1200</c:v>
                </c:pt>
                <c:pt idx="6">
                  <c:v>1200</c:v>
                </c:pt>
                <c:pt idx="7">
                  <c:v>1200</c:v>
                </c:pt>
                <c:pt idx="8">
                  <c:v>1200</c:v>
                </c:pt>
                <c:pt idx="9">
                  <c:v>1200</c:v>
                </c:pt>
                <c:pt idx="10">
                  <c:v>1200</c:v>
                </c:pt>
                <c:pt idx="11">
                  <c:v>1200</c:v>
                </c:pt>
                <c:pt idx="12">
                  <c:v>1200</c:v>
                </c:pt>
                <c:pt idx="13">
                  <c:v>1200</c:v>
                </c:pt>
                <c:pt idx="14">
                  <c:v>1200</c:v>
                </c:pt>
                <c:pt idx="15">
                  <c:v>1200</c:v>
                </c:pt>
                <c:pt idx="16">
                  <c:v>1200</c:v>
                </c:pt>
                <c:pt idx="17">
                  <c:v>1200</c:v>
                </c:pt>
                <c:pt idx="18">
                  <c:v>1200</c:v>
                </c:pt>
                <c:pt idx="19">
                  <c:v>1200</c:v>
                </c:pt>
                <c:pt idx="20">
                  <c:v>1200</c:v>
                </c:pt>
                <c:pt idx="21">
                  <c:v>1200</c:v>
                </c:pt>
                <c:pt idx="22">
                  <c:v>1200</c:v>
                </c:pt>
                <c:pt idx="23">
                  <c:v>1200</c:v>
                </c:pt>
                <c:pt idx="24">
                  <c:v>1200</c:v>
                </c:pt>
                <c:pt idx="25">
                  <c:v>1200</c:v>
                </c:pt>
                <c:pt idx="26">
                  <c:v>1200</c:v>
                </c:pt>
                <c:pt idx="27">
                  <c:v>1200</c:v>
                </c:pt>
                <c:pt idx="28">
                  <c:v>1200</c:v>
                </c:pt>
                <c:pt idx="29">
                  <c:v>1200</c:v>
                </c:pt>
                <c:pt idx="30">
                  <c:v>1200</c:v>
                </c:pt>
                <c:pt idx="31">
                  <c:v>1200</c:v>
                </c:pt>
                <c:pt idx="32">
                  <c:v>1200</c:v>
                </c:pt>
                <c:pt idx="33">
                  <c:v>1200</c:v>
                </c:pt>
                <c:pt idx="34">
                  <c:v>1200</c:v>
                </c:pt>
                <c:pt idx="35">
                  <c:v>1200</c:v>
                </c:pt>
                <c:pt idx="36">
                  <c:v>1200</c:v>
                </c:pt>
                <c:pt idx="37">
                  <c:v>1200</c:v>
                </c:pt>
                <c:pt idx="38">
                  <c:v>1200</c:v>
                </c:pt>
                <c:pt idx="39">
                  <c:v>1200</c:v>
                </c:pt>
                <c:pt idx="40">
                  <c:v>1200</c:v>
                </c:pt>
                <c:pt idx="41">
                  <c:v>1200</c:v>
                </c:pt>
                <c:pt idx="42">
                  <c:v>1200</c:v>
                </c:pt>
                <c:pt idx="43">
                  <c:v>1200</c:v>
                </c:pt>
                <c:pt idx="44">
                  <c:v>1200</c:v>
                </c:pt>
                <c:pt idx="45">
                  <c:v>1200</c:v>
                </c:pt>
                <c:pt idx="46">
                  <c:v>1200</c:v>
                </c:pt>
                <c:pt idx="47">
                  <c:v>1200</c:v>
                </c:pt>
                <c:pt idx="48">
                  <c:v>1200</c:v>
                </c:pt>
                <c:pt idx="49">
                  <c:v>1200</c:v>
                </c:pt>
                <c:pt idx="50">
                  <c:v>1200</c:v>
                </c:pt>
                <c:pt idx="51">
                  <c:v>1200</c:v>
                </c:pt>
                <c:pt idx="52">
                  <c:v>1200</c:v>
                </c:pt>
                <c:pt idx="53">
                  <c:v>1200</c:v>
                </c:pt>
                <c:pt idx="54">
                  <c:v>1200</c:v>
                </c:pt>
                <c:pt idx="55">
                  <c:v>1200</c:v>
                </c:pt>
                <c:pt idx="56">
                  <c:v>1200</c:v>
                </c:pt>
                <c:pt idx="57">
                  <c:v>1200</c:v>
                </c:pt>
                <c:pt idx="58">
                  <c:v>1200</c:v>
                </c:pt>
                <c:pt idx="59">
                  <c:v>1200</c:v>
                </c:pt>
                <c:pt idx="60">
                  <c:v>1200</c:v>
                </c:pt>
                <c:pt idx="61">
                  <c:v>1200</c:v>
                </c:pt>
                <c:pt idx="62">
                  <c:v>1200</c:v>
                </c:pt>
                <c:pt idx="63">
                  <c:v>1200</c:v>
                </c:pt>
                <c:pt idx="64">
                  <c:v>1200</c:v>
                </c:pt>
                <c:pt idx="65">
                  <c:v>1200</c:v>
                </c:pt>
                <c:pt idx="66">
                  <c:v>1200</c:v>
                </c:pt>
                <c:pt idx="67">
                  <c:v>1200</c:v>
                </c:pt>
                <c:pt idx="68">
                  <c:v>1200</c:v>
                </c:pt>
                <c:pt idx="69">
                  <c:v>1200</c:v>
                </c:pt>
                <c:pt idx="70">
                  <c:v>1200</c:v>
                </c:pt>
                <c:pt idx="71">
                  <c:v>1200</c:v>
                </c:pt>
                <c:pt idx="72">
                  <c:v>1200</c:v>
                </c:pt>
                <c:pt idx="73">
                  <c:v>1200</c:v>
                </c:pt>
                <c:pt idx="74">
                  <c:v>1200</c:v>
                </c:pt>
                <c:pt idx="75">
                  <c:v>1200</c:v>
                </c:pt>
                <c:pt idx="76">
                  <c:v>1200</c:v>
                </c:pt>
                <c:pt idx="77">
                  <c:v>1200</c:v>
                </c:pt>
                <c:pt idx="78">
                  <c:v>1200</c:v>
                </c:pt>
                <c:pt idx="79">
                  <c:v>1200</c:v>
                </c:pt>
                <c:pt idx="80">
                  <c:v>1200</c:v>
                </c:pt>
                <c:pt idx="81">
                  <c:v>1200</c:v>
                </c:pt>
                <c:pt idx="82">
                  <c:v>1200</c:v>
                </c:pt>
                <c:pt idx="83">
                  <c:v>1200</c:v>
                </c:pt>
                <c:pt idx="84">
                  <c:v>1200</c:v>
                </c:pt>
                <c:pt idx="85">
                  <c:v>1200</c:v>
                </c:pt>
                <c:pt idx="86">
                  <c:v>1200</c:v>
                </c:pt>
                <c:pt idx="87">
                  <c:v>1200</c:v>
                </c:pt>
                <c:pt idx="88">
                  <c:v>1200</c:v>
                </c:pt>
                <c:pt idx="89">
                  <c:v>1200</c:v>
                </c:pt>
                <c:pt idx="90">
                  <c:v>1200</c:v>
                </c:pt>
                <c:pt idx="91">
                  <c:v>1200</c:v>
                </c:pt>
                <c:pt idx="92">
                  <c:v>1200</c:v>
                </c:pt>
                <c:pt idx="93">
                  <c:v>1200</c:v>
                </c:pt>
                <c:pt idx="94">
                  <c:v>1200</c:v>
                </c:pt>
                <c:pt idx="95">
                  <c:v>1200</c:v>
                </c:pt>
                <c:pt idx="96">
                  <c:v>1200</c:v>
                </c:pt>
                <c:pt idx="97">
                  <c:v>1200</c:v>
                </c:pt>
                <c:pt idx="98">
                  <c:v>1200</c:v>
                </c:pt>
                <c:pt idx="99">
                  <c:v>1200</c:v>
                </c:pt>
                <c:pt idx="100">
                  <c:v>1200</c:v>
                </c:pt>
                <c:pt idx="101">
                  <c:v>1200</c:v>
                </c:pt>
                <c:pt idx="102">
                  <c:v>1200</c:v>
                </c:pt>
                <c:pt idx="103">
                  <c:v>1200</c:v>
                </c:pt>
                <c:pt idx="104">
                  <c:v>1200</c:v>
                </c:pt>
                <c:pt idx="105">
                  <c:v>1200</c:v>
                </c:pt>
                <c:pt idx="106">
                  <c:v>1200</c:v>
                </c:pt>
                <c:pt idx="107">
                  <c:v>1200</c:v>
                </c:pt>
                <c:pt idx="108">
                  <c:v>1200</c:v>
                </c:pt>
                <c:pt idx="109">
                  <c:v>1200</c:v>
                </c:pt>
                <c:pt idx="110">
                  <c:v>1200</c:v>
                </c:pt>
                <c:pt idx="111">
                  <c:v>1200</c:v>
                </c:pt>
                <c:pt idx="112">
                  <c:v>1200</c:v>
                </c:pt>
                <c:pt idx="113">
                  <c:v>1200</c:v>
                </c:pt>
                <c:pt idx="114">
                  <c:v>1200</c:v>
                </c:pt>
                <c:pt idx="115">
                  <c:v>1200</c:v>
                </c:pt>
                <c:pt idx="116">
                  <c:v>1200</c:v>
                </c:pt>
                <c:pt idx="117">
                  <c:v>1200</c:v>
                </c:pt>
                <c:pt idx="118">
                  <c:v>1200</c:v>
                </c:pt>
                <c:pt idx="119">
                  <c:v>1200</c:v>
                </c:pt>
                <c:pt idx="120">
                  <c:v>1200</c:v>
                </c:pt>
                <c:pt idx="121">
                  <c:v>1200</c:v>
                </c:pt>
                <c:pt idx="122">
                  <c:v>1200</c:v>
                </c:pt>
                <c:pt idx="123">
                  <c:v>1200</c:v>
                </c:pt>
                <c:pt idx="124">
                  <c:v>1200</c:v>
                </c:pt>
                <c:pt idx="125">
                  <c:v>1200</c:v>
                </c:pt>
                <c:pt idx="126">
                  <c:v>1200</c:v>
                </c:pt>
                <c:pt idx="127">
                  <c:v>1200</c:v>
                </c:pt>
                <c:pt idx="128">
                  <c:v>1200</c:v>
                </c:pt>
                <c:pt idx="129">
                  <c:v>1200</c:v>
                </c:pt>
                <c:pt idx="130">
                  <c:v>1200</c:v>
                </c:pt>
                <c:pt idx="131">
                  <c:v>1200</c:v>
                </c:pt>
                <c:pt idx="132">
                  <c:v>1200</c:v>
                </c:pt>
                <c:pt idx="133">
                  <c:v>1200</c:v>
                </c:pt>
                <c:pt idx="134">
                  <c:v>1200</c:v>
                </c:pt>
                <c:pt idx="135">
                  <c:v>1200</c:v>
                </c:pt>
                <c:pt idx="136">
                  <c:v>1200</c:v>
                </c:pt>
                <c:pt idx="137">
                  <c:v>1200</c:v>
                </c:pt>
                <c:pt idx="138">
                  <c:v>1200</c:v>
                </c:pt>
                <c:pt idx="139">
                  <c:v>1200</c:v>
                </c:pt>
                <c:pt idx="140">
                  <c:v>1200</c:v>
                </c:pt>
                <c:pt idx="141">
                  <c:v>1200</c:v>
                </c:pt>
                <c:pt idx="142">
                  <c:v>1200</c:v>
                </c:pt>
                <c:pt idx="143">
                  <c:v>1200</c:v>
                </c:pt>
                <c:pt idx="144">
                  <c:v>1200</c:v>
                </c:pt>
                <c:pt idx="145">
                  <c:v>1200</c:v>
                </c:pt>
                <c:pt idx="146">
                  <c:v>1200</c:v>
                </c:pt>
                <c:pt idx="147">
                  <c:v>1200</c:v>
                </c:pt>
                <c:pt idx="148">
                  <c:v>1200</c:v>
                </c:pt>
                <c:pt idx="149">
                  <c:v>1200</c:v>
                </c:pt>
                <c:pt idx="150">
                  <c:v>1200</c:v>
                </c:pt>
                <c:pt idx="151">
                  <c:v>1200</c:v>
                </c:pt>
                <c:pt idx="152">
                  <c:v>1200</c:v>
                </c:pt>
                <c:pt idx="153">
                  <c:v>1200</c:v>
                </c:pt>
                <c:pt idx="154">
                  <c:v>1200</c:v>
                </c:pt>
                <c:pt idx="155">
                  <c:v>1200</c:v>
                </c:pt>
                <c:pt idx="156">
                  <c:v>1200</c:v>
                </c:pt>
                <c:pt idx="157">
                  <c:v>1200</c:v>
                </c:pt>
                <c:pt idx="158">
                  <c:v>1200</c:v>
                </c:pt>
                <c:pt idx="159">
                  <c:v>1200</c:v>
                </c:pt>
                <c:pt idx="160">
                  <c:v>1200</c:v>
                </c:pt>
                <c:pt idx="161">
                  <c:v>1200</c:v>
                </c:pt>
                <c:pt idx="162">
                  <c:v>1200</c:v>
                </c:pt>
                <c:pt idx="163">
                  <c:v>1200</c:v>
                </c:pt>
                <c:pt idx="164">
                  <c:v>1200</c:v>
                </c:pt>
                <c:pt idx="165">
                  <c:v>1200</c:v>
                </c:pt>
                <c:pt idx="166">
                  <c:v>1200</c:v>
                </c:pt>
                <c:pt idx="167">
                  <c:v>1200</c:v>
                </c:pt>
                <c:pt idx="168">
                  <c:v>1200</c:v>
                </c:pt>
                <c:pt idx="169">
                  <c:v>1200</c:v>
                </c:pt>
                <c:pt idx="170">
                  <c:v>1200</c:v>
                </c:pt>
                <c:pt idx="171">
                  <c:v>1200</c:v>
                </c:pt>
                <c:pt idx="172">
                  <c:v>1200</c:v>
                </c:pt>
                <c:pt idx="173">
                  <c:v>1200</c:v>
                </c:pt>
                <c:pt idx="174">
                  <c:v>1200</c:v>
                </c:pt>
                <c:pt idx="175">
                  <c:v>1200</c:v>
                </c:pt>
                <c:pt idx="176">
                  <c:v>1200</c:v>
                </c:pt>
                <c:pt idx="177">
                  <c:v>1200</c:v>
                </c:pt>
                <c:pt idx="178">
                  <c:v>1200</c:v>
                </c:pt>
                <c:pt idx="179">
                  <c:v>1200</c:v>
                </c:pt>
                <c:pt idx="180">
                  <c:v>1200</c:v>
                </c:pt>
                <c:pt idx="181">
                  <c:v>1200</c:v>
                </c:pt>
                <c:pt idx="182">
                  <c:v>1200</c:v>
                </c:pt>
                <c:pt idx="183">
                  <c:v>1200</c:v>
                </c:pt>
                <c:pt idx="184">
                  <c:v>1200</c:v>
                </c:pt>
                <c:pt idx="185">
                  <c:v>1200</c:v>
                </c:pt>
                <c:pt idx="186">
                  <c:v>1200</c:v>
                </c:pt>
                <c:pt idx="187">
                  <c:v>1200</c:v>
                </c:pt>
                <c:pt idx="188">
                  <c:v>1200</c:v>
                </c:pt>
                <c:pt idx="189">
                  <c:v>1200</c:v>
                </c:pt>
                <c:pt idx="190">
                  <c:v>1200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file2.txt!$G$1</c:f>
              <c:strCache>
                <c:ptCount val="1"/>
                <c:pt idx="0">
                  <c:v>CPU6</c:v>
                </c:pt>
              </c:strCache>
            </c:strRef>
          </c:tx>
          <c:marker>
            <c:symbol val="none"/>
          </c:marker>
          <c:val>
            <c:numRef>
              <c:f>file2.txt!$G$2:$G$192</c:f>
              <c:numCache>
                <c:formatCode>General</c:formatCode>
                <c:ptCount val="191"/>
                <c:pt idx="0">
                  <c:v>1200</c:v>
                </c:pt>
                <c:pt idx="1">
                  <c:v>1200</c:v>
                </c:pt>
                <c:pt idx="2">
                  <c:v>1200</c:v>
                </c:pt>
                <c:pt idx="3">
                  <c:v>1200</c:v>
                </c:pt>
                <c:pt idx="4">
                  <c:v>1200</c:v>
                </c:pt>
                <c:pt idx="5">
                  <c:v>1200</c:v>
                </c:pt>
                <c:pt idx="6">
                  <c:v>1200</c:v>
                </c:pt>
                <c:pt idx="7">
                  <c:v>1200</c:v>
                </c:pt>
                <c:pt idx="8">
                  <c:v>1200</c:v>
                </c:pt>
                <c:pt idx="9">
                  <c:v>1200</c:v>
                </c:pt>
                <c:pt idx="10">
                  <c:v>1200</c:v>
                </c:pt>
                <c:pt idx="11">
                  <c:v>1200</c:v>
                </c:pt>
                <c:pt idx="12">
                  <c:v>1200</c:v>
                </c:pt>
                <c:pt idx="13">
                  <c:v>1200</c:v>
                </c:pt>
                <c:pt idx="14">
                  <c:v>1200</c:v>
                </c:pt>
                <c:pt idx="15">
                  <c:v>1200</c:v>
                </c:pt>
                <c:pt idx="16">
                  <c:v>1200</c:v>
                </c:pt>
                <c:pt idx="17">
                  <c:v>1200</c:v>
                </c:pt>
                <c:pt idx="18">
                  <c:v>1200</c:v>
                </c:pt>
                <c:pt idx="19">
                  <c:v>1200</c:v>
                </c:pt>
                <c:pt idx="20">
                  <c:v>1200</c:v>
                </c:pt>
                <c:pt idx="21">
                  <c:v>1200</c:v>
                </c:pt>
                <c:pt idx="22">
                  <c:v>1200</c:v>
                </c:pt>
                <c:pt idx="23">
                  <c:v>1200</c:v>
                </c:pt>
                <c:pt idx="24">
                  <c:v>1200</c:v>
                </c:pt>
                <c:pt idx="25">
                  <c:v>1200</c:v>
                </c:pt>
                <c:pt idx="26">
                  <c:v>1200</c:v>
                </c:pt>
                <c:pt idx="27">
                  <c:v>1200</c:v>
                </c:pt>
                <c:pt idx="28">
                  <c:v>1200</c:v>
                </c:pt>
                <c:pt idx="29">
                  <c:v>1200</c:v>
                </c:pt>
                <c:pt idx="30">
                  <c:v>1200</c:v>
                </c:pt>
                <c:pt idx="31">
                  <c:v>1200</c:v>
                </c:pt>
                <c:pt idx="32">
                  <c:v>1200</c:v>
                </c:pt>
                <c:pt idx="33">
                  <c:v>1200</c:v>
                </c:pt>
                <c:pt idx="34">
                  <c:v>1200</c:v>
                </c:pt>
                <c:pt idx="35">
                  <c:v>1200</c:v>
                </c:pt>
                <c:pt idx="36">
                  <c:v>1200</c:v>
                </c:pt>
                <c:pt idx="37">
                  <c:v>1200</c:v>
                </c:pt>
                <c:pt idx="38">
                  <c:v>1200</c:v>
                </c:pt>
                <c:pt idx="39">
                  <c:v>1200</c:v>
                </c:pt>
                <c:pt idx="40">
                  <c:v>1200</c:v>
                </c:pt>
                <c:pt idx="41">
                  <c:v>1200</c:v>
                </c:pt>
                <c:pt idx="42">
                  <c:v>1200</c:v>
                </c:pt>
                <c:pt idx="43">
                  <c:v>1200</c:v>
                </c:pt>
                <c:pt idx="44">
                  <c:v>1200</c:v>
                </c:pt>
                <c:pt idx="45">
                  <c:v>1200</c:v>
                </c:pt>
                <c:pt idx="46">
                  <c:v>1200</c:v>
                </c:pt>
                <c:pt idx="47">
                  <c:v>1200</c:v>
                </c:pt>
                <c:pt idx="48">
                  <c:v>1200</c:v>
                </c:pt>
                <c:pt idx="49">
                  <c:v>1200</c:v>
                </c:pt>
                <c:pt idx="50">
                  <c:v>1200</c:v>
                </c:pt>
                <c:pt idx="51">
                  <c:v>1200</c:v>
                </c:pt>
                <c:pt idx="52">
                  <c:v>1200</c:v>
                </c:pt>
                <c:pt idx="53">
                  <c:v>1200</c:v>
                </c:pt>
                <c:pt idx="54">
                  <c:v>1200</c:v>
                </c:pt>
                <c:pt idx="55">
                  <c:v>1200</c:v>
                </c:pt>
                <c:pt idx="56">
                  <c:v>1200</c:v>
                </c:pt>
                <c:pt idx="57">
                  <c:v>1200</c:v>
                </c:pt>
                <c:pt idx="58">
                  <c:v>1200</c:v>
                </c:pt>
                <c:pt idx="59">
                  <c:v>1200</c:v>
                </c:pt>
                <c:pt idx="60">
                  <c:v>1200</c:v>
                </c:pt>
                <c:pt idx="61">
                  <c:v>1200</c:v>
                </c:pt>
                <c:pt idx="62">
                  <c:v>1200</c:v>
                </c:pt>
                <c:pt idx="63">
                  <c:v>1200</c:v>
                </c:pt>
                <c:pt idx="64">
                  <c:v>1200</c:v>
                </c:pt>
                <c:pt idx="65">
                  <c:v>1200</c:v>
                </c:pt>
                <c:pt idx="66">
                  <c:v>1200</c:v>
                </c:pt>
                <c:pt idx="67">
                  <c:v>1200</c:v>
                </c:pt>
                <c:pt idx="68">
                  <c:v>1200</c:v>
                </c:pt>
                <c:pt idx="69">
                  <c:v>1200</c:v>
                </c:pt>
                <c:pt idx="70">
                  <c:v>1200</c:v>
                </c:pt>
                <c:pt idx="71">
                  <c:v>1200</c:v>
                </c:pt>
                <c:pt idx="72">
                  <c:v>1200</c:v>
                </c:pt>
                <c:pt idx="73">
                  <c:v>1200</c:v>
                </c:pt>
                <c:pt idx="74">
                  <c:v>1200</c:v>
                </c:pt>
                <c:pt idx="75">
                  <c:v>1200</c:v>
                </c:pt>
                <c:pt idx="76">
                  <c:v>1200</c:v>
                </c:pt>
                <c:pt idx="77">
                  <c:v>1200</c:v>
                </c:pt>
                <c:pt idx="78">
                  <c:v>1200</c:v>
                </c:pt>
                <c:pt idx="79">
                  <c:v>1200</c:v>
                </c:pt>
                <c:pt idx="80">
                  <c:v>1200</c:v>
                </c:pt>
                <c:pt idx="81">
                  <c:v>1200</c:v>
                </c:pt>
                <c:pt idx="82">
                  <c:v>1200</c:v>
                </c:pt>
                <c:pt idx="83">
                  <c:v>1200</c:v>
                </c:pt>
                <c:pt idx="84">
                  <c:v>1200</c:v>
                </c:pt>
                <c:pt idx="85">
                  <c:v>1200</c:v>
                </c:pt>
                <c:pt idx="86">
                  <c:v>1200</c:v>
                </c:pt>
                <c:pt idx="87">
                  <c:v>1200</c:v>
                </c:pt>
                <c:pt idx="88">
                  <c:v>1200</c:v>
                </c:pt>
                <c:pt idx="89">
                  <c:v>1200</c:v>
                </c:pt>
                <c:pt idx="90">
                  <c:v>1200</c:v>
                </c:pt>
                <c:pt idx="91">
                  <c:v>1200</c:v>
                </c:pt>
                <c:pt idx="92">
                  <c:v>1200</c:v>
                </c:pt>
                <c:pt idx="93">
                  <c:v>1200</c:v>
                </c:pt>
                <c:pt idx="94">
                  <c:v>1200</c:v>
                </c:pt>
                <c:pt idx="95">
                  <c:v>1200</c:v>
                </c:pt>
                <c:pt idx="96">
                  <c:v>1200</c:v>
                </c:pt>
                <c:pt idx="97">
                  <c:v>1200</c:v>
                </c:pt>
                <c:pt idx="98">
                  <c:v>1200</c:v>
                </c:pt>
                <c:pt idx="99">
                  <c:v>1200</c:v>
                </c:pt>
                <c:pt idx="100">
                  <c:v>1200</c:v>
                </c:pt>
                <c:pt idx="101">
                  <c:v>1200</c:v>
                </c:pt>
                <c:pt idx="102">
                  <c:v>1200</c:v>
                </c:pt>
                <c:pt idx="103">
                  <c:v>1200</c:v>
                </c:pt>
                <c:pt idx="104">
                  <c:v>1200</c:v>
                </c:pt>
                <c:pt idx="105">
                  <c:v>1200</c:v>
                </c:pt>
                <c:pt idx="106">
                  <c:v>1200</c:v>
                </c:pt>
                <c:pt idx="107">
                  <c:v>1200</c:v>
                </c:pt>
                <c:pt idx="108">
                  <c:v>1200</c:v>
                </c:pt>
                <c:pt idx="109">
                  <c:v>1200</c:v>
                </c:pt>
                <c:pt idx="110">
                  <c:v>1200</c:v>
                </c:pt>
                <c:pt idx="111">
                  <c:v>1200</c:v>
                </c:pt>
                <c:pt idx="112">
                  <c:v>1200</c:v>
                </c:pt>
                <c:pt idx="113">
                  <c:v>1200</c:v>
                </c:pt>
                <c:pt idx="114">
                  <c:v>1200</c:v>
                </c:pt>
                <c:pt idx="115">
                  <c:v>1200</c:v>
                </c:pt>
                <c:pt idx="116">
                  <c:v>1200</c:v>
                </c:pt>
                <c:pt idx="117">
                  <c:v>1200</c:v>
                </c:pt>
                <c:pt idx="118">
                  <c:v>1200</c:v>
                </c:pt>
                <c:pt idx="119">
                  <c:v>1200</c:v>
                </c:pt>
                <c:pt idx="120">
                  <c:v>1200</c:v>
                </c:pt>
                <c:pt idx="121">
                  <c:v>1200</c:v>
                </c:pt>
                <c:pt idx="122">
                  <c:v>1200</c:v>
                </c:pt>
                <c:pt idx="123">
                  <c:v>1200</c:v>
                </c:pt>
                <c:pt idx="124">
                  <c:v>1200</c:v>
                </c:pt>
                <c:pt idx="125">
                  <c:v>1200</c:v>
                </c:pt>
                <c:pt idx="126">
                  <c:v>1200</c:v>
                </c:pt>
                <c:pt idx="127">
                  <c:v>1200</c:v>
                </c:pt>
                <c:pt idx="128">
                  <c:v>1200</c:v>
                </c:pt>
                <c:pt idx="129">
                  <c:v>1200</c:v>
                </c:pt>
                <c:pt idx="130">
                  <c:v>1200</c:v>
                </c:pt>
                <c:pt idx="131">
                  <c:v>1200</c:v>
                </c:pt>
                <c:pt idx="132">
                  <c:v>1200</c:v>
                </c:pt>
                <c:pt idx="133">
                  <c:v>1200</c:v>
                </c:pt>
                <c:pt idx="134">
                  <c:v>1200</c:v>
                </c:pt>
                <c:pt idx="135">
                  <c:v>1200</c:v>
                </c:pt>
                <c:pt idx="136">
                  <c:v>1200</c:v>
                </c:pt>
                <c:pt idx="137">
                  <c:v>1200</c:v>
                </c:pt>
                <c:pt idx="138">
                  <c:v>1200</c:v>
                </c:pt>
                <c:pt idx="139">
                  <c:v>1200</c:v>
                </c:pt>
                <c:pt idx="140">
                  <c:v>1200</c:v>
                </c:pt>
                <c:pt idx="141">
                  <c:v>1200</c:v>
                </c:pt>
                <c:pt idx="142">
                  <c:v>1200</c:v>
                </c:pt>
                <c:pt idx="143">
                  <c:v>1200</c:v>
                </c:pt>
                <c:pt idx="144">
                  <c:v>1200</c:v>
                </c:pt>
                <c:pt idx="145">
                  <c:v>1200</c:v>
                </c:pt>
                <c:pt idx="146">
                  <c:v>1200</c:v>
                </c:pt>
                <c:pt idx="147">
                  <c:v>1200</c:v>
                </c:pt>
                <c:pt idx="148">
                  <c:v>1200</c:v>
                </c:pt>
                <c:pt idx="149">
                  <c:v>1200</c:v>
                </c:pt>
                <c:pt idx="150">
                  <c:v>1200</c:v>
                </c:pt>
                <c:pt idx="151">
                  <c:v>1200</c:v>
                </c:pt>
                <c:pt idx="152">
                  <c:v>1200</c:v>
                </c:pt>
                <c:pt idx="153">
                  <c:v>1200</c:v>
                </c:pt>
                <c:pt idx="154">
                  <c:v>1200</c:v>
                </c:pt>
                <c:pt idx="155">
                  <c:v>1200</c:v>
                </c:pt>
                <c:pt idx="156">
                  <c:v>1200</c:v>
                </c:pt>
                <c:pt idx="157">
                  <c:v>1200</c:v>
                </c:pt>
                <c:pt idx="158">
                  <c:v>1200</c:v>
                </c:pt>
                <c:pt idx="159">
                  <c:v>1200</c:v>
                </c:pt>
                <c:pt idx="160">
                  <c:v>1200</c:v>
                </c:pt>
                <c:pt idx="161">
                  <c:v>1200</c:v>
                </c:pt>
                <c:pt idx="162">
                  <c:v>1200</c:v>
                </c:pt>
                <c:pt idx="163">
                  <c:v>1200</c:v>
                </c:pt>
                <c:pt idx="164">
                  <c:v>1200</c:v>
                </c:pt>
                <c:pt idx="165">
                  <c:v>1200</c:v>
                </c:pt>
                <c:pt idx="166">
                  <c:v>1200</c:v>
                </c:pt>
                <c:pt idx="167">
                  <c:v>1200</c:v>
                </c:pt>
                <c:pt idx="168">
                  <c:v>1200</c:v>
                </c:pt>
                <c:pt idx="169">
                  <c:v>1200</c:v>
                </c:pt>
                <c:pt idx="170">
                  <c:v>1200</c:v>
                </c:pt>
                <c:pt idx="171">
                  <c:v>1200</c:v>
                </c:pt>
                <c:pt idx="172">
                  <c:v>1200</c:v>
                </c:pt>
                <c:pt idx="173">
                  <c:v>1200</c:v>
                </c:pt>
                <c:pt idx="174">
                  <c:v>1200</c:v>
                </c:pt>
                <c:pt idx="175">
                  <c:v>1200</c:v>
                </c:pt>
                <c:pt idx="176">
                  <c:v>1200</c:v>
                </c:pt>
                <c:pt idx="177">
                  <c:v>1200</c:v>
                </c:pt>
                <c:pt idx="178">
                  <c:v>1200</c:v>
                </c:pt>
                <c:pt idx="179">
                  <c:v>1200</c:v>
                </c:pt>
                <c:pt idx="180">
                  <c:v>1200</c:v>
                </c:pt>
                <c:pt idx="181">
                  <c:v>1200</c:v>
                </c:pt>
                <c:pt idx="182">
                  <c:v>1200</c:v>
                </c:pt>
                <c:pt idx="183">
                  <c:v>1200</c:v>
                </c:pt>
                <c:pt idx="184">
                  <c:v>1200</c:v>
                </c:pt>
                <c:pt idx="185">
                  <c:v>1200</c:v>
                </c:pt>
                <c:pt idx="186">
                  <c:v>1200</c:v>
                </c:pt>
                <c:pt idx="187">
                  <c:v>1200</c:v>
                </c:pt>
                <c:pt idx="188">
                  <c:v>1200</c:v>
                </c:pt>
                <c:pt idx="189">
                  <c:v>1200</c:v>
                </c:pt>
                <c:pt idx="190">
                  <c:v>1200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file2.txt!$H$1</c:f>
              <c:strCache>
                <c:ptCount val="1"/>
                <c:pt idx="0">
                  <c:v>CPU7</c:v>
                </c:pt>
              </c:strCache>
            </c:strRef>
          </c:tx>
          <c:marker>
            <c:symbol val="none"/>
          </c:marker>
          <c:val>
            <c:numRef>
              <c:f>file2.txt!$H$2:$H$192</c:f>
              <c:numCache>
                <c:formatCode>General</c:formatCode>
                <c:ptCount val="191"/>
                <c:pt idx="0">
                  <c:v>1200</c:v>
                </c:pt>
                <c:pt idx="1">
                  <c:v>1200</c:v>
                </c:pt>
                <c:pt idx="2">
                  <c:v>1200</c:v>
                </c:pt>
                <c:pt idx="3">
                  <c:v>1200</c:v>
                </c:pt>
                <c:pt idx="4">
                  <c:v>1200</c:v>
                </c:pt>
                <c:pt idx="5">
                  <c:v>1200</c:v>
                </c:pt>
                <c:pt idx="6">
                  <c:v>1200</c:v>
                </c:pt>
                <c:pt idx="7">
                  <c:v>1200</c:v>
                </c:pt>
                <c:pt idx="8">
                  <c:v>1200</c:v>
                </c:pt>
                <c:pt idx="9">
                  <c:v>1200</c:v>
                </c:pt>
                <c:pt idx="10">
                  <c:v>1200</c:v>
                </c:pt>
                <c:pt idx="11">
                  <c:v>1200</c:v>
                </c:pt>
                <c:pt idx="12">
                  <c:v>1200</c:v>
                </c:pt>
                <c:pt idx="13">
                  <c:v>1200</c:v>
                </c:pt>
                <c:pt idx="14">
                  <c:v>1200</c:v>
                </c:pt>
                <c:pt idx="15">
                  <c:v>1200</c:v>
                </c:pt>
                <c:pt idx="16">
                  <c:v>1200</c:v>
                </c:pt>
                <c:pt idx="17">
                  <c:v>1200</c:v>
                </c:pt>
                <c:pt idx="18">
                  <c:v>1200</c:v>
                </c:pt>
                <c:pt idx="19">
                  <c:v>1200</c:v>
                </c:pt>
                <c:pt idx="20">
                  <c:v>1200</c:v>
                </c:pt>
                <c:pt idx="21">
                  <c:v>1200</c:v>
                </c:pt>
                <c:pt idx="22">
                  <c:v>1200</c:v>
                </c:pt>
                <c:pt idx="23">
                  <c:v>1200</c:v>
                </c:pt>
                <c:pt idx="24">
                  <c:v>1200</c:v>
                </c:pt>
                <c:pt idx="25">
                  <c:v>1200</c:v>
                </c:pt>
                <c:pt idx="26">
                  <c:v>1200</c:v>
                </c:pt>
                <c:pt idx="27">
                  <c:v>1200</c:v>
                </c:pt>
                <c:pt idx="28">
                  <c:v>1200</c:v>
                </c:pt>
                <c:pt idx="29">
                  <c:v>1200</c:v>
                </c:pt>
                <c:pt idx="30">
                  <c:v>1200</c:v>
                </c:pt>
                <c:pt idx="31">
                  <c:v>1200</c:v>
                </c:pt>
                <c:pt idx="32">
                  <c:v>1200</c:v>
                </c:pt>
                <c:pt idx="33">
                  <c:v>1200</c:v>
                </c:pt>
                <c:pt idx="34">
                  <c:v>1200</c:v>
                </c:pt>
                <c:pt idx="35">
                  <c:v>1200</c:v>
                </c:pt>
                <c:pt idx="36">
                  <c:v>1200</c:v>
                </c:pt>
                <c:pt idx="37">
                  <c:v>1200</c:v>
                </c:pt>
                <c:pt idx="38">
                  <c:v>1200</c:v>
                </c:pt>
                <c:pt idx="39">
                  <c:v>1200</c:v>
                </c:pt>
                <c:pt idx="40">
                  <c:v>1200</c:v>
                </c:pt>
                <c:pt idx="41">
                  <c:v>1200</c:v>
                </c:pt>
                <c:pt idx="42">
                  <c:v>1200</c:v>
                </c:pt>
                <c:pt idx="43">
                  <c:v>1200</c:v>
                </c:pt>
                <c:pt idx="44">
                  <c:v>1200</c:v>
                </c:pt>
                <c:pt idx="45">
                  <c:v>1200</c:v>
                </c:pt>
                <c:pt idx="46">
                  <c:v>1200</c:v>
                </c:pt>
                <c:pt idx="47">
                  <c:v>1200</c:v>
                </c:pt>
                <c:pt idx="48">
                  <c:v>1200</c:v>
                </c:pt>
                <c:pt idx="49">
                  <c:v>1200</c:v>
                </c:pt>
                <c:pt idx="50">
                  <c:v>1200</c:v>
                </c:pt>
                <c:pt idx="51">
                  <c:v>1200</c:v>
                </c:pt>
                <c:pt idx="52">
                  <c:v>1200</c:v>
                </c:pt>
                <c:pt idx="53">
                  <c:v>1200</c:v>
                </c:pt>
                <c:pt idx="54">
                  <c:v>1200</c:v>
                </c:pt>
                <c:pt idx="55">
                  <c:v>1200</c:v>
                </c:pt>
                <c:pt idx="56">
                  <c:v>1200</c:v>
                </c:pt>
                <c:pt idx="57">
                  <c:v>1200</c:v>
                </c:pt>
                <c:pt idx="58">
                  <c:v>1200</c:v>
                </c:pt>
                <c:pt idx="59">
                  <c:v>1200</c:v>
                </c:pt>
                <c:pt idx="60">
                  <c:v>1200</c:v>
                </c:pt>
                <c:pt idx="61">
                  <c:v>1200</c:v>
                </c:pt>
                <c:pt idx="62">
                  <c:v>1200</c:v>
                </c:pt>
                <c:pt idx="63">
                  <c:v>1200</c:v>
                </c:pt>
                <c:pt idx="64">
                  <c:v>1200</c:v>
                </c:pt>
                <c:pt idx="65">
                  <c:v>1200</c:v>
                </c:pt>
                <c:pt idx="66">
                  <c:v>1200</c:v>
                </c:pt>
                <c:pt idx="67">
                  <c:v>1200</c:v>
                </c:pt>
                <c:pt idx="68">
                  <c:v>1200</c:v>
                </c:pt>
                <c:pt idx="69">
                  <c:v>1200</c:v>
                </c:pt>
                <c:pt idx="70">
                  <c:v>1200</c:v>
                </c:pt>
                <c:pt idx="71">
                  <c:v>1200</c:v>
                </c:pt>
                <c:pt idx="72">
                  <c:v>1200</c:v>
                </c:pt>
                <c:pt idx="73">
                  <c:v>1200</c:v>
                </c:pt>
                <c:pt idx="74">
                  <c:v>1200</c:v>
                </c:pt>
                <c:pt idx="75">
                  <c:v>1200</c:v>
                </c:pt>
                <c:pt idx="76">
                  <c:v>1200</c:v>
                </c:pt>
                <c:pt idx="77">
                  <c:v>1200</c:v>
                </c:pt>
                <c:pt idx="78">
                  <c:v>1200</c:v>
                </c:pt>
                <c:pt idx="79">
                  <c:v>1200</c:v>
                </c:pt>
                <c:pt idx="80">
                  <c:v>1200</c:v>
                </c:pt>
                <c:pt idx="81">
                  <c:v>1200</c:v>
                </c:pt>
                <c:pt idx="82">
                  <c:v>1200</c:v>
                </c:pt>
                <c:pt idx="83">
                  <c:v>1200</c:v>
                </c:pt>
                <c:pt idx="84">
                  <c:v>1200</c:v>
                </c:pt>
                <c:pt idx="85">
                  <c:v>1200</c:v>
                </c:pt>
                <c:pt idx="86">
                  <c:v>1200</c:v>
                </c:pt>
                <c:pt idx="87">
                  <c:v>1200</c:v>
                </c:pt>
                <c:pt idx="88">
                  <c:v>1200</c:v>
                </c:pt>
                <c:pt idx="89">
                  <c:v>1200</c:v>
                </c:pt>
                <c:pt idx="90">
                  <c:v>1200</c:v>
                </c:pt>
                <c:pt idx="91">
                  <c:v>1200</c:v>
                </c:pt>
                <c:pt idx="92">
                  <c:v>1200</c:v>
                </c:pt>
                <c:pt idx="93">
                  <c:v>1200</c:v>
                </c:pt>
                <c:pt idx="94">
                  <c:v>1200</c:v>
                </c:pt>
                <c:pt idx="95">
                  <c:v>1200</c:v>
                </c:pt>
                <c:pt idx="96">
                  <c:v>1200</c:v>
                </c:pt>
                <c:pt idx="97">
                  <c:v>1200</c:v>
                </c:pt>
                <c:pt idx="98">
                  <c:v>1200</c:v>
                </c:pt>
                <c:pt idx="99">
                  <c:v>1200</c:v>
                </c:pt>
                <c:pt idx="100">
                  <c:v>1200</c:v>
                </c:pt>
                <c:pt idx="101">
                  <c:v>1200</c:v>
                </c:pt>
                <c:pt idx="102">
                  <c:v>1200</c:v>
                </c:pt>
                <c:pt idx="103">
                  <c:v>1200</c:v>
                </c:pt>
                <c:pt idx="104">
                  <c:v>1200</c:v>
                </c:pt>
                <c:pt idx="105">
                  <c:v>1200</c:v>
                </c:pt>
                <c:pt idx="106">
                  <c:v>1200</c:v>
                </c:pt>
                <c:pt idx="107">
                  <c:v>1200</c:v>
                </c:pt>
                <c:pt idx="108">
                  <c:v>1200</c:v>
                </c:pt>
                <c:pt idx="109">
                  <c:v>1200</c:v>
                </c:pt>
                <c:pt idx="110">
                  <c:v>1200</c:v>
                </c:pt>
                <c:pt idx="111">
                  <c:v>1200</c:v>
                </c:pt>
                <c:pt idx="112">
                  <c:v>1200</c:v>
                </c:pt>
                <c:pt idx="113">
                  <c:v>1200</c:v>
                </c:pt>
                <c:pt idx="114">
                  <c:v>1200</c:v>
                </c:pt>
                <c:pt idx="115">
                  <c:v>1200</c:v>
                </c:pt>
                <c:pt idx="116">
                  <c:v>1200</c:v>
                </c:pt>
                <c:pt idx="117">
                  <c:v>1200</c:v>
                </c:pt>
                <c:pt idx="118">
                  <c:v>1200</c:v>
                </c:pt>
                <c:pt idx="119">
                  <c:v>1200</c:v>
                </c:pt>
                <c:pt idx="120">
                  <c:v>1200</c:v>
                </c:pt>
                <c:pt idx="121">
                  <c:v>1200</c:v>
                </c:pt>
                <c:pt idx="122">
                  <c:v>1200</c:v>
                </c:pt>
                <c:pt idx="123">
                  <c:v>1200</c:v>
                </c:pt>
                <c:pt idx="124">
                  <c:v>1200</c:v>
                </c:pt>
                <c:pt idx="125">
                  <c:v>1200</c:v>
                </c:pt>
                <c:pt idx="126">
                  <c:v>1200</c:v>
                </c:pt>
                <c:pt idx="127">
                  <c:v>1200</c:v>
                </c:pt>
                <c:pt idx="128">
                  <c:v>1200</c:v>
                </c:pt>
                <c:pt idx="129">
                  <c:v>1200</c:v>
                </c:pt>
                <c:pt idx="130">
                  <c:v>1200</c:v>
                </c:pt>
                <c:pt idx="131">
                  <c:v>1200</c:v>
                </c:pt>
                <c:pt idx="132">
                  <c:v>1200</c:v>
                </c:pt>
                <c:pt idx="133">
                  <c:v>1200</c:v>
                </c:pt>
                <c:pt idx="134">
                  <c:v>1200</c:v>
                </c:pt>
                <c:pt idx="135">
                  <c:v>1200</c:v>
                </c:pt>
                <c:pt idx="136">
                  <c:v>1200</c:v>
                </c:pt>
                <c:pt idx="137">
                  <c:v>1200</c:v>
                </c:pt>
                <c:pt idx="138">
                  <c:v>1200</c:v>
                </c:pt>
                <c:pt idx="139">
                  <c:v>1200</c:v>
                </c:pt>
                <c:pt idx="140">
                  <c:v>1200</c:v>
                </c:pt>
                <c:pt idx="141">
                  <c:v>1200</c:v>
                </c:pt>
                <c:pt idx="142">
                  <c:v>1200</c:v>
                </c:pt>
                <c:pt idx="143">
                  <c:v>1200</c:v>
                </c:pt>
                <c:pt idx="144">
                  <c:v>1200</c:v>
                </c:pt>
                <c:pt idx="145">
                  <c:v>1200</c:v>
                </c:pt>
                <c:pt idx="146">
                  <c:v>1200</c:v>
                </c:pt>
                <c:pt idx="147">
                  <c:v>1200</c:v>
                </c:pt>
                <c:pt idx="148">
                  <c:v>1200</c:v>
                </c:pt>
                <c:pt idx="149">
                  <c:v>1200</c:v>
                </c:pt>
                <c:pt idx="150">
                  <c:v>1200</c:v>
                </c:pt>
                <c:pt idx="151">
                  <c:v>1200</c:v>
                </c:pt>
                <c:pt idx="152">
                  <c:v>1200</c:v>
                </c:pt>
                <c:pt idx="153">
                  <c:v>1200</c:v>
                </c:pt>
                <c:pt idx="154">
                  <c:v>1200</c:v>
                </c:pt>
                <c:pt idx="155">
                  <c:v>1200</c:v>
                </c:pt>
                <c:pt idx="156">
                  <c:v>1200</c:v>
                </c:pt>
                <c:pt idx="157">
                  <c:v>1200</c:v>
                </c:pt>
                <c:pt idx="158">
                  <c:v>1200</c:v>
                </c:pt>
                <c:pt idx="159">
                  <c:v>1200</c:v>
                </c:pt>
                <c:pt idx="160">
                  <c:v>1200</c:v>
                </c:pt>
                <c:pt idx="161">
                  <c:v>1200</c:v>
                </c:pt>
                <c:pt idx="162">
                  <c:v>1200</c:v>
                </c:pt>
                <c:pt idx="163">
                  <c:v>1200</c:v>
                </c:pt>
                <c:pt idx="164">
                  <c:v>1200</c:v>
                </c:pt>
                <c:pt idx="165">
                  <c:v>1200</c:v>
                </c:pt>
                <c:pt idx="166">
                  <c:v>1200</c:v>
                </c:pt>
                <c:pt idx="167">
                  <c:v>1200</c:v>
                </c:pt>
                <c:pt idx="168">
                  <c:v>1200</c:v>
                </c:pt>
                <c:pt idx="169">
                  <c:v>1200</c:v>
                </c:pt>
                <c:pt idx="170">
                  <c:v>1200</c:v>
                </c:pt>
                <c:pt idx="171">
                  <c:v>1200</c:v>
                </c:pt>
                <c:pt idx="172">
                  <c:v>1200</c:v>
                </c:pt>
                <c:pt idx="173">
                  <c:v>1200</c:v>
                </c:pt>
                <c:pt idx="174">
                  <c:v>1200</c:v>
                </c:pt>
                <c:pt idx="175">
                  <c:v>1200</c:v>
                </c:pt>
                <c:pt idx="176">
                  <c:v>1200</c:v>
                </c:pt>
                <c:pt idx="177">
                  <c:v>1200</c:v>
                </c:pt>
                <c:pt idx="178">
                  <c:v>1200</c:v>
                </c:pt>
                <c:pt idx="179">
                  <c:v>1200</c:v>
                </c:pt>
                <c:pt idx="180">
                  <c:v>1200</c:v>
                </c:pt>
                <c:pt idx="181">
                  <c:v>1200</c:v>
                </c:pt>
                <c:pt idx="182">
                  <c:v>1200</c:v>
                </c:pt>
                <c:pt idx="183">
                  <c:v>1200</c:v>
                </c:pt>
                <c:pt idx="184">
                  <c:v>1200</c:v>
                </c:pt>
                <c:pt idx="185">
                  <c:v>1200</c:v>
                </c:pt>
                <c:pt idx="186">
                  <c:v>1200</c:v>
                </c:pt>
                <c:pt idx="187">
                  <c:v>1200</c:v>
                </c:pt>
                <c:pt idx="188">
                  <c:v>1200</c:v>
                </c:pt>
                <c:pt idx="189">
                  <c:v>1200</c:v>
                </c:pt>
                <c:pt idx="190">
                  <c:v>1200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063040"/>
        <c:axId val="93069312"/>
      </c:lineChart>
      <c:catAx>
        <c:axId val="930630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</a:t>
                </a:r>
                <a:r>
                  <a:rPr lang="en-US" baseline="0"/>
                  <a:t> (s)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3069312"/>
        <c:crosses val="autoZero"/>
        <c:auto val="1"/>
        <c:lblAlgn val="ctr"/>
        <c:lblOffset val="100"/>
        <c:noMultiLvlLbl val="0"/>
      </c:catAx>
      <c:valAx>
        <c:axId val="930693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Frequency (MHz)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30630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2956962025316461"/>
          <c:y val="0.14238410596026491"/>
          <c:w val="0.14784409073818774"/>
          <c:h val="0.70529801324503316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file2.txt!$I$1</c:f>
              <c:strCache>
                <c:ptCount val="1"/>
                <c:pt idx="0">
                  <c:v>A15</c:v>
                </c:pt>
              </c:strCache>
            </c:strRef>
          </c:tx>
          <c:marker>
            <c:symbol val="none"/>
          </c:marker>
          <c:val>
            <c:numRef>
              <c:f>file2.txt!$I$2:$I$192</c:f>
              <c:numCache>
                <c:formatCode>General</c:formatCode>
                <c:ptCount val="191"/>
                <c:pt idx="0">
                  <c:v>0.27094800000000002</c:v>
                </c:pt>
                <c:pt idx="1">
                  <c:v>0.26993699999999998</c:v>
                </c:pt>
                <c:pt idx="2">
                  <c:v>0.27094800000000002</c:v>
                </c:pt>
                <c:pt idx="3">
                  <c:v>0.27094800000000002</c:v>
                </c:pt>
                <c:pt idx="4">
                  <c:v>0.85054399999999997</c:v>
                </c:pt>
                <c:pt idx="5">
                  <c:v>0.84368399999999999</c:v>
                </c:pt>
                <c:pt idx="6">
                  <c:v>0.27398099999999997</c:v>
                </c:pt>
                <c:pt idx="7">
                  <c:v>0.27195900000000001</c:v>
                </c:pt>
                <c:pt idx="8">
                  <c:v>0.81042400000000003</c:v>
                </c:pt>
                <c:pt idx="9">
                  <c:v>0.27296999999999999</c:v>
                </c:pt>
                <c:pt idx="10">
                  <c:v>0.29116799999999998</c:v>
                </c:pt>
                <c:pt idx="11">
                  <c:v>0.27296999999999999</c:v>
                </c:pt>
                <c:pt idx="12">
                  <c:v>0.27195900000000001</c:v>
                </c:pt>
                <c:pt idx="13">
                  <c:v>0.27296999999999999</c:v>
                </c:pt>
                <c:pt idx="14">
                  <c:v>0.27094800000000002</c:v>
                </c:pt>
                <c:pt idx="15">
                  <c:v>0.268926</c:v>
                </c:pt>
                <c:pt idx="16">
                  <c:v>0.70640999999999998</c:v>
                </c:pt>
                <c:pt idx="17">
                  <c:v>0.70340400000000003</c:v>
                </c:pt>
                <c:pt idx="18">
                  <c:v>0.80560799999999999</c:v>
                </c:pt>
                <c:pt idx="19">
                  <c:v>0.90871800000000003</c:v>
                </c:pt>
                <c:pt idx="20">
                  <c:v>0.91072399999999998</c:v>
                </c:pt>
                <c:pt idx="21">
                  <c:v>0.91172699999999995</c:v>
                </c:pt>
                <c:pt idx="22">
                  <c:v>0.91172699999999995</c:v>
                </c:pt>
                <c:pt idx="23">
                  <c:v>0.91072399999999998</c:v>
                </c:pt>
                <c:pt idx="24">
                  <c:v>0.91072399999999998</c:v>
                </c:pt>
                <c:pt idx="25">
                  <c:v>0.91072399999999998</c:v>
                </c:pt>
                <c:pt idx="26">
                  <c:v>0.91072399999999998</c:v>
                </c:pt>
                <c:pt idx="27">
                  <c:v>0.90981599999999996</c:v>
                </c:pt>
                <c:pt idx="28">
                  <c:v>0.909721</c:v>
                </c:pt>
                <c:pt idx="29">
                  <c:v>0.90881400000000001</c:v>
                </c:pt>
                <c:pt idx="30">
                  <c:v>0.90871800000000003</c:v>
                </c:pt>
                <c:pt idx="31">
                  <c:v>0.90871800000000003</c:v>
                </c:pt>
                <c:pt idx="32">
                  <c:v>0.90871800000000003</c:v>
                </c:pt>
                <c:pt idx="33">
                  <c:v>0.90871800000000003</c:v>
                </c:pt>
                <c:pt idx="34">
                  <c:v>0.90681</c:v>
                </c:pt>
                <c:pt idx="35">
                  <c:v>0.90681</c:v>
                </c:pt>
                <c:pt idx="36">
                  <c:v>0.90771500000000005</c:v>
                </c:pt>
                <c:pt idx="37">
                  <c:v>0.90771500000000005</c:v>
                </c:pt>
                <c:pt idx="38">
                  <c:v>0.90671199999999996</c:v>
                </c:pt>
                <c:pt idx="39">
                  <c:v>0.90671199999999996</c:v>
                </c:pt>
                <c:pt idx="40">
                  <c:v>0.904806</c:v>
                </c:pt>
                <c:pt idx="41">
                  <c:v>0.90470600000000001</c:v>
                </c:pt>
                <c:pt idx="42">
                  <c:v>0.90269999999999995</c:v>
                </c:pt>
                <c:pt idx="43">
                  <c:v>0.89879399999999998</c:v>
                </c:pt>
                <c:pt idx="44">
                  <c:v>0.89668199999999998</c:v>
                </c:pt>
                <c:pt idx="45">
                  <c:v>0.89467600000000003</c:v>
                </c:pt>
                <c:pt idx="46">
                  <c:v>0.88376399999999999</c:v>
                </c:pt>
                <c:pt idx="47">
                  <c:v>0.87474600000000002</c:v>
                </c:pt>
                <c:pt idx="48">
                  <c:v>0.86673</c:v>
                </c:pt>
                <c:pt idx="49">
                  <c:v>0.85670999999999997</c:v>
                </c:pt>
                <c:pt idx="50">
                  <c:v>0.83867400000000003</c:v>
                </c:pt>
                <c:pt idx="51">
                  <c:v>0.828654</c:v>
                </c:pt>
                <c:pt idx="52">
                  <c:v>0.81662999999999997</c:v>
                </c:pt>
                <c:pt idx="53">
                  <c:v>0.807612</c:v>
                </c:pt>
                <c:pt idx="54">
                  <c:v>0.79859400000000003</c:v>
                </c:pt>
                <c:pt idx="55">
                  <c:v>0.79157999999999995</c:v>
                </c:pt>
                <c:pt idx="56">
                  <c:v>0.78456599999999999</c:v>
                </c:pt>
                <c:pt idx="57">
                  <c:v>0.78055799999999997</c:v>
                </c:pt>
                <c:pt idx="58">
                  <c:v>0.77554800000000002</c:v>
                </c:pt>
                <c:pt idx="59">
                  <c:v>0.77053799999999995</c:v>
                </c:pt>
                <c:pt idx="60">
                  <c:v>0.76552799999999999</c:v>
                </c:pt>
                <c:pt idx="61">
                  <c:v>0.76252200000000003</c:v>
                </c:pt>
                <c:pt idx="62">
                  <c:v>0.76151999999999997</c:v>
                </c:pt>
                <c:pt idx="63">
                  <c:v>0.75851400000000002</c:v>
                </c:pt>
                <c:pt idx="64">
                  <c:v>0.75550799999999996</c:v>
                </c:pt>
                <c:pt idx="65">
                  <c:v>0.752502</c:v>
                </c:pt>
                <c:pt idx="66">
                  <c:v>0.750498</c:v>
                </c:pt>
                <c:pt idx="67">
                  <c:v>0.74749200000000005</c:v>
                </c:pt>
                <c:pt idx="68">
                  <c:v>0.74548800000000004</c:v>
                </c:pt>
                <c:pt idx="69">
                  <c:v>0.74448599999999998</c:v>
                </c:pt>
                <c:pt idx="70">
                  <c:v>0.74348400000000003</c:v>
                </c:pt>
                <c:pt idx="71">
                  <c:v>0.74221999999999999</c:v>
                </c:pt>
                <c:pt idx="72">
                  <c:v>0.73947600000000002</c:v>
                </c:pt>
                <c:pt idx="73">
                  <c:v>0.73847399999999996</c:v>
                </c:pt>
                <c:pt idx="74">
                  <c:v>0.74047799999999997</c:v>
                </c:pt>
                <c:pt idx="75">
                  <c:v>0.73847399999999996</c:v>
                </c:pt>
                <c:pt idx="76">
                  <c:v>0.73646999999999996</c:v>
                </c:pt>
                <c:pt idx="77">
                  <c:v>0.73546800000000001</c:v>
                </c:pt>
                <c:pt idx="78">
                  <c:v>0.733464</c:v>
                </c:pt>
                <c:pt idx="79">
                  <c:v>0.733464</c:v>
                </c:pt>
                <c:pt idx="80">
                  <c:v>0.73045800000000005</c:v>
                </c:pt>
                <c:pt idx="81">
                  <c:v>0.73045800000000005</c:v>
                </c:pt>
                <c:pt idx="82">
                  <c:v>0.72745199999999999</c:v>
                </c:pt>
                <c:pt idx="83">
                  <c:v>0.72945599999999999</c:v>
                </c:pt>
                <c:pt idx="84">
                  <c:v>0.72645000000000004</c:v>
                </c:pt>
                <c:pt idx="85">
                  <c:v>0.72544799999999998</c:v>
                </c:pt>
                <c:pt idx="86">
                  <c:v>0.72544799999999998</c:v>
                </c:pt>
                <c:pt idx="87">
                  <c:v>0.72544799999999998</c:v>
                </c:pt>
                <c:pt idx="88">
                  <c:v>0.72244200000000003</c:v>
                </c:pt>
                <c:pt idx="89">
                  <c:v>0.723163</c:v>
                </c:pt>
                <c:pt idx="90">
                  <c:v>0.72244200000000003</c:v>
                </c:pt>
                <c:pt idx="91">
                  <c:v>0.72143999999999997</c:v>
                </c:pt>
                <c:pt idx="92">
                  <c:v>0.72143999999999997</c:v>
                </c:pt>
                <c:pt idx="93">
                  <c:v>0.71943599999999996</c:v>
                </c:pt>
                <c:pt idx="94">
                  <c:v>0.71843400000000002</c:v>
                </c:pt>
                <c:pt idx="95">
                  <c:v>0.73446599999999995</c:v>
                </c:pt>
                <c:pt idx="96">
                  <c:v>0.71843400000000002</c:v>
                </c:pt>
                <c:pt idx="97">
                  <c:v>0.71843400000000002</c:v>
                </c:pt>
                <c:pt idx="98">
                  <c:v>0.71743199999999996</c:v>
                </c:pt>
                <c:pt idx="99">
                  <c:v>0.71743199999999996</c:v>
                </c:pt>
                <c:pt idx="100">
                  <c:v>0.71643000000000001</c:v>
                </c:pt>
                <c:pt idx="101">
                  <c:v>0.71542799999999995</c:v>
                </c:pt>
                <c:pt idx="102">
                  <c:v>0.71442600000000001</c:v>
                </c:pt>
                <c:pt idx="103">
                  <c:v>0.71542799999999995</c:v>
                </c:pt>
                <c:pt idx="104">
                  <c:v>0.71542799999999995</c:v>
                </c:pt>
                <c:pt idx="105">
                  <c:v>0.71342399999999995</c:v>
                </c:pt>
                <c:pt idx="106">
                  <c:v>0.71342399999999995</c:v>
                </c:pt>
                <c:pt idx="107">
                  <c:v>0.71342399999999995</c:v>
                </c:pt>
                <c:pt idx="108">
                  <c:v>0.71342399999999995</c:v>
                </c:pt>
                <c:pt idx="109">
                  <c:v>0.71442600000000001</c:v>
                </c:pt>
                <c:pt idx="110">
                  <c:v>0.71342399999999995</c:v>
                </c:pt>
                <c:pt idx="111">
                  <c:v>0.712422</c:v>
                </c:pt>
                <c:pt idx="112">
                  <c:v>0.750498</c:v>
                </c:pt>
                <c:pt idx="113">
                  <c:v>0.712422</c:v>
                </c:pt>
                <c:pt idx="114">
                  <c:v>0.71142000000000005</c:v>
                </c:pt>
                <c:pt idx="115">
                  <c:v>0.71041799999999999</c:v>
                </c:pt>
                <c:pt idx="116">
                  <c:v>0.71142000000000005</c:v>
                </c:pt>
                <c:pt idx="117">
                  <c:v>0.71041799999999999</c:v>
                </c:pt>
                <c:pt idx="118">
                  <c:v>0.70941600000000005</c:v>
                </c:pt>
                <c:pt idx="119">
                  <c:v>0.71041799999999999</c:v>
                </c:pt>
                <c:pt idx="120">
                  <c:v>0.70841399999999999</c:v>
                </c:pt>
                <c:pt idx="121">
                  <c:v>0.70941600000000005</c:v>
                </c:pt>
                <c:pt idx="122">
                  <c:v>0.70741200000000004</c:v>
                </c:pt>
                <c:pt idx="123">
                  <c:v>0.70741200000000004</c:v>
                </c:pt>
                <c:pt idx="124">
                  <c:v>0.70640999999999998</c:v>
                </c:pt>
                <c:pt idx="125">
                  <c:v>0.70741200000000004</c:v>
                </c:pt>
                <c:pt idx="126">
                  <c:v>0.70640999999999998</c:v>
                </c:pt>
                <c:pt idx="127">
                  <c:v>0.70640999999999998</c:v>
                </c:pt>
                <c:pt idx="128">
                  <c:v>0.70640999999999998</c:v>
                </c:pt>
                <c:pt idx="129">
                  <c:v>0.70640999999999998</c:v>
                </c:pt>
                <c:pt idx="130">
                  <c:v>0.70640999999999998</c:v>
                </c:pt>
                <c:pt idx="131">
                  <c:v>0.70440599999999998</c:v>
                </c:pt>
                <c:pt idx="132">
                  <c:v>0.70440599999999998</c:v>
                </c:pt>
                <c:pt idx="133">
                  <c:v>0.70440599999999998</c:v>
                </c:pt>
                <c:pt idx="134">
                  <c:v>0.70540800000000004</c:v>
                </c:pt>
                <c:pt idx="135">
                  <c:v>0.70440599999999998</c:v>
                </c:pt>
                <c:pt idx="136">
                  <c:v>0.70540800000000004</c:v>
                </c:pt>
                <c:pt idx="137">
                  <c:v>0.70540800000000004</c:v>
                </c:pt>
                <c:pt idx="138">
                  <c:v>0.70440599999999998</c:v>
                </c:pt>
                <c:pt idx="139">
                  <c:v>0.70440599999999998</c:v>
                </c:pt>
                <c:pt idx="140">
                  <c:v>0.70440599999999998</c:v>
                </c:pt>
                <c:pt idx="141">
                  <c:v>0.70440599999999998</c:v>
                </c:pt>
                <c:pt idx="142">
                  <c:v>0.70440599999999998</c:v>
                </c:pt>
                <c:pt idx="143">
                  <c:v>0.70440599999999998</c:v>
                </c:pt>
                <c:pt idx="144">
                  <c:v>0.70440599999999998</c:v>
                </c:pt>
                <c:pt idx="145">
                  <c:v>0.70440599999999998</c:v>
                </c:pt>
                <c:pt idx="146">
                  <c:v>0.70440599999999998</c:v>
                </c:pt>
                <c:pt idx="147">
                  <c:v>0.70440599999999998</c:v>
                </c:pt>
                <c:pt idx="148">
                  <c:v>0.70340400000000003</c:v>
                </c:pt>
                <c:pt idx="149">
                  <c:v>0.70340400000000003</c:v>
                </c:pt>
                <c:pt idx="150">
                  <c:v>0.70340400000000003</c:v>
                </c:pt>
                <c:pt idx="151">
                  <c:v>0.70240199999999997</c:v>
                </c:pt>
                <c:pt idx="152">
                  <c:v>0.70540800000000004</c:v>
                </c:pt>
                <c:pt idx="153">
                  <c:v>0.70140000000000002</c:v>
                </c:pt>
                <c:pt idx="154">
                  <c:v>0.70140000000000002</c:v>
                </c:pt>
                <c:pt idx="155">
                  <c:v>0.70140000000000002</c:v>
                </c:pt>
                <c:pt idx="156">
                  <c:v>0.70140000000000002</c:v>
                </c:pt>
                <c:pt idx="157">
                  <c:v>0.70140000000000002</c:v>
                </c:pt>
                <c:pt idx="158">
                  <c:v>0.70140000000000002</c:v>
                </c:pt>
                <c:pt idx="159">
                  <c:v>0.70039799999999997</c:v>
                </c:pt>
                <c:pt idx="160">
                  <c:v>0.69939600000000002</c:v>
                </c:pt>
                <c:pt idx="161">
                  <c:v>0.70039799999999997</c:v>
                </c:pt>
                <c:pt idx="162">
                  <c:v>0.70140000000000002</c:v>
                </c:pt>
                <c:pt idx="163">
                  <c:v>0.70140000000000002</c:v>
                </c:pt>
                <c:pt idx="164">
                  <c:v>0.70039799999999997</c:v>
                </c:pt>
                <c:pt idx="165">
                  <c:v>0.70140000000000002</c:v>
                </c:pt>
                <c:pt idx="166">
                  <c:v>0.70140000000000002</c:v>
                </c:pt>
                <c:pt idx="167">
                  <c:v>0.70140000000000002</c:v>
                </c:pt>
                <c:pt idx="168">
                  <c:v>0.70140000000000002</c:v>
                </c:pt>
                <c:pt idx="169">
                  <c:v>0.70140000000000002</c:v>
                </c:pt>
                <c:pt idx="170">
                  <c:v>0.70140000000000002</c:v>
                </c:pt>
                <c:pt idx="171">
                  <c:v>0.70140000000000002</c:v>
                </c:pt>
                <c:pt idx="172">
                  <c:v>0.70140000000000002</c:v>
                </c:pt>
                <c:pt idx="173">
                  <c:v>0.70140000000000002</c:v>
                </c:pt>
                <c:pt idx="174">
                  <c:v>0.70039799999999997</c:v>
                </c:pt>
                <c:pt idx="175">
                  <c:v>0.70140000000000002</c:v>
                </c:pt>
                <c:pt idx="176">
                  <c:v>0.70140000000000002</c:v>
                </c:pt>
                <c:pt idx="177">
                  <c:v>0.70140000000000002</c:v>
                </c:pt>
                <c:pt idx="178">
                  <c:v>0.70140000000000002</c:v>
                </c:pt>
                <c:pt idx="179">
                  <c:v>0.70039799999999997</c:v>
                </c:pt>
                <c:pt idx="180">
                  <c:v>0.70240199999999997</c:v>
                </c:pt>
                <c:pt idx="181">
                  <c:v>0.71041799999999999</c:v>
                </c:pt>
                <c:pt idx="182">
                  <c:v>0.68937599999999999</c:v>
                </c:pt>
                <c:pt idx="183">
                  <c:v>0.751247</c:v>
                </c:pt>
                <c:pt idx="184">
                  <c:v>0.27829999999999999</c:v>
                </c:pt>
                <c:pt idx="185">
                  <c:v>0.26817999999999997</c:v>
                </c:pt>
                <c:pt idx="186">
                  <c:v>0.26919199999999999</c:v>
                </c:pt>
                <c:pt idx="187">
                  <c:v>0.26791500000000001</c:v>
                </c:pt>
                <c:pt idx="188">
                  <c:v>0.26690399999999997</c:v>
                </c:pt>
                <c:pt idx="189">
                  <c:v>0.26690399999999997</c:v>
                </c:pt>
                <c:pt idx="190">
                  <c:v>0.26690399999999997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file2.txt!$J$1</c:f>
              <c:strCache>
                <c:ptCount val="1"/>
                <c:pt idx="0">
                  <c:v>A7</c:v>
                </c:pt>
              </c:strCache>
            </c:strRef>
          </c:tx>
          <c:marker>
            <c:symbol val="none"/>
          </c:marker>
          <c:val>
            <c:numRef>
              <c:f>file2.txt!$J$2:$J$192</c:f>
              <c:numCache>
                <c:formatCode>General</c:formatCode>
                <c:ptCount val="191"/>
                <c:pt idx="0">
                  <c:v>8.5019999999999998E-2</c:v>
                </c:pt>
                <c:pt idx="1">
                  <c:v>8.6110000000000006E-2</c:v>
                </c:pt>
                <c:pt idx="2">
                  <c:v>8.6110000000000006E-2</c:v>
                </c:pt>
                <c:pt idx="3">
                  <c:v>8.5019999999999998E-2</c:v>
                </c:pt>
                <c:pt idx="4">
                  <c:v>0.100004</c:v>
                </c:pt>
                <c:pt idx="5">
                  <c:v>0.116748</c:v>
                </c:pt>
                <c:pt idx="6">
                  <c:v>9.4481999999999997E-2</c:v>
                </c:pt>
                <c:pt idx="7">
                  <c:v>8.9380000000000001E-2</c:v>
                </c:pt>
                <c:pt idx="8">
                  <c:v>8.2839999999999997E-2</c:v>
                </c:pt>
                <c:pt idx="9">
                  <c:v>9.1392000000000001E-2</c:v>
                </c:pt>
                <c:pt idx="10">
                  <c:v>8.3776000000000003E-2</c:v>
                </c:pt>
                <c:pt idx="11">
                  <c:v>0.1134</c:v>
                </c:pt>
                <c:pt idx="12">
                  <c:v>8.4863999999999995E-2</c:v>
                </c:pt>
                <c:pt idx="13">
                  <c:v>9.4656000000000004E-2</c:v>
                </c:pt>
                <c:pt idx="14">
                  <c:v>0.13804900000000001</c:v>
                </c:pt>
                <c:pt idx="15">
                  <c:v>9.1560000000000002E-2</c:v>
                </c:pt>
                <c:pt idx="16">
                  <c:v>0.12620799999999999</c:v>
                </c:pt>
                <c:pt idx="17">
                  <c:v>8.0659999999999996E-2</c:v>
                </c:pt>
                <c:pt idx="18">
                  <c:v>8.3930000000000005E-2</c:v>
                </c:pt>
                <c:pt idx="19">
                  <c:v>8.0659999999999996E-2</c:v>
                </c:pt>
                <c:pt idx="20">
                  <c:v>8.1750000000000003E-2</c:v>
                </c:pt>
                <c:pt idx="21">
                  <c:v>8.2839999999999997E-2</c:v>
                </c:pt>
                <c:pt idx="22">
                  <c:v>8.0659999999999996E-2</c:v>
                </c:pt>
                <c:pt idx="23">
                  <c:v>8.0659999999999996E-2</c:v>
                </c:pt>
                <c:pt idx="24">
                  <c:v>8.1750000000000003E-2</c:v>
                </c:pt>
                <c:pt idx="25">
                  <c:v>8.1750000000000003E-2</c:v>
                </c:pt>
                <c:pt idx="26">
                  <c:v>8.0659999999999996E-2</c:v>
                </c:pt>
                <c:pt idx="27">
                  <c:v>8.0659999999999996E-2</c:v>
                </c:pt>
                <c:pt idx="28">
                  <c:v>8.0659999999999996E-2</c:v>
                </c:pt>
                <c:pt idx="29">
                  <c:v>8.0659999999999996E-2</c:v>
                </c:pt>
                <c:pt idx="30">
                  <c:v>0.16413700000000001</c:v>
                </c:pt>
                <c:pt idx="31">
                  <c:v>8.0659999999999996E-2</c:v>
                </c:pt>
                <c:pt idx="32">
                  <c:v>7.9570000000000002E-2</c:v>
                </c:pt>
                <c:pt idx="33">
                  <c:v>8.2839999999999997E-2</c:v>
                </c:pt>
                <c:pt idx="34">
                  <c:v>7.9570000000000002E-2</c:v>
                </c:pt>
                <c:pt idx="35">
                  <c:v>8.0659999999999996E-2</c:v>
                </c:pt>
                <c:pt idx="36">
                  <c:v>7.9570000000000002E-2</c:v>
                </c:pt>
                <c:pt idx="37">
                  <c:v>7.9570000000000002E-2</c:v>
                </c:pt>
                <c:pt idx="38">
                  <c:v>7.9570000000000002E-2</c:v>
                </c:pt>
                <c:pt idx="39">
                  <c:v>7.8479999999999994E-2</c:v>
                </c:pt>
                <c:pt idx="40">
                  <c:v>7.8479999999999994E-2</c:v>
                </c:pt>
                <c:pt idx="41">
                  <c:v>7.9570000000000002E-2</c:v>
                </c:pt>
                <c:pt idx="42">
                  <c:v>7.9570000000000002E-2</c:v>
                </c:pt>
                <c:pt idx="43">
                  <c:v>7.9570000000000002E-2</c:v>
                </c:pt>
                <c:pt idx="44">
                  <c:v>7.8479999999999994E-2</c:v>
                </c:pt>
                <c:pt idx="45">
                  <c:v>7.739E-2</c:v>
                </c:pt>
                <c:pt idx="46">
                  <c:v>7.8479999999999994E-2</c:v>
                </c:pt>
                <c:pt idx="47">
                  <c:v>7.9570000000000002E-2</c:v>
                </c:pt>
                <c:pt idx="48">
                  <c:v>7.8479999999999994E-2</c:v>
                </c:pt>
                <c:pt idx="49">
                  <c:v>7.8479999999999994E-2</c:v>
                </c:pt>
                <c:pt idx="50">
                  <c:v>7.9570000000000002E-2</c:v>
                </c:pt>
                <c:pt idx="51">
                  <c:v>7.9570000000000002E-2</c:v>
                </c:pt>
                <c:pt idx="52">
                  <c:v>7.9570000000000002E-2</c:v>
                </c:pt>
                <c:pt idx="53">
                  <c:v>7.8479999999999994E-2</c:v>
                </c:pt>
                <c:pt idx="54">
                  <c:v>7.8479999999999994E-2</c:v>
                </c:pt>
                <c:pt idx="55">
                  <c:v>7.9570000000000002E-2</c:v>
                </c:pt>
                <c:pt idx="56">
                  <c:v>7.9570000000000002E-2</c:v>
                </c:pt>
                <c:pt idx="57">
                  <c:v>8.0659999999999996E-2</c:v>
                </c:pt>
                <c:pt idx="58">
                  <c:v>8.1750000000000003E-2</c:v>
                </c:pt>
                <c:pt idx="59">
                  <c:v>7.9570000000000002E-2</c:v>
                </c:pt>
                <c:pt idx="60">
                  <c:v>7.9570000000000002E-2</c:v>
                </c:pt>
                <c:pt idx="61">
                  <c:v>7.8479999999999994E-2</c:v>
                </c:pt>
                <c:pt idx="62">
                  <c:v>7.9570000000000002E-2</c:v>
                </c:pt>
                <c:pt idx="63">
                  <c:v>8.0659999999999996E-2</c:v>
                </c:pt>
                <c:pt idx="64">
                  <c:v>8.0659999999999996E-2</c:v>
                </c:pt>
                <c:pt idx="65">
                  <c:v>7.9570000000000002E-2</c:v>
                </c:pt>
                <c:pt idx="66">
                  <c:v>7.9570000000000002E-2</c:v>
                </c:pt>
                <c:pt idx="67">
                  <c:v>8.2839999999999997E-2</c:v>
                </c:pt>
                <c:pt idx="68">
                  <c:v>8.0659999999999996E-2</c:v>
                </c:pt>
                <c:pt idx="69">
                  <c:v>8.0659999999999996E-2</c:v>
                </c:pt>
                <c:pt idx="70">
                  <c:v>8.0659999999999996E-2</c:v>
                </c:pt>
                <c:pt idx="71">
                  <c:v>7.9570000000000002E-2</c:v>
                </c:pt>
                <c:pt idx="72">
                  <c:v>8.0659999999999996E-2</c:v>
                </c:pt>
                <c:pt idx="73">
                  <c:v>8.1750000000000003E-2</c:v>
                </c:pt>
                <c:pt idx="74">
                  <c:v>8.1750000000000003E-2</c:v>
                </c:pt>
                <c:pt idx="75">
                  <c:v>8.1750000000000003E-2</c:v>
                </c:pt>
                <c:pt idx="76">
                  <c:v>8.1750000000000003E-2</c:v>
                </c:pt>
                <c:pt idx="77">
                  <c:v>8.2839999999999997E-2</c:v>
                </c:pt>
                <c:pt idx="78">
                  <c:v>8.1750000000000003E-2</c:v>
                </c:pt>
                <c:pt idx="79">
                  <c:v>8.1750000000000003E-2</c:v>
                </c:pt>
                <c:pt idx="80">
                  <c:v>8.1750000000000003E-2</c:v>
                </c:pt>
                <c:pt idx="81">
                  <c:v>8.2839999999999997E-2</c:v>
                </c:pt>
                <c:pt idx="82">
                  <c:v>8.2839999999999997E-2</c:v>
                </c:pt>
                <c:pt idx="83">
                  <c:v>8.1750000000000003E-2</c:v>
                </c:pt>
                <c:pt idx="84">
                  <c:v>8.1750000000000003E-2</c:v>
                </c:pt>
                <c:pt idx="85">
                  <c:v>8.1750000000000003E-2</c:v>
                </c:pt>
                <c:pt idx="86">
                  <c:v>8.2839999999999997E-2</c:v>
                </c:pt>
                <c:pt idx="87">
                  <c:v>8.2839999999999997E-2</c:v>
                </c:pt>
                <c:pt idx="88">
                  <c:v>8.0659999999999996E-2</c:v>
                </c:pt>
                <c:pt idx="89">
                  <c:v>8.0659999999999996E-2</c:v>
                </c:pt>
                <c:pt idx="90">
                  <c:v>8.1750000000000003E-2</c:v>
                </c:pt>
                <c:pt idx="91">
                  <c:v>8.2839999999999997E-2</c:v>
                </c:pt>
                <c:pt idx="92">
                  <c:v>8.2839999999999997E-2</c:v>
                </c:pt>
                <c:pt idx="93">
                  <c:v>8.1750000000000003E-2</c:v>
                </c:pt>
                <c:pt idx="94">
                  <c:v>8.2839999999999997E-2</c:v>
                </c:pt>
                <c:pt idx="95">
                  <c:v>8.1750000000000003E-2</c:v>
                </c:pt>
                <c:pt idx="96">
                  <c:v>8.1750000000000003E-2</c:v>
                </c:pt>
                <c:pt idx="97">
                  <c:v>8.1750000000000003E-2</c:v>
                </c:pt>
                <c:pt idx="98">
                  <c:v>8.2839999999999997E-2</c:v>
                </c:pt>
                <c:pt idx="99">
                  <c:v>8.2839999999999997E-2</c:v>
                </c:pt>
                <c:pt idx="100">
                  <c:v>8.1750000000000003E-2</c:v>
                </c:pt>
                <c:pt idx="101">
                  <c:v>8.1750000000000003E-2</c:v>
                </c:pt>
                <c:pt idx="102">
                  <c:v>8.2839999999999997E-2</c:v>
                </c:pt>
                <c:pt idx="103">
                  <c:v>8.2839999999999997E-2</c:v>
                </c:pt>
                <c:pt idx="104">
                  <c:v>8.2839999999999997E-2</c:v>
                </c:pt>
                <c:pt idx="105">
                  <c:v>8.2839999999999997E-2</c:v>
                </c:pt>
                <c:pt idx="106">
                  <c:v>8.2839999999999997E-2</c:v>
                </c:pt>
                <c:pt idx="107">
                  <c:v>8.3930000000000005E-2</c:v>
                </c:pt>
                <c:pt idx="108">
                  <c:v>8.2839999999999997E-2</c:v>
                </c:pt>
                <c:pt idx="109">
                  <c:v>8.2839999999999997E-2</c:v>
                </c:pt>
                <c:pt idx="110">
                  <c:v>8.2839999999999997E-2</c:v>
                </c:pt>
                <c:pt idx="111">
                  <c:v>8.2839999999999997E-2</c:v>
                </c:pt>
                <c:pt idx="112">
                  <c:v>8.2839999999999997E-2</c:v>
                </c:pt>
                <c:pt idx="113">
                  <c:v>8.2839999999999997E-2</c:v>
                </c:pt>
                <c:pt idx="114">
                  <c:v>8.2839999999999997E-2</c:v>
                </c:pt>
                <c:pt idx="115">
                  <c:v>8.2839999999999997E-2</c:v>
                </c:pt>
                <c:pt idx="116">
                  <c:v>8.2839999999999997E-2</c:v>
                </c:pt>
                <c:pt idx="117">
                  <c:v>8.2839999999999997E-2</c:v>
                </c:pt>
                <c:pt idx="118">
                  <c:v>8.2839999999999997E-2</c:v>
                </c:pt>
                <c:pt idx="119">
                  <c:v>8.2839999999999997E-2</c:v>
                </c:pt>
                <c:pt idx="120">
                  <c:v>8.2839999999999997E-2</c:v>
                </c:pt>
                <c:pt idx="121">
                  <c:v>8.3930000000000005E-2</c:v>
                </c:pt>
                <c:pt idx="122">
                  <c:v>8.2839999999999997E-2</c:v>
                </c:pt>
                <c:pt idx="123">
                  <c:v>8.2839999999999997E-2</c:v>
                </c:pt>
                <c:pt idx="124">
                  <c:v>8.0659999999999996E-2</c:v>
                </c:pt>
                <c:pt idx="125">
                  <c:v>8.1750000000000003E-2</c:v>
                </c:pt>
                <c:pt idx="126">
                  <c:v>8.2839999999999997E-2</c:v>
                </c:pt>
                <c:pt idx="127">
                  <c:v>8.3930000000000005E-2</c:v>
                </c:pt>
                <c:pt idx="128">
                  <c:v>8.2839999999999997E-2</c:v>
                </c:pt>
                <c:pt idx="129">
                  <c:v>8.2839999999999997E-2</c:v>
                </c:pt>
                <c:pt idx="130">
                  <c:v>8.2839999999999997E-2</c:v>
                </c:pt>
                <c:pt idx="131">
                  <c:v>8.1750000000000003E-2</c:v>
                </c:pt>
                <c:pt idx="132">
                  <c:v>8.2839999999999997E-2</c:v>
                </c:pt>
                <c:pt idx="133">
                  <c:v>8.2839999999999997E-2</c:v>
                </c:pt>
                <c:pt idx="134">
                  <c:v>8.3930000000000005E-2</c:v>
                </c:pt>
                <c:pt idx="135">
                  <c:v>8.2839999999999997E-2</c:v>
                </c:pt>
                <c:pt idx="136">
                  <c:v>8.2839999999999997E-2</c:v>
                </c:pt>
                <c:pt idx="137">
                  <c:v>8.2839999999999997E-2</c:v>
                </c:pt>
                <c:pt idx="138">
                  <c:v>8.2839999999999997E-2</c:v>
                </c:pt>
                <c:pt idx="139">
                  <c:v>8.2839999999999997E-2</c:v>
                </c:pt>
                <c:pt idx="140">
                  <c:v>8.2839999999999997E-2</c:v>
                </c:pt>
                <c:pt idx="141">
                  <c:v>8.3930000000000005E-2</c:v>
                </c:pt>
                <c:pt idx="142">
                  <c:v>8.2839999999999997E-2</c:v>
                </c:pt>
                <c:pt idx="143">
                  <c:v>8.3930000000000005E-2</c:v>
                </c:pt>
                <c:pt idx="144">
                  <c:v>8.3930000000000005E-2</c:v>
                </c:pt>
                <c:pt idx="145">
                  <c:v>8.3930000000000005E-2</c:v>
                </c:pt>
                <c:pt idx="146">
                  <c:v>8.3930000000000005E-2</c:v>
                </c:pt>
                <c:pt idx="147">
                  <c:v>8.2839999999999997E-2</c:v>
                </c:pt>
                <c:pt idx="148">
                  <c:v>8.3930000000000005E-2</c:v>
                </c:pt>
                <c:pt idx="149">
                  <c:v>8.2839999999999997E-2</c:v>
                </c:pt>
                <c:pt idx="150">
                  <c:v>8.2839999999999997E-2</c:v>
                </c:pt>
                <c:pt idx="151">
                  <c:v>8.2839999999999997E-2</c:v>
                </c:pt>
                <c:pt idx="152">
                  <c:v>8.5019999999999998E-2</c:v>
                </c:pt>
                <c:pt idx="153">
                  <c:v>8.2839999999999997E-2</c:v>
                </c:pt>
                <c:pt idx="154">
                  <c:v>8.2839999999999997E-2</c:v>
                </c:pt>
                <c:pt idx="155">
                  <c:v>8.2839999999999997E-2</c:v>
                </c:pt>
                <c:pt idx="156">
                  <c:v>8.2839999999999997E-2</c:v>
                </c:pt>
                <c:pt idx="157">
                  <c:v>8.2839999999999997E-2</c:v>
                </c:pt>
                <c:pt idx="158">
                  <c:v>8.2839999999999997E-2</c:v>
                </c:pt>
                <c:pt idx="159">
                  <c:v>8.1750000000000003E-2</c:v>
                </c:pt>
                <c:pt idx="160">
                  <c:v>8.1750000000000003E-2</c:v>
                </c:pt>
                <c:pt idx="161">
                  <c:v>8.2839999999999997E-2</c:v>
                </c:pt>
                <c:pt idx="162">
                  <c:v>8.3930000000000005E-2</c:v>
                </c:pt>
                <c:pt idx="163">
                  <c:v>8.2839999999999997E-2</c:v>
                </c:pt>
                <c:pt idx="164">
                  <c:v>8.2839999999999997E-2</c:v>
                </c:pt>
                <c:pt idx="165">
                  <c:v>8.2839999999999997E-2</c:v>
                </c:pt>
                <c:pt idx="166">
                  <c:v>8.2839999999999997E-2</c:v>
                </c:pt>
                <c:pt idx="167">
                  <c:v>8.2839999999999997E-2</c:v>
                </c:pt>
                <c:pt idx="168">
                  <c:v>8.2839999999999997E-2</c:v>
                </c:pt>
                <c:pt idx="169">
                  <c:v>8.2839999999999997E-2</c:v>
                </c:pt>
                <c:pt idx="170">
                  <c:v>8.3930000000000005E-2</c:v>
                </c:pt>
                <c:pt idx="171">
                  <c:v>8.2839999999999997E-2</c:v>
                </c:pt>
                <c:pt idx="172">
                  <c:v>8.2839999999999997E-2</c:v>
                </c:pt>
                <c:pt idx="173">
                  <c:v>8.2839999999999997E-2</c:v>
                </c:pt>
                <c:pt idx="174">
                  <c:v>8.2839999999999997E-2</c:v>
                </c:pt>
                <c:pt idx="175">
                  <c:v>8.3930000000000005E-2</c:v>
                </c:pt>
                <c:pt idx="176">
                  <c:v>8.3930000000000005E-2</c:v>
                </c:pt>
                <c:pt idx="177">
                  <c:v>8.3930000000000005E-2</c:v>
                </c:pt>
                <c:pt idx="178">
                  <c:v>8.2839999999999997E-2</c:v>
                </c:pt>
                <c:pt idx="179">
                  <c:v>8.2839999999999997E-2</c:v>
                </c:pt>
                <c:pt idx="180">
                  <c:v>8.1750000000000003E-2</c:v>
                </c:pt>
                <c:pt idx="181">
                  <c:v>8.2839999999999997E-2</c:v>
                </c:pt>
                <c:pt idx="182">
                  <c:v>8.3930000000000005E-2</c:v>
                </c:pt>
                <c:pt idx="183">
                  <c:v>8.1750000000000003E-2</c:v>
                </c:pt>
                <c:pt idx="184">
                  <c:v>8.5019999999999998E-2</c:v>
                </c:pt>
                <c:pt idx="185">
                  <c:v>8.2839999999999997E-2</c:v>
                </c:pt>
                <c:pt idx="186">
                  <c:v>8.0659999999999996E-2</c:v>
                </c:pt>
                <c:pt idx="187">
                  <c:v>8.1750000000000003E-2</c:v>
                </c:pt>
                <c:pt idx="188">
                  <c:v>8.0659999999999996E-2</c:v>
                </c:pt>
                <c:pt idx="189">
                  <c:v>7.9570000000000002E-2</c:v>
                </c:pt>
                <c:pt idx="190">
                  <c:v>8.1750000000000003E-2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file2.txt!$K$1</c:f>
              <c:strCache>
                <c:ptCount val="1"/>
                <c:pt idx="0">
                  <c:v>MEM</c:v>
                </c:pt>
              </c:strCache>
            </c:strRef>
          </c:tx>
          <c:marker>
            <c:symbol val="none"/>
          </c:marker>
          <c:val>
            <c:numRef>
              <c:f>file2.txt!$K$2:$K$192</c:f>
              <c:numCache>
                <c:formatCode>General</c:formatCode>
                <c:ptCount val="191"/>
                <c:pt idx="0">
                  <c:v>8.5120000000000001E-2</c:v>
                </c:pt>
                <c:pt idx="1">
                  <c:v>8.5050000000000001E-2</c:v>
                </c:pt>
                <c:pt idx="2">
                  <c:v>8.6335999999999996E-2</c:v>
                </c:pt>
                <c:pt idx="3">
                  <c:v>8.7480000000000002E-2</c:v>
                </c:pt>
                <c:pt idx="4">
                  <c:v>0.12281599999999999</c:v>
                </c:pt>
                <c:pt idx="5">
                  <c:v>0.1216</c:v>
                </c:pt>
                <c:pt idx="6">
                  <c:v>9.7280000000000005E-2</c:v>
                </c:pt>
                <c:pt idx="7">
                  <c:v>8.8694999999999996E-2</c:v>
                </c:pt>
                <c:pt idx="8">
                  <c:v>9.2340000000000005E-2</c:v>
                </c:pt>
                <c:pt idx="9">
                  <c:v>0.111872</c:v>
                </c:pt>
                <c:pt idx="10">
                  <c:v>8.9910000000000004E-2</c:v>
                </c:pt>
                <c:pt idx="11">
                  <c:v>0.120384</c:v>
                </c:pt>
                <c:pt idx="12">
                  <c:v>8.6264999999999994E-2</c:v>
                </c:pt>
                <c:pt idx="13">
                  <c:v>0.114304</c:v>
                </c:pt>
                <c:pt idx="14">
                  <c:v>0.111872</c:v>
                </c:pt>
                <c:pt idx="15">
                  <c:v>8.6264999999999994E-2</c:v>
                </c:pt>
                <c:pt idx="16">
                  <c:v>0.117952</c:v>
                </c:pt>
                <c:pt idx="17">
                  <c:v>0.115615</c:v>
                </c:pt>
                <c:pt idx="18">
                  <c:v>9.9711999999999995E-2</c:v>
                </c:pt>
                <c:pt idx="19">
                  <c:v>8.5050000000000001E-2</c:v>
                </c:pt>
                <c:pt idx="20">
                  <c:v>8.3835000000000007E-2</c:v>
                </c:pt>
                <c:pt idx="21">
                  <c:v>8.5050000000000001E-2</c:v>
                </c:pt>
                <c:pt idx="22">
                  <c:v>8.6264999999999994E-2</c:v>
                </c:pt>
                <c:pt idx="23">
                  <c:v>8.7480000000000002E-2</c:v>
                </c:pt>
                <c:pt idx="24">
                  <c:v>8.6264999999999994E-2</c:v>
                </c:pt>
                <c:pt idx="25">
                  <c:v>8.3835000000000007E-2</c:v>
                </c:pt>
                <c:pt idx="26">
                  <c:v>8.3835000000000007E-2</c:v>
                </c:pt>
                <c:pt idx="27">
                  <c:v>8.5050000000000001E-2</c:v>
                </c:pt>
                <c:pt idx="28">
                  <c:v>8.3835000000000007E-2</c:v>
                </c:pt>
                <c:pt idx="29">
                  <c:v>8.5050000000000001E-2</c:v>
                </c:pt>
                <c:pt idx="30">
                  <c:v>0.15309</c:v>
                </c:pt>
                <c:pt idx="31">
                  <c:v>8.7480000000000002E-2</c:v>
                </c:pt>
                <c:pt idx="32">
                  <c:v>8.5050000000000001E-2</c:v>
                </c:pt>
                <c:pt idx="33">
                  <c:v>8.3835000000000007E-2</c:v>
                </c:pt>
                <c:pt idx="34">
                  <c:v>8.5050000000000001E-2</c:v>
                </c:pt>
                <c:pt idx="35">
                  <c:v>8.5050000000000001E-2</c:v>
                </c:pt>
                <c:pt idx="36">
                  <c:v>8.6264999999999994E-2</c:v>
                </c:pt>
                <c:pt idx="37">
                  <c:v>8.7480000000000002E-2</c:v>
                </c:pt>
                <c:pt idx="38">
                  <c:v>8.7480000000000002E-2</c:v>
                </c:pt>
                <c:pt idx="39">
                  <c:v>8.5050000000000001E-2</c:v>
                </c:pt>
                <c:pt idx="40">
                  <c:v>8.5050000000000001E-2</c:v>
                </c:pt>
                <c:pt idx="41">
                  <c:v>8.5050000000000001E-2</c:v>
                </c:pt>
                <c:pt idx="42">
                  <c:v>8.7480000000000002E-2</c:v>
                </c:pt>
                <c:pt idx="43">
                  <c:v>8.9910000000000004E-2</c:v>
                </c:pt>
                <c:pt idx="44">
                  <c:v>8.9910000000000004E-2</c:v>
                </c:pt>
                <c:pt idx="45">
                  <c:v>8.9910000000000004E-2</c:v>
                </c:pt>
                <c:pt idx="46">
                  <c:v>9.1124999999999998E-2</c:v>
                </c:pt>
                <c:pt idx="47">
                  <c:v>9.2340000000000005E-2</c:v>
                </c:pt>
                <c:pt idx="48">
                  <c:v>9.4769999999999993E-2</c:v>
                </c:pt>
                <c:pt idx="49">
                  <c:v>9.5985000000000001E-2</c:v>
                </c:pt>
                <c:pt idx="50">
                  <c:v>0.100845</c:v>
                </c:pt>
                <c:pt idx="51">
                  <c:v>0.10327500000000001</c:v>
                </c:pt>
                <c:pt idx="52">
                  <c:v>0.10327500000000001</c:v>
                </c:pt>
                <c:pt idx="53">
                  <c:v>0.10449</c:v>
                </c:pt>
                <c:pt idx="54">
                  <c:v>0.10700800000000001</c:v>
                </c:pt>
                <c:pt idx="55">
                  <c:v>0.105792</c:v>
                </c:pt>
                <c:pt idx="56">
                  <c:v>0.105792</c:v>
                </c:pt>
                <c:pt idx="57">
                  <c:v>0.10935</c:v>
                </c:pt>
                <c:pt idx="58">
                  <c:v>0.110656</c:v>
                </c:pt>
                <c:pt idx="59">
                  <c:v>0.10944</c:v>
                </c:pt>
                <c:pt idx="60">
                  <c:v>0.108224</c:v>
                </c:pt>
                <c:pt idx="61">
                  <c:v>0.110656</c:v>
                </c:pt>
                <c:pt idx="62">
                  <c:v>0.11308799999999999</c:v>
                </c:pt>
                <c:pt idx="63">
                  <c:v>0.110656</c:v>
                </c:pt>
                <c:pt idx="64">
                  <c:v>0.11308799999999999</c:v>
                </c:pt>
                <c:pt idx="65">
                  <c:v>0.114304</c:v>
                </c:pt>
                <c:pt idx="66">
                  <c:v>0.114304</c:v>
                </c:pt>
                <c:pt idx="67">
                  <c:v>0.111872</c:v>
                </c:pt>
                <c:pt idx="68">
                  <c:v>0.11308799999999999</c:v>
                </c:pt>
                <c:pt idx="69">
                  <c:v>0.11308799999999999</c:v>
                </c:pt>
                <c:pt idx="70">
                  <c:v>0.11552</c:v>
                </c:pt>
                <c:pt idx="71">
                  <c:v>0.115615</c:v>
                </c:pt>
                <c:pt idx="72">
                  <c:v>0.11673600000000001</c:v>
                </c:pt>
                <c:pt idx="73">
                  <c:v>0.11673600000000001</c:v>
                </c:pt>
                <c:pt idx="74">
                  <c:v>0.11673600000000001</c:v>
                </c:pt>
                <c:pt idx="75">
                  <c:v>0.11552</c:v>
                </c:pt>
                <c:pt idx="76">
                  <c:v>0.117952</c:v>
                </c:pt>
                <c:pt idx="77">
                  <c:v>0.117952</c:v>
                </c:pt>
                <c:pt idx="78">
                  <c:v>0.117952</c:v>
                </c:pt>
                <c:pt idx="79">
                  <c:v>0.11673600000000001</c:v>
                </c:pt>
                <c:pt idx="80">
                  <c:v>0.117952</c:v>
                </c:pt>
                <c:pt idx="81">
                  <c:v>0.11673600000000001</c:v>
                </c:pt>
                <c:pt idx="82">
                  <c:v>0.11673600000000001</c:v>
                </c:pt>
                <c:pt idx="83">
                  <c:v>0.118049</c:v>
                </c:pt>
                <c:pt idx="84">
                  <c:v>0.117952</c:v>
                </c:pt>
                <c:pt idx="85">
                  <c:v>0.119168</c:v>
                </c:pt>
                <c:pt idx="86">
                  <c:v>0.119168</c:v>
                </c:pt>
                <c:pt idx="87">
                  <c:v>0.11673600000000001</c:v>
                </c:pt>
                <c:pt idx="88">
                  <c:v>0.11673600000000001</c:v>
                </c:pt>
                <c:pt idx="89">
                  <c:v>0.117952</c:v>
                </c:pt>
                <c:pt idx="90">
                  <c:v>0.117952</c:v>
                </c:pt>
                <c:pt idx="91">
                  <c:v>0.119168</c:v>
                </c:pt>
                <c:pt idx="92">
                  <c:v>0.120384</c:v>
                </c:pt>
                <c:pt idx="93">
                  <c:v>0.120384</c:v>
                </c:pt>
                <c:pt idx="94">
                  <c:v>0.117952</c:v>
                </c:pt>
                <c:pt idx="95">
                  <c:v>0.119168</c:v>
                </c:pt>
                <c:pt idx="96">
                  <c:v>0.120384</c:v>
                </c:pt>
                <c:pt idx="97">
                  <c:v>0.120384</c:v>
                </c:pt>
                <c:pt idx="98">
                  <c:v>0.12048300000000001</c:v>
                </c:pt>
                <c:pt idx="99">
                  <c:v>0.120384</c:v>
                </c:pt>
                <c:pt idx="100">
                  <c:v>0.120384</c:v>
                </c:pt>
                <c:pt idx="101">
                  <c:v>0.12048300000000001</c:v>
                </c:pt>
                <c:pt idx="102">
                  <c:v>0.119266</c:v>
                </c:pt>
                <c:pt idx="103">
                  <c:v>0.120384</c:v>
                </c:pt>
                <c:pt idx="104">
                  <c:v>0.1216</c:v>
                </c:pt>
                <c:pt idx="105">
                  <c:v>0.1216</c:v>
                </c:pt>
                <c:pt idx="106">
                  <c:v>0.1216</c:v>
                </c:pt>
                <c:pt idx="107">
                  <c:v>0.12281599999999999</c:v>
                </c:pt>
                <c:pt idx="108">
                  <c:v>0.1216</c:v>
                </c:pt>
                <c:pt idx="109">
                  <c:v>0.120384</c:v>
                </c:pt>
                <c:pt idx="110">
                  <c:v>0.120384</c:v>
                </c:pt>
                <c:pt idx="111">
                  <c:v>0.1216</c:v>
                </c:pt>
                <c:pt idx="112">
                  <c:v>0.122917</c:v>
                </c:pt>
                <c:pt idx="113">
                  <c:v>0.12048300000000001</c:v>
                </c:pt>
                <c:pt idx="114">
                  <c:v>0.120384</c:v>
                </c:pt>
                <c:pt idx="115">
                  <c:v>0.12048300000000001</c:v>
                </c:pt>
                <c:pt idx="116">
                  <c:v>0.12048300000000001</c:v>
                </c:pt>
                <c:pt idx="117">
                  <c:v>0.1216</c:v>
                </c:pt>
                <c:pt idx="118">
                  <c:v>0.12281599999999999</c:v>
                </c:pt>
                <c:pt idx="119">
                  <c:v>0.12413399999999999</c:v>
                </c:pt>
                <c:pt idx="120">
                  <c:v>0.12413399999999999</c:v>
                </c:pt>
                <c:pt idx="121">
                  <c:v>0.1216</c:v>
                </c:pt>
                <c:pt idx="122">
                  <c:v>0.1217</c:v>
                </c:pt>
                <c:pt idx="123">
                  <c:v>0.1217</c:v>
                </c:pt>
                <c:pt idx="124">
                  <c:v>0.1217</c:v>
                </c:pt>
                <c:pt idx="125">
                  <c:v>0.122917</c:v>
                </c:pt>
                <c:pt idx="126">
                  <c:v>0.124032</c:v>
                </c:pt>
                <c:pt idx="127">
                  <c:v>0.124032</c:v>
                </c:pt>
                <c:pt idx="128">
                  <c:v>0.122917</c:v>
                </c:pt>
                <c:pt idx="129">
                  <c:v>0.1216</c:v>
                </c:pt>
                <c:pt idx="130">
                  <c:v>0.12413399999999999</c:v>
                </c:pt>
                <c:pt idx="131">
                  <c:v>0.12535099999999999</c:v>
                </c:pt>
                <c:pt idx="132">
                  <c:v>0.12413399999999999</c:v>
                </c:pt>
                <c:pt idx="133">
                  <c:v>0.125248</c:v>
                </c:pt>
                <c:pt idx="134">
                  <c:v>0.124032</c:v>
                </c:pt>
                <c:pt idx="135">
                  <c:v>0.122917</c:v>
                </c:pt>
                <c:pt idx="136">
                  <c:v>0.12281599999999999</c:v>
                </c:pt>
                <c:pt idx="137">
                  <c:v>0.124032</c:v>
                </c:pt>
                <c:pt idx="138">
                  <c:v>0.12535099999999999</c:v>
                </c:pt>
                <c:pt idx="139">
                  <c:v>0.12535099999999999</c:v>
                </c:pt>
                <c:pt idx="140">
                  <c:v>0.12413399999999999</c:v>
                </c:pt>
                <c:pt idx="141">
                  <c:v>0.12535099999999999</c:v>
                </c:pt>
                <c:pt idx="142">
                  <c:v>0.125248</c:v>
                </c:pt>
                <c:pt idx="143">
                  <c:v>0.122917</c:v>
                </c:pt>
                <c:pt idx="144">
                  <c:v>0.122917</c:v>
                </c:pt>
                <c:pt idx="145">
                  <c:v>0.12413399999999999</c:v>
                </c:pt>
                <c:pt idx="146">
                  <c:v>0.125248</c:v>
                </c:pt>
                <c:pt idx="147">
                  <c:v>0.12413399999999999</c:v>
                </c:pt>
                <c:pt idx="148">
                  <c:v>0.122917</c:v>
                </c:pt>
                <c:pt idx="149">
                  <c:v>0.12413399999999999</c:v>
                </c:pt>
                <c:pt idx="150">
                  <c:v>0.12413399999999999</c:v>
                </c:pt>
                <c:pt idx="151">
                  <c:v>0.12535099999999999</c:v>
                </c:pt>
                <c:pt idx="152">
                  <c:v>0.12656800000000001</c:v>
                </c:pt>
                <c:pt idx="153">
                  <c:v>0.12656800000000001</c:v>
                </c:pt>
                <c:pt idx="154">
                  <c:v>0.125248</c:v>
                </c:pt>
                <c:pt idx="155">
                  <c:v>0.12413399999999999</c:v>
                </c:pt>
                <c:pt idx="156">
                  <c:v>0.12413399999999999</c:v>
                </c:pt>
                <c:pt idx="157">
                  <c:v>0.12535099999999999</c:v>
                </c:pt>
                <c:pt idx="158">
                  <c:v>0.12656800000000001</c:v>
                </c:pt>
                <c:pt idx="159">
                  <c:v>0.12535099999999999</c:v>
                </c:pt>
                <c:pt idx="160">
                  <c:v>0.12646399999999999</c:v>
                </c:pt>
                <c:pt idx="161">
                  <c:v>0.12646399999999999</c:v>
                </c:pt>
                <c:pt idx="162">
                  <c:v>0.12535099999999999</c:v>
                </c:pt>
                <c:pt idx="163">
                  <c:v>0.12413399999999999</c:v>
                </c:pt>
                <c:pt idx="164">
                  <c:v>0.12656800000000001</c:v>
                </c:pt>
                <c:pt idx="165">
                  <c:v>0.12778500000000001</c:v>
                </c:pt>
                <c:pt idx="166">
                  <c:v>0.12656800000000001</c:v>
                </c:pt>
                <c:pt idx="167">
                  <c:v>0.12778500000000001</c:v>
                </c:pt>
                <c:pt idx="168">
                  <c:v>0.12646399999999999</c:v>
                </c:pt>
                <c:pt idx="169">
                  <c:v>0.12535099999999999</c:v>
                </c:pt>
                <c:pt idx="170">
                  <c:v>0.12535099999999999</c:v>
                </c:pt>
                <c:pt idx="171">
                  <c:v>0.12646399999999999</c:v>
                </c:pt>
                <c:pt idx="172">
                  <c:v>0.12767999999999999</c:v>
                </c:pt>
                <c:pt idx="173">
                  <c:v>0.12778500000000001</c:v>
                </c:pt>
                <c:pt idx="174">
                  <c:v>0.12656800000000001</c:v>
                </c:pt>
                <c:pt idx="175">
                  <c:v>0.12535099999999999</c:v>
                </c:pt>
                <c:pt idx="176">
                  <c:v>0.12656800000000001</c:v>
                </c:pt>
                <c:pt idx="177">
                  <c:v>0.12656800000000001</c:v>
                </c:pt>
                <c:pt idx="178">
                  <c:v>0.12535099999999999</c:v>
                </c:pt>
                <c:pt idx="179">
                  <c:v>0.12778500000000001</c:v>
                </c:pt>
                <c:pt idx="180">
                  <c:v>0.105792</c:v>
                </c:pt>
                <c:pt idx="181">
                  <c:v>9.2340000000000005E-2</c:v>
                </c:pt>
                <c:pt idx="182">
                  <c:v>9.6063999999999997E-2</c:v>
                </c:pt>
                <c:pt idx="183">
                  <c:v>8.5050000000000001E-2</c:v>
                </c:pt>
                <c:pt idx="184">
                  <c:v>8.7480000000000002E-2</c:v>
                </c:pt>
                <c:pt idx="185">
                  <c:v>8.6264999999999994E-2</c:v>
                </c:pt>
                <c:pt idx="186">
                  <c:v>8.7480000000000002E-2</c:v>
                </c:pt>
                <c:pt idx="187">
                  <c:v>8.7480000000000002E-2</c:v>
                </c:pt>
                <c:pt idx="188">
                  <c:v>8.6264999999999994E-2</c:v>
                </c:pt>
                <c:pt idx="189">
                  <c:v>8.3835000000000007E-2</c:v>
                </c:pt>
                <c:pt idx="190">
                  <c:v>8.3835000000000007E-2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file2.txt!$L$1</c:f>
              <c:strCache>
                <c:ptCount val="1"/>
                <c:pt idx="0">
                  <c:v>GPU</c:v>
                </c:pt>
              </c:strCache>
            </c:strRef>
          </c:tx>
          <c:marker>
            <c:symbol val="none"/>
          </c:marker>
          <c:val>
            <c:numRef>
              <c:f>file2.txt!$L$2:$L$192</c:f>
              <c:numCache>
                <c:formatCode>General</c:formatCode>
                <c:ptCount val="191"/>
                <c:pt idx="0">
                  <c:v>2.3700000000000001E-3</c:v>
                </c:pt>
                <c:pt idx="1">
                  <c:v>2.3730000000000001E-3</c:v>
                </c:pt>
                <c:pt idx="2">
                  <c:v>2.3730000000000001E-3</c:v>
                </c:pt>
                <c:pt idx="3">
                  <c:v>2.3700000000000001E-3</c:v>
                </c:pt>
                <c:pt idx="4">
                  <c:v>3.8710000000000001E-2</c:v>
                </c:pt>
                <c:pt idx="5">
                  <c:v>0.18596799999999999</c:v>
                </c:pt>
                <c:pt idx="6">
                  <c:v>4.9770000000000002E-2</c:v>
                </c:pt>
                <c:pt idx="7">
                  <c:v>2.3730000000000001E-3</c:v>
                </c:pt>
                <c:pt idx="8">
                  <c:v>2.2939000000000001E-2</c:v>
                </c:pt>
                <c:pt idx="9">
                  <c:v>2.844E-2</c:v>
                </c:pt>
                <c:pt idx="10">
                  <c:v>4.1869999999999997E-2</c:v>
                </c:pt>
                <c:pt idx="11">
                  <c:v>0.32812999999999998</c:v>
                </c:pt>
                <c:pt idx="12">
                  <c:v>1.5800000000000002E-2</c:v>
                </c:pt>
                <c:pt idx="13">
                  <c:v>9.5769999999999994E-2</c:v>
                </c:pt>
                <c:pt idx="14">
                  <c:v>3.2390000000000002E-2</c:v>
                </c:pt>
                <c:pt idx="15">
                  <c:v>4.1079999999999998E-2</c:v>
                </c:pt>
                <c:pt idx="16">
                  <c:v>4.1869999999999997E-2</c:v>
                </c:pt>
                <c:pt idx="17">
                  <c:v>2.3700000000000001E-3</c:v>
                </c:pt>
                <c:pt idx="18">
                  <c:v>2.3700000000000001E-3</c:v>
                </c:pt>
                <c:pt idx="19">
                  <c:v>2.3730000000000001E-3</c:v>
                </c:pt>
                <c:pt idx="20">
                  <c:v>2.3730000000000001E-3</c:v>
                </c:pt>
                <c:pt idx="21">
                  <c:v>2.3730000000000001E-3</c:v>
                </c:pt>
                <c:pt idx="22">
                  <c:v>2.3730000000000001E-3</c:v>
                </c:pt>
                <c:pt idx="23">
                  <c:v>2.3700000000000001E-3</c:v>
                </c:pt>
                <c:pt idx="24">
                  <c:v>2.3730000000000001E-3</c:v>
                </c:pt>
                <c:pt idx="25">
                  <c:v>2.3730000000000001E-3</c:v>
                </c:pt>
                <c:pt idx="26">
                  <c:v>2.3730000000000001E-3</c:v>
                </c:pt>
                <c:pt idx="27">
                  <c:v>2.3730000000000001E-3</c:v>
                </c:pt>
                <c:pt idx="28">
                  <c:v>2.3730000000000001E-3</c:v>
                </c:pt>
                <c:pt idx="29">
                  <c:v>2.3730000000000001E-3</c:v>
                </c:pt>
                <c:pt idx="30">
                  <c:v>0.12166</c:v>
                </c:pt>
                <c:pt idx="31">
                  <c:v>2.3730000000000001E-3</c:v>
                </c:pt>
                <c:pt idx="32">
                  <c:v>2.3730000000000001E-3</c:v>
                </c:pt>
                <c:pt idx="33">
                  <c:v>2.3700000000000001E-3</c:v>
                </c:pt>
                <c:pt idx="34">
                  <c:v>2.3730000000000001E-3</c:v>
                </c:pt>
                <c:pt idx="35">
                  <c:v>2.3730000000000001E-3</c:v>
                </c:pt>
                <c:pt idx="36">
                  <c:v>2.3730000000000001E-3</c:v>
                </c:pt>
                <c:pt idx="37">
                  <c:v>2.3730000000000001E-3</c:v>
                </c:pt>
                <c:pt idx="38">
                  <c:v>2.3730000000000001E-3</c:v>
                </c:pt>
                <c:pt idx="39">
                  <c:v>2.3730000000000001E-3</c:v>
                </c:pt>
                <c:pt idx="40">
                  <c:v>2.3730000000000001E-3</c:v>
                </c:pt>
                <c:pt idx="41">
                  <c:v>2.3730000000000001E-3</c:v>
                </c:pt>
                <c:pt idx="42">
                  <c:v>2.3730000000000001E-3</c:v>
                </c:pt>
                <c:pt idx="43">
                  <c:v>2.3730000000000001E-3</c:v>
                </c:pt>
                <c:pt idx="44">
                  <c:v>2.3730000000000001E-3</c:v>
                </c:pt>
                <c:pt idx="45">
                  <c:v>2.3730000000000001E-3</c:v>
                </c:pt>
                <c:pt idx="46">
                  <c:v>2.3730000000000001E-3</c:v>
                </c:pt>
                <c:pt idx="47">
                  <c:v>2.3730000000000001E-3</c:v>
                </c:pt>
                <c:pt idx="48">
                  <c:v>2.3730000000000001E-3</c:v>
                </c:pt>
                <c:pt idx="49">
                  <c:v>2.3730000000000001E-3</c:v>
                </c:pt>
                <c:pt idx="50">
                  <c:v>2.3730000000000001E-3</c:v>
                </c:pt>
                <c:pt idx="51">
                  <c:v>2.3730000000000001E-3</c:v>
                </c:pt>
                <c:pt idx="52">
                  <c:v>2.3730000000000001E-3</c:v>
                </c:pt>
                <c:pt idx="53">
                  <c:v>2.3700000000000001E-3</c:v>
                </c:pt>
                <c:pt idx="54">
                  <c:v>2.3730000000000001E-3</c:v>
                </c:pt>
                <c:pt idx="55">
                  <c:v>2.3730000000000001E-3</c:v>
                </c:pt>
                <c:pt idx="56">
                  <c:v>2.3730000000000001E-3</c:v>
                </c:pt>
                <c:pt idx="57">
                  <c:v>2.3730000000000001E-3</c:v>
                </c:pt>
                <c:pt idx="58">
                  <c:v>2.3730000000000001E-3</c:v>
                </c:pt>
                <c:pt idx="59">
                  <c:v>2.3730000000000001E-3</c:v>
                </c:pt>
                <c:pt idx="60">
                  <c:v>2.3700000000000001E-3</c:v>
                </c:pt>
                <c:pt idx="61">
                  <c:v>2.3730000000000001E-3</c:v>
                </c:pt>
                <c:pt idx="62">
                  <c:v>2.3700000000000001E-3</c:v>
                </c:pt>
                <c:pt idx="63">
                  <c:v>2.3700000000000001E-3</c:v>
                </c:pt>
                <c:pt idx="64">
                  <c:v>2.3730000000000001E-3</c:v>
                </c:pt>
                <c:pt idx="65">
                  <c:v>2.3730000000000001E-3</c:v>
                </c:pt>
                <c:pt idx="66">
                  <c:v>2.3730000000000001E-3</c:v>
                </c:pt>
                <c:pt idx="67">
                  <c:v>2.3730000000000001E-3</c:v>
                </c:pt>
                <c:pt idx="68">
                  <c:v>2.3730000000000001E-3</c:v>
                </c:pt>
                <c:pt idx="69">
                  <c:v>2.3730000000000001E-3</c:v>
                </c:pt>
                <c:pt idx="70">
                  <c:v>2.3730000000000001E-3</c:v>
                </c:pt>
                <c:pt idx="71">
                  <c:v>2.3730000000000001E-3</c:v>
                </c:pt>
                <c:pt idx="72">
                  <c:v>2.3730000000000001E-3</c:v>
                </c:pt>
                <c:pt idx="73">
                  <c:v>2.3730000000000001E-3</c:v>
                </c:pt>
                <c:pt idx="74">
                  <c:v>2.3730000000000001E-3</c:v>
                </c:pt>
                <c:pt idx="75">
                  <c:v>2.3730000000000001E-3</c:v>
                </c:pt>
                <c:pt idx="76">
                  <c:v>2.3730000000000001E-3</c:v>
                </c:pt>
                <c:pt idx="77">
                  <c:v>2.3730000000000001E-3</c:v>
                </c:pt>
                <c:pt idx="78">
                  <c:v>2.3730000000000001E-3</c:v>
                </c:pt>
                <c:pt idx="79">
                  <c:v>2.3730000000000001E-3</c:v>
                </c:pt>
                <c:pt idx="80">
                  <c:v>2.3730000000000001E-3</c:v>
                </c:pt>
                <c:pt idx="81">
                  <c:v>2.3730000000000001E-3</c:v>
                </c:pt>
                <c:pt idx="82">
                  <c:v>2.3700000000000001E-3</c:v>
                </c:pt>
                <c:pt idx="83">
                  <c:v>2.3700000000000001E-3</c:v>
                </c:pt>
                <c:pt idx="84">
                  <c:v>2.3700000000000001E-3</c:v>
                </c:pt>
                <c:pt idx="85">
                  <c:v>2.3700000000000001E-3</c:v>
                </c:pt>
                <c:pt idx="86">
                  <c:v>2.3700000000000001E-3</c:v>
                </c:pt>
                <c:pt idx="87">
                  <c:v>2.3700000000000001E-3</c:v>
                </c:pt>
                <c:pt idx="88">
                  <c:v>2.3730000000000001E-3</c:v>
                </c:pt>
                <c:pt idx="89">
                  <c:v>2.3730000000000001E-3</c:v>
                </c:pt>
                <c:pt idx="90">
                  <c:v>2.3730000000000001E-3</c:v>
                </c:pt>
                <c:pt idx="91">
                  <c:v>2.3700000000000001E-3</c:v>
                </c:pt>
                <c:pt idx="92">
                  <c:v>2.3730000000000001E-3</c:v>
                </c:pt>
                <c:pt idx="93">
                  <c:v>2.3730000000000001E-3</c:v>
                </c:pt>
                <c:pt idx="94">
                  <c:v>2.3700000000000001E-3</c:v>
                </c:pt>
                <c:pt idx="95">
                  <c:v>2.3700000000000001E-3</c:v>
                </c:pt>
                <c:pt idx="96">
                  <c:v>2.3700000000000001E-3</c:v>
                </c:pt>
                <c:pt idx="97">
                  <c:v>2.3700000000000001E-3</c:v>
                </c:pt>
                <c:pt idx="98">
                  <c:v>2.3700000000000001E-3</c:v>
                </c:pt>
                <c:pt idx="99">
                  <c:v>2.3730000000000001E-3</c:v>
                </c:pt>
                <c:pt idx="100">
                  <c:v>2.3700000000000001E-3</c:v>
                </c:pt>
                <c:pt idx="101">
                  <c:v>2.3730000000000001E-3</c:v>
                </c:pt>
                <c:pt idx="102">
                  <c:v>2.3700000000000001E-3</c:v>
                </c:pt>
                <c:pt idx="103">
                  <c:v>2.3730000000000001E-3</c:v>
                </c:pt>
                <c:pt idx="104">
                  <c:v>2.3730000000000001E-3</c:v>
                </c:pt>
                <c:pt idx="105">
                  <c:v>2.3730000000000001E-3</c:v>
                </c:pt>
                <c:pt idx="106">
                  <c:v>2.3730000000000001E-3</c:v>
                </c:pt>
                <c:pt idx="107">
                  <c:v>2.3730000000000001E-3</c:v>
                </c:pt>
                <c:pt idx="108">
                  <c:v>2.3730000000000001E-3</c:v>
                </c:pt>
                <c:pt idx="109">
                  <c:v>2.3700000000000001E-3</c:v>
                </c:pt>
                <c:pt idx="110">
                  <c:v>2.3700000000000001E-3</c:v>
                </c:pt>
                <c:pt idx="111">
                  <c:v>2.3730000000000001E-3</c:v>
                </c:pt>
                <c:pt idx="112">
                  <c:v>2.3700000000000001E-3</c:v>
                </c:pt>
                <c:pt idx="113">
                  <c:v>2.3700000000000001E-3</c:v>
                </c:pt>
                <c:pt idx="114">
                  <c:v>2.3730000000000001E-3</c:v>
                </c:pt>
                <c:pt idx="115">
                  <c:v>2.3730000000000001E-3</c:v>
                </c:pt>
                <c:pt idx="116">
                  <c:v>2.3700000000000001E-3</c:v>
                </c:pt>
                <c:pt idx="117">
                  <c:v>2.3700000000000001E-3</c:v>
                </c:pt>
                <c:pt idx="118">
                  <c:v>2.3730000000000001E-3</c:v>
                </c:pt>
                <c:pt idx="119">
                  <c:v>2.3730000000000001E-3</c:v>
                </c:pt>
                <c:pt idx="120">
                  <c:v>2.3730000000000001E-3</c:v>
                </c:pt>
                <c:pt idx="121">
                  <c:v>2.3730000000000001E-3</c:v>
                </c:pt>
                <c:pt idx="122">
                  <c:v>2.3730000000000001E-3</c:v>
                </c:pt>
                <c:pt idx="123">
                  <c:v>2.3730000000000001E-3</c:v>
                </c:pt>
                <c:pt idx="124">
                  <c:v>2.3730000000000001E-3</c:v>
                </c:pt>
                <c:pt idx="125">
                  <c:v>2.3700000000000001E-3</c:v>
                </c:pt>
                <c:pt idx="126">
                  <c:v>2.3730000000000001E-3</c:v>
                </c:pt>
                <c:pt idx="127">
                  <c:v>2.3730000000000001E-3</c:v>
                </c:pt>
                <c:pt idx="128">
                  <c:v>2.3730000000000001E-3</c:v>
                </c:pt>
                <c:pt idx="129">
                  <c:v>2.3730000000000001E-3</c:v>
                </c:pt>
                <c:pt idx="130">
                  <c:v>2.3730000000000001E-3</c:v>
                </c:pt>
                <c:pt idx="131">
                  <c:v>2.3730000000000001E-3</c:v>
                </c:pt>
                <c:pt idx="132">
                  <c:v>2.3700000000000001E-3</c:v>
                </c:pt>
                <c:pt idx="133">
                  <c:v>2.3700000000000001E-3</c:v>
                </c:pt>
                <c:pt idx="134">
                  <c:v>2.3700000000000001E-3</c:v>
                </c:pt>
                <c:pt idx="135">
                  <c:v>2.3730000000000001E-3</c:v>
                </c:pt>
                <c:pt idx="136">
                  <c:v>2.3730000000000001E-3</c:v>
                </c:pt>
                <c:pt idx="137">
                  <c:v>2.3730000000000001E-3</c:v>
                </c:pt>
                <c:pt idx="138">
                  <c:v>2.3730000000000001E-3</c:v>
                </c:pt>
                <c:pt idx="139">
                  <c:v>2.3730000000000001E-3</c:v>
                </c:pt>
                <c:pt idx="140">
                  <c:v>2.3730000000000001E-3</c:v>
                </c:pt>
                <c:pt idx="141">
                  <c:v>2.3730000000000001E-3</c:v>
                </c:pt>
                <c:pt idx="142">
                  <c:v>2.3730000000000001E-3</c:v>
                </c:pt>
                <c:pt idx="143">
                  <c:v>2.3730000000000001E-3</c:v>
                </c:pt>
                <c:pt idx="144">
                  <c:v>2.3730000000000001E-3</c:v>
                </c:pt>
                <c:pt idx="145">
                  <c:v>2.3730000000000001E-3</c:v>
                </c:pt>
                <c:pt idx="146">
                  <c:v>2.3730000000000001E-3</c:v>
                </c:pt>
                <c:pt idx="147">
                  <c:v>2.3730000000000001E-3</c:v>
                </c:pt>
                <c:pt idx="148">
                  <c:v>2.3730000000000001E-3</c:v>
                </c:pt>
                <c:pt idx="149">
                  <c:v>2.3730000000000001E-3</c:v>
                </c:pt>
                <c:pt idx="150">
                  <c:v>2.3730000000000001E-3</c:v>
                </c:pt>
                <c:pt idx="151">
                  <c:v>2.3730000000000001E-3</c:v>
                </c:pt>
                <c:pt idx="152">
                  <c:v>2.3730000000000001E-3</c:v>
                </c:pt>
                <c:pt idx="153">
                  <c:v>2.3730000000000001E-3</c:v>
                </c:pt>
                <c:pt idx="154">
                  <c:v>2.3730000000000001E-3</c:v>
                </c:pt>
                <c:pt idx="155">
                  <c:v>2.3730000000000001E-3</c:v>
                </c:pt>
                <c:pt idx="156">
                  <c:v>2.3730000000000001E-3</c:v>
                </c:pt>
                <c:pt idx="157">
                  <c:v>2.3700000000000001E-3</c:v>
                </c:pt>
                <c:pt idx="158">
                  <c:v>2.3700000000000001E-3</c:v>
                </c:pt>
                <c:pt idx="159">
                  <c:v>2.3730000000000001E-3</c:v>
                </c:pt>
                <c:pt idx="160">
                  <c:v>2.3730000000000001E-3</c:v>
                </c:pt>
                <c:pt idx="161">
                  <c:v>2.3730000000000001E-3</c:v>
                </c:pt>
                <c:pt idx="162">
                  <c:v>2.3730000000000001E-3</c:v>
                </c:pt>
                <c:pt idx="163">
                  <c:v>2.3730000000000001E-3</c:v>
                </c:pt>
                <c:pt idx="164">
                  <c:v>2.3730000000000001E-3</c:v>
                </c:pt>
                <c:pt idx="165">
                  <c:v>2.3700000000000001E-3</c:v>
                </c:pt>
                <c:pt idx="166">
                  <c:v>2.3730000000000001E-3</c:v>
                </c:pt>
                <c:pt idx="167">
                  <c:v>2.3730000000000001E-3</c:v>
                </c:pt>
                <c:pt idx="168">
                  <c:v>2.3730000000000001E-3</c:v>
                </c:pt>
                <c:pt idx="169">
                  <c:v>2.3700000000000001E-3</c:v>
                </c:pt>
                <c:pt idx="170">
                  <c:v>2.3730000000000001E-3</c:v>
                </c:pt>
                <c:pt idx="171">
                  <c:v>2.3730000000000001E-3</c:v>
                </c:pt>
                <c:pt idx="172">
                  <c:v>2.3730000000000001E-3</c:v>
                </c:pt>
                <c:pt idx="173">
                  <c:v>2.3730000000000001E-3</c:v>
                </c:pt>
                <c:pt idx="174">
                  <c:v>2.3730000000000001E-3</c:v>
                </c:pt>
                <c:pt idx="175">
                  <c:v>2.3730000000000001E-3</c:v>
                </c:pt>
                <c:pt idx="176">
                  <c:v>2.3730000000000001E-3</c:v>
                </c:pt>
                <c:pt idx="177">
                  <c:v>2.3730000000000001E-3</c:v>
                </c:pt>
                <c:pt idx="178">
                  <c:v>2.3730000000000001E-3</c:v>
                </c:pt>
                <c:pt idx="179">
                  <c:v>2.3730000000000001E-3</c:v>
                </c:pt>
                <c:pt idx="180">
                  <c:v>2.3730000000000001E-3</c:v>
                </c:pt>
                <c:pt idx="181">
                  <c:v>2.3730000000000001E-3</c:v>
                </c:pt>
                <c:pt idx="182">
                  <c:v>2.3700000000000001E-3</c:v>
                </c:pt>
                <c:pt idx="183">
                  <c:v>2.3730000000000001E-3</c:v>
                </c:pt>
                <c:pt idx="184">
                  <c:v>2.3700000000000001E-3</c:v>
                </c:pt>
                <c:pt idx="185">
                  <c:v>2.3700000000000001E-3</c:v>
                </c:pt>
                <c:pt idx="186">
                  <c:v>2.3700000000000001E-3</c:v>
                </c:pt>
                <c:pt idx="187">
                  <c:v>2.3700000000000001E-3</c:v>
                </c:pt>
                <c:pt idx="188">
                  <c:v>2.3700000000000001E-3</c:v>
                </c:pt>
                <c:pt idx="189">
                  <c:v>2.3700000000000001E-3</c:v>
                </c:pt>
                <c:pt idx="190">
                  <c:v>2.3700000000000001E-3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083904"/>
        <c:axId val="93098368"/>
      </c:lineChart>
      <c:catAx>
        <c:axId val="930839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3098368"/>
        <c:crosses val="autoZero"/>
        <c:auto val="1"/>
        <c:lblAlgn val="ctr"/>
        <c:lblOffset val="100"/>
        <c:noMultiLvlLbl val="0"/>
      </c:catAx>
      <c:valAx>
        <c:axId val="930983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Power (W)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30839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0755707423364531"/>
          <c:y val="0.31788079470198677"/>
          <c:w val="0.16780319912841082"/>
          <c:h val="0.3509933774834437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file2.txt!$A$1</c:f>
              <c:strCache>
                <c:ptCount val="1"/>
                <c:pt idx="0">
                  <c:v>CPU0</c:v>
                </c:pt>
              </c:strCache>
            </c:strRef>
          </c:tx>
          <c:spPr>
            <a:ln w="38100">
              <a:solidFill>
                <a:srgbClr val="666699"/>
              </a:solidFill>
              <a:prstDash val="solid"/>
            </a:ln>
          </c:spPr>
          <c:marker>
            <c:symbol val="none"/>
          </c:marker>
          <c:val>
            <c:numRef>
              <c:f>file2.txt!$A$2:$A$494</c:f>
              <c:numCache>
                <c:formatCode>General</c:formatCode>
                <c:ptCount val="493"/>
                <c:pt idx="0">
                  <c:v>1000</c:v>
                </c:pt>
                <c:pt idx="1">
                  <c:v>1000</c:v>
                </c:pt>
                <c:pt idx="2">
                  <c:v>1100</c:v>
                </c:pt>
                <c:pt idx="3">
                  <c:v>1000</c:v>
                </c:pt>
                <c:pt idx="4">
                  <c:v>1500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3">
                  <c:v>1500</c:v>
                </c:pt>
                <c:pt idx="14">
                  <c:v>1500</c:v>
                </c:pt>
                <c:pt idx="15">
                  <c:v>1500</c:v>
                </c:pt>
                <c:pt idx="16">
                  <c:v>1500</c:v>
                </c:pt>
                <c:pt idx="17">
                  <c:v>1500</c:v>
                </c:pt>
                <c:pt idx="18">
                  <c:v>1500</c:v>
                </c:pt>
                <c:pt idx="19">
                  <c:v>1500</c:v>
                </c:pt>
                <c:pt idx="20">
                  <c:v>1500</c:v>
                </c:pt>
                <c:pt idx="21">
                  <c:v>1500</c:v>
                </c:pt>
                <c:pt idx="22">
                  <c:v>1500</c:v>
                </c:pt>
                <c:pt idx="23">
                  <c:v>1500</c:v>
                </c:pt>
                <c:pt idx="24">
                  <c:v>1500</c:v>
                </c:pt>
                <c:pt idx="25">
                  <c:v>1500</c:v>
                </c:pt>
                <c:pt idx="26">
                  <c:v>1500</c:v>
                </c:pt>
                <c:pt idx="27">
                  <c:v>1500</c:v>
                </c:pt>
                <c:pt idx="28">
                  <c:v>1500</c:v>
                </c:pt>
                <c:pt idx="29">
                  <c:v>1500</c:v>
                </c:pt>
                <c:pt idx="30">
                  <c:v>1500</c:v>
                </c:pt>
                <c:pt idx="31">
                  <c:v>1500</c:v>
                </c:pt>
                <c:pt idx="32">
                  <c:v>1500</c:v>
                </c:pt>
                <c:pt idx="33">
                  <c:v>1500</c:v>
                </c:pt>
                <c:pt idx="34">
                  <c:v>1500</c:v>
                </c:pt>
                <c:pt idx="35">
                  <c:v>1500</c:v>
                </c:pt>
                <c:pt idx="36">
                  <c:v>1500</c:v>
                </c:pt>
                <c:pt idx="37">
                  <c:v>1500</c:v>
                </c:pt>
                <c:pt idx="38">
                  <c:v>1500</c:v>
                </c:pt>
                <c:pt idx="39">
                  <c:v>1500</c:v>
                </c:pt>
                <c:pt idx="40">
                  <c:v>1500</c:v>
                </c:pt>
                <c:pt idx="41">
                  <c:v>1500</c:v>
                </c:pt>
                <c:pt idx="42">
                  <c:v>1500</c:v>
                </c:pt>
                <c:pt idx="43">
                  <c:v>1500</c:v>
                </c:pt>
                <c:pt idx="44">
                  <c:v>1500</c:v>
                </c:pt>
                <c:pt idx="45">
                  <c:v>1500</c:v>
                </c:pt>
                <c:pt idx="46">
                  <c:v>1500</c:v>
                </c:pt>
                <c:pt idx="47">
                  <c:v>1500</c:v>
                </c:pt>
                <c:pt idx="48">
                  <c:v>1500</c:v>
                </c:pt>
                <c:pt idx="49">
                  <c:v>1500</c:v>
                </c:pt>
                <c:pt idx="50">
                  <c:v>1500</c:v>
                </c:pt>
                <c:pt idx="51">
                  <c:v>1500</c:v>
                </c:pt>
                <c:pt idx="52">
                  <c:v>1500</c:v>
                </c:pt>
                <c:pt idx="53">
                  <c:v>1500</c:v>
                </c:pt>
                <c:pt idx="54">
                  <c:v>1500</c:v>
                </c:pt>
                <c:pt idx="55">
                  <c:v>1500</c:v>
                </c:pt>
                <c:pt idx="56">
                  <c:v>1500</c:v>
                </c:pt>
                <c:pt idx="57">
                  <c:v>1500</c:v>
                </c:pt>
                <c:pt idx="58">
                  <c:v>1500</c:v>
                </c:pt>
                <c:pt idx="59">
                  <c:v>1500</c:v>
                </c:pt>
                <c:pt idx="60">
                  <c:v>1500</c:v>
                </c:pt>
                <c:pt idx="61">
                  <c:v>1500</c:v>
                </c:pt>
                <c:pt idx="62">
                  <c:v>1500</c:v>
                </c:pt>
                <c:pt idx="63">
                  <c:v>1500</c:v>
                </c:pt>
                <c:pt idx="64">
                  <c:v>1500</c:v>
                </c:pt>
                <c:pt idx="65">
                  <c:v>1500</c:v>
                </c:pt>
                <c:pt idx="66">
                  <c:v>1500</c:v>
                </c:pt>
                <c:pt idx="67">
                  <c:v>1500</c:v>
                </c:pt>
                <c:pt idx="68">
                  <c:v>1500</c:v>
                </c:pt>
                <c:pt idx="69">
                  <c:v>1500</c:v>
                </c:pt>
                <c:pt idx="70">
                  <c:v>1500</c:v>
                </c:pt>
                <c:pt idx="71">
                  <c:v>1500</c:v>
                </c:pt>
                <c:pt idx="72">
                  <c:v>1500</c:v>
                </c:pt>
                <c:pt idx="73">
                  <c:v>1500</c:v>
                </c:pt>
                <c:pt idx="74">
                  <c:v>1500</c:v>
                </c:pt>
                <c:pt idx="75">
                  <c:v>1500</c:v>
                </c:pt>
                <c:pt idx="76">
                  <c:v>1500</c:v>
                </c:pt>
                <c:pt idx="77">
                  <c:v>1500</c:v>
                </c:pt>
                <c:pt idx="78">
                  <c:v>1500</c:v>
                </c:pt>
                <c:pt idx="79">
                  <c:v>1500</c:v>
                </c:pt>
                <c:pt idx="80">
                  <c:v>1500</c:v>
                </c:pt>
                <c:pt idx="81">
                  <c:v>1500</c:v>
                </c:pt>
                <c:pt idx="82">
                  <c:v>1500</c:v>
                </c:pt>
                <c:pt idx="83">
                  <c:v>1500</c:v>
                </c:pt>
                <c:pt idx="84">
                  <c:v>1500</c:v>
                </c:pt>
                <c:pt idx="85">
                  <c:v>1500</c:v>
                </c:pt>
                <c:pt idx="86">
                  <c:v>1500</c:v>
                </c:pt>
                <c:pt idx="87">
                  <c:v>1500</c:v>
                </c:pt>
                <c:pt idx="88">
                  <c:v>1500</c:v>
                </c:pt>
                <c:pt idx="89">
                  <c:v>1500</c:v>
                </c:pt>
                <c:pt idx="90">
                  <c:v>1500</c:v>
                </c:pt>
                <c:pt idx="91">
                  <c:v>1500</c:v>
                </c:pt>
                <c:pt idx="92">
                  <c:v>1500</c:v>
                </c:pt>
                <c:pt idx="93">
                  <c:v>1500</c:v>
                </c:pt>
                <c:pt idx="94">
                  <c:v>1500</c:v>
                </c:pt>
                <c:pt idx="95">
                  <c:v>1500</c:v>
                </c:pt>
                <c:pt idx="96">
                  <c:v>1500</c:v>
                </c:pt>
                <c:pt idx="97">
                  <c:v>1500</c:v>
                </c:pt>
                <c:pt idx="98">
                  <c:v>1500</c:v>
                </c:pt>
                <c:pt idx="99">
                  <c:v>1500</c:v>
                </c:pt>
                <c:pt idx="100">
                  <c:v>1500</c:v>
                </c:pt>
                <c:pt idx="101">
                  <c:v>1500</c:v>
                </c:pt>
                <c:pt idx="102">
                  <c:v>1500</c:v>
                </c:pt>
                <c:pt idx="103">
                  <c:v>1500</c:v>
                </c:pt>
                <c:pt idx="104">
                  <c:v>1500</c:v>
                </c:pt>
                <c:pt idx="105">
                  <c:v>1500</c:v>
                </c:pt>
                <c:pt idx="106">
                  <c:v>1500</c:v>
                </c:pt>
                <c:pt idx="107">
                  <c:v>1500</c:v>
                </c:pt>
                <c:pt idx="108">
                  <c:v>1500</c:v>
                </c:pt>
                <c:pt idx="109">
                  <c:v>1500</c:v>
                </c:pt>
                <c:pt idx="110">
                  <c:v>1500</c:v>
                </c:pt>
                <c:pt idx="111">
                  <c:v>1500</c:v>
                </c:pt>
                <c:pt idx="112">
                  <c:v>1500</c:v>
                </c:pt>
                <c:pt idx="113">
                  <c:v>1500</c:v>
                </c:pt>
                <c:pt idx="114">
                  <c:v>1500</c:v>
                </c:pt>
                <c:pt idx="115">
                  <c:v>1500</c:v>
                </c:pt>
                <c:pt idx="116">
                  <c:v>1500</c:v>
                </c:pt>
                <c:pt idx="117">
                  <c:v>1500</c:v>
                </c:pt>
                <c:pt idx="118">
                  <c:v>1500</c:v>
                </c:pt>
                <c:pt idx="119">
                  <c:v>1500</c:v>
                </c:pt>
                <c:pt idx="120">
                  <c:v>1500</c:v>
                </c:pt>
                <c:pt idx="121">
                  <c:v>1500</c:v>
                </c:pt>
                <c:pt idx="122">
                  <c:v>1500</c:v>
                </c:pt>
                <c:pt idx="123">
                  <c:v>1500</c:v>
                </c:pt>
                <c:pt idx="124">
                  <c:v>1500</c:v>
                </c:pt>
                <c:pt idx="125">
                  <c:v>1500</c:v>
                </c:pt>
                <c:pt idx="126">
                  <c:v>1500</c:v>
                </c:pt>
                <c:pt idx="127">
                  <c:v>1500</c:v>
                </c:pt>
                <c:pt idx="128">
                  <c:v>1500</c:v>
                </c:pt>
                <c:pt idx="129">
                  <c:v>1500</c:v>
                </c:pt>
                <c:pt idx="130">
                  <c:v>1500</c:v>
                </c:pt>
                <c:pt idx="131">
                  <c:v>1500</c:v>
                </c:pt>
                <c:pt idx="132">
                  <c:v>1500</c:v>
                </c:pt>
                <c:pt idx="133">
                  <c:v>1500</c:v>
                </c:pt>
                <c:pt idx="134">
                  <c:v>1500</c:v>
                </c:pt>
                <c:pt idx="135">
                  <c:v>1500</c:v>
                </c:pt>
                <c:pt idx="136">
                  <c:v>1500</c:v>
                </c:pt>
                <c:pt idx="137">
                  <c:v>1500</c:v>
                </c:pt>
                <c:pt idx="138">
                  <c:v>1500</c:v>
                </c:pt>
                <c:pt idx="139">
                  <c:v>1500</c:v>
                </c:pt>
                <c:pt idx="140">
                  <c:v>1500</c:v>
                </c:pt>
                <c:pt idx="141">
                  <c:v>1500</c:v>
                </c:pt>
                <c:pt idx="142">
                  <c:v>1500</c:v>
                </c:pt>
                <c:pt idx="143">
                  <c:v>1500</c:v>
                </c:pt>
                <c:pt idx="144">
                  <c:v>1500</c:v>
                </c:pt>
                <c:pt idx="145">
                  <c:v>1500</c:v>
                </c:pt>
                <c:pt idx="146">
                  <c:v>1500</c:v>
                </c:pt>
                <c:pt idx="147">
                  <c:v>1500</c:v>
                </c:pt>
                <c:pt idx="148">
                  <c:v>1500</c:v>
                </c:pt>
                <c:pt idx="149">
                  <c:v>1500</c:v>
                </c:pt>
                <c:pt idx="150">
                  <c:v>1500</c:v>
                </c:pt>
                <c:pt idx="151">
                  <c:v>1500</c:v>
                </c:pt>
                <c:pt idx="152">
                  <c:v>1500</c:v>
                </c:pt>
                <c:pt idx="153">
                  <c:v>1500</c:v>
                </c:pt>
                <c:pt idx="154">
                  <c:v>1500</c:v>
                </c:pt>
                <c:pt idx="155">
                  <c:v>1500</c:v>
                </c:pt>
                <c:pt idx="156">
                  <c:v>1500</c:v>
                </c:pt>
                <c:pt idx="157">
                  <c:v>1500</c:v>
                </c:pt>
                <c:pt idx="158">
                  <c:v>1500</c:v>
                </c:pt>
                <c:pt idx="159">
                  <c:v>1500</c:v>
                </c:pt>
                <c:pt idx="160">
                  <c:v>1500</c:v>
                </c:pt>
                <c:pt idx="161">
                  <c:v>1500</c:v>
                </c:pt>
                <c:pt idx="162">
                  <c:v>1500</c:v>
                </c:pt>
                <c:pt idx="163">
                  <c:v>1500</c:v>
                </c:pt>
                <c:pt idx="164">
                  <c:v>1500</c:v>
                </c:pt>
                <c:pt idx="165">
                  <c:v>1500</c:v>
                </c:pt>
                <c:pt idx="166">
                  <c:v>1500</c:v>
                </c:pt>
                <c:pt idx="167">
                  <c:v>1500</c:v>
                </c:pt>
                <c:pt idx="168">
                  <c:v>1500</c:v>
                </c:pt>
                <c:pt idx="169">
                  <c:v>1500</c:v>
                </c:pt>
                <c:pt idx="170">
                  <c:v>1500</c:v>
                </c:pt>
                <c:pt idx="171">
                  <c:v>1500</c:v>
                </c:pt>
                <c:pt idx="172">
                  <c:v>1500</c:v>
                </c:pt>
                <c:pt idx="173">
                  <c:v>1500</c:v>
                </c:pt>
                <c:pt idx="174">
                  <c:v>1500</c:v>
                </c:pt>
                <c:pt idx="175">
                  <c:v>1500</c:v>
                </c:pt>
                <c:pt idx="176">
                  <c:v>1500</c:v>
                </c:pt>
                <c:pt idx="177">
                  <c:v>1500</c:v>
                </c:pt>
                <c:pt idx="178">
                  <c:v>1500</c:v>
                </c:pt>
                <c:pt idx="179">
                  <c:v>1500</c:v>
                </c:pt>
                <c:pt idx="180">
                  <c:v>1500</c:v>
                </c:pt>
                <c:pt idx="181">
                  <c:v>1500</c:v>
                </c:pt>
                <c:pt idx="182">
                  <c:v>1500</c:v>
                </c:pt>
                <c:pt idx="183">
                  <c:v>1500</c:v>
                </c:pt>
                <c:pt idx="184">
                  <c:v>1500</c:v>
                </c:pt>
                <c:pt idx="185">
                  <c:v>1500</c:v>
                </c:pt>
                <c:pt idx="186">
                  <c:v>1500</c:v>
                </c:pt>
                <c:pt idx="187">
                  <c:v>1500</c:v>
                </c:pt>
                <c:pt idx="188">
                  <c:v>1500</c:v>
                </c:pt>
                <c:pt idx="189">
                  <c:v>1500</c:v>
                </c:pt>
                <c:pt idx="190">
                  <c:v>1500</c:v>
                </c:pt>
                <c:pt idx="191">
                  <c:v>1500</c:v>
                </c:pt>
                <c:pt idx="192">
                  <c:v>1500</c:v>
                </c:pt>
                <c:pt idx="193">
                  <c:v>1500</c:v>
                </c:pt>
                <c:pt idx="194">
                  <c:v>1500</c:v>
                </c:pt>
                <c:pt idx="195">
                  <c:v>1500</c:v>
                </c:pt>
                <c:pt idx="196">
                  <c:v>1500</c:v>
                </c:pt>
                <c:pt idx="197">
                  <c:v>1500</c:v>
                </c:pt>
                <c:pt idx="198">
                  <c:v>1500</c:v>
                </c:pt>
                <c:pt idx="199">
                  <c:v>1500</c:v>
                </c:pt>
                <c:pt idx="200">
                  <c:v>1500</c:v>
                </c:pt>
                <c:pt idx="201">
                  <c:v>1500</c:v>
                </c:pt>
                <c:pt idx="202">
                  <c:v>1500</c:v>
                </c:pt>
                <c:pt idx="203">
                  <c:v>1500</c:v>
                </c:pt>
                <c:pt idx="204">
                  <c:v>1500</c:v>
                </c:pt>
                <c:pt idx="205">
                  <c:v>1500</c:v>
                </c:pt>
                <c:pt idx="206">
                  <c:v>1500</c:v>
                </c:pt>
                <c:pt idx="207">
                  <c:v>1500</c:v>
                </c:pt>
                <c:pt idx="208">
                  <c:v>1500</c:v>
                </c:pt>
                <c:pt idx="209">
                  <c:v>1500</c:v>
                </c:pt>
                <c:pt idx="210">
                  <c:v>1500</c:v>
                </c:pt>
                <c:pt idx="211">
                  <c:v>1500</c:v>
                </c:pt>
                <c:pt idx="212">
                  <c:v>1500</c:v>
                </c:pt>
                <c:pt idx="213">
                  <c:v>1500</c:v>
                </c:pt>
                <c:pt idx="214">
                  <c:v>1500</c:v>
                </c:pt>
                <c:pt idx="215">
                  <c:v>1500</c:v>
                </c:pt>
                <c:pt idx="216">
                  <c:v>1500</c:v>
                </c:pt>
                <c:pt idx="217">
                  <c:v>1500</c:v>
                </c:pt>
                <c:pt idx="218">
                  <c:v>1500</c:v>
                </c:pt>
                <c:pt idx="219">
                  <c:v>1500</c:v>
                </c:pt>
                <c:pt idx="220">
                  <c:v>1500</c:v>
                </c:pt>
                <c:pt idx="221">
                  <c:v>1500</c:v>
                </c:pt>
                <c:pt idx="222">
                  <c:v>1500</c:v>
                </c:pt>
                <c:pt idx="223">
                  <c:v>1500</c:v>
                </c:pt>
                <c:pt idx="224">
                  <c:v>1500</c:v>
                </c:pt>
                <c:pt idx="225">
                  <c:v>1500</c:v>
                </c:pt>
                <c:pt idx="226">
                  <c:v>1500</c:v>
                </c:pt>
                <c:pt idx="227">
                  <c:v>1500</c:v>
                </c:pt>
                <c:pt idx="228">
                  <c:v>1500</c:v>
                </c:pt>
                <c:pt idx="229">
                  <c:v>1500</c:v>
                </c:pt>
                <c:pt idx="230">
                  <c:v>1500</c:v>
                </c:pt>
                <c:pt idx="231">
                  <c:v>1500</c:v>
                </c:pt>
                <c:pt idx="232">
                  <c:v>1500</c:v>
                </c:pt>
                <c:pt idx="233">
                  <c:v>1500</c:v>
                </c:pt>
                <c:pt idx="234">
                  <c:v>1500</c:v>
                </c:pt>
                <c:pt idx="235">
                  <c:v>1500</c:v>
                </c:pt>
                <c:pt idx="236">
                  <c:v>1500</c:v>
                </c:pt>
                <c:pt idx="237">
                  <c:v>1500</c:v>
                </c:pt>
                <c:pt idx="238">
                  <c:v>1500</c:v>
                </c:pt>
                <c:pt idx="239">
                  <c:v>1500</c:v>
                </c:pt>
                <c:pt idx="240">
                  <c:v>1500</c:v>
                </c:pt>
                <c:pt idx="241">
                  <c:v>1500</c:v>
                </c:pt>
                <c:pt idx="242">
                  <c:v>1500</c:v>
                </c:pt>
                <c:pt idx="243">
                  <c:v>1500</c:v>
                </c:pt>
                <c:pt idx="244">
                  <c:v>1500</c:v>
                </c:pt>
                <c:pt idx="245">
                  <c:v>1500</c:v>
                </c:pt>
                <c:pt idx="246">
                  <c:v>1500</c:v>
                </c:pt>
                <c:pt idx="247">
                  <c:v>1500</c:v>
                </c:pt>
                <c:pt idx="248">
                  <c:v>1500</c:v>
                </c:pt>
                <c:pt idx="249">
                  <c:v>1500</c:v>
                </c:pt>
                <c:pt idx="250">
                  <c:v>1500</c:v>
                </c:pt>
                <c:pt idx="251">
                  <c:v>1500</c:v>
                </c:pt>
                <c:pt idx="252">
                  <c:v>1500</c:v>
                </c:pt>
                <c:pt idx="253">
                  <c:v>1500</c:v>
                </c:pt>
                <c:pt idx="254">
                  <c:v>1500</c:v>
                </c:pt>
                <c:pt idx="255">
                  <c:v>1500</c:v>
                </c:pt>
                <c:pt idx="256">
                  <c:v>1500</c:v>
                </c:pt>
                <c:pt idx="257">
                  <c:v>1500</c:v>
                </c:pt>
                <c:pt idx="258">
                  <c:v>1500</c:v>
                </c:pt>
                <c:pt idx="259">
                  <c:v>1500</c:v>
                </c:pt>
                <c:pt idx="260">
                  <c:v>1500</c:v>
                </c:pt>
                <c:pt idx="261">
                  <c:v>1500</c:v>
                </c:pt>
                <c:pt idx="262">
                  <c:v>1500</c:v>
                </c:pt>
                <c:pt idx="263">
                  <c:v>1500</c:v>
                </c:pt>
                <c:pt idx="264">
                  <c:v>1500</c:v>
                </c:pt>
                <c:pt idx="265">
                  <c:v>1500</c:v>
                </c:pt>
                <c:pt idx="266">
                  <c:v>1500</c:v>
                </c:pt>
                <c:pt idx="267">
                  <c:v>1500</c:v>
                </c:pt>
                <c:pt idx="268">
                  <c:v>1500</c:v>
                </c:pt>
                <c:pt idx="269">
                  <c:v>1500</c:v>
                </c:pt>
                <c:pt idx="270">
                  <c:v>1500</c:v>
                </c:pt>
                <c:pt idx="271">
                  <c:v>1500</c:v>
                </c:pt>
                <c:pt idx="272">
                  <c:v>1500</c:v>
                </c:pt>
                <c:pt idx="273">
                  <c:v>1500</c:v>
                </c:pt>
                <c:pt idx="274">
                  <c:v>1500</c:v>
                </c:pt>
                <c:pt idx="275">
                  <c:v>1500</c:v>
                </c:pt>
                <c:pt idx="276">
                  <c:v>1500</c:v>
                </c:pt>
                <c:pt idx="277">
                  <c:v>1500</c:v>
                </c:pt>
                <c:pt idx="278">
                  <c:v>1500</c:v>
                </c:pt>
                <c:pt idx="279">
                  <c:v>1500</c:v>
                </c:pt>
                <c:pt idx="280">
                  <c:v>1500</c:v>
                </c:pt>
                <c:pt idx="281">
                  <c:v>1500</c:v>
                </c:pt>
                <c:pt idx="282">
                  <c:v>1500</c:v>
                </c:pt>
                <c:pt idx="283">
                  <c:v>1500</c:v>
                </c:pt>
                <c:pt idx="284">
                  <c:v>1500</c:v>
                </c:pt>
                <c:pt idx="285">
                  <c:v>1500</c:v>
                </c:pt>
                <c:pt idx="286">
                  <c:v>1500</c:v>
                </c:pt>
                <c:pt idx="287">
                  <c:v>1500</c:v>
                </c:pt>
                <c:pt idx="288">
                  <c:v>1500</c:v>
                </c:pt>
                <c:pt idx="289">
                  <c:v>1500</c:v>
                </c:pt>
                <c:pt idx="290">
                  <c:v>1500</c:v>
                </c:pt>
                <c:pt idx="291">
                  <c:v>1500</c:v>
                </c:pt>
                <c:pt idx="292">
                  <c:v>1500</c:v>
                </c:pt>
                <c:pt idx="293">
                  <c:v>1500</c:v>
                </c:pt>
                <c:pt idx="294">
                  <c:v>1500</c:v>
                </c:pt>
                <c:pt idx="295">
                  <c:v>1500</c:v>
                </c:pt>
                <c:pt idx="296">
                  <c:v>1500</c:v>
                </c:pt>
                <c:pt idx="297">
                  <c:v>1500</c:v>
                </c:pt>
                <c:pt idx="298">
                  <c:v>1500</c:v>
                </c:pt>
                <c:pt idx="299">
                  <c:v>1500</c:v>
                </c:pt>
                <c:pt idx="300">
                  <c:v>1500</c:v>
                </c:pt>
                <c:pt idx="301">
                  <c:v>1500</c:v>
                </c:pt>
                <c:pt idx="302">
                  <c:v>1500</c:v>
                </c:pt>
                <c:pt idx="303">
                  <c:v>1500</c:v>
                </c:pt>
                <c:pt idx="304">
                  <c:v>1500</c:v>
                </c:pt>
                <c:pt idx="305">
                  <c:v>1500</c:v>
                </c:pt>
                <c:pt idx="306">
                  <c:v>1500</c:v>
                </c:pt>
                <c:pt idx="307">
                  <c:v>1500</c:v>
                </c:pt>
                <c:pt idx="308">
                  <c:v>1500</c:v>
                </c:pt>
                <c:pt idx="309">
                  <c:v>1500</c:v>
                </c:pt>
                <c:pt idx="310">
                  <c:v>1500</c:v>
                </c:pt>
                <c:pt idx="311">
                  <c:v>1500</c:v>
                </c:pt>
                <c:pt idx="312">
                  <c:v>1500</c:v>
                </c:pt>
                <c:pt idx="313">
                  <c:v>1500</c:v>
                </c:pt>
                <c:pt idx="314">
                  <c:v>1500</c:v>
                </c:pt>
                <c:pt idx="315">
                  <c:v>1500</c:v>
                </c:pt>
                <c:pt idx="316">
                  <c:v>1500</c:v>
                </c:pt>
                <c:pt idx="317">
                  <c:v>1500</c:v>
                </c:pt>
                <c:pt idx="318">
                  <c:v>1500</c:v>
                </c:pt>
                <c:pt idx="319">
                  <c:v>1500</c:v>
                </c:pt>
                <c:pt idx="320">
                  <c:v>1500</c:v>
                </c:pt>
                <c:pt idx="321">
                  <c:v>1500</c:v>
                </c:pt>
                <c:pt idx="322">
                  <c:v>1500</c:v>
                </c:pt>
                <c:pt idx="323">
                  <c:v>1500</c:v>
                </c:pt>
                <c:pt idx="324">
                  <c:v>1500</c:v>
                </c:pt>
                <c:pt idx="325">
                  <c:v>1500</c:v>
                </c:pt>
                <c:pt idx="326">
                  <c:v>1500</c:v>
                </c:pt>
                <c:pt idx="327">
                  <c:v>1500</c:v>
                </c:pt>
                <c:pt idx="328">
                  <c:v>1500</c:v>
                </c:pt>
                <c:pt idx="329">
                  <c:v>1500</c:v>
                </c:pt>
                <c:pt idx="330">
                  <c:v>1500</c:v>
                </c:pt>
                <c:pt idx="331">
                  <c:v>1500</c:v>
                </c:pt>
                <c:pt idx="332">
                  <c:v>1500</c:v>
                </c:pt>
                <c:pt idx="333">
                  <c:v>1500</c:v>
                </c:pt>
                <c:pt idx="334">
                  <c:v>1500</c:v>
                </c:pt>
                <c:pt idx="335">
                  <c:v>1500</c:v>
                </c:pt>
                <c:pt idx="336">
                  <c:v>1500</c:v>
                </c:pt>
                <c:pt idx="337">
                  <c:v>1500</c:v>
                </c:pt>
                <c:pt idx="338">
                  <c:v>1500</c:v>
                </c:pt>
                <c:pt idx="339">
                  <c:v>1500</c:v>
                </c:pt>
                <c:pt idx="340">
                  <c:v>1500</c:v>
                </c:pt>
                <c:pt idx="341">
                  <c:v>1500</c:v>
                </c:pt>
                <c:pt idx="342">
                  <c:v>1500</c:v>
                </c:pt>
                <c:pt idx="343">
                  <c:v>1500</c:v>
                </c:pt>
                <c:pt idx="344">
                  <c:v>1500</c:v>
                </c:pt>
                <c:pt idx="345">
                  <c:v>1500</c:v>
                </c:pt>
                <c:pt idx="346">
                  <c:v>1500</c:v>
                </c:pt>
                <c:pt idx="347">
                  <c:v>1500</c:v>
                </c:pt>
                <c:pt idx="348">
                  <c:v>1500</c:v>
                </c:pt>
                <c:pt idx="349">
                  <c:v>1500</c:v>
                </c:pt>
                <c:pt idx="350">
                  <c:v>1500</c:v>
                </c:pt>
                <c:pt idx="351">
                  <c:v>1500</c:v>
                </c:pt>
                <c:pt idx="352">
                  <c:v>1500</c:v>
                </c:pt>
                <c:pt idx="353">
                  <c:v>1500</c:v>
                </c:pt>
                <c:pt idx="354">
                  <c:v>1500</c:v>
                </c:pt>
                <c:pt idx="355">
                  <c:v>1500</c:v>
                </c:pt>
                <c:pt idx="356">
                  <c:v>1500</c:v>
                </c:pt>
                <c:pt idx="357">
                  <c:v>1500</c:v>
                </c:pt>
                <c:pt idx="358">
                  <c:v>1500</c:v>
                </c:pt>
                <c:pt idx="359">
                  <c:v>1500</c:v>
                </c:pt>
                <c:pt idx="360">
                  <c:v>1500</c:v>
                </c:pt>
                <c:pt idx="361">
                  <c:v>1500</c:v>
                </c:pt>
                <c:pt idx="362">
                  <c:v>1500</c:v>
                </c:pt>
                <c:pt idx="363">
                  <c:v>1500</c:v>
                </c:pt>
                <c:pt idx="364">
                  <c:v>1500</c:v>
                </c:pt>
                <c:pt idx="365">
                  <c:v>1500</c:v>
                </c:pt>
                <c:pt idx="366">
                  <c:v>1500</c:v>
                </c:pt>
                <c:pt idx="367">
                  <c:v>1500</c:v>
                </c:pt>
                <c:pt idx="368">
                  <c:v>1500</c:v>
                </c:pt>
                <c:pt idx="369">
                  <c:v>1500</c:v>
                </c:pt>
                <c:pt idx="370">
                  <c:v>1500</c:v>
                </c:pt>
                <c:pt idx="371">
                  <c:v>1500</c:v>
                </c:pt>
                <c:pt idx="372">
                  <c:v>1500</c:v>
                </c:pt>
                <c:pt idx="373">
                  <c:v>1500</c:v>
                </c:pt>
                <c:pt idx="374">
                  <c:v>1500</c:v>
                </c:pt>
                <c:pt idx="375">
                  <c:v>1500</c:v>
                </c:pt>
                <c:pt idx="376">
                  <c:v>1500</c:v>
                </c:pt>
                <c:pt idx="377">
                  <c:v>1500</c:v>
                </c:pt>
                <c:pt idx="378">
                  <c:v>1500</c:v>
                </c:pt>
                <c:pt idx="379">
                  <c:v>1500</c:v>
                </c:pt>
                <c:pt idx="380">
                  <c:v>1500</c:v>
                </c:pt>
                <c:pt idx="381">
                  <c:v>1500</c:v>
                </c:pt>
                <c:pt idx="382">
                  <c:v>1500</c:v>
                </c:pt>
                <c:pt idx="383">
                  <c:v>1500</c:v>
                </c:pt>
                <c:pt idx="384">
                  <c:v>1500</c:v>
                </c:pt>
                <c:pt idx="385">
                  <c:v>1500</c:v>
                </c:pt>
                <c:pt idx="386">
                  <c:v>1500</c:v>
                </c:pt>
                <c:pt idx="387">
                  <c:v>1500</c:v>
                </c:pt>
                <c:pt idx="388">
                  <c:v>1500</c:v>
                </c:pt>
                <c:pt idx="389">
                  <c:v>1500</c:v>
                </c:pt>
                <c:pt idx="390">
                  <c:v>1500</c:v>
                </c:pt>
                <c:pt idx="391">
                  <c:v>1500</c:v>
                </c:pt>
                <c:pt idx="392">
                  <c:v>1500</c:v>
                </c:pt>
                <c:pt idx="393">
                  <c:v>1500</c:v>
                </c:pt>
                <c:pt idx="394">
                  <c:v>1500</c:v>
                </c:pt>
                <c:pt idx="395">
                  <c:v>1500</c:v>
                </c:pt>
                <c:pt idx="396">
                  <c:v>1500</c:v>
                </c:pt>
                <c:pt idx="397">
                  <c:v>1500</c:v>
                </c:pt>
                <c:pt idx="398">
                  <c:v>1500</c:v>
                </c:pt>
                <c:pt idx="399">
                  <c:v>1500</c:v>
                </c:pt>
                <c:pt idx="400">
                  <c:v>1500</c:v>
                </c:pt>
                <c:pt idx="401">
                  <c:v>1500</c:v>
                </c:pt>
                <c:pt idx="402">
                  <c:v>1500</c:v>
                </c:pt>
                <c:pt idx="403">
                  <c:v>1500</c:v>
                </c:pt>
                <c:pt idx="404">
                  <c:v>1500</c:v>
                </c:pt>
                <c:pt idx="405">
                  <c:v>1500</c:v>
                </c:pt>
                <c:pt idx="406">
                  <c:v>1500</c:v>
                </c:pt>
                <c:pt idx="407">
                  <c:v>1500</c:v>
                </c:pt>
                <c:pt idx="408">
                  <c:v>1500</c:v>
                </c:pt>
                <c:pt idx="409">
                  <c:v>1500</c:v>
                </c:pt>
                <c:pt idx="410">
                  <c:v>1500</c:v>
                </c:pt>
                <c:pt idx="411">
                  <c:v>1500</c:v>
                </c:pt>
                <c:pt idx="412">
                  <c:v>1500</c:v>
                </c:pt>
                <c:pt idx="413">
                  <c:v>1500</c:v>
                </c:pt>
                <c:pt idx="414">
                  <c:v>1500</c:v>
                </c:pt>
                <c:pt idx="415">
                  <c:v>1500</c:v>
                </c:pt>
                <c:pt idx="416">
                  <c:v>1500</c:v>
                </c:pt>
                <c:pt idx="417">
                  <c:v>1500</c:v>
                </c:pt>
                <c:pt idx="418">
                  <c:v>1500</c:v>
                </c:pt>
                <c:pt idx="419">
                  <c:v>1500</c:v>
                </c:pt>
                <c:pt idx="420">
                  <c:v>1500</c:v>
                </c:pt>
                <c:pt idx="421">
                  <c:v>1500</c:v>
                </c:pt>
                <c:pt idx="422">
                  <c:v>1500</c:v>
                </c:pt>
                <c:pt idx="423">
                  <c:v>1500</c:v>
                </c:pt>
                <c:pt idx="424">
                  <c:v>1500</c:v>
                </c:pt>
                <c:pt idx="425">
                  <c:v>1500</c:v>
                </c:pt>
                <c:pt idx="426">
                  <c:v>1500</c:v>
                </c:pt>
                <c:pt idx="427">
                  <c:v>1500</c:v>
                </c:pt>
                <c:pt idx="428">
                  <c:v>1500</c:v>
                </c:pt>
                <c:pt idx="429">
                  <c:v>1500</c:v>
                </c:pt>
                <c:pt idx="430">
                  <c:v>1500</c:v>
                </c:pt>
                <c:pt idx="431">
                  <c:v>1500</c:v>
                </c:pt>
                <c:pt idx="432">
                  <c:v>1500</c:v>
                </c:pt>
                <c:pt idx="433">
                  <c:v>1500</c:v>
                </c:pt>
                <c:pt idx="434">
                  <c:v>1500</c:v>
                </c:pt>
                <c:pt idx="435">
                  <c:v>1500</c:v>
                </c:pt>
                <c:pt idx="436">
                  <c:v>1500</c:v>
                </c:pt>
                <c:pt idx="437">
                  <c:v>1500</c:v>
                </c:pt>
                <c:pt idx="438">
                  <c:v>1500</c:v>
                </c:pt>
                <c:pt idx="439">
                  <c:v>1500</c:v>
                </c:pt>
                <c:pt idx="440">
                  <c:v>1500</c:v>
                </c:pt>
                <c:pt idx="441">
                  <c:v>1500</c:v>
                </c:pt>
                <c:pt idx="442">
                  <c:v>1500</c:v>
                </c:pt>
                <c:pt idx="443">
                  <c:v>1500</c:v>
                </c:pt>
                <c:pt idx="444">
                  <c:v>1500</c:v>
                </c:pt>
                <c:pt idx="445">
                  <c:v>1500</c:v>
                </c:pt>
                <c:pt idx="446">
                  <c:v>1500</c:v>
                </c:pt>
                <c:pt idx="447">
                  <c:v>1500</c:v>
                </c:pt>
                <c:pt idx="448">
                  <c:v>1500</c:v>
                </c:pt>
                <c:pt idx="449">
                  <c:v>1500</c:v>
                </c:pt>
                <c:pt idx="450">
                  <c:v>1500</c:v>
                </c:pt>
                <c:pt idx="451">
                  <c:v>1500</c:v>
                </c:pt>
                <c:pt idx="452">
                  <c:v>1500</c:v>
                </c:pt>
                <c:pt idx="453">
                  <c:v>1500</c:v>
                </c:pt>
                <c:pt idx="454">
                  <c:v>1500</c:v>
                </c:pt>
                <c:pt idx="455">
                  <c:v>1500</c:v>
                </c:pt>
                <c:pt idx="456">
                  <c:v>1500</c:v>
                </c:pt>
                <c:pt idx="457">
                  <c:v>1500</c:v>
                </c:pt>
                <c:pt idx="458">
                  <c:v>1500</c:v>
                </c:pt>
                <c:pt idx="459">
                  <c:v>1500</c:v>
                </c:pt>
                <c:pt idx="460">
                  <c:v>1500</c:v>
                </c:pt>
                <c:pt idx="461">
                  <c:v>1500</c:v>
                </c:pt>
                <c:pt idx="462">
                  <c:v>1500</c:v>
                </c:pt>
                <c:pt idx="463">
                  <c:v>1500</c:v>
                </c:pt>
                <c:pt idx="464">
                  <c:v>1500</c:v>
                </c:pt>
                <c:pt idx="465">
                  <c:v>1500</c:v>
                </c:pt>
                <c:pt idx="466">
                  <c:v>1500</c:v>
                </c:pt>
                <c:pt idx="467">
                  <c:v>1500</c:v>
                </c:pt>
                <c:pt idx="468">
                  <c:v>1500</c:v>
                </c:pt>
                <c:pt idx="469">
                  <c:v>1500</c:v>
                </c:pt>
                <c:pt idx="470">
                  <c:v>1500</c:v>
                </c:pt>
                <c:pt idx="471">
                  <c:v>1500</c:v>
                </c:pt>
                <c:pt idx="472">
                  <c:v>1500</c:v>
                </c:pt>
                <c:pt idx="473">
                  <c:v>1500</c:v>
                </c:pt>
                <c:pt idx="474">
                  <c:v>1500</c:v>
                </c:pt>
                <c:pt idx="475">
                  <c:v>1500</c:v>
                </c:pt>
                <c:pt idx="476">
                  <c:v>1500</c:v>
                </c:pt>
                <c:pt idx="477">
                  <c:v>1500</c:v>
                </c:pt>
                <c:pt idx="478">
                  <c:v>1500</c:v>
                </c:pt>
                <c:pt idx="479">
                  <c:v>1500</c:v>
                </c:pt>
                <c:pt idx="480">
                  <c:v>1500</c:v>
                </c:pt>
                <c:pt idx="481">
                  <c:v>1500</c:v>
                </c:pt>
                <c:pt idx="482">
                  <c:v>1500</c:v>
                </c:pt>
                <c:pt idx="483">
                  <c:v>1500</c:v>
                </c:pt>
                <c:pt idx="484">
                  <c:v>1500</c:v>
                </c:pt>
                <c:pt idx="485">
                  <c:v>1500</c:v>
                </c:pt>
                <c:pt idx="486">
                  <c:v>1000</c:v>
                </c:pt>
                <c:pt idx="487">
                  <c:v>1000</c:v>
                </c:pt>
                <c:pt idx="488">
                  <c:v>1000</c:v>
                </c:pt>
                <c:pt idx="489">
                  <c:v>1000</c:v>
                </c:pt>
                <c:pt idx="490">
                  <c:v>1000</c:v>
                </c:pt>
                <c:pt idx="491">
                  <c:v>1000</c:v>
                </c:pt>
                <c:pt idx="492">
                  <c:v>1000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file2.txt!$B$1</c:f>
              <c:strCache>
                <c:ptCount val="1"/>
                <c:pt idx="0">
                  <c:v>CPU1</c:v>
                </c:pt>
              </c:strCache>
            </c:strRef>
          </c:tx>
          <c:spPr>
            <a:ln w="38100">
              <a:solidFill>
                <a:srgbClr val="DD2D32"/>
              </a:solidFill>
              <a:prstDash val="solid"/>
            </a:ln>
          </c:spPr>
          <c:marker>
            <c:symbol val="none"/>
          </c:marker>
          <c:val>
            <c:numRef>
              <c:f>file2.txt!$B$2:$B$494</c:f>
              <c:numCache>
                <c:formatCode>General</c:formatCode>
                <c:ptCount val="493"/>
                <c:pt idx="0">
                  <c:v>1000</c:v>
                </c:pt>
                <c:pt idx="1">
                  <c:v>1000</c:v>
                </c:pt>
                <c:pt idx="2">
                  <c:v>1100</c:v>
                </c:pt>
                <c:pt idx="3">
                  <c:v>1000</c:v>
                </c:pt>
                <c:pt idx="4">
                  <c:v>1500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3">
                  <c:v>1500</c:v>
                </c:pt>
                <c:pt idx="14">
                  <c:v>1500</c:v>
                </c:pt>
                <c:pt idx="15">
                  <c:v>1500</c:v>
                </c:pt>
                <c:pt idx="16">
                  <c:v>1500</c:v>
                </c:pt>
                <c:pt idx="17">
                  <c:v>1500</c:v>
                </c:pt>
                <c:pt idx="18">
                  <c:v>1500</c:v>
                </c:pt>
                <c:pt idx="19">
                  <c:v>1500</c:v>
                </c:pt>
                <c:pt idx="20">
                  <c:v>1500</c:v>
                </c:pt>
                <c:pt idx="21">
                  <c:v>1500</c:v>
                </c:pt>
                <c:pt idx="22">
                  <c:v>1500</c:v>
                </c:pt>
                <c:pt idx="23">
                  <c:v>1500</c:v>
                </c:pt>
                <c:pt idx="24">
                  <c:v>1500</c:v>
                </c:pt>
                <c:pt idx="25">
                  <c:v>1500</c:v>
                </c:pt>
                <c:pt idx="26">
                  <c:v>1500</c:v>
                </c:pt>
                <c:pt idx="27">
                  <c:v>1500</c:v>
                </c:pt>
                <c:pt idx="28">
                  <c:v>1500</c:v>
                </c:pt>
                <c:pt idx="29">
                  <c:v>1500</c:v>
                </c:pt>
                <c:pt idx="30">
                  <c:v>1500</c:v>
                </c:pt>
                <c:pt idx="31">
                  <c:v>1500</c:v>
                </c:pt>
                <c:pt idx="32">
                  <c:v>1500</c:v>
                </c:pt>
                <c:pt idx="33">
                  <c:v>1500</c:v>
                </c:pt>
                <c:pt idx="34">
                  <c:v>1500</c:v>
                </c:pt>
                <c:pt idx="35">
                  <c:v>1500</c:v>
                </c:pt>
                <c:pt idx="36">
                  <c:v>1500</c:v>
                </c:pt>
                <c:pt idx="37">
                  <c:v>1500</c:v>
                </c:pt>
                <c:pt idx="38">
                  <c:v>1500</c:v>
                </c:pt>
                <c:pt idx="39">
                  <c:v>1500</c:v>
                </c:pt>
                <c:pt idx="40">
                  <c:v>1500</c:v>
                </c:pt>
                <c:pt idx="41">
                  <c:v>1500</c:v>
                </c:pt>
                <c:pt idx="42">
                  <c:v>1500</c:v>
                </c:pt>
                <c:pt idx="43">
                  <c:v>1500</c:v>
                </c:pt>
                <c:pt idx="44">
                  <c:v>1500</c:v>
                </c:pt>
                <c:pt idx="45">
                  <c:v>1500</c:v>
                </c:pt>
                <c:pt idx="46">
                  <c:v>1500</c:v>
                </c:pt>
                <c:pt idx="47">
                  <c:v>1500</c:v>
                </c:pt>
                <c:pt idx="48">
                  <c:v>1500</c:v>
                </c:pt>
                <c:pt idx="49">
                  <c:v>1500</c:v>
                </c:pt>
                <c:pt idx="50">
                  <c:v>1500</c:v>
                </c:pt>
                <c:pt idx="51">
                  <c:v>1500</c:v>
                </c:pt>
                <c:pt idx="52">
                  <c:v>1500</c:v>
                </c:pt>
                <c:pt idx="53">
                  <c:v>1500</c:v>
                </c:pt>
                <c:pt idx="54">
                  <c:v>1500</c:v>
                </c:pt>
                <c:pt idx="55">
                  <c:v>1500</c:v>
                </c:pt>
                <c:pt idx="56">
                  <c:v>1500</c:v>
                </c:pt>
                <c:pt idx="57">
                  <c:v>1500</c:v>
                </c:pt>
                <c:pt idx="58">
                  <c:v>1500</c:v>
                </c:pt>
                <c:pt idx="59">
                  <c:v>1500</c:v>
                </c:pt>
                <c:pt idx="60">
                  <c:v>1500</c:v>
                </c:pt>
                <c:pt idx="61">
                  <c:v>1500</c:v>
                </c:pt>
                <c:pt idx="62">
                  <c:v>1500</c:v>
                </c:pt>
                <c:pt idx="63">
                  <c:v>1500</c:v>
                </c:pt>
                <c:pt idx="64">
                  <c:v>1500</c:v>
                </c:pt>
                <c:pt idx="65">
                  <c:v>1500</c:v>
                </c:pt>
                <c:pt idx="66">
                  <c:v>1500</c:v>
                </c:pt>
                <c:pt idx="67">
                  <c:v>1500</c:v>
                </c:pt>
                <c:pt idx="68">
                  <c:v>1500</c:v>
                </c:pt>
                <c:pt idx="69">
                  <c:v>1500</c:v>
                </c:pt>
                <c:pt idx="70">
                  <c:v>1500</c:v>
                </c:pt>
                <c:pt idx="71">
                  <c:v>1500</c:v>
                </c:pt>
                <c:pt idx="72">
                  <c:v>1500</c:v>
                </c:pt>
                <c:pt idx="73">
                  <c:v>1500</c:v>
                </c:pt>
                <c:pt idx="74">
                  <c:v>1500</c:v>
                </c:pt>
                <c:pt idx="75">
                  <c:v>1500</c:v>
                </c:pt>
                <c:pt idx="76">
                  <c:v>1500</c:v>
                </c:pt>
                <c:pt idx="77">
                  <c:v>1500</c:v>
                </c:pt>
                <c:pt idx="78">
                  <c:v>1500</c:v>
                </c:pt>
                <c:pt idx="79">
                  <c:v>1500</c:v>
                </c:pt>
                <c:pt idx="80">
                  <c:v>1500</c:v>
                </c:pt>
                <c:pt idx="81">
                  <c:v>1500</c:v>
                </c:pt>
                <c:pt idx="82">
                  <c:v>1500</c:v>
                </c:pt>
                <c:pt idx="83">
                  <c:v>1500</c:v>
                </c:pt>
                <c:pt idx="84">
                  <c:v>1500</c:v>
                </c:pt>
                <c:pt idx="85">
                  <c:v>1500</c:v>
                </c:pt>
                <c:pt idx="86">
                  <c:v>1500</c:v>
                </c:pt>
                <c:pt idx="87">
                  <c:v>1500</c:v>
                </c:pt>
                <c:pt idx="88">
                  <c:v>1500</c:v>
                </c:pt>
                <c:pt idx="89">
                  <c:v>1500</c:v>
                </c:pt>
                <c:pt idx="90">
                  <c:v>1500</c:v>
                </c:pt>
                <c:pt idx="91">
                  <c:v>1500</c:v>
                </c:pt>
                <c:pt idx="92">
                  <c:v>1500</c:v>
                </c:pt>
                <c:pt idx="93">
                  <c:v>1500</c:v>
                </c:pt>
                <c:pt idx="94">
                  <c:v>1500</c:v>
                </c:pt>
                <c:pt idx="95">
                  <c:v>1500</c:v>
                </c:pt>
                <c:pt idx="96">
                  <c:v>1500</c:v>
                </c:pt>
                <c:pt idx="97">
                  <c:v>1500</c:v>
                </c:pt>
                <c:pt idx="98">
                  <c:v>1500</c:v>
                </c:pt>
                <c:pt idx="99">
                  <c:v>1500</c:v>
                </c:pt>
                <c:pt idx="100">
                  <c:v>1500</c:v>
                </c:pt>
                <c:pt idx="101">
                  <c:v>1500</c:v>
                </c:pt>
                <c:pt idx="102">
                  <c:v>1500</c:v>
                </c:pt>
                <c:pt idx="103">
                  <c:v>1500</c:v>
                </c:pt>
                <c:pt idx="104">
                  <c:v>1500</c:v>
                </c:pt>
                <c:pt idx="105">
                  <c:v>1500</c:v>
                </c:pt>
                <c:pt idx="106">
                  <c:v>1500</c:v>
                </c:pt>
                <c:pt idx="107">
                  <c:v>1500</c:v>
                </c:pt>
                <c:pt idx="108">
                  <c:v>1500</c:v>
                </c:pt>
                <c:pt idx="109">
                  <c:v>1500</c:v>
                </c:pt>
                <c:pt idx="110">
                  <c:v>1500</c:v>
                </c:pt>
                <c:pt idx="111">
                  <c:v>1500</c:v>
                </c:pt>
                <c:pt idx="112">
                  <c:v>1500</c:v>
                </c:pt>
                <c:pt idx="113">
                  <c:v>1500</c:v>
                </c:pt>
                <c:pt idx="114">
                  <c:v>1500</c:v>
                </c:pt>
                <c:pt idx="115">
                  <c:v>1500</c:v>
                </c:pt>
                <c:pt idx="116">
                  <c:v>1500</c:v>
                </c:pt>
                <c:pt idx="117">
                  <c:v>1500</c:v>
                </c:pt>
                <c:pt idx="118">
                  <c:v>1500</c:v>
                </c:pt>
                <c:pt idx="119">
                  <c:v>1500</c:v>
                </c:pt>
                <c:pt idx="120">
                  <c:v>1500</c:v>
                </c:pt>
                <c:pt idx="121">
                  <c:v>1500</c:v>
                </c:pt>
                <c:pt idx="122">
                  <c:v>1500</c:v>
                </c:pt>
                <c:pt idx="123">
                  <c:v>1500</c:v>
                </c:pt>
                <c:pt idx="124">
                  <c:v>1500</c:v>
                </c:pt>
                <c:pt idx="125">
                  <c:v>1500</c:v>
                </c:pt>
                <c:pt idx="126">
                  <c:v>1500</c:v>
                </c:pt>
                <c:pt idx="127">
                  <c:v>1500</c:v>
                </c:pt>
                <c:pt idx="128">
                  <c:v>1500</c:v>
                </c:pt>
                <c:pt idx="129">
                  <c:v>1500</c:v>
                </c:pt>
                <c:pt idx="130">
                  <c:v>1500</c:v>
                </c:pt>
                <c:pt idx="131">
                  <c:v>1500</c:v>
                </c:pt>
                <c:pt idx="132">
                  <c:v>1500</c:v>
                </c:pt>
                <c:pt idx="133">
                  <c:v>1500</c:v>
                </c:pt>
                <c:pt idx="134">
                  <c:v>1500</c:v>
                </c:pt>
                <c:pt idx="135">
                  <c:v>1500</c:v>
                </c:pt>
                <c:pt idx="136">
                  <c:v>1500</c:v>
                </c:pt>
                <c:pt idx="137">
                  <c:v>1500</c:v>
                </c:pt>
                <c:pt idx="138">
                  <c:v>1500</c:v>
                </c:pt>
                <c:pt idx="139">
                  <c:v>1500</c:v>
                </c:pt>
                <c:pt idx="140">
                  <c:v>1500</c:v>
                </c:pt>
                <c:pt idx="141">
                  <c:v>1500</c:v>
                </c:pt>
                <c:pt idx="142">
                  <c:v>1500</c:v>
                </c:pt>
                <c:pt idx="143">
                  <c:v>1500</c:v>
                </c:pt>
                <c:pt idx="144">
                  <c:v>1500</c:v>
                </c:pt>
                <c:pt idx="145">
                  <c:v>1500</c:v>
                </c:pt>
                <c:pt idx="146">
                  <c:v>1500</c:v>
                </c:pt>
                <c:pt idx="147">
                  <c:v>1500</c:v>
                </c:pt>
                <c:pt idx="148">
                  <c:v>1500</c:v>
                </c:pt>
                <c:pt idx="149">
                  <c:v>1500</c:v>
                </c:pt>
                <c:pt idx="150">
                  <c:v>1500</c:v>
                </c:pt>
                <c:pt idx="151">
                  <c:v>1500</c:v>
                </c:pt>
                <c:pt idx="152">
                  <c:v>1500</c:v>
                </c:pt>
                <c:pt idx="153">
                  <c:v>1500</c:v>
                </c:pt>
                <c:pt idx="154">
                  <c:v>1500</c:v>
                </c:pt>
                <c:pt idx="155">
                  <c:v>1500</c:v>
                </c:pt>
                <c:pt idx="156">
                  <c:v>1500</c:v>
                </c:pt>
                <c:pt idx="157">
                  <c:v>1500</c:v>
                </c:pt>
                <c:pt idx="158">
                  <c:v>1500</c:v>
                </c:pt>
                <c:pt idx="159">
                  <c:v>1500</c:v>
                </c:pt>
                <c:pt idx="160">
                  <c:v>1500</c:v>
                </c:pt>
                <c:pt idx="161">
                  <c:v>1500</c:v>
                </c:pt>
                <c:pt idx="162">
                  <c:v>1500</c:v>
                </c:pt>
                <c:pt idx="163">
                  <c:v>1500</c:v>
                </c:pt>
                <c:pt idx="164">
                  <c:v>1500</c:v>
                </c:pt>
                <c:pt idx="165">
                  <c:v>1500</c:v>
                </c:pt>
                <c:pt idx="166">
                  <c:v>1500</c:v>
                </c:pt>
                <c:pt idx="167">
                  <c:v>1500</c:v>
                </c:pt>
                <c:pt idx="168">
                  <c:v>1500</c:v>
                </c:pt>
                <c:pt idx="169">
                  <c:v>1500</c:v>
                </c:pt>
                <c:pt idx="170">
                  <c:v>1500</c:v>
                </c:pt>
                <c:pt idx="171">
                  <c:v>1500</c:v>
                </c:pt>
                <c:pt idx="172">
                  <c:v>1500</c:v>
                </c:pt>
                <c:pt idx="173">
                  <c:v>1500</c:v>
                </c:pt>
                <c:pt idx="174">
                  <c:v>1500</c:v>
                </c:pt>
                <c:pt idx="175">
                  <c:v>1500</c:v>
                </c:pt>
                <c:pt idx="176">
                  <c:v>1500</c:v>
                </c:pt>
                <c:pt idx="177">
                  <c:v>1500</c:v>
                </c:pt>
                <c:pt idx="178">
                  <c:v>1500</c:v>
                </c:pt>
                <c:pt idx="179">
                  <c:v>1500</c:v>
                </c:pt>
                <c:pt idx="180">
                  <c:v>1500</c:v>
                </c:pt>
                <c:pt idx="181">
                  <c:v>1500</c:v>
                </c:pt>
                <c:pt idx="182">
                  <c:v>1500</c:v>
                </c:pt>
                <c:pt idx="183">
                  <c:v>1500</c:v>
                </c:pt>
                <c:pt idx="184">
                  <c:v>1500</c:v>
                </c:pt>
                <c:pt idx="185">
                  <c:v>1500</c:v>
                </c:pt>
                <c:pt idx="186">
                  <c:v>1500</c:v>
                </c:pt>
                <c:pt idx="187">
                  <c:v>1500</c:v>
                </c:pt>
                <c:pt idx="188">
                  <c:v>1500</c:v>
                </c:pt>
                <c:pt idx="189">
                  <c:v>1500</c:v>
                </c:pt>
                <c:pt idx="190">
                  <c:v>1500</c:v>
                </c:pt>
                <c:pt idx="191">
                  <c:v>1500</c:v>
                </c:pt>
                <c:pt idx="192">
                  <c:v>1500</c:v>
                </c:pt>
                <c:pt idx="193">
                  <c:v>1500</c:v>
                </c:pt>
                <c:pt idx="194">
                  <c:v>1500</c:v>
                </c:pt>
                <c:pt idx="195">
                  <c:v>1500</c:v>
                </c:pt>
                <c:pt idx="196">
                  <c:v>1500</c:v>
                </c:pt>
                <c:pt idx="197">
                  <c:v>1500</c:v>
                </c:pt>
                <c:pt idx="198">
                  <c:v>1500</c:v>
                </c:pt>
                <c:pt idx="199">
                  <c:v>1500</c:v>
                </c:pt>
                <c:pt idx="200">
                  <c:v>1500</c:v>
                </c:pt>
                <c:pt idx="201">
                  <c:v>1500</c:v>
                </c:pt>
                <c:pt idx="202">
                  <c:v>1500</c:v>
                </c:pt>
                <c:pt idx="203">
                  <c:v>1500</c:v>
                </c:pt>
                <c:pt idx="204">
                  <c:v>1500</c:v>
                </c:pt>
                <c:pt idx="205">
                  <c:v>1500</c:v>
                </c:pt>
                <c:pt idx="206">
                  <c:v>1500</c:v>
                </c:pt>
                <c:pt idx="207">
                  <c:v>1500</c:v>
                </c:pt>
                <c:pt idx="208">
                  <c:v>1500</c:v>
                </c:pt>
                <c:pt idx="209">
                  <c:v>1500</c:v>
                </c:pt>
                <c:pt idx="210">
                  <c:v>1500</c:v>
                </c:pt>
                <c:pt idx="211">
                  <c:v>1500</c:v>
                </c:pt>
                <c:pt idx="212">
                  <c:v>1500</c:v>
                </c:pt>
                <c:pt idx="213">
                  <c:v>1500</c:v>
                </c:pt>
                <c:pt idx="214">
                  <c:v>1500</c:v>
                </c:pt>
                <c:pt idx="215">
                  <c:v>1500</c:v>
                </c:pt>
                <c:pt idx="216">
                  <c:v>1500</c:v>
                </c:pt>
                <c:pt idx="217">
                  <c:v>1500</c:v>
                </c:pt>
                <c:pt idx="218">
                  <c:v>1500</c:v>
                </c:pt>
                <c:pt idx="219">
                  <c:v>1500</c:v>
                </c:pt>
                <c:pt idx="220">
                  <c:v>1500</c:v>
                </c:pt>
                <c:pt idx="221">
                  <c:v>1500</c:v>
                </c:pt>
                <c:pt idx="222">
                  <c:v>1500</c:v>
                </c:pt>
                <c:pt idx="223">
                  <c:v>1500</c:v>
                </c:pt>
                <c:pt idx="224">
                  <c:v>1500</c:v>
                </c:pt>
                <c:pt idx="225">
                  <c:v>1500</c:v>
                </c:pt>
                <c:pt idx="226">
                  <c:v>1500</c:v>
                </c:pt>
                <c:pt idx="227">
                  <c:v>1500</c:v>
                </c:pt>
                <c:pt idx="228">
                  <c:v>1500</c:v>
                </c:pt>
                <c:pt idx="229">
                  <c:v>1500</c:v>
                </c:pt>
                <c:pt idx="230">
                  <c:v>1500</c:v>
                </c:pt>
                <c:pt idx="231">
                  <c:v>1500</c:v>
                </c:pt>
                <c:pt idx="232">
                  <c:v>1500</c:v>
                </c:pt>
                <c:pt idx="233">
                  <c:v>1500</c:v>
                </c:pt>
                <c:pt idx="234">
                  <c:v>1500</c:v>
                </c:pt>
                <c:pt idx="235">
                  <c:v>1500</c:v>
                </c:pt>
                <c:pt idx="236">
                  <c:v>1500</c:v>
                </c:pt>
                <c:pt idx="237">
                  <c:v>1500</c:v>
                </c:pt>
                <c:pt idx="238">
                  <c:v>1500</c:v>
                </c:pt>
                <c:pt idx="239">
                  <c:v>1500</c:v>
                </c:pt>
                <c:pt idx="240">
                  <c:v>1500</c:v>
                </c:pt>
                <c:pt idx="241">
                  <c:v>1500</c:v>
                </c:pt>
                <c:pt idx="242">
                  <c:v>1500</c:v>
                </c:pt>
                <c:pt idx="243">
                  <c:v>1500</c:v>
                </c:pt>
                <c:pt idx="244">
                  <c:v>1500</c:v>
                </c:pt>
                <c:pt idx="245">
                  <c:v>1500</c:v>
                </c:pt>
                <c:pt idx="246">
                  <c:v>1500</c:v>
                </c:pt>
                <c:pt idx="247">
                  <c:v>1500</c:v>
                </c:pt>
                <c:pt idx="248">
                  <c:v>1500</c:v>
                </c:pt>
                <c:pt idx="249">
                  <c:v>1500</c:v>
                </c:pt>
                <c:pt idx="250">
                  <c:v>1500</c:v>
                </c:pt>
                <c:pt idx="251">
                  <c:v>1500</c:v>
                </c:pt>
                <c:pt idx="252">
                  <c:v>1500</c:v>
                </c:pt>
                <c:pt idx="253">
                  <c:v>1500</c:v>
                </c:pt>
                <c:pt idx="254">
                  <c:v>1500</c:v>
                </c:pt>
                <c:pt idx="255">
                  <c:v>1500</c:v>
                </c:pt>
                <c:pt idx="256">
                  <c:v>1500</c:v>
                </c:pt>
                <c:pt idx="257">
                  <c:v>1500</c:v>
                </c:pt>
                <c:pt idx="258">
                  <c:v>1500</c:v>
                </c:pt>
                <c:pt idx="259">
                  <c:v>1500</c:v>
                </c:pt>
                <c:pt idx="260">
                  <c:v>1500</c:v>
                </c:pt>
                <c:pt idx="261">
                  <c:v>1500</c:v>
                </c:pt>
                <c:pt idx="262">
                  <c:v>1500</c:v>
                </c:pt>
                <c:pt idx="263">
                  <c:v>1500</c:v>
                </c:pt>
                <c:pt idx="264">
                  <c:v>1500</c:v>
                </c:pt>
                <c:pt idx="265">
                  <c:v>1500</c:v>
                </c:pt>
                <c:pt idx="266">
                  <c:v>1500</c:v>
                </c:pt>
                <c:pt idx="267">
                  <c:v>1500</c:v>
                </c:pt>
                <c:pt idx="268">
                  <c:v>1500</c:v>
                </c:pt>
                <c:pt idx="269">
                  <c:v>1500</c:v>
                </c:pt>
                <c:pt idx="270">
                  <c:v>1500</c:v>
                </c:pt>
                <c:pt idx="271">
                  <c:v>1500</c:v>
                </c:pt>
                <c:pt idx="272">
                  <c:v>1500</c:v>
                </c:pt>
                <c:pt idx="273">
                  <c:v>1500</c:v>
                </c:pt>
                <c:pt idx="274">
                  <c:v>1500</c:v>
                </c:pt>
                <c:pt idx="275">
                  <c:v>1500</c:v>
                </c:pt>
                <c:pt idx="276">
                  <c:v>1500</c:v>
                </c:pt>
                <c:pt idx="277">
                  <c:v>1500</c:v>
                </c:pt>
                <c:pt idx="278">
                  <c:v>1500</c:v>
                </c:pt>
                <c:pt idx="279">
                  <c:v>1500</c:v>
                </c:pt>
                <c:pt idx="280">
                  <c:v>1500</c:v>
                </c:pt>
                <c:pt idx="281">
                  <c:v>1500</c:v>
                </c:pt>
                <c:pt idx="282">
                  <c:v>1500</c:v>
                </c:pt>
                <c:pt idx="283">
                  <c:v>1500</c:v>
                </c:pt>
                <c:pt idx="284">
                  <c:v>1500</c:v>
                </c:pt>
                <c:pt idx="285">
                  <c:v>1500</c:v>
                </c:pt>
                <c:pt idx="286">
                  <c:v>1500</c:v>
                </c:pt>
                <c:pt idx="287">
                  <c:v>1500</c:v>
                </c:pt>
                <c:pt idx="288">
                  <c:v>1500</c:v>
                </c:pt>
                <c:pt idx="289">
                  <c:v>1500</c:v>
                </c:pt>
                <c:pt idx="290">
                  <c:v>1500</c:v>
                </c:pt>
                <c:pt idx="291">
                  <c:v>1500</c:v>
                </c:pt>
                <c:pt idx="292">
                  <c:v>1500</c:v>
                </c:pt>
                <c:pt idx="293">
                  <c:v>1500</c:v>
                </c:pt>
                <c:pt idx="294">
                  <c:v>1500</c:v>
                </c:pt>
                <c:pt idx="295">
                  <c:v>1500</c:v>
                </c:pt>
                <c:pt idx="296">
                  <c:v>1500</c:v>
                </c:pt>
                <c:pt idx="297">
                  <c:v>1500</c:v>
                </c:pt>
                <c:pt idx="298">
                  <c:v>1500</c:v>
                </c:pt>
                <c:pt idx="299">
                  <c:v>1500</c:v>
                </c:pt>
                <c:pt idx="300">
                  <c:v>1500</c:v>
                </c:pt>
                <c:pt idx="301">
                  <c:v>1500</c:v>
                </c:pt>
                <c:pt idx="302">
                  <c:v>1500</c:v>
                </c:pt>
                <c:pt idx="303">
                  <c:v>1500</c:v>
                </c:pt>
                <c:pt idx="304">
                  <c:v>1500</c:v>
                </c:pt>
                <c:pt idx="305">
                  <c:v>1500</c:v>
                </c:pt>
                <c:pt idx="306">
                  <c:v>1500</c:v>
                </c:pt>
                <c:pt idx="307">
                  <c:v>1500</c:v>
                </c:pt>
                <c:pt idx="308">
                  <c:v>1500</c:v>
                </c:pt>
                <c:pt idx="309">
                  <c:v>1500</c:v>
                </c:pt>
                <c:pt idx="310">
                  <c:v>1500</c:v>
                </c:pt>
                <c:pt idx="311">
                  <c:v>1500</c:v>
                </c:pt>
                <c:pt idx="312">
                  <c:v>1500</c:v>
                </c:pt>
                <c:pt idx="313">
                  <c:v>1500</c:v>
                </c:pt>
                <c:pt idx="314">
                  <c:v>1500</c:v>
                </c:pt>
                <c:pt idx="315">
                  <c:v>1500</c:v>
                </c:pt>
                <c:pt idx="316">
                  <c:v>1500</c:v>
                </c:pt>
                <c:pt idx="317">
                  <c:v>1500</c:v>
                </c:pt>
                <c:pt idx="318">
                  <c:v>1500</c:v>
                </c:pt>
                <c:pt idx="319">
                  <c:v>1500</c:v>
                </c:pt>
                <c:pt idx="320">
                  <c:v>1500</c:v>
                </c:pt>
                <c:pt idx="321">
                  <c:v>1500</c:v>
                </c:pt>
                <c:pt idx="322">
                  <c:v>1500</c:v>
                </c:pt>
                <c:pt idx="323">
                  <c:v>1500</c:v>
                </c:pt>
                <c:pt idx="324">
                  <c:v>1500</c:v>
                </c:pt>
                <c:pt idx="325">
                  <c:v>1500</c:v>
                </c:pt>
                <c:pt idx="326">
                  <c:v>1500</c:v>
                </c:pt>
                <c:pt idx="327">
                  <c:v>1500</c:v>
                </c:pt>
                <c:pt idx="328">
                  <c:v>1500</c:v>
                </c:pt>
                <c:pt idx="329">
                  <c:v>1500</c:v>
                </c:pt>
                <c:pt idx="330">
                  <c:v>1500</c:v>
                </c:pt>
                <c:pt idx="331">
                  <c:v>1500</c:v>
                </c:pt>
                <c:pt idx="332">
                  <c:v>1500</c:v>
                </c:pt>
                <c:pt idx="333">
                  <c:v>1500</c:v>
                </c:pt>
                <c:pt idx="334">
                  <c:v>1500</c:v>
                </c:pt>
                <c:pt idx="335">
                  <c:v>1500</c:v>
                </c:pt>
                <c:pt idx="336">
                  <c:v>1500</c:v>
                </c:pt>
                <c:pt idx="337">
                  <c:v>1500</c:v>
                </c:pt>
                <c:pt idx="338">
                  <c:v>1500</c:v>
                </c:pt>
                <c:pt idx="339">
                  <c:v>1500</c:v>
                </c:pt>
                <c:pt idx="340">
                  <c:v>1500</c:v>
                </c:pt>
                <c:pt idx="341">
                  <c:v>1500</c:v>
                </c:pt>
                <c:pt idx="342">
                  <c:v>1500</c:v>
                </c:pt>
                <c:pt idx="343">
                  <c:v>1500</c:v>
                </c:pt>
                <c:pt idx="344">
                  <c:v>1500</c:v>
                </c:pt>
                <c:pt idx="345">
                  <c:v>1500</c:v>
                </c:pt>
                <c:pt idx="346">
                  <c:v>1500</c:v>
                </c:pt>
                <c:pt idx="347">
                  <c:v>1500</c:v>
                </c:pt>
                <c:pt idx="348">
                  <c:v>1500</c:v>
                </c:pt>
                <c:pt idx="349">
                  <c:v>1500</c:v>
                </c:pt>
                <c:pt idx="350">
                  <c:v>1500</c:v>
                </c:pt>
                <c:pt idx="351">
                  <c:v>1500</c:v>
                </c:pt>
                <c:pt idx="352">
                  <c:v>1500</c:v>
                </c:pt>
                <c:pt idx="353">
                  <c:v>1500</c:v>
                </c:pt>
                <c:pt idx="354">
                  <c:v>1500</c:v>
                </c:pt>
                <c:pt idx="355">
                  <c:v>1500</c:v>
                </c:pt>
                <c:pt idx="356">
                  <c:v>1500</c:v>
                </c:pt>
                <c:pt idx="357">
                  <c:v>1500</c:v>
                </c:pt>
                <c:pt idx="358">
                  <c:v>1500</c:v>
                </c:pt>
                <c:pt idx="359">
                  <c:v>1500</c:v>
                </c:pt>
                <c:pt idx="360">
                  <c:v>1500</c:v>
                </c:pt>
                <c:pt idx="361">
                  <c:v>1500</c:v>
                </c:pt>
                <c:pt idx="362">
                  <c:v>1500</c:v>
                </c:pt>
                <c:pt idx="363">
                  <c:v>1500</c:v>
                </c:pt>
                <c:pt idx="364">
                  <c:v>1500</c:v>
                </c:pt>
                <c:pt idx="365">
                  <c:v>1500</c:v>
                </c:pt>
                <c:pt idx="366">
                  <c:v>1500</c:v>
                </c:pt>
                <c:pt idx="367">
                  <c:v>1500</c:v>
                </c:pt>
                <c:pt idx="368">
                  <c:v>1500</c:v>
                </c:pt>
                <c:pt idx="369">
                  <c:v>1500</c:v>
                </c:pt>
                <c:pt idx="370">
                  <c:v>1500</c:v>
                </c:pt>
                <c:pt idx="371">
                  <c:v>1500</c:v>
                </c:pt>
                <c:pt idx="372">
                  <c:v>1500</c:v>
                </c:pt>
                <c:pt idx="373">
                  <c:v>1500</c:v>
                </c:pt>
                <c:pt idx="374">
                  <c:v>1500</c:v>
                </c:pt>
                <c:pt idx="375">
                  <c:v>1500</c:v>
                </c:pt>
                <c:pt idx="376">
                  <c:v>1500</c:v>
                </c:pt>
                <c:pt idx="377">
                  <c:v>1500</c:v>
                </c:pt>
                <c:pt idx="378">
                  <c:v>1500</c:v>
                </c:pt>
                <c:pt idx="379">
                  <c:v>1500</c:v>
                </c:pt>
                <c:pt idx="380">
                  <c:v>1500</c:v>
                </c:pt>
                <c:pt idx="381">
                  <c:v>1500</c:v>
                </c:pt>
                <c:pt idx="382">
                  <c:v>1500</c:v>
                </c:pt>
                <c:pt idx="383">
                  <c:v>1500</c:v>
                </c:pt>
                <c:pt idx="384">
                  <c:v>1500</c:v>
                </c:pt>
                <c:pt idx="385">
                  <c:v>1500</c:v>
                </c:pt>
                <c:pt idx="386">
                  <c:v>1500</c:v>
                </c:pt>
                <c:pt idx="387">
                  <c:v>1500</c:v>
                </c:pt>
                <c:pt idx="388">
                  <c:v>1500</c:v>
                </c:pt>
                <c:pt idx="389">
                  <c:v>1500</c:v>
                </c:pt>
                <c:pt idx="390">
                  <c:v>1500</c:v>
                </c:pt>
                <c:pt idx="391">
                  <c:v>1500</c:v>
                </c:pt>
                <c:pt idx="392">
                  <c:v>1500</c:v>
                </c:pt>
                <c:pt idx="393">
                  <c:v>1500</c:v>
                </c:pt>
                <c:pt idx="394">
                  <c:v>1500</c:v>
                </c:pt>
                <c:pt idx="395">
                  <c:v>1500</c:v>
                </c:pt>
                <c:pt idx="396">
                  <c:v>1500</c:v>
                </c:pt>
                <c:pt idx="397">
                  <c:v>1500</c:v>
                </c:pt>
                <c:pt idx="398">
                  <c:v>1500</c:v>
                </c:pt>
                <c:pt idx="399">
                  <c:v>1500</c:v>
                </c:pt>
                <c:pt idx="400">
                  <c:v>1500</c:v>
                </c:pt>
                <c:pt idx="401">
                  <c:v>1500</c:v>
                </c:pt>
                <c:pt idx="402">
                  <c:v>1500</c:v>
                </c:pt>
                <c:pt idx="403">
                  <c:v>1500</c:v>
                </c:pt>
                <c:pt idx="404">
                  <c:v>1500</c:v>
                </c:pt>
                <c:pt idx="405">
                  <c:v>1500</c:v>
                </c:pt>
                <c:pt idx="406">
                  <c:v>1500</c:v>
                </c:pt>
                <c:pt idx="407">
                  <c:v>1500</c:v>
                </c:pt>
                <c:pt idx="408">
                  <c:v>1500</c:v>
                </c:pt>
                <c:pt idx="409">
                  <c:v>1500</c:v>
                </c:pt>
                <c:pt idx="410">
                  <c:v>1500</c:v>
                </c:pt>
                <c:pt idx="411">
                  <c:v>1500</c:v>
                </c:pt>
                <c:pt idx="412">
                  <c:v>1500</c:v>
                </c:pt>
                <c:pt idx="413">
                  <c:v>1500</c:v>
                </c:pt>
                <c:pt idx="414">
                  <c:v>1500</c:v>
                </c:pt>
                <c:pt idx="415">
                  <c:v>1500</c:v>
                </c:pt>
                <c:pt idx="416">
                  <c:v>1500</c:v>
                </c:pt>
                <c:pt idx="417">
                  <c:v>1500</c:v>
                </c:pt>
                <c:pt idx="418">
                  <c:v>1500</c:v>
                </c:pt>
                <c:pt idx="419">
                  <c:v>1500</c:v>
                </c:pt>
                <c:pt idx="420">
                  <c:v>1500</c:v>
                </c:pt>
                <c:pt idx="421">
                  <c:v>1500</c:v>
                </c:pt>
                <c:pt idx="422">
                  <c:v>1500</c:v>
                </c:pt>
                <c:pt idx="423">
                  <c:v>1500</c:v>
                </c:pt>
                <c:pt idx="424">
                  <c:v>1500</c:v>
                </c:pt>
                <c:pt idx="425">
                  <c:v>1500</c:v>
                </c:pt>
                <c:pt idx="426">
                  <c:v>1500</c:v>
                </c:pt>
                <c:pt idx="427">
                  <c:v>1500</c:v>
                </c:pt>
                <c:pt idx="428">
                  <c:v>1500</c:v>
                </c:pt>
                <c:pt idx="429">
                  <c:v>1500</c:v>
                </c:pt>
                <c:pt idx="430">
                  <c:v>1500</c:v>
                </c:pt>
                <c:pt idx="431">
                  <c:v>1500</c:v>
                </c:pt>
                <c:pt idx="432">
                  <c:v>1500</c:v>
                </c:pt>
                <c:pt idx="433">
                  <c:v>1500</c:v>
                </c:pt>
                <c:pt idx="434">
                  <c:v>1500</c:v>
                </c:pt>
                <c:pt idx="435">
                  <c:v>1500</c:v>
                </c:pt>
                <c:pt idx="436">
                  <c:v>1500</c:v>
                </c:pt>
                <c:pt idx="437">
                  <c:v>1500</c:v>
                </c:pt>
                <c:pt idx="438">
                  <c:v>1500</c:v>
                </c:pt>
                <c:pt idx="439">
                  <c:v>1500</c:v>
                </c:pt>
                <c:pt idx="440">
                  <c:v>1500</c:v>
                </c:pt>
                <c:pt idx="441">
                  <c:v>1500</c:v>
                </c:pt>
                <c:pt idx="442">
                  <c:v>1500</c:v>
                </c:pt>
                <c:pt idx="443">
                  <c:v>1500</c:v>
                </c:pt>
                <c:pt idx="444">
                  <c:v>1500</c:v>
                </c:pt>
                <c:pt idx="445">
                  <c:v>1500</c:v>
                </c:pt>
                <c:pt idx="446">
                  <c:v>1500</c:v>
                </c:pt>
                <c:pt idx="447">
                  <c:v>1500</c:v>
                </c:pt>
                <c:pt idx="448">
                  <c:v>1500</c:v>
                </c:pt>
                <c:pt idx="449">
                  <c:v>1500</c:v>
                </c:pt>
                <c:pt idx="450">
                  <c:v>1500</c:v>
                </c:pt>
                <c:pt idx="451">
                  <c:v>1500</c:v>
                </c:pt>
                <c:pt idx="452">
                  <c:v>1500</c:v>
                </c:pt>
                <c:pt idx="453">
                  <c:v>1500</c:v>
                </c:pt>
                <c:pt idx="454">
                  <c:v>1500</c:v>
                </c:pt>
                <c:pt idx="455">
                  <c:v>1500</c:v>
                </c:pt>
                <c:pt idx="456">
                  <c:v>1500</c:v>
                </c:pt>
                <c:pt idx="457">
                  <c:v>1500</c:v>
                </c:pt>
                <c:pt idx="458">
                  <c:v>1500</c:v>
                </c:pt>
                <c:pt idx="459">
                  <c:v>1500</c:v>
                </c:pt>
                <c:pt idx="460">
                  <c:v>1500</c:v>
                </c:pt>
                <c:pt idx="461">
                  <c:v>1500</c:v>
                </c:pt>
                <c:pt idx="462">
                  <c:v>1500</c:v>
                </c:pt>
                <c:pt idx="463">
                  <c:v>1500</c:v>
                </c:pt>
                <c:pt idx="464">
                  <c:v>1500</c:v>
                </c:pt>
                <c:pt idx="465">
                  <c:v>1500</c:v>
                </c:pt>
                <c:pt idx="466">
                  <c:v>1500</c:v>
                </c:pt>
                <c:pt idx="467">
                  <c:v>1500</c:v>
                </c:pt>
                <c:pt idx="468">
                  <c:v>1500</c:v>
                </c:pt>
                <c:pt idx="469">
                  <c:v>1500</c:v>
                </c:pt>
                <c:pt idx="470">
                  <c:v>1500</c:v>
                </c:pt>
                <c:pt idx="471">
                  <c:v>1500</c:v>
                </c:pt>
                <c:pt idx="472">
                  <c:v>1500</c:v>
                </c:pt>
                <c:pt idx="473">
                  <c:v>1500</c:v>
                </c:pt>
                <c:pt idx="474">
                  <c:v>1500</c:v>
                </c:pt>
                <c:pt idx="475">
                  <c:v>1500</c:v>
                </c:pt>
                <c:pt idx="476">
                  <c:v>1500</c:v>
                </c:pt>
                <c:pt idx="477">
                  <c:v>1500</c:v>
                </c:pt>
                <c:pt idx="478">
                  <c:v>1500</c:v>
                </c:pt>
                <c:pt idx="479">
                  <c:v>1500</c:v>
                </c:pt>
                <c:pt idx="480">
                  <c:v>1500</c:v>
                </c:pt>
                <c:pt idx="481">
                  <c:v>1500</c:v>
                </c:pt>
                <c:pt idx="482">
                  <c:v>1500</c:v>
                </c:pt>
                <c:pt idx="483">
                  <c:v>1500</c:v>
                </c:pt>
                <c:pt idx="484">
                  <c:v>1500</c:v>
                </c:pt>
                <c:pt idx="485">
                  <c:v>1500</c:v>
                </c:pt>
                <c:pt idx="486">
                  <c:v>1000</c:v>
                </c:pt>
                <c:pt idx="487">
                  <c:v>1000</c:v>
                </c:pt>
                <c:pt idx="488">
                  <c:v>1000</c:v>
                </c:pt>
                <c:pt idx="489">
                  <c:v>1000</c:v>
                </c:pt>
                <c:pt idx="490">
                  <c:v>1000</c:v>
                </c:pt>
                <c:pt idx="491">
                  <c:v>1000</c:v>
                </c:pt>
                <c:pt idx="492">
                  <c:v>1000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file2.txt!$C$1</c:f>
              <c:strCache>
                <c:ptCount val="1"/>
                <c:pt idx="0">
                  <c:v>CPU2</c:v>
                </c:pt>
              </c:strCache>
            </c:strRef>
          </c:tx>
          <c:spPr>
            <a:ln w="38100">
              <a:solidFill>
                <a:srgbClr val="A2BD90"/>
              </a:solidFill>
              <a:prstDash val="solid"/>
            </a:ln>
          </c:spPr>
          <c:marker>
            <c:symbol val="none"/>
          </c:marker>
          <c:val>
            <c:numRef>
              <c:f>file2.txt!$C$2:$C$494</c:f>
              <c:numCache>
                <c:formatCode>General</c:formatCode>
                <c:ptCount val="493"/>
                <c:pt idx="0">
                  <c:v>1000</c:v>
                </c:pt>
                <c:pt idx="1">
                  <c:v>1000</c:v>
                </c:pt>
                <c:pt idx="2">
                  <c:v>1100</c:v>
                </c:pt>
                <c:pt idx="3">
                  <c:v>1000</c:v>
                </c:pt>
                <c:pt idx="4">
                  <c:v>1500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3">
                  <c:v>1500</c:v>
                </c:pt>
                <c:pt idx="14">
                  <c:v>1500</c:v>
                </c:pt>
                <c:pt idx="15">
                  <c:v>1500</c:v>
                </c:pt>
                <c:pt idx="16">
                  <c:v>1500</c:v>
                </c:pt>
                <c:pt idx="17">
                  <c:v>1500</c:v>
                </c:pt>
                <c:pt idx="18">
                  <c:v>1500</c:v>
                </c:pt>
                <c:pt idx="19">
                  <c:v>1500</c:v>
                </c:pt>
                <c:pt idx="20">
                  <c:v>1500</c:v>
                </c:pt>
                <c:pt idx="21">
                  <c:v>1500</c:v>
                </c:pt>
                <c:pt idx="22">
                  <c:v>1500</c:v>
                </c:pt>
                <c:pt idx="23">
                  <c:v>1500</c:v>
                </c:pt>
                <c:pt idx="24">
                  <c:v>1500</c:v>
                </c:pt>
                <c:pt idx="25">
                  <c:v>1500</c:v>
                </c:pt>
                <c:pt idx="26">
                  <c:v>1500</c:v>
                </c:pt>
                <c:pt idx="27">
                  <c:v>1500</c:v>
                </c:pt>
                <c:pt idx="28">
                  <c:v>1500</c:v>
                </c:pt>
                <c:pt idx="29">
                  <c:v>1500</c:v>
                </c:pt>
                <c:pt idx="30">
                  <c:v>1500</c:v>
                </c:pt>
                <c:pt idx="31">
                  <c:v>1500</c:v>
                </c:pt>
                <c:pt idx="32">
                  <c:v>1500</c:v>
                </c:pt>
                <c:pt idx="33">
                  <c:v>1500</c:v>
                </c:pt>
                <c:pt idx="34">
                  <c:v>1500</c:v>
                </c:pt>
                <c:pt idx="35">
                  <c:v>1500</c:v>
                </c:pt>
                <c:pt idx="36">
                  <c:v>1500</c:v>
                </c:pt>
                <c:pt idx="37">
                  <c:v>1500</c:v>
                </c:pt>
                <c:pt idx="38">
                  <c:v>1500</c:v>
                </c:pt>
                <c:pt idx="39">
                  <c:v>1500</c:v>
                </c:pt>
                <c:pt idx="40">
                  <c:v>1500</c:v>
                </c:pt>
                <c:pt idx="41">
                  <c:v>1500</c:v>
                </c:pt>
                <c:pt idx="42">
                  <c:v>1500</c:v>
                </c:pt>
                <c:pt idx="43">
                  <c:v>1500</c:v>
                </c:pt>
                <c:pt idx="44">
                  <c:v>1500</c:v>
                </c:pt>
                <c:pt idx="45">
                  <c:v>1500</c:v>
                </c:pt>
                <c:pt idx="46">
                  <c:v>1500</c:v>
                </c:pt>
                <c:pt idx="47">
                  <c:v>1500</c:v>
                </c:pt>
                <c:pt idx="48">
                  <c:v>1500</c:v>
                </c:pt>
                <c:pt idx="49">
                  <c:v>1500</c:v>
                </c:pt>
                <c:pt idx="50">
                  <c:v>1500</c:v>
                </c:pt>
                <c:pt idx="51">
                  <c:v>1500</c:v>
                </c:pt>
                <c:pt idx="52">
                  <c:v>1500</c:v>
                </c:pt>
                <c:pt idx="53">
                  <c:v>1500</c:v>
                </c:pt>
                <c:pt idx="54">
                  <c:v>1500</c:v>
                </c:pt>
                <c:pt idx="55">
                  <c:v>1500</c:v>
                </c:pt>
                <c:pt idx="56">
                  <c:v>1500</c:v>
                </c:pt>
                <c:pt idx="57">
                  <c:v>1500</c:v>
                </c:pt>
                <c:pt idx="58">
                  <c:v>1500</c:v>
                </c:pt>
                <c:pt idx="59">
                  <c:v>1500</c:v>
                </c:pt>
                <c:pt idx="60">
                  <c:v>1500</c:v>
                </c:pt>
                <c:pt idx="61">
                  <c:v>1500</c:v>
                </c:pt>
                <c:pt idx="62">
                  <c:v>1500</c:v>
                </c:pt>
                <c:pt idx="63">
                  <c:v>1500</c:v>
                </c:pt>
                <c:pt idx="64">
                  <c:v>1500</c:v>
                </c:pt>
                <c:pt idx="65">
                  <c:v>1500</c:v>
                </c:pt>
                <c:pt idx="66">
                  <c:v>1500</c:v>
                </c:pt>
                <c:pt idx="67">
                  <c:v>1500</c:v>
                </c:pt>
                <c:pt idx="68">
                  <c:v>1500</c:v>
                </c:pt>
                <c:pt idx="69">
                  <c:v>1500</c:v>
                </c:pt>
                <c:pt idx="70">
                  <c:v>1500</c:v>
                </c:pt>
                <c:pt idx="71">
                  <c:v>1500</c:v>
                </c:pt>
                <c:pt idx="72">
                  <c:v>1500</c:v>
                </c:pt>
                <c:pt idx="73">
                  <c:v>1500</c:v>
                </c:pt>
                <c:pt idx="74">
                  <c:v>1500</c:v>
                </c:pt>
                <c:pt idx="75">
                  <c:v>1500</c:v>
                </c:pt>
                <c:pt idx="76">
                  <c:v>1500</c:v>
                </c:pt>
                <c:pt idx="77">
                  <c:v>1500</c:v>
                </c:pt>
                <c:pt idx="78">
                  <c:v>1500</c:v>
                </c:pt>
                <c:pt idx="79">
                  <c:v>1500</c:v>
                </c:pt>
                <c:pt idx="80">
                  <c:v>1500</c:v>
                </c:pt>
                <c:pt idx="81">
                  <c:v>1500</c:v>
                </c:pt>
                <c:pt idx="82">
                  <c:v>1500</c:v>
                </c:pt>
                <c:pt idx="83">
                  <c:v>1500</c:v>
                </c:pt>
                <c:pt idx="84">
                  <c:v>1500</c:v>
                </c:pt>
                <c:pt idx="85">
                  <c:v>1500</c:v>
                </c:pt>
                <c:pt idx="86">
                  <c:v>1500</c:v>
                </c:pt>
                <c:pt idx="87">
                  <c:v>1500</c:v>
                </c:pt>
                <c:pt idx="88">
                  <c:v>1500</c:v>
                </c:pt>
                <c:pt idx="89">
                  <c:v>1500</c:v>
                </c:pt>
                <c:pt idx="90">
                  <c:v>1500</c:v>
                </c:pt>
                <c:pt idx="91">
                  <c:v>1500</c:v>
                </c:pt>
                <c:pt idx="92">
                  <c:v>1500</c:v>
                </c:pt>
                <c:pt idx="93">
                  <c:v>1500</c:v>
                </c:pt>
                <c:pt idx="94">
                  <c:v>1500</c:v>
                </c:pt>
                <c:pt idx="95">
                  <c:v>1500</c:v>
                </c:pt>
                <c:pt idx="96">
                  <c:v>1500</c:v>
                </c:pt>
                <c:pt idx="97">
                  <c:v>1500</c:v>
                </c:pt>
                <c:pt idx="98">
                  <c:v>1500</c:v>
                </c:pt>
                <c:pt idx="99">
                  <c:v>1500</c:v>
                </c:pt>
                <c:pt idx="100">
                  <c:v>1500</c:v>
                </c:pt>
                <c:pt idx="101">
                  <c:v>1500</c:v>
                </c:pt>
                <c:pt idx="102">
                  <c:v>1500</c:v>
                </c:pt>
                <c:pt idx="103">
                  <c:v>1500</c:v>
                </c:pt>
                <c:pt idx="104">
                  <c:v>1500</c:v>
                </c:pt>
                <c:pt idx="105">
                  <c:v>1500</c:v>
                </c:pt>
                <c:pt idx="106">
                  <c:v>1500</c:v>
                </c:pt>
                <c:pt idx="107">
                  <c:v>1500</c:v>
                </c:pt>
                <c:pt idx="108">
                  <c:v>1500</c:v>
                </c:pt>
                <c:pt idx="109">
                  <c:v>1500</c:v>
                </c:pt>
                <c:pt idx="110">
                  <c:v>1500</c:v>
                </c:pt>
                <c:pt idx="111">
                  <c:v>1500</c:v>
                </c:pt>
                <c:pt idx="112">
                  <c:v>1500</c:v>
                </c:pt>
                <c:pt idx="113">
                  <c:v>1500</c:v>
                </c:pt>
                <c:pt idx="114">
                  <c:v>1500</c:v>
                </c:pt>
                <c:pt idx="115">
                  <c:v>1500</c:v>
                </c:pt>
                <c:pt idx="116">
                  <c:v>1500</c:v>
                </c:pt>
                <c:pt idx="117">
                  <c:v>1500</c:v>
                </c:pt>
                <c:pt idx="118">
                  <c:v>1500</c:v>
                </c:pt>
                <c:pt idx="119">
                  <c:v>1500</c:v>
                </c:pt>
                <c:pt idx="120">
                  <c:v>1500</c:v>
                </c:pt>
                <c:pt idx="121">
                  <c:v>1500</c:v>
                </c:pt>
                <c:pt idx="122">
                  <c:v>1500</c:v>
                </c:pt>
                <c:pt idx="123">
                  <c:v>1500</c:v>
                </c:pt>
                <c:pt idx="124">
                  <c:v>1500</c:v>
                </c:pt>
                <c:pt idx="125">
                  <c:v>1500</c:v>
                </c:pt>
                <c:pt idx="126">
                  <c:v>1500</c:v>
                </c:pt>
                <c:pt idx="127">
                  <c:v>1500</c:v>
                </c:pt>
                <c:pt idx="128">
                  <c:v>1500</c:v>
                </c:pt>
                <c:pt idx="129">
                  <c:v>1500</c:v>
                </c:pt>
                <c:pt idx="130">
                  <c:v>1500</c:v>
                </c:pt>
                <c:pt idx="131">
                  <c:v>1500</c:v>
                </c:pt>
                <c:pt idx="132">
                  <c:v>1500</c:v>
                </c:pt>
                <c:pt idx="133">
                  <c:v>1500</c:v>
                </c:pt>
                <c:pt idx="134">
                  <c:v>1500</c:v>
                </c:pt>
                <c:pt idx="135">
                  <c:v>1500</c:v>
                </c:pt>
                <c:pt idx="136">
                  <c:v>1500</c:v>
                </c:pt>
                <c:pt idx="137">
                  <c:v>1500</c:v>
                </c:pt>
                <c:pt idx="138">
                  <c:v>1500</c:v>
                </c:pt>
                <c:pt idx="139">
                  <c:v>1500</c:v>
                </c:pt>
                <c:pt idx="140">
                  <c:v>1500</c:v>
                </c:pt>
                <c:pt idx="141">
                  <c:v>1500</c:v>
                </c:pt>
                <c:pt idx="142">
                  <c:v>1500</c:v>
                </c:pt>
                <c:pt idx="143">
                  <c:v>1500</c:v>
                </c:pt>
                <c:pt idx="144">
                  <c:v>1500</c:v>
                </c:pt>
                <c:pt idx="145">
                  <c:v>1500</c:v>
                </c:pt>
                <c:pt idx="146">
                  <c:v>1500</c:v>
                </c:pt>
                <c:pt idx="147">
                  <c:v>1500</c:v>
                </c:pt>
                <c:pt idx="148">
                  <c:v>1500</c:v>
                </c:pt>
                <c:pt idx="149">
                  <c:v>1500</c:v>
                </c:pt>
                <c:pt idx="150">
                  <c:v>1500</c:v>
                </c:pt>
                <c:pt idx="151">
                  <c:v>1500</c:v>
                </c:pt>
                <c:pt idx="152">
                  <c:v>1500</c:v>
                </c:pt>
                <c:pt idx="153">
                  <c:v>1500</c:v>
                </c:pt>
                <c:pt idx="154">
                  <c:v>1500</c:v>
                </c:pt>
                <c:pt idx="155">
                  <c:v>1500</c:v>
                </c:pt>
                <c:pt idx="156">
                  <c:v>1500</c:v>
                </c:pt>
                <c:pt idx="157">
                  <c:v>1500</c:v>
                </c:pt>
                <c:pt idx="158">
                  <c:v>1500</c:v>
                </c:pt>
                <c:pt idx="159">
                  <c:v>1500</c:v>
                </c:pt>
                <c:pt idx="160">
                  <c:v>1500</c:v>
                </c:pt>
                <c:pt idx="161">
                  <c:v>1500</c:v>
                </c:pt>
                <c:pt idx="162">
                  <c:v>1500</c:v>
                </c:pt>
                <c:pt idx="163">
                  <c:v>1500</c:v>
                </c:pt>
                <c:pt idx="164">
                  <c:v>1500</c:v>
                </c:pt>
                <c:pt idx="165">
                  <c:v>1500</c:v>
                </c:pt>
                <c:pt idx="166">
                  <c:v>1500</c:v>
                </c:pt>
                <c:pt idx="167">
                  <c:v>1500</c:v>
                </c:pt>
                <c:pt idx="168">
                  <c:v>1500</c:v>
                </c:pt>
                <c:pt idx="169">
                  <c:v>1500</c:v>
                </c:pt>
                <c:pt idx="170">
                  <c:v>1500</c:v>
                </c:pt>
                <c:pt idx="171">
                  <c:v>1500</c:v>
                </c:pt>
                <c:pt idx="172">
                  <c:v>1500</c:v>
                </c:pt>
                <c:pt idx="173">
                  <c:v>1500</c:v>
                </c:pt>
                <c:pt idx="174">
                  <c:v>1500</c:v>
                </c:pt>
                <c:pt idx="175">
                  <c:v>1500</c:v>
                </c:pt>
                <c:pt idx="176">
                  <c:v>1500</c:v>
                </c:pt>
                <c:pt idx="177">
                  <c:v>1500</c:v>
                </c:pt>
                <c:pt idx="178">
                  <c:v>1500</c:v>
                </c:pt>
                <c:pt idx="179">
                  <c:v>1500</c:v>
                </c:pt>
                <c:pt idx="180">
                  <c:v>1500</c:v>
                </c:pt>
                <c:pt idx="181">
                  <c:v>1500</c:v>
                </c:pt>
                <c:pt idx="182">
                  <c:v>1500</c:v>
                </c:pt>
                <c:pt idx="183">
                  <c:v>1500</c:v>
                </c:pt>
                <c:pt idx="184">
                  <c:v>1500</c:v>
                </c:pt>
                <c:pt idx="185">
                  <c:v>1500</c:v>
                </c:pt>
                <c:pt idx="186">
                  <c:v>1500</c:v>
                </c:pt>
                <c:pt idx="187">
                  <c:v>1500</c:v>
                </c:pt>
                <c:pt idx="188">
                  <c:v>1500</c:v>
                </c:pt>
                <c:pt idx="189">
                  <c:v>1500</c:v>
                </c:pt>
                <c:pt idx="190">
                  <c:v>1500</c:v>
                </c:pt>
                <c:pt idx="191">
                  <c:v>1500</c:v>
                </c:pt>
                <c:pt idx="192">
                  <c:v>1500</c:v>
                </c:pt>
                <c:pt idx="193">
                  <c:v>1500</c:v>
                </c:pt>
                <c:pt idx="194">
                  <c:v>1500</c:v>
                </c:pt>
                <c:pt idx="195">
                  <c:v>1500</c:v>
                </c:pt>
                <c:pt idx="196">
                  <c:v>1500</c:v>
                </c:pt>
                <c:pt idx="197">
                  <c:v>1500</c:v>
                </c:pt>
                <c:pt idx="198">
                  <c:v>1500</c:v>
                </c:pt>
                <c:pt idx="199">
                  <c:v>1500</c:v>
                </c:pt>
                <c:pt idx="200">
                  <c:v>1500</c:v>
                </c:pt>
                <c:pt idx="201">
                  <c:v>1500</c:v>
                </c:pt>
                <c:pt idx="202">
                  <c:v>1500</c:v>
                </c:pt>
                <c:pt idx="203">
                  <c:v>1500</c:v>
                </c:pt>
                <c:pt idx="204">
                  <c:v>1500</c:v>
                </c:pt>
                <c:pt idx="205">
                  <c:v>1500</c:v>
                </c:pt>
                <c:pt idx="206">
                  <c:v>1500</c:v>
                </c:pt>
                <c:pt idx="207">
                  <c:v>1500</c:v>
                </c:pt>
                <c:pt idx="208">
                  <c:v>1500</c:v>
                </c:pt>
                <c:pt idx="209">
                  <c:v>1500</c:v>
                </c:pt>
                <c:pt idx="210">
                  <c:v>1500</c:v>
                </c:pt>
                <c:pt idx="211">
                  <c:v>1500</c:v>
                </c:pt>
                <c:pt idx="212">
                  <c:v>1500</c:v>
                </c:pt>
                <c:pt idx="213">
                  <c:v>1500</c:v>
                </c:pt>
                <c:pt idx="214">
                  <c:v>1500</c:v>
                </c:pt>
                <c:pt idx="215">
                  <c:v>1500</c:v>
                </c:pt>
                <c:pt idx="216">
                  <c:v>1500</c:v>
                </c:pt>
                <c:pt idx="217">
                  <c:v>1500</c:v>
                </c:pt>
                <c:pt idx="218">
                  <c:v>1500</c:v>
                </c:pt>
                <c:pt idx="219">
                  <c:v>1500</c:v>
                </c:pt>
                <c:pt idx="220">
                  <c:v>1500</c:v>
                </c:pt>
                <c:pt idx="221">
                  <c:v>1500</c:v>
                </c:pt>
                <c:pt idx="222">
                  <c:v>1500</c:v>
                </c:pt>
                <c:pt idx="223">
                  <c:v>1500</c:v>
                </c:pt>
                <c:pt idx="224">
                  <c:v>1500</c:v>
                </c:pt>
                <c:pt idx="225">
                  <c:v>1500</c:v>
                </c:pt>
                <c:pt idx="226">
                  <c:v>1500</c:v>
                </c:pt>
                <c:pt idx="227">
                  <c:v>1500</c:v>
                </c:pt>
                <c:pt idx="228">
                  <c:v>1500</c:v>
                </c:pt>
                <c:pt idx="229">
                  <c:v>1500</c:v>
                </c:pt>
                <c:pt idx="230">
                  <c:v>1500</c:v>
                </c:pt>
                <c:pt idx="231">
                  <c:v>1500</c:v>
                </c:pt>
                <c:pt idx="232">
                  <c:v>1500</c:v>
                </c:pt>
                <c:pt idx="233">
                  <c:v>1500</c:v>
                </c:pt>
                <c:pt idx="234">
                  <c:v>1500</c:v>
                </c:pt>
                <c:pt idx="235">
                  <c:v>1500</c:v>
                </c:pt>
                <c:pt idx="236">
                  <c:v>1500</c:v>
                </c:pt>
                <c:pt idx="237">
                  <c:v>1500</c:v>
                </c:pt>
                <c:pt idx="238">
                  <c:v>1500</c:v>
                </c:pt>
                <c:pt idx="239">
                  <c:v>1500</c:v>
                </c:pt>
                <c:pt idx="240">
                  <c:v>1500</c:v>
                </c:pt>
                <c:pt idx="241">
                  <c:v>1500</c:v>
                </c:pt>
                <c:pt idx="242">
                  <c:v>1500</c:v>
                </c:pt>
                <c:pt idx="243">
                  <c:v>1500</c:v>
                </c:pt>
                <c:pt idx="244">
                  <c:v>1500</c:v>
                </c:pt>
                <c:pt idx="245">
                  <c:v>1500</c:v>
                </c:pt>
                <c:pt idx="246">
                  <c:v>1500</c:v>
                </c:pt>
                <c:pt idx="247">
                  <c:v>1500</c:v>
                </c:pt>
                <c:pt idx="248">
                  <c:v>1500</c:v>
                </c:pt>
                <c:pt idx="249">
                  <c:v>1500</c:v>
                </c:pt>
                <c:pt idx="250">
                  <c:v>1500</c:v>
                </c:pt>
                <c:pt idx="251">
                  <c:v>1500</c:v>
                </c:pt>
                <c:pt idx="252">
                  <c:v>1500</c:v>
                </c:pt>
                <c:pt idx="253">
                  <c:v>1500</c:v>
                </c:pt>
                <c:pt idx="254">
                  <c:v>1500</c:v>
                </c:pt>
                <c:pt idx="255">
                  <c:v>1500</c:v>
                </c:pt>
                <c:pt idx="256">
                  <c:v>1500</c:v>
                </c:pt>
                <c:pt idx="257">
                  <c:v>1500</c:v>
                </c:pt>
                <c:pt idx="258">
                  <c:v>1500</c:v>
                </c:pt>
                <c:pt idx="259">
                  <c:v>1500</c:v>
                </c:pt>
                <c:pt idx="260">
                  <c:v>1500</c:v>
                </c:pt>
                <c:pt idx="261">
                  <c:v>1500</c:v>
                </c:pt>
                <c:pt idx="262">
                  <c:v>1500</c:v>
                </c:pt>
                <c:pt idx="263">
                  <c:v>1500</c:v>
                </c:pt>
                <c:pt idx="264">
                  <c:v>1500</c:v>
                </c:pt>
                <c:pt idx="265">
                  <c:v>1500</c:v>
                </c:pt>
                <c:pt idx="266">
                  <c:v>1500</c:v>
                </c:pt>
                <c:pt idx="267">
                  <c:v>1500</c:v>
                </c:pt>
                <c:pt idx="268">
                  <c:v>1500</c:v>
                </c:pt>
                <c:pt idx="269">
                  <c:v>1500</c:v>
                </c:pt>
                <c:pt idx="270">
                  <c:v>1500</c:v>
                </c:pt>
                <c:pt idx="271">
                  <c:v>1500</c:v>
                </c:pt>
                <c:pt idx="272">
                  <c:v>1500</c:v>
                </c:pt>
                <c:pt idx="273">
                  <c:v>1500</c:v>
                </c:pt>
                <c:pt idx="274">
                  <c:v>1500</c:v>
                </c:pt>
                <c:pt idx="275">
                  <c:v>1500</c:v>
                </c:pt>
                <c:pt idx="276">
                  <c:v>1500</c:v>
                </c:pt>
                <c:pt idx="277">
                  <c:v>1500</c:v>
                </c:pt>
                <c:pt idx="278">
                  <c:v>1500</c:v>
                </c:pt>
                <c:pt idx="279">
                  <c:v>1500</c:v>
                </c:pt>
                <c:pt idx="280">
                  <c:v>1500</c:v>
                </c:pt>
                <c:pt idx="281">
                  <c:v>1500</c:v>
                </c:pt>
                <c:pt idx="282">
                  <c:v>1500</c:v>
                </c:pt>
                <c:pt idx="283">
                  <c:v>1500</c:v>
                </c:pt>
                <c:pt idx="284">
                  <c:v>1500</c:v>
                </c:pt>
                <c:pt idx="285">
                  <c:v>1500</c:v>
                </c:pt>
                <c:pt idx="286">
                  <c:v>1500</c:v>
                </c:pt>
                <c:pt idx="287">
                  <c:v>1500</c:v>
                </c:pt>
                <c:pt idx="288">
                  <c:v>1500</c:v>
                </c:pt>
                <c:pt idx="289">
                  <c:v>1500</c:v>
                </c:pt>
                <c:pt idx="290">
                  <c:v>1500</c:v>
                </c:pt>
                <c:pt idx="291">
                  <c:v>1500</c:v>
                </c:pt>
                <c:pt idx="292">
                  <c:v>1500</c:v>
                </c:pt>
                <c:pt idx="293">
                  <c:v>1500</c:v>
                </c:pt>
                <c:pt idx="294">
                  <c:v>1500</c:v>
                </c:pt>
                <c:pt idx="295">
                  <c:v>1500</c:v>
                </c:pt>
                <c:pt idx="296">
                  <c:v>1500</c:v>
                </c:pt>
                <c:pt idx="297">
                  <c:v>1500</c:v>
                </c:pt>
                <c:pt idx="298">
                  <c:v>1500</c:v>
                </c:pt>
                <c:pt idx="299">
                  <c:v>1500</c:v>
                </c:pt>
                <c:pt idx="300">
                  <c:v>1500</c:v>
                </c:pt>
                <c:pt idx="301">
                  <c:v>1500</c:v>
                </c:pt>
                <c:pt idx="302">
                  <c:v>1500</c:v>
                </c:pt>
                <c:pt idx="303">
                  <c:v>1500</c:v>
                </c:pt>
                <c:pt idx="304">
                  <c:v>1500</c:v>
                </c:pt>
                <c:pt idx="305">
                  <c:v>1500</c:v>
                </c:pt>
                <c:pt idx="306">
                  <c:v>1500</c:v>
                </c:pt>
                <c:pt idx="307">
                  <c:v>1500</c:v>
                </c:pt>
                <c:pt idx="308">
                  <c:v>1500</c:v>
                </c:pt>
                <c:pt idx="309">
                  <c:v>1500</c:v>
                </c:pt>
                <c:pt idx="310">
                  <c:v>1500</c:v>
                </c:pt>
                <c:pt idx="311">
                  <c:v>1500</c:v>
                </c:pt>
                <c:pt idx="312">
                  <c:v>1500</c:v>
                </c:pt>
                <c:pt idx="313">
                  <c:v>1500</c:v>
                </c:pt>
                <c:pt idx="314">
                  <c:v>1500</c:v>
                </c:pt>
                <c:pt idx="315">
                  <c:v>1500</c:v>
                </c:pt>
                <c:pt idx="316">
                  <c:v>1500</c:v>
                </c:pt>
                <c:pt idx="317">
                  <c:v>1500</c:v>
                </c:pt>
                <c:pt idx="318">
                  <c:v>1500</c:v>
                </c:pt>
                <c:pt idx="319">
                  <c:v>1500</c:v>
                </c:pt>
                <c:pt idx="320">
                  <c:v>1500</c:v>
                </c:pt>
                <c:pt idx="321">
                  <c:v>1500</c:v>
                </c:pt>
                <c:pt idx="322">
                  <c:v>1500</c:v>
                </c:pt>
                <c:pt idx="323">
                  <c:v>1500</c:v>
                </c:pt>
                <c:pt idx="324">
                  <c:v>1500</c:v>
                </c:pt>
                <c:pt idx="325">
                  <c:v>1500</c:v>
                </c:pt>
                <c:pt idx="326">
                  <c:v>1500</c:v>
                </c:pt>
                <c:pt idx="327">
                  <c:v>1500</c:v>
                </c:pt>
                <c:pt idx="328">
                  <c:v>1500</c:v>
                </c:pt>
                <c:pt idx="329">
                  <c:v>1500</c:v>
                </c:pt>
                <c:pt idx="330">
                  <c:v>1500</c:v>
                </c:pt>
                <c:pt idx="331">
                  <c:v>1500</c:v>
                </c:pt>
                <c:pt idx="332">
                  <c:v>1500</c:v>
                </c:pt>
                <c:pt idx="333">
                  <c:v>1500</c:v>
                </c:pt>
                <c:pt idx="334">
                  <c:v>1500</c:v>
                </c:pt>
                <c:pt idx="335">
                  <c:v>1500</c:v>
                </c:pt>
                <c:pt idx="336">
                  <c:v>1500</c:v>
                </c:pt>
                <c:pt idx="337">
                  <c:v>1500</c:v>
                </c:pt>
                <c:pt idx="338">
                  <c:v>1500</c:v>
                </c:pt>
                <c:pt idx="339">
                  <c:v>1500</c:v>
                </c:pt>
                <c:pt idx="340">
                  <c:v>1500</c:v>
                </c:pt>
                <c:pt idx="341">
                  <c:v>1500</c:v>
                </c:pt>
                <c:pt idx="342">
                  <c:v>1500</c:v>
                </c:pt>
                <c:pt idx="343">
                  <c:v>1500</c:v>
                </c:pt>
                <c:pt idx="344">
                  <c:v>1500</c:v>
                </c:pt>
                <c:pt idx="345">
                  <c:v>1500</c:v>
                </c:pt>
                <c:pt idx="346">
                  <c:v>1500</c:v>
                </c:pt>
                <c:pt idx="347">
                  <c:v>1500</c:v>
                </c:pt>
                <c:pt idx="348">
                  <c:v>1500</c:v>
                </c:pt>
                <c:pt idx="349">
                  <c:v>1500</c:v>
                </c:pt>
                <c:pt idx="350">
                  <c:v>1500</c:v>
                </c:pt>
                <c:pt idx="351">
                  <c:v>1500</c:v>
                </c:pt>
                <c:pt idx="352">
                  <c:v>1500</c:v>
                </c:pt>
                <c:pt idx="353">
                  <c:v>1500</c:v>
                </c:pt>
                <c:pt idx="354">
                  <c:v>1500</c:v>
                </c:pt>
                <c:pt idx="355">
                  <c:v>1500</c:v>
                </c:pt>
                <c:pt idx="356">
                  <c:v>1500</c:v>
                </c:pt>
                <c:pt idx="357">
                  <c:v>1500</c:v>
                </c:pt>
                <c:pt idx="358">
                  <c:v>1500</c:v>
                </c:pt>
                <c:pt idx="359">
                  <c:v>1500</c:v>
                </c:pt>
                <c:pt idx="360">
                  <c:v>1500</c:v>
                </c:pt>
                <c:pt idx="361">
                  <c:v>1500</c:v>
                </c:pt>
                <c:pt idx="362">
                  <c:v>1500</c:v>
                </c:pt>
                <c:pt idx="363">
                  <c:v>1500</c:v>
                </c:pt>
                <c:pt idx="364">
                  <c:v>1500</c:v>
                </c:pt>
                <c:pt idx="365">
                  <c:v>1500</c:v>
                </c:pt>
                <c:pt idx="366">
                  <c:v>1500</c:v>
                </c:pt>
                <c:pt idx="367">
                  <c:v>1500</c:v>
                </c:pt>
                <c:pt idx="368">
                  <c:v>1500</c:v>
                </c:pt>
                <c:pt idx="369">
                  <c:v>1500</c:v>
                </c:pt>
                <c:pt idx="370">
                  <c:v>1500</c:v>
                </c:pt>
                <c:pt idx="371">
                  <c:v>1500</c:v>
                </c:pt>
                <c:pt idx="372">
                  <c:v>1500</c:v>
                </c:pt>
                <c:pt idx="373">
                  <c:v>1500</c:v>
                </c:pt>
                <c:pt idx="374">
                  <c:v>1500</c:v>
                </c:pt>
                <c:pt idx="375">
                  <c:v>1500</c:v>
                </c:pt>
                <c:pt idx="376">
                  <c:v>1500</c:v>
                </c:pt>
                <c:pt idx="377">
                  <c:v>1500</c:v>
                </c:pt>
                <c:pt idx="378">
                  <c:v>1500</c:v>
                </c:pt>
                <c:pt idx="379">
                  <c:v>1500</c:v>
                </c:pt>
                <c:pt idx="380">
                  <c:v>1500</c:v>
                </c:pt>
                <c:pt idx="381">
                  <c:v>1500</c:v>
                </c:pt>
                <c:pt idx="382">
                  <c:v>1500</c:v>
                </c:pt>
                <c:pt idx="383">
                  <c:v>1500</c:v>
                </c:pt>
                <c:pt idx="384">
                  <c:v>1500</c:v>
                </c:pt>
                <c:pt idx="385">
                  <c:v>1500</c:v>
                </c:pt>
                <c:pt idx="386">
                  <c:v>1500</c:v>
                </c:pt>
                <c:pt idx="387">
                  <c:v>1500</c:v>
                </c:pt>
                <c:pt idx="388">
                  <c:v>1500</c:v>
                </c:pt>
                <c:pt idx="389">
                  <c:v>1500</c:v>
                </c:pt>
                <c:pt idx="390">
                  <c:v>1500</c:v>
                </c:pt>
                <c:pt idx="391">
                  <c:v>1500</c:v>
                </c:pt>
                <c:pt idx="392">
                  <c:v>1500</c:v>
                </c:pt>
                <c:pt idx="393">
                  <c:v>1500</c:v>
                </c:pt>
                <c:pt idx="394">
                  <c:v>1500</c:v>
                </c:pt>
                <c:pt idx="395">
                  <c:v>1500</c:v>
                </c:pt>
                <c:pt idx="396">
                  <c:v>1500</c:v>
                </c:pt>
                <c:pt idx="397">
                  <c:v>1500</c:v>
                </c:pt>
                <c:pt idx="398">
                  <c:v>1500</c:v>
                </c:pt>
                <c:pt idx="399">
                  <c:v>1500</c:v>
                </c:pt>
                <c:pt idx="400">
                  <c:v>1500</c:v>
                </c:pt>
                <c:pt idx="401">
                  <c:v>1500</c:v>
                </c:pt>
                <c:pt idx="402">
                  <c:v>1500</c:v>
                </c:pt>
                <c:pt idx="403">
                  <c:v>1500</c:v>
                </c:pt>
                <c:pt idx="404">
                  <c:v>1500</c:v>
                </c:pt>
                <c:pt idx="405">
                  <c:v>1500</c:v>
                </c:pt>
                <c:pt idx="406">
                  <c:v>1500</c:v>
                </c:pt>
                <c:pt idx="407">
                  <c:v>1500</c:v>
                </c:pt>
                <c:pt idx="408">
                  <c:v>1500</c:v>
                </c:pt>
                <c:pt idx="409">
                  <c:v>1500</c:v>
                </c:pt>
                <c:pt idx="410">
                  <c:v>1500</c:v>
                </c:pt>
                <c:pt idx="411">
                  <c:v>1500</c:v>
                </c:pt>
                <c:pt idx="412">
                  <c:v>1500</c:v>
                </c:pt>
                <c:pt idx="413">
                  <c:v>1500</c:v>
                </c:pt>
                <c:pt idx="414">
                  <c:v>1500</c:v>
                </c:pt>
                <c:pt idx="415">
                  <c:v>1500</c:v>
                </c:pt>
                <c:pt idx="416">
                  <c:v>1500</c:v>
                </c:pt>
                <c:pt idx="417">
                  <c:v>1500</c:v>
                </c:pt>
                <c:pt idx="418">
                  <c:v>1500</c:v>
                </c:pt>
                <c:pt idx="419">
                  <c:v>1500</c:v>
                </c:pt>
                <c:pt idx="420">
                  <c:v>1500</c:v>
                </c:pt>
                <c:pt idx="421">
                  <c:v>1500</c:v>
                </c:pt>
                <c:pt idx="422">
                  <c:v>1500</c:v>
                </c:pt>
                <c:pt idx="423">
                  <c:v>1500</c:v>
                </c:pt>
                <c:pt idx="424">
                  <c:v>1500</c:v>
                </c:pt>
                <c:pt idx="425">
                  <c:v>1500</c:v>
                </c:pt>
                <c:pt idx="426">
                  <c:v>1500</c:v>
                </c:pt>
                <c:pt idx="427">
                  <c:v>1500</c:v>
                </c:pt>
                <c:pt idx="428">
                  <c:v>1500</c:v>
                </c:pt>
                <c:pt idx="429">
                  <c:v>1500</c:v>
                </c:pt>
                <c:pt idx="430">
                  <c:v>1500</c:v>
                </c:pt>
                <c:pt idx="431">
                  <c:v>1500</c:v>
                </c:pt>
                <c:pt idx="432">
                  <c:v>1500</c:v>
                </c:pt>
                <c:pt idx="433">
                  <c:v>1500</c:v>
                </c:pt>
                <c:pt idx="434">
                  <c:v>1500</c:v>
                </c:pt>
                <c:pt idx="435">
                  <c:v>1500</c:v>
                </c:pt>
                <c:pt idx="436">
                  <c:v>1500</c:v>
                </c:pt>
                <c:pt idx="437">
                  <c:v>1500</c:v>
                </c:pt>
                <c:pt idx="438">
                  <c:v>1500</c:v>
                </c:pt>
                <c:pt idx="439">
                  <c:v>1500</c:v>
                </c:pt>
                <c:pt idx="440">
                  <c:v>1500</c:v>
                </c:pt>
                <c:pt idx="441">
                  <c:v>1500</c:v>
                </c:pt>
                <c:pt idx="442">
                  <c:v>1500</c:v>
                </c:pt>
                <c:pt idx="443">
                  <c:v>1500</c:v>
                </c:pt>
                <c:pt idx="444">
                  <c:v>1500</c:v>
                </c:pt>
                <c:pt idx="445">
                  <c:v>1500</c:v>
                </c:pt>
                <c:pt idx="446">
                  <c:v>1500</c:v>
                </c:pt>
                <c:pt idx="447">
                  <c:v>1500</c:v>
                </c:pt>
                <c:pt idx="448">
                  <c:v>1500</c:v>
                </c:pt>
                <c:pt idx="449">
                  <c:v>1500</c:v>
                </c:pt>
                <c:pt idx="450">
                  <c:v>1500</c:v>
                </c:pt>
                <c:pt idx="451">
                  <c:v>1500</c:v>
                </c:pt>
                <c:pt idx="452">
                  <c:v>1500</c:v>
                </c:pt>
                <c:pt idx="453">
                  <c:v>1500</c:v>
                </c:pt>
                <c:pt idx="454">
                  <c:v>1500</c:v>
                </c:pt>
                <c:pt idx="455">
                  <c:v>1500</c:v>
                </c:pt>
                <c:pt idx="456">
                  <c:v>1500</c:v>
                </c:pt>
                <c:pt idx="457">
                  <c:v>1500</c:v>
                </c:pt>
                <c:pt idx="458">
                  <c:v>1500</c:v>
                </c:pt>
                <c:pt idx="459">
                  <c:v>1500</c:v>
                </c:pt>
                <c:pt idx="460">
                  <c:v>1500</c:v>
                </c:pt>
                <c:pt idx="461">
                  <c:v>1500</c:v>
                </c:pt>
                <c:pt idx="462">
                  <c:v>1500</c:v>
                </c:pt>
                <c:pt idx="463">
                  <c:v>1500</c:v>
                </c:pt>
                <c:pt idx="464">
                  <c:v>1500</c:v>
                </c:pt>
                <c:pt idx="465">
                  <c:v>1500</c:v>
                </c:pt>
                <c:pt idx="466">
                  <c:v>1500</c:v>
                </c:pt>
                <c:pt idx="467">
                  <c:v>1500</c:v>
                </c:pt>
                <c:pt idx="468">
                  <c:v>1500</c:v>
                </c:pt>
                <c:pt idx="469">
                  <c:v>1500</c:v>
                </c:pt>
                <c:pt idx="470">
                  <c:v>1500</c:v>
                </c:pt>
                <c:pt idx="471">
                  <c:v>1500</c:v>
                </c:pt>
                <c:pt idx="472">
                  <c:v>1500</c:v>
                </c:pt>
                <c:pt idx="473">
                  <c:v>1500</c:v>
                </c:pt>
                <c:pt idx="474">
                  <c:v>1500</c:v>
                </c:pt>
                <c:pt idx="475">
                  <c:v>1500</c:v>
                </c:pt>
                <c:pt idx="476">
                  <c:v>1500</c:v>
                </c:pt>
                <c:pt idx="477">
                  <c:v>1500</c:v>
                </c:pt>
                <c:pt idx="478">
                  <c:v>1500</c:v>
                </c:pt>
                <c:pt idx="479">
                  <c:v>1500</c:v>
                </c:pt>
                <c:pt idx="480">
                  <c:v>1500</c:v>
                </c:pt>
                <c:pt idx="481">
                  <c:v>1500</c:v>
                </c:pt>
                <c:pt idx="482">
                  <c:v>1500</c:v>
                </c:pt>
                <c:pt idx="483">
                  <c:v>1500</c:v>
                </c:pt>
                <c:pt idx="484">
                  <c:v>1500</c:v>
                </c:pt>
                <c:pt idx="485">
                  <c:v>1500</c:v>
                </c:pt>
                <c:pt idx="486">
                  <c:v>1000</c:v>
                </c:pt>
                <c:pt idx="487">
                  <c:v>1000</c:v>
                </c:pt>
                <c:pt idx="488">
                  <c:v>1000</c:v>
                </c:pt>
                <c:pt idx="489">
                  <c:v>1000</c:v>
                </c:pt>
                <c:pt idx="490">
                  <c:v>1000</c:v>
                </c:pt>
                <c:pt idx="491">
                  <c:v>1000</c:v>
                </c:pt>
                <c:pt idx="492">
                  <c:v>1000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file2.txt!$D$1</c:f>
              <c:strCache>
                <c:ptCount val="1"/>
                <c:pt idx="0">
                  <c:v>CPU3</c:v>
                </c:pt>
              </c:strCache>
            </c:strRef>
          </c:tx>
          <c:spPr>
            <a:ln w="38100">
              <a:solidFill>
                <a:srgbClr val="666699"/>
              </a:solidFill>
              <a:prstDash val="solid"/>
            </a:ln>
          </c:spPr>
          <c:marker>
            <c:symbol val="none"/>
          </c:marker>
          <c:val>
            <c:numRef>
              <c:f>file2.txt!$D$2:$D$494</c:f>
              <c:numCache>
                <c:formatCode>General</c:formatCode>
                <c:ptCount val="493"/>
                <c:pt idx="0">
                  <c:v>1000</c:v>
                </c:pt>
                <c:pt idx="1">
                  <c:v>1000</c:v>
                </c:pt>
                <c:pt idx="2">
                  <c:v>1100</c:v>
                </c:pt>
                <c:pt idx="3">
                  <c:v>1000</c:v>
                </c:pt>
                <c:pt idx="4">
                  <c:v>1500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3">
                  <c:v>1500</c:v>
                </c:pt>
                <c:pt idx="14">
                  <c:v>1500</c:v>
                </c:pt>
                <c:pt idx="15">
                  <c:v>1500</c:v>
                </c:pt>
                <c:pt idx="16">
                  <c:v>1500</c:v>
                </c:pt>
                <c:pt idx="17">
                  <c:v>1500</c:v>
                </c:pt>
                <c:pt idx="18">
                  <c:v>1500</c:v>
                </c:pt>
                <c:pt idx="19">
                  <c:v>1500</c:v>
                </c:pt>
                <c:pt idx="20">
                  <c:v>1500</c:v>
                </c:pt>
                <c:pt idx="21">
                  <c:v>1500</c:v>
                </c:pt>
                <c:pt idx="22">
                  <c:v>1500</c:v>
                </c:pt>
                <c:pt idx="23">
                  <c:v>1500</c:v>
                </c:pt>
                <c:pt idx="24">
                  <c:v>1500</c:v>
                </c:pt>
                <c:pt idx="25">
                  <c:v>1500</c:v>
                </c:pt>
                <c:pt idx="26">
                  <c:v>1500</c:v>
                </c:pt>
                <c:pt idx="27">
                  <c:v>1500</c:v>
                </c:pt>
                <c:pt idx="28">
                  <c:v>1500</c:v>
                </c:pt>
                <c:pt idx="29">
                  <c:v>1500</c:v>
                </c:pt>
                <c:pt idx="30">
                  <c:v>1500</c:v>
                </c:pt>
                <c:pt idx="31">
                  <c:v>1500</c:v>
                </c:pt>
                <c:pt idx="32">
                  <c:v>1500</c:v>
                </c:pt>
                <c:pt idx="33">
                  <c:v>1500</c:v>
                </c:pt>
                <c:pt idx="34">
                  <c:v>1500</c:v>
                </c:pt>
                <c:pt idx="35">
                  <c:v>1500</c:v>
                </c:pt>
                <c:pt idx="36">
                  <c:v>1500</c:v>
                </c:pt>
                <c:pt idx="37">
                  <c:v>1500</c:v>
                </c:pt>
                <c:pt idx="38">
                  <c:v>1500</c:v>
                </c:pt>
                <c:pt idx="39">
                  <c:v>1500</c:v>
                </c:pt>
                <c:pt idx="40">
                  <c:v>1500</c:v>
                </c:pt>
                <c:pt idx="41">
                  <c:v>1500</c:v>
                </c:pt>
                <c:pt idx="42">
                  <c:v>1500</c:v>
                </c:pt>
                <c:pt idx="43">
                  <c:v>1500</c:v>
                </c:pt>
                <c:pt idx="44">
                  <c:v>1500</c:v>
                </c:pt>
                <c:pt idx="45">
                  <c:v>1500</c:v>
                </c:pt>
                <c:pt idx="46">
                  <c:v>1500</c:v>
                </c:pt>
                <c:pt idx="47">
                  <c:v>1500</c:v>
                </c:pt>
                <c:pt idx="48">
                  <c:v>1500</c:v>
                </c:pt>
                <c:pt idx="49">
                  <c:v>1500</c:v>
                </c:pt>
                <c:pt idx="50">
                  <c:v>1500</c:v>
                </c:pt>
                <c:pt idx="51">
                  <c:v>1500</c:v>
                </c:pt>
                <c:pt idx="52">
                  <c:v>1500</c:v>
                </c:pt>
                <c:pt idx="53">
                  <c:v>1500</c:v>
                </c:pt>
                <c:pt idx="54">
                  <c:v>1500</c:v>
                </c:pt>
                <c:pt idx="55">
                  <c:v>1500</c:v>
                </c:pt>
                <c:pt idx="56">
                  <c:v>1500</c:v>
                </c:pt>
                <c:pt idx="57">
                  <c:v>1500</c:v>
                </c:pt>
                <c:pt idx="58">
                  <c:v>1500</c:v>
                </c:pt>
                <c:pt idx="59">
                  <c:v>1500</c:v>
                </c:pt>
                <c:pt idx="60">
                  <c:v>1500</c:v>
                </c:pt>
                <c:pt idx="61">
                  <c:v>1500</c:v>
                </c:pt>
                <c:pt idx="62">
                  <c:v>1500</c:v>
                </c:pt>
                <c:pt idx="63">
                  <c:v>1500</c:v>
                </c:pt>
                <c:pt idx="64">
                  <c:v>1500</c:v>
                </c:pt>
                <c:pt idx="65">
                  <c:v>1500</c:v>
                </c:pt>
                <c:pt idx="66">
                  <c:v>1500</c:v>
                </c:pt>
                <c:pt idx="67">
                  <c:v>1500</c:v>
                </c:pt>
                <c:pt idx="68">
                  <c:v>1500</c:v>
                </c:pt>
                <c:pt idx="69">
                  <c:v>1500</c:v>
                </c:pt>
                <c:pt idx="70">
                  <c:v>1500</c:v>
                </c:pt>
                <c:pt idx="71">
                  <c:v>1500</c:v>
                </c:pt>
                <c:pt idx="72">
                  <c:v>1500</c:v>
                </c:pt>
                <c:pt idx="73">
                  <c:v>1500</c:v>
                </c:pt>
                <c:pt idx="74">
                  <c:v>1500</c:v>
                </c:pt>
                <c:pt idx="75">
                  <c:v>1500</c:v>
                </c:pt>
                <c:pt idx="76">
                  <c:v>1500</c:v>
                </c:pt>
                <c:pt idx="77">
                  <c:v>1500</c:v>
                </c:pt>
                <c:pt idx="78">
                  <c:v>1500</c:v>
                </c:pt>
                <c:pt idx="79">
                  <c:v>1500</c:v>
                </c:pt>
                <c:pt idx="80">
                  <c:v>1500</c:v>
                </c:pt>
                <c:pt idx="81">
                  <c:v>1500</c:v>
                </c:pt>
                <c:pt idx="82">
                  <c:v>1500</c:v>
                </c:pt>
                <c:pt idx="83">
                  <c:v>1500</c:v>
                </c:pt>
                <c:pt idx="84">
                  <c:v>1500</c:v>
                </c:pt>
                <c:pt idx="85">
                  <c:v>1500</c:v>
                </c:pt>
                <c:pt idx="86">
                  <c:v>1500</c:v>
                </c:pt>
                <c:pt idx="87">
                  <c:v>1500</c:v>
                </c:pt>
                <c:pt idx="88">
                  <c:v>1500</c:v>
                </c:pt>
                <c:pt idx="89">
                  <c:v>1500</c:v>
                </c:pt>
                <c:pt idx="90">
                  <c:v>1500</c:v>
                </c:pt>
                <c:pt idx="91">
                  <c:v>1500</c:v>
                </c:pt>
                <c:pt idx="92">
                  <c:v>1500</c:v>
                </c:pt>
                <c:pt idx="93">
                  <c:v>1500</c:v>
                </c:pt>
                <c:pt idx="94">
                  <c:v>1500</c:v>
                </c:pt>
                <c:pt idx="95">
                  <c:v>1500</c:v>
                </c:pt>
                <c:pt idx="96">
                  <c:v>1500</c:v>
                </c:pt>
                <c:pt idx="97">
                  <c:v>1500</c:v>
                </c:pt>
                <c:pt idx="98">
                  <c:v>1500</c:v>
                </c:pt>
                <c:pt idx="99">
                  <c:v>1500</c:v>
                </c:pt>
                <c:pt idx="100">
                  <c:v>1500</c:v>
                </c:pt>
                <c:pt idx="101">
                  <c:v>1500</c:v>
                </c:pt>
                <c:pt idx="102">
                  <c:v>1500</c:v>
                </c:pt>
                <c:pt idx="103">
                  <c:v>1500</c:v>
                </c:pt>
                <c:pt idx="104">
                  <c:v>1500</c:v>
                </c:pt>
                <c:pt idx="105">
                  <c:v>1500</c:v>
                </c:pt>
                <c:pt idx="106">
                  <c:v>1500</c:v>
                </c:pt>
                <c:pt idx="107">
                  <c:v>1500</c:v>
                </c:pt>
                <c:pt idx="108">
                  <c:v>1500</c:v>
                </c:pt>
                <c:pt idx="109">
                  <c:v>1500</c:v>
                </c:pt>
                <c:pt idx="110">
                  <c:v>1500</c:v>
                </c:pt>
                <c:pt idx="111">
                  <c:v>1500</c:v>
                </c:pt>
                <c:pt idx="112">
                  <c:v>1500</c:v>
                </c:pt>
                <c:pt idx="113">
                  <c:v>1500</c:v>
                </c:pt>
                <c:pt idx="114">
                  <c:v>1500</c:v>
                </c:pt>
                <c:pt idx="115">
                  <c:v>1500</c:v>
                </c:pt>
                <c:pt idx="116">
                  <c:v>1500</c:v>
                </c:pt>
                <c:pt idx="117">
                  <c:v>1500</c:v>
                </c:pt>
                <c:pt idx="118">
                  <c:v>1500</c:v>
                </c:pt>
                <c:pt idx="119">
                  <c:v>1500</c:v>
                </c:pt>
                <c:pt idx="120">
                  <c:v>1500</c:v>
                </c:pt>
                <c:pt idx="121">
                  <c:v>1500</c:v>
                </c:pt>
                <c:pt idx="122">
                  <c:v>1500</c:v>
                </c:pt>
                <c:pt idx="123">
                  <c:v>1500</c:v>
                </c:pt>
                <c:pt idx="124">
                  <c:v>1500</c:v>
                </c:pt>
                <c:pt idx="125">
                  <c:v>1500</c:v>
                </c:pt>
                <c:pt idx="126">
                  <c:v>1500</c:v>
                </c:pt>
                <c:pt idx="127">
                  <c:v>1500</c:v>
                </c:pt>
                <c:pt idx="128">
                  <c:v>1500</c:v>
                </c:pt>
                <c:pt idx="129">
                  <c:v>1500</c:v>
                </c:pt>
                <c:pt idx="130">
                  <c:v>1500</c:v>
                </c:pt>
                <c:pt idx="131">
                  <c:v>1500</c:v>
                </c:pt>
                <c:pt idx="132">
                  <c:v>1500</c:v>
                </c:pt>
                <c:pt idx="133">
                  <c:v>1500</c:v>
                </c:pt>
                <c:pt idx="134">
                  <c:v>1500</c:v>
                </c:pt>
                <c:pt idx="135">
                  <c:v>1500</c:v>
                </c:pt>
                <c:pt idx="136">
                  <c:v>1500</c:v>
                </c:pt>
                <c:pt idx="137">
                  <c:v>1500</c:v>
                </c:pt>
                <c:pt idx="138">
                  <c:v>1500</c:v>
                </c:pt>
                <c:pt idx="139">
                  <c:v>1500</c:v>
                </c:pt>
                <c:pt idx="140">
                  <c:v>1500</c:v>
                </c:pt>
                <c:pt idx="141">
                  <c:v>1500</c:v>
                </c:pt>
                <c:pt idx="142">
                  <c:v>1500</c:v>
                </c:pt>
                <c:pt idx="143">
                  <c:v>1500</c:v>
                </c:pt>
                <c:pt idx="144">
                  <c:v>1500</c:v>
                </c:pt>
                <c:pt idx="145">
                  <c:v>1500</c:v>
                </c:pt>
                <c:pt idx="146">
                  <c:v>1500</c:v>
                </c:pt>
                <c:pt idx="147">
                  <c:v>1500</c:v>
                </c:pt>
                <c:pt idx="148">
                  <c:v>1500</c:v>
                </c:pt>
                <c:pt idx="149">
                  <c:v>1500</c:v>
                </c:pt>
                <c:pt idx="150">
                  <c:v>1500</c:v>
                </c:pt>
                <c:pt idx="151">
                  <c:v>1500</c:v>
                </c:pt>
                <c:pt idx="152">
                  <c:v>1500</c:v>
                </c:pt>
                <c:pt idx="153">
                  <c:v>1500</c:v>
                </c:pt>
                <c:pt idx="154">
                  <c:v>1500</c:v>
                </c:pt>
                <c:pt idx="155">
                  <c:v>1500</c:v>
                </c:pt>
                <c:pt idx="156">
                  <c:v>1500</c:v>
                </c:pt>
                <c:pt idx="157">
                  <c:v>1500</c:v>
                </c:pt>
                <c:pt idx="158">
                  <c:v>1500</c:v>
                </c:pt>
                <c:pt idx="159">
                  <c:v>1500</c:v>
                </c:pt>
                <c:pt idx="160">
                  <c:v>1500</c:v>
                </c:pt>
                <c:pt idx="161">
                  <c:v>1500</c:v>
                </c:pt>
                <c:pt idx="162">
                  <c:v>1500</c:v>
                </c:pt>
                <c:pt idx="163">
                  <c:v>1500</c:v>
                </c:pt>
                <c:pt idx="164">
                  <c:v>1500</c:v>
                </c:pt>
                <c:pt idx="165">
                  <c:v>1500</c:v>
                </c:pt>
                <c:pt idx="166">
                  <c:v>1500</c:v>
                </c:pt>
                <c:pt idx="167">
                  <c:v>1500</c:v>
                </c:pt>
                <c:pt idx="168">
                  <c:v>1500</c:v>
                </c:pt>
                <c:pt idx="169">
                  <c:v>1500</c:v>
                </c:pt>
                <c:pt idx="170">
                  <c:v>1500</c:v>
                </c:pt>
                <c:pt idx="171">
                  <c:v>1500</c:v>
                </c:pt>
                <c:pt idx="172">
                  <c:v>1500</c:v>
                </c:pt>
                <c:pt idx="173">
                  <c:v>1500</c:v>
                </c:pt>
                <c:pt idx="174">
                  <c:v>1500</c:v>
                </c:pt>
                <c:pt idx="175">
                  <c:v>1500</c:v>
                </c:pt>
                <c:pt idx="176">
                  <c:v>1500</c:v>
                </c:pt>
                <c:pt idx="177">
                  <c:v>1500</c:v>
                </c:pt>
                <c:pt idx="178">
                  <c:v>1500</c:v>
                </c:pt>
                <c:pt idx="179">
                  <c:v>1500</c:v>
                </c:pt>
                <c:pt idx="180">
                  <c:v>1500</c:v>
                </c:pt>
                <c:pt idx="181">
                  <c:v>1500</c:v>
                </c:pt>
                <c:pt idx="182">
                  <c:v>1500</c:v>
                </c:pt>
                <c:pt idx="183">
                  <c:v>1500</c:v>
                </c:pt>
                <c:pt idx="184">
                  <c:v>1500</c:v>
                </c:pt>
                <c:pt idx="185">
                  <c:v>1500</c:v>
                </c:pt>
                <c:pt idx="186">
                  <c:v>1500</c:v>
                </c:pt>
                <c:pt idx="187">
                  <c:v>1500</c:v>
                </c:pt>
                <c:pt idx="188">
                  <c:v>1500</c:v>
                </c:pt>
                <c:pt idx="189">
                  <c:v>1500</c:v>
                </c:pt>
                <c:pt idx="190">
                  <c:v>1500</c:v>
                </c:pt>
                <c:pt idx="191">
                  <c:v>1500</c:v>
                </c:pt>
                <c:pt idx="192">
                  <c:v>1500</c:v>
                </c:pt>
                <c:pt idx="193">
                  <c:v>1500</c:v>
                </c:pt>
                <c:pt idx="194">
                  <c:v>1500</c:v>
                </c:pt>
                <c:pt idx="195">
                  <c:v>1500</c:v>
                </c:pt>
                <c:pt idx="196">
                  <c:v>1500</c:v>
                </c:pt>
                <c:pt idx="197">
                  <c:v>1500</c:v>
                </c:pt>
                <c:pt idx="198">
                  <c:v>1500</c:v>
                </c:pt>
                <c:pt idx="199">
                  <c:v>1500</c:v>
                </c:pt>
                <c:pt idx="200">
                  <c:v>1500</c:v>
                </c:pt>
                <c:pt idx="201">
                  <c:v>1500</c:v>
                </c:pt>
                <c:pt idx="202">
                  <c:v>1500</c:v>
                </c:pt>
                <c:pt idx="203">
                  <c:v>1500</c:v>
                </c:pt>
                <c:pt idx="204">
                  <c:v>1500</c:v>
                </c:pt>
                <c:pt idx="205">
                  <c:v>1500</c:v>
                </c:pt>
                <c:pt idx="206">
                  <c:v>1500</c:v>
                </c:pt>
                <c:pt idx="207">
                  <c:v>1500</c:v>
                </c:pt>
                <c:pt idx="208">
                  <c:v>1500</c:v>
                </c:pt>
                <c:pt idx="209">
                  <c:v>1500</c:v>
                </c:pt>
                <c:pt idx="210">
                  <c:v>1500</c:v>
                </c:pt>
                <c:pt idx="211">
                  <c:v>1500</c:v>
                </c:pt>
                <c:pt idx="212">
                  <c:v>1500</c:v>
                </c:pt>
                <c:pt idx="213">
                  <c:v>1500</c:v>
                </c:pt>
                <c:pt idx="214">
                  <c:v>1500</c:v>
                </c:pt>
                <c:pt idx="215">
                  <c:v>1500</c:v>
                </c:pt>
                <c:pt idx="216">
                  <c:v>1500</c:v>
                </c:pt>
                <c:pt idx="217">
                  <c:v>1500</c:v>
                </c:pt>
                <c:pt idx="218">
                  <c:v>1500</c:v>
                </c:pt>
                <c:pt idx="219">
                  <c:v>1500</c:v>
                </c:pt>
                <c:pt idx="220">
                  <c:v>1500</c:v>
                </c:pt>
                <c:pt idx="221">
                  <c:v>1500</c:v>
                </c:pt>
                <c:pt idx="222">
                  <c:v>1500</c:v>
                </c:pt>
                <c:pt idx="223">
                  <c:v>1500</c:v>
                </c:pt>
                <c:pt idx="224">
                  <c:v>1500</c:v>
                </c:pt>
                <c:pt idx="225">
                  <c:v>1500</c:v>
                </c:pt>
                <c:pt idx="226">
                  <c:v>1500</c:v>
                </c:pt>
                <c:pt idx="227">
                  <c:v>1500</c:v>
                </c:pt>
                <c:pt idx="228">
                  <c:v>1500</c:v>
                </c:pt>
                <c:pt idx="229">
                  <c:v>1500</c:v>
                </c:pt>
                <c:pt idx="230">
                  <c:v>1500</c:v>
                </c:pt>
                <c:pt idx="231">
                  <c:v>1500</c:v>
                </c:pt>
                <c:pt idx="232">
                  <c:v>1500</c:v>
                </c:pt>
                <c:pt idx="233">
                  <c:v>1500</c:v>
                </c:pt>
                <c:pt idx="234">
                  <c:v>1500</c:v>
                </c:pt>
                <c:pt idx="235">
                  <c:v>1500</c:v>
                </c:pt>
                <c:pt idx="236">
                  <c:v>1500</c:v>
                </c:pt>
                <c:pt idx="237">
                  <c:v>1500</c:v>
                </c:pt>
                <c:pt idx="238">
                  <c:v>1500</c:v>
                </c:pt>
                <c:pt idx="239">
                  <c:v>1500</c:v>
                </c:pt>
                <c:pt idx="240">
                  <c:v>1500</c:v>
                </c:pt>
                <c:pt idx="241">
                  <c:v>1500</c:v>
                </c:pt>
                <c:pt idx="242">
                  <c:v>1500</c:v>
                </c:pt>
                <c:pt idx="243">
                  <c:v>1500</c:v>
                </c:pt>
                <c:pt idx="244">
                  <c:v>1500</c:v>
                </c:pt>
                <c:pt idx="245">
                  <c:v>1500</c:v>
                </c:pt>
                <c:pt idx="246">
                  <c:v>1500</c:v>
                </c:pt>
                <c:pt idx="247">
                  <c:v>1500</c:v>
                </c:pt>
                <c:pt idx="248">
                  <c:v>1500</c:v>
                </c:pt>
                <c:pt idx="249">
                  <c:v>1500</c:v>
                </c:pt>
                <c:pt idx="250">
                  <c:v>1500</c:v>
                </c:pt>
                <c:pt idx="251">
                  <c:v>1500</c:v>
                </c:pt>
                <c:pt idx="252">
                  <c:v>1500</c:v>
                </c:pt>
                <c:pt idx="253">
                  <c:v>1500</c:v>
                </c:pt>
                <c:pt idx="254">
                  <c:v>1500</c:v>
                </c:pt>
                <c:pt idx="255">
                  <c:v>1500</c:v>
                </c:pt>
                <c:pt idx="256">
                  <c:v>1500</c:v>
                </c:pt>
                <c:pt idx="257">
                  <c:v>1500</c:v>
                </c:pt>
                <c:pt idx="258">
                  <c:v>1500</c:v>
                </c:pt>
                <c:pt idx="259">
                  <c:v>1500</c:v>
                </c:pt>
                <c:pt idx="260">
                  <c:v>1500</c:v>
                </c:pt>
                <c:pt idx="261">
                  <c:v>1500</c:v>
                </c:pt>
                <c:pt idx="262">
                  <c:v>1500</c:v>
                </c:pt>
                <c:pt idx="263">
                  <c:v>1500</c:v>
                </c:pt>
                <c:pt idx="264">
                  <c:v>1500</c:v>
                </c:pt>
                <c:pt idx="265">
                  <c:v>1500</c:v>
                </c:pt>
                <c:pt idx="266">
                  <c:v>1500</c:v>
                </c:pt>
                <c:pt idx="267">
                  <c:v>1500</c:v>
                </c:pt>
                <c:pt idx="268">
                  <c:v>1500</c:v>
                </c:pt>
                <c:pt idx="269">
                  <c:v>1500</c:v>
                </c:pt>
                <c:pt idx="270">
                  <c:v>1500</c:v>
                </c:pt>
                <c:pt idx="271">
                  <c:v>1500</c:v>
                </c:pt>
                <c:pt idx="272">
                  <c:v>1500</c:v>
                </c:pt>
                <c:pt idx="273">
                  <c:v>1500</c:v>
                </c:pt>
                <c:pt idx="274">
                  <c:v>1500</c:v>
                </c:pt>
                <c:pt idx="275">
                  <c:v>1500</c:v>
                </c:pt>
                <c:pt idx="276">
                  <c:v>1500</c:v>
                </c:pt>
                <c:pt idx="277">
                  <c:v>1500</c:v>
                </c:pt>
                <c:pt idx="278">
                  <c:v>1500</c:v>
                </c:pt>
                <c:pt idx="279">
                  <c:v>1500</c:v>
                </c:pt>
                <c:pt idx="280">
                  <c:v>1500</c:v>
                </c:pt>
                <c:pt idx="281">
                  <c:v>1500</c:v>
                </c:pt>
                <c:pt idx="282">
                  <c:v>1500</c:v>
                </c:pt>
                <c:pt idx="283">
                  <c:v>1500</c:v>
                </c:pt>
                <c:pt idx="284">
                  <c:v>1500</c:v>
                </c:pt>
                <c:pt idx="285">
                  <c:v>1500</c:v>
                </c:pt>
                <c:pt idx="286">
                  <c:v>1500</c:v>
                </c:pt>
                <c:pt idx="287">
                  <c:v>1500</c:v>
                </c:pt>
                <c:pt idx="288">
                  <c:v>1500</c:v>
                </c:pt>
                <c:pt idx="289">
                  <c:v>1500</c:v>
                </c:pt>
                <c:pt idx="290">
                  <c:v>1500</c:v>
                </c:pt>
                <c:pt idx="291">
                  <c:v>1500</c:v>
                </c:pt>
                <c:pt idx="292">
                  <c:v>1500</c:v>
                </c:pt>
                <c:pt idx="293">
                  <c:v>1500</c:v>
                </c:pt>
                <c:pt idx="294">
                  <c:v>1500</c:v>
                </c:pt>
                <c:pt idx="295">
                  <c:v>1500</c:v>
                </c:pt>
                <c:pt idx="296">
                  <c:v>1500</c:v>
                </c:pt>
                <c:pt idx="297">
                  <c:v>1500</c:v>
                </c:pt>
                <c:pt idx="298">
                  <c:v>1500</c:v>
                </c:pt>
                <c:pt idx="299">
                  <c:v>1500</c:v>
                </c:pt>
                <c:pt idx="300">
                  <c:v>1500</c:v>
                </c:pt>
                <c:pt idx="301">
                  <c:v>1500</c:v>
                </c:pt>
                <c:pt idx="302">
                  <c:v>1500</c:v>
                </c:pt>
                <c:pt idx="303">
                  <c:v>1500</c:v>
                </c:pt>
                <c:pt idx="304">
                  <c:v>1500</c:v>
                </c:pt>
                <c:pt idx="305">
                  <c:v>1500</c:v>
                </c:pt>
                <c:pt idx="306">
                  <c:v>1500</c:v>
                </c:pt>
                <c:pt idx="307">
                  <c:v>1500</c:v>
                </c:pt>
                <c:pt idx="308">
                  <c:v>1500</c:v>
                </c:pt>
                <c:pt idx="309">
                  <c:v>1500</c:v>
                </c:pt>
                <c:pt idx="310">
                  <c:v>1500</c:v>
                </c:pt>
                <c:pt idx="311">
                  <c:v>1500</c:v>
                </c:pt>
                <c:pt idx="312">
                  <c:v>1500</c:v>
                </c:pt>
                <c:pt idx="313">
                  <c:v>1500</c:v>
                </c:pt>
                <c:pt idx="314">
                  <c:v>1500</c:v>
                </c:pt>
                <c:pt idx="315">
                  <c:v>1500</c:v>
                </c:pt>
                <c:pt idx="316">
                  <c:v>1500</c:v>
                </c:pt>
                <c:pt idx="317">
                  <c:v>1500</c:v>
                </c:pt>
                <c:pt idx="318">
                  <c:v>1500</c:v>
                </c:pt>
                <c:pt idx="319">
                  <c:v>1500</c:v>
                </c:pt>
                <c:pt idx="320">
                  <c:v>1500</c:v>
                </c:pt>
                <c:pt idx="321">
                  <c:v>1500</c:v>
                </c:pt>
                <c:pt idx="322">
                  <c:v>1500</c:v>
                </c:pt>
                <c:pt idx="323">
                  <c:v>1500</c:v>
                </c:pt>
                <c:pt idx="324">
                  <c:v>1500</c:v>
                </c:pt>
                <c:pt idx="325">
                  <c:v>1500</c:v>
                </c:pt>
                <c:pt idx="326">
                  <c:v>1500</c:v>
                </c:pt>
                <c:pt idx="327">
                  <c:v>1500</c:v>
                </c:pt>
                <c:pt idx="328">
                  <c:v>1500</c:v>
                </c:pt>
                <c:pt idx="329">
                  <c:v>1500</c:v>
                </c:pt>
                <c:pt idx="330">
                  <c:v>1500</c:v>
                </c:pt>
                <c:pt idx="331">
                  <c:v>1500</c:v>
                </c:pt>
                <c:pt idx="332">
                  <c:v>1500</c:v>
                </c:pt>
                <c:pt idx="333">
                  <c:v>1500</c:v>
                </c:pt>
                <c:pt idx="334">
                  <c:v>1500</c:v>
                </c:pt>
                <c:pt idx="335">
                  <c:v>1500</c:v>
                </c:pt>
                <c:pt idx="336">
                  <c:v>1500</c:v>
                </c:pt>
                <c:pt idx="337">
                  <c:v>1500</c:v>
                </c:pt>
                <c:pt idx="338">
                  <c:v>1500</c:v>
                </c:pt>
                <c:pt idx="339">
                  <c:v>1500</c:v>
                </c:pt>
                <c:pt idx="340">
                  <c:v>1500</c:v>
                </c:pt>
                <c:pt idx="341">
                  <c:v>1500</c:v>
                </c:pt>
                <c:pt idx="342">
                  <c:v>1500</c:v>
                </c:pt>
                <c:pt idx="343">
                  <c:v>1500</c:v>
                </c:pt>
                <c:pt idx="344">
                  <c:v>1500</c:v>
                </c:pt>
                <c:pt idx="345">
                  <c:v>1500</c:v>
                </c:pt>
                <c:pt idx="346">
                  <c:v>1500</c:v>
                </c:pt>
                <c:pt idx="347">
                  <c:v>1500</c:v>
                </c:pt>
                <c:pt idx="348">
                  <c:v>1500</c:v>
                </c:pt>
                <c:pt idx="349">
                  <c:v>1500</c:v>
                </c:pt>
                <c:pt idx="350">
                  <c:v>1500</c:v>
                </c:pt>
                <c:pt idx="351">
                  <c:v>1500</c:v>
                </c:pt>
                <c:pt idx="352">
                  <c:v>1500</c:v>
                </c:pt>
                <c:pt idx="353">
                  <c:v>1500</c:v>
                </c:pt>
                <c:pt idx="354">
                  <c:v>1500</c:v>
                </c:pt>
                <c:pt idx="355">
                  <c:v>1500</c:v>
                </c:pt>
                <c:pt idx="356">
                  <c:v>1500</c:v>
                </c:pt>
                <c:pt idx="357">
                  <c:v>1500</c:v>
                </c:pt>
                <c:pt idx="358">
                  <c:v>1500</c:v>
                </c:pt>
                <c:pt idx="359">
                  <c:v>1500</c:v>
                </c:pt>
                <c:pt idx="360">
                  <c:v>1500</c:v>
                </c:pt>
                <c:pt idx="361">
                  <c:v>1500</c:v>
                </c:pt>
                <c:pt idx="362">
                  <c:v>1500</c:v>
                </c:pt>
                <c:pt idx="363">
                  <c:v>1500</c:v>
                </c:pt>
                <c:pt idx="364">
                  <c:v>1500</c:v>
                </c:pt>
                <c:pt idx="365">
                  <c:v>1500</c:v>
                </c:pt>
                <c:pt idx="366">
                  <c:v>1500</c:v>
                </c:pt>
                <c:pt idx="367">
                  <c:v>1500</c:v>
                </c:pt>
                <c:pt idx="368">
                  <c:v>1500</c:v>
                </c:pt>
                <c:pt idx="369">
                  <c:v>1500</c:v>
                </c:pt>
                <c:pt idx="370">
                  <c:v>1500</c:v>
                </c:pt>
                <c:pt idx="371">
                  <c:v>1500</c:v>
                </c:pt>
                <c:pt idx="372">
                  <c:v>1500</c:v>
                </c:pt>
                <c:pt idx="373">
                  <c:v>1500</c:v>
                </c:pt>
                <c:pt idx="374">
                  <c:v>1500</c:v>
                </c:pt>
                <c:pt idx="375">
                  <c:v>1500</c:v>
                </c:pt>
                <c:pt idx="376">
                  <c:v>1500</c:v>
                </c:pt>
                <c:pt idx="377">
                  <c:v>1500</c:v>
                </c:pt>
                <c:pt idx="378">
                  <c:v>1500</c:v>
                </c:pt>
                <c:pt idx="379">
                  <c:v>1500</c:v>
                </c:pt>
                <c:pt idx="380">
                  <c:v>1500</c:v>
                </c:pt>
                <c:pt idx="381">
                  <c:v>1500</c:v>
                </c:pt>
                <c:pt idx="382">
                  <c:v>1500</c:v>
                </c:pt>
                <c:pt idx="383">
                  <c:v>1500</c:v>
                </c:pt>
                <c:pt idx="384">
                  <c:v>1500</c:v>
                </c:pt>
                <c:pt idx="385">
                  <c:v>1500</c:v>
                </c:pt>
                <c:pt idx="386">
                  <c:v>1500</c:v>
                </c:pt>
                <c:pt idx="387">
                  <c:v>1500</c:v>
                </c:pt>
                <c:pt idx="388">
                  <c:v>1500</c:v>
                </c:pt>
                <c:pt idx="389">
                  <c:v>1500</c:v>
                </c:pt>
                <c:pt idx="390">
                  <c:v>1500</c:v>
                </c:pt>
                <c:pt idx="391">
                  <c:v>1500</c:v>
                </c:pt>
                <c:pt idx="392">
                  <c:v>1500</c:v>
                </c:pt>
                <c:pt idx="393">
                  <c:v>1500</c:v>
                </c:pt>
                <c:pt idx="394">
                  <c:v>1500</c:v>
                </c:pt>
                <c:pt idx="395">
                  <c:v>1500</c:v>
                </c:pt>
                <c:pt idx="396">
                  <c:v>1500</c:v>
                </c:pt>
                <c:pt idx="397">
                  <c:v>1500</c:v>
                </c:pt>
                <c:pt idx="398">
                  <c:v>1500</c:v>
                </c:pt>
                <c:pt idx="399">
                  <c:v>1500</c:v>
                </c:pt>
                <c:pt idx="400">
                  <c:v>1500</c:v>
                </c:pt>
                <c:pt idx="401">
                  <c:v>1500</c:v>
                </c:pt>
                <c:pt idx="402">
                  <c:v>1500</c:v>
                </c:pt>
                <c:pt idx="403">
                  <c:v>1500</c:v>
                </c:pt>
                <c:pt idx="404">
                  <c:v>1500</c:v>
                </c:pt>
                <c:pt idx="405">
                  <c:v>1500</c:v>
                </c:pt>
                <c:pt idx="406">
                  <c:v>1500</c:v>
                </c:pt>
                <c:pt idx="407">
                  <c:v>1500</c:v>
                </c:pt>
                <c:pt idx="408">
                  <c:v>1500</c:v>
                </c:pt>
                <c:pt idx="409">
                  <c:v>1500</c:v>
                </c:pt>
                <c:pt idx="410">
                  <c:v>1500</c:v>
                </c:pt>
                <c:pt idx="411">
                  <c:v>1500</c:v>
                </c:pt>
                <c:pt idx="412">
                  <c:v>1500</c:v>
                </c:pt>
                <c:pt idx="413">
                  <c:v>1500</c:v>
                </c:pt>
                <c:pt idx="414">
                  <c:v>1500</c:v>
                </c:pt>
                <c:pt idx="415">
                  <c:v>1500</c:v>
                </c:pt>
                <c:pt idx="416">
                  <c:v>1500</c:v>
                </c:pt>
                <c:pt idx="417">
                  <c:v>1500</c:v>
                </c:pt>
                <c:pt idx="418">
                  <c:v>1500</c:v>
                </c:pt>
                <c:pt idx="419">
                  <c:v>1500</c:v>
                </c:pt>
                <c:pt idx="420">
                  <c:v>1500</c:v>
                </c:pt>
                <c:pt idx="421">
                  <c:v>1500</c:v>
                </c:pt>
                <c:pt idx="422">
                  <c:v>1500</c:v>
                </c:pt>
                <c:pt idx="423">
                  <c:v>1500</c:v>
                </c:pt>
                <c:pt idx="424">
                  <c:v>1500</c:v>
                </c:pt>
                <c:pt idx="425">
                  <c:v>1500</c:v>
                </c:pt>
                <c:pt idx="426">
                  <c:v>1500</c:v>
                </c:pt>
                <c:pt idx="427">
                  <c:v>1500</c:v>
                </c:pt>
                <c:pt idx="428">
                  <c:v>1500</c:v>
                </c:pt>
                <c:pt idx="429">
                  <c:v>1500</c:v>
                </c:pt>
                <c:pt idx="430">
                  <c:v>1500</c:v>
                </c:pt>
                <c:pt idx="431">
                  <c:v>1500</c:v>
                </c:pt>
                <c:pt idx="432">
                  <c:v>1500</c:v>
                </c:pt>
                <c:pt idx="433">
                  <c:v>1500</c:v>
                </c:pt>
                <c:pt idx="434">
                  <c:v>1500</c:v>
                </c:pt>
                <c:pt idx="435">
                  <c:v>1500</c:v>
                </c:pt>
                <c:pt idx="436">
                  <c:v>1500</c:v>
                </c:pt>
                <c:pt idx="437">
                  <c:v>1500</c:v>
                </c:pt>
                <c:pt idx="438">
                  <c:v>1500</c:v>
                </c:pt>
                <c:pt idx="439">
                  <c:v>1500</c:v>
                </c:pt>
                <c:pt idx="440">
                  <c:v>1500</c:v>
                </c:pt>
                <c:pt idx="441">
                  <c:v>1500</c:v>
                </c:pt>
                <c:pt idx="442">
                  <c:v>1500</c:v>
                </c:pt>
                <c:pt idx="443">
                  <c:v>1500</c:v>
                </c:pt>
                <c:pt idx="444">
                  <c:v>1500</c:v>
                </c:pt>
                <c:pt idx="445">
                  <c:v>1500</c:v>
                </c:pt>
                <c:pt idx="446">
                  <c:v>1500</c:v>
                </c:pt>
                <c:pt idx="447">
                  <c:v>1500</c:v>
                </c:pt>
                <c:pt idx="448">
                  <c:v>1500</c:v>
                </c:pt>
                <c:pt idx="449">
                  <c:v>1500</c:v>
                </c:pt>
                <c:pt idx="450">
                  <c:v>1500</c:v>
                </c:pt>
                <c:pt idx="451">
                  <c:v>1500</c:v>
                </c:pt>
                <c:pt idx="452">
                  <c:v>1500</c:v>
                </c:pt>
                <c:pt idx="453">
                  <c:v>1500</c:v>
                </c:pt>
                <c:pt idx="454">
                  <c:v>1500</c:v>
                </c:pt>
                <c:pt idx="455">
                  <c:v>1500</c:v>
                </c:pt>
                <c:pt idx="456">
                  <c:v>1500</c:v>
                </c:pt>
                <c:pt idx="457">
                  <c:v>1500</c:v>
                </c:pt>
                <c:pt idx="458">
                  <c:v>1500</c:v>
                </c:pt>
                <c:pt idx="459">
                  <c:v>1500</c:v>
                </c:pt>
                <c:pt idx="460">
                  <c:v>1500</c:v>
                </c:pt>
                <c:pt idx="461">
                  <c:v>1500</c:v>
                </c:pt>
                <c:pt idx="462">
                  <c:v>1500</c:v>
                </c:pt>
                <c:pt idx="463">
                  <c:v>1500</c:v>
                </c:pt>
                <c:pt idx="464">
                  <c:v>1500</c:v>
                </c:pt>
                <c:pt idx="465">
                  <c:v>1500</c:v>
                </c:pt>
                <c:pt idx="466">
                  <c:v>1500</c:v>
                </c:pt>
                <c:pt idx="467">
                  <c:v>1500</c:v>
                </c:pt>
                <c:pt idx="468">
                  <c:v>1500</c:v>
                </c:pt>
                <c:pt idx="469">
                  <c:v>1500</c:v>
                </c:pt>
                <c:pt idx="470">
                  <c:v>1500</c:v>
                </c:pt>
                <c:pt idx="471">
                  <c:v>1500</c:v>
                </c:pt>
                <c:pt idx="472">
                  <c:v>1500</c:v>
                </c:pt>
                <c:pt idx="473">
                  <c:v>1500</c:v>
                </c:pt>
                <c:pt idx="474">
                  <c:v>1500</c:v>
                </c:pt>
                <c:pt idx="475">
                  <c:v>1500</c:v>
                </c:pt>
                <c:pt idx="476">
                  <c:v>1500</c:v>
                </c:pt>
                <c:pt idx="477">
                  <c:v>1500</c:v>
                </c:pt>
                <c:pt idx="478">
                  <c:v>1500</c:v>
                </c:pt>
                <c:pt idx="479">
                  <c:v>1500</c:v>
                </c:pt>
                <c:pt idx="480">
                  <c:v>1500</c:v>
                </c:pt>
                <c:pt idx="481">
                  <c:v>1500</c:v>
                </c:pt>
                <c:pt idx="482">
                  <c:v>1500</c:v>
                </c:pt>
                <c:pt idx="483">
                  <c:v>1500</c:v>
                </c:pt>
                <c:pt idx="484">
                  <c:v>1500</c:v>
                </c:pt>
                <c:pt idx="485">
                  <c:v>1500</c:v>
                </c:pt>
                <c:pt idx="486">
                  <c:v>1000</c:v>
                </c:pt>
                <c:pt idx="487">
                  <c:v>1000</c:v>
                </c:pt>
                <c:pt idx="488">
                  <c:v>1000</c:v>
                </c:pt>
                <c:pt idx="489">
                  <c:v>1000</c:v>
                </c:pt>
                <c:pt idx="490">
                  <c:v>1000</c:v>
                </c:pt>
                <c:pt idx="491">
                  <c:v>1000</c:v>
                </c:pt>
                <c:pt idx="492">
                  <c:v>1000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202816"/>
        <c:axId val="41204736"/>
      </c:lineChart>
      <c:catAx>
        <c:axId val="412028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crossAx val="41204736"/>
        <c:crosses val="autoZero"/>
        <c:auto val="1"/>
        <c:lblAlgn val="ctr"/>
        <c:lblOffset val="100"/>
        <c:noMultiLvlLbl val="0"/>
      </c:catAx>
      <c:valAx>
        <c:axId val="41204736"/>
        <c:scaling>
          <c:orientation val="minMax"/>
        </c:scaling>
        <c:delete val="0"/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Frequency (MHz)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crossAx val="41202816"/>
        <c:crosses val="autoZero"/>
        <c:crossBetween val="between"/>
      </c:valAx>
      <c:spPr>
        <a:solidFill>
          <a:srgbClr val="FFFFFF"/>
        </a:solidFill>
        <a:ln w="25400">
          <a:noFill/>
        </a:ln>
      </c:spPr>
    </c:plotArea>
    <c:legend>
      <c:legendPos val="r"/>
      <c:layout>
        <c:manualLayout>
          <c:xMode val="edge"/>
          <c:yMode val="edge"/>
          <c:x val="0.82956965081623524"/>
          <c:y val="0.31788079470198677"/>
          <c:w val="0.14784415808393558"/>
          <c:h val="0.35099337748344367"/>
        </c:manualLayout>
      </c:layout>
      <c:overlay val="0"/>
      <c:spPr>
        <a:noFill/>
        <a:ln w="25400">
          <a:noFill/>
        </a:ln>
      </c:spPr>
    </c:legend>
    <c:plotVisOnly val="1"/>
    <c:dispBlanksAs val="gap"/>
    <c:showDLblsOverMax val="0"/>
  </c:chart>
  <c:spPr>
    <a:solidFill>
      <a:srgbClr val="FFFFFF"/>
    </a:solidFill>
    <a:ln w="3175">
      <a:noFill/>
      <a:prstDash val="solid"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286137744075624"/>
          <c:y val="2.8460482174827485E-2"/>
          <c:w val="0.70464680061544027"/>
          <c:h val="0.77029340404614377"/>
        </c:manualLayout>
      </c:layout>
      <c:lineChart>
        <c:grouping val="standard"/>
        <c:varyColors val="0"/>
        <c:ser>
          <c:idx val="0"/>
          <c:order val="0"/>
          <c:tx>
            <c:strRef>
              <c:f>file2.txt!$E$1</c:f>
              <c:strCache>
                <c:ptCount val="1"/>
                <c:pt idx="0">
                  <c:v>A15</c:v>
                </c:pt>
              </c:strCache>
            </c:strRef>
          </c:tx>
          <c:spPr>
            <a:ln w="38100">
              <a:solidFill>
                <a:srgbClr val="666699"/>
              </a:solidFill>
              <a:prstDash val="solid"/>
            </a:ln>
          </c:spPr>
          <c:marker>
            <c:symbol val="none"/>
          </c:marker>
          <c:val>
            <c:numRef>
              <c:f>file2.txt!$E$2:$E$494</c:f>
              <c:numCache>
                <c:formatCode>General</c:formatCode>
                <c:ptCount val="493"/>
                <c:pt idx="0">
                  <c:v>4.6598000000000001E-2</c:v>
                </c:pt>
                <c:pt idx="1">
                  <c:v>4.6552000000000003E-2</c:v>
                </c:pt>
                <c:pt idx="2">
                  <c:v>4.6552000000000003E-2</c:v>
                </c:pt>
                <c:pt idx="3">
                  <c:v>4.7564000000000002E-2</c:v>
                </c:pt>
                <c:pt idx="4">
                  <c:v>4.7564000000000002E-2</c:v>
                </c:pt>
                <c:pt idx="5">
                  <c:v>4.7564000000000002E-2</c:v>
                </c:pt>
                <c:pt idx="6">
                  <c:v>4.7564000000000002E-2</c:v>
                </c:pt>
                <c:pt idx="7">
                  <c:v>4.7564000000000002E-2</c:v>
                </c:pt>
                <c:pt idx="8">
                  <c:v>4.7564000000000002E-2</c:v>
                </c:pt>
                <c:pt idx="9">
                  <c:v>4.7564000000000002E-2</c:v>
                </c:pt>
                <c:pt idx="10">
                  <c:v>4.6552000000000003E-2</c:v>
                </c:pt>
                <c:pt idx="11">
                  <c:v>4.6552000000000003E-2</c:v>
                </c:pt>
                <c:pt idx="12">
                  <c:v>4.6552000000000003E-2</c:v>
                </c:pt>
                <c:pt idx="13">
                  <c:v>4.7564000000000002E-2</c:v>
                </c:pt>
                <c:pt idx="14">
                  <c:v>4.7564000000000002E-2</c:v>
                </c:pt>
                <c:pt idx="15">
                  <c:v>4.7564000000000002E-2</c:v>
                </c:pt>
                <c:pt idx="16">
                  <c:v>4.7564000000000002E-2</c:v>
                </c:pt>
                <c:pt idx="17">
                  <c:v>4.8576000000000001E-2</c:v>
                </c:pt>
                <c:pt idx="18">
                  <c:v>4.8576000000000001E-2</c:v>
                </c:pt>
                <c:pt idx="19">
                  <c:v>4.8576000000000001E-2</c:v>
                </c:pt>
                <c:pt idx="20">
                  <c:v>4.8576000000000001E-2</c:v>
                </c:pt>
                <c:pt idx="21">
                  <c:v>4.8576000000000001E-2</c:v>
                </c:pt>
                <c:pt idx="22">
                  <c:v>4.8576000000000001E-2</c:v>
                </c:pt>
                <c:pt idx="23">
                  <c:v>4.8576000000000001E-2</c:v>
                </c:pt>
                <c:pt idx="24">
                  <c:v>4.8576000000000001E-2</c:v>
                </c:pt>
                <c:pt idx="25">
                  <c:v>4.8576000000000001E-2</c:v>
                </c:pt>
                <c:pt idx="26">
                  <c:v>4.8576000000000001E-2</c:v>
                </c:pt>
                <c:pt idx="27">
                  <c:v>4.8576000000000001E-2</c:v>
                </c:pt>
                <c:pt idx="28">
                  <c:v>4.8576000000000001E-2</c:v>
                </c:pt>
                <c:pt idx="29">
                  <c:v>4.8576000000000001E-2</c:v>
                </c:pt>
                <c:pt idx="30">
                  <c:v>4.8576000000000001E-2</c:v>
                </c:pt>
                <c:pt idx="31">
                  <c:v>4.8576000000000001E-2</c:v>
                </c:pt>
                <c:pt idx="32">
                  <c:v>4.8576000000000001E-2</c:v>
                </c:pt>
                <c:pt idx="33">
                  <c:v>4.8576000000000001E-2</c:v>
                </c:pt>
                <c:pt idx="34">
                  <c:v>4.8576000000000001E-2</c:v>
                </c:pt>
                <c:pt idx="35">
                  <c:v>4.8576000000000001E-2</c:v>
                </c:pt>
                <c:pt idx="36">
                  <c:v>4.8576000000000001E-2</c:v>
                </c:pt>
                <c:pt idx="37">
                  <c:v>4.8576000000000001E-2</c:v>
                </c:pt>
                <c:pt idx="38">
                  <c:v>4.8576000000000001E-2</c:v>
                </c:pt>
                <c:pt idx="39">
                  <c:v>4.8576000000000001E-2</c:v>
                </c:pt>
                <c:pt idx="40">
                  <c:v>4.8576000000000001E-2</c:v>
                </c:pt>
                <c:pt idx="41">
                  <c:v>4.8576000000000001E-2</c:v>
                </c:pt>
                <c:pt idx="42">
                  <c:v>4.8576000000000001E-2</c:v>
                </c:pt>
                <c:pt idx="43">
                  <c:v>4.8576000000000001E-2</c:v>
                </c:pt>
                <c:pt idx="44">
                  <c:v>4.8576000000000001E-2</c:v>
                </c:pt>
                <c:pt idx="45">
                  <c:v>4.8576000000000001E-2</c:v>
                </c:pt>
                <c:pt idx="46">
                  <c:v>4.8576000000000001E-2</c:v>
                </c:pt>
                <c:pt idx="47">
                  <c:v>4.8576000000000001E-2</c:v>
                </c:pt>
                <c:pt idx="48">
                  <c:v>4.8576000000000001E-2</c:v>
                </c:pt>
                <c:pt idx="49">
                  <c:v>4.8576000000000001E-2</c:v>
                </c:pt>
                <c:pt idx="50">
                  <c:v>4.8576000000000001E-2</c:v>
                </c:pt>
                <c:pt idx="51">
                  <c:v>4.8576000000000001E-2</c:v>
                </c:pt>
                <c:pt idx="52">
                  <c:v>4.8576000000000001E-2</c:v>
                </c:pt>
                <c:pt idx="53">
                  <c:v>4.9588E-2</c:v>
                </c:pt>
                <c:pt idx="54">
                  <c:v>4.9588E-2</c:v>
                </c:pt>
                <c:pt idx="55">
                  <c:v>4.9588E-2</c:v>
                </c:pt>
                <c:pt idx="56">
                  <c:v>4.9588E-2</c:v>
                </c:pt>
                <c:pt idx="57">
                  <c:v>4.9588E-2</c:v>
                </c:pt>
                <c:pt idx="58">
                  <c:v>4.9588E-2</c:v>
                </c:pt>
                <c:pt idx="59">
                  <c:v>4.9588E-2</c:v>
                </c:pt>
                <c:pt idx="60">
                  <c:v>4.9588E-2</c:v>
                </c:pt>
                <c:pt idx="61">
                  <c:v>4.9588E-2</c:v>
                </c:pt>
                <c:pt idx="62">
                  <c:v>4.9588E-2</c:v>
                </c:pt>
                <c:pt idx="63">
                  <c:v>4.9588E-2</c:v>
                </c:pt>
                <c:pt idx="64">
                  <c:v>4.9588E-2</c:v>
                </c:pt>
                <c:pt idx="65">
                  <c:v>4.9588E-2</c:v>
                </c:pt>
                <c:pt idx="66">
                  <c:v>4.9588E-2</c:v>
                </c:pt>
                <c:pt idx="67">
                  <c:v>4.9588E-2</c:v>
                </c:pt>
                <c:pt idx="68">
                  <c:v>4.9588E-2</c:v>
                </c:pt>
                <c:pt idx="69">
                  <c:v>4.9588E-2</c:v>
                </c:pt>
                <c:pt idx="70">
                  <c:v>4.9588E-2</c:v>
                </c:pt>
                <c:pt idx="71">
                  <c:v>4.9588E-2</c:v>
                </c:pt>
                <c:pt idx="72">
                  <c:v>4.9588E-2</c:v>
                </c:pt>
                <c:pt idx="73">
                  <c:v>4.9588E-2</c:v>
                </c:pt>
                <c:pt idx="74">
                  <c:v>4.9588E-2</c:v>
                </c:pt>
                <c:pt idx="75">
                  <c:v>4.9588E-2</c:v>
                </c:pt>
                <c:pt idx="76">
                  <c:v>4.9588E-2</c:v>
                </c:pt>
                <c:pt idx="77">
                  <c:v>4.9588E-2</c:v>
                </c:pt>
                <c:pt idx="78">
                  <c:v>4.9588E-2</c:v>
                </c:pt>
                <c:pt idx="79">
                  <c:v>4.9588E-2</c:v>
                </c:pt>
                <c:pt idx="80">
                  <c:v>4.9588E-2</c:v>
                </c:pt>
                <c:pt idx="81">
                  <c:v>4.9588E-2</c:v>
                </c:pt>
                <c:pt idx="82">
                  <c:v>4.9588E-2</c:v>
                </c:pt>
                <c:pt idx="83">
                  <c:v>4.9588E-2</c:v>
                </c:pt>
                <c:pt idx="84">
                  <c:v>4.9588E-2</c:v>
                </c:pt>
                <c:pt idx="85">
                  <c:v>4.9588E-2</c:v>
                </c:pt>
                <c:pt idx="86">
                  <c:v>4.9588E-2</c:v>
                </c:pt>
                <c:pt idx="87">
                  <c:v>4.9588E-2</c:v>
                </c:pt>
                <c:pt idx="88">
                  <c:v>4.9637000000000001E-2</c:v>
                </c:pt>
                <c:pt idx="89">
                  <c:v>4.9637000000000001E-2</c:v>
                </c:pt>
                <c:pt idx="90">
                  <c:v>4.9637000000000001E-2</c:v>
                </c:pt>
                <c:pt idx="91">
                  <c:v>4.9588E-2</c:v>
                </c:pt>
                <c:pt idx="92">
                  <c:v>4.9637000000000001E-2</c:v>
                </c:pt>
                <c:pt idx="93">
                  <c:v>4.9588E-2</c:v>
                </c:pt>
                <c:pt idx="94">
                  <c:v>4.9637000000000001E-2</c:v>
                </c:pt>
                <c:pt idx="95">
                  <c:v>4.9637000000000001E-2</c:v>
                </c:pt>
                <c:pt idx="96">
                  <c:v>4.9637000000000001E-2</c:v>
                </c:pt>
                <c:pt idx="97">
                  <c:v>4.9588E-2</c:v>
                </c:pt>
                <c:pt idx="98">
                  <c:v>4.9588E-2</c:v>
                </c:pt>
                <c:pt idx="99">
                  <c:v>4.9588E-2</c:v>
                </c:pt>
                <c:pt idx="100">
                  <c:v>4.9588E-2</c:v>
                </c:pt>
                <c:pt idx="101">
                  <c:v>4.9588E-2</c:v>
                </c:pt>
                <c:pt idx="102">
                  <c:v>4.9588E-2</c:v>
                </c:pt>
                <c:pt idx="103">
                  <c:v>4.9588E-2</c:v>
                </c:pt>
                <c:pt idx="104">
                  <c:v>4.9588E-2</c:v>
                </c:pt>
                <c:pt idx="105">
                  <c:v>4.9588E-2</c:v>
                </c:pt>
                <c:pt idx="106">
                  <c:v>4.9588E-2</c:v>
                </c:pt>
                <c:pt idx="107">
                  <c:v>4.9588E-2</c:v>
                </c:pt>
                <c:pt idx="108">
                  <c:v>4.9588E-2</c:v>
                </c:pt>
                <c:pt idx="109">
                  <c:v>4.9588E-2</c:v>
                </c:pt>
                <c:pt idx="110">
                  <c:v>4.9588E-2</c:v>
                </c:pt>
                <c:pt idx="111">
                  <c:v>4.9588E-2</c:v>
                </c:pt>
                <c:pt idx="112">
                  <c:v>4.9588E-2</c:v>
                </c:pt>
                <c:pt idx="113">
                  <c:v>4.9588E-2</c:v>
                </c:pt>
                <c:pt idx="114">
                  <c:v>4.9588E-2</c:v>
                </c:pt>
                <c:pt idx="115">
                  <c:v>4.9588E-2</c:v>
                </c:pt>
                <c:pt idx="116">
                  <c:v>4.9588E-2</c:v>
                </c:pt>
                <c:pt idx="117">
                  <c:v>4.9588E-2</c:v>
                </c:pt>
                <c:pt idx="118">
                  <c:v>4.9588E-2</c:v>
                </c:pt>
                <c:pt idx="119">
                  <c:v>4.9588E-2</c:v>
                </c:pt>
                <c:pt idx="120">
                  <c:v>4.9588E-2</c:v>
                </c:pt>
                <c:pt idx="121">
                  <c:v>4.9588E-2</c:v>
                </c:pt>
                <c:pt idx="122">
                  <c:v>4.9588E-2</c:v>
                </c:pt>
                <c:pt idx="123">
                  <c:v>4.9588E-2</c:v>
                </c:pt>
                <c:pt idx="124">
                  <c:v>4.9588E-2</c:v>
                </c:pt>
                <c:pt idx="125">
                  <c:v>4.9588E-2</c:v>
                </c:pt>
                <c:pt idx="126">
                  <c:v>4.9588E-2</c:v>
                </c:pt>
                <c:pt idx="127">
                  <c:v>4.9588E-2</c:v>
                </c:pt>
                <c:pt idx="128">
                  <c:v>4.9588E-2</c:v>
                </c:pt>
                <c:pt idx="129">
                  <c:v>4.9588E-2</c:v>
                </c:pt>
                <c:pt idx="130">
                  <c:v>4.9588E-2</c:v>
                </c:pt>
                <c:pt idx="131">
                  <c:v>4.9588E-2</c:v>
                </c:pt>
                <c:pt idx="132">
                  <c:v>4.9588E-2</c:v>
                </c:pt>
                <c:pt idx="133">
                  <c:v>4.9588E-2</c:v>
                </c:pt>
                <c:pt idx="134">
                  <c:v>4.9588E-2</c:v>
                </c:pt>
                <c:pt idx="135">
                  <c:v>4.9588E-2</c:v>
                </c:pt>
                <c:pt idx="136">
                  <c:v>4.9588E-2</c:v>
                </c:pt>
                <c:pt idx="137">
                  <c:v>4.9588E-2</c:v>
                </c:pt>
                <c:pt idx="138">
                  <c:v>4.9588E-2</c:v>
                </c:pt>
                <c:pt idx="139">
                  <c:v>4.9588E-2</c:v>
                </c:pt>
                <c:pt idx="140">
                  <c:v>4.9588E-2</c:v>
                </c:pt>
                <c:pt idx="141">
                  <c:v>4.9588E-2</c:v>
                </c:pt>
                <c:pt idx="142">
                  <c:v>4.9588E-2</c:v>
                </c:pt>
                <c:pt idx="143">
                  <c:v>4.9588E-2</c:v>
                </c:pt>
                <c:pt idx="144">
                  <c:v>4.9588E-2</c:v>
                </c:pt>
                <c:pt idx="145">
                  <c:v>4.9588E-2</c:v>
                </c:pt>
                <c:pt idx="146">
                  <c:v>4.9588E-2</c:v>
                </c:pt>
                <c:pt idx="147">
                  <c:v>4.9637000000000001E-2</c:v>
                </c:pt>
                <c:pt idx="148">
                  <c:v>4.9588E-2</c:v>
                </c:pt>
                <c:pt idx="149">
                  <c:v>4.9588E-2</c:v>
                </c:pt>
                <c:pt idx="150">
                  <c:v>4.9588E-2</c:v>
                </c:pt>
                <c:pt idx="151">
                  <c:v>4.9588E-2</c:v>
                </c:pt>
                <c:pt idx="152">
                  <c:v>4.9588E-2</c:v>
                </c:pt>
                <c:pt idx="153">
                  <c:v>4.9588E-2</c:v>
                </c:pt>
                <c:pt idx="154">
                  <c:v>4.9588E-2</c:v>
                </c:pt>
                <c:pt idx="155">
                  <c:v>4.9588E-2</c:v>
                </c:pt>
                <c:pt idx="156">
                  <c:v>4.9588E-2</c:v>
                </c:pt>
                <c:pt idx="157">
                  <c:v>4.9588E-2</c:v>
                </c:pt>
                <c:pt idx="158">
                  <c:v>4.9588E-2</c:v>
                </c:pt>
                <c:pt idx="159">
                  <c:v>4.9588E-2</c:v>
                </c:pt>
                <c:pt idx="160">
                  <c:v>4.9588E-2</c:v>
                </c:pt>
                <c:pt idx="161">
                  <c:v>4.9588E-2</c:v>
                </c:pt>
                <c:pt idx="162">
                  <c:v>4.9588E-2</c:v>
                </c:pt>
                <c:pt idx="163">
                  <c:v>4.9588E-2</c:v>
                </c:pt>
                <c:pt idx="164">
                  <c:v>4.9588E-2</c:v>
                </c:pt>
                <c:pt idx="165">
                  <c:v>4.9637000000000001E-2</c:v>
                </c:pt>
                <c:pt idx="166">
                  <c:v>4.9637000000000001E-2</c:v>
                </c:pt>
                <c:pt idx="167">
                  <c:v>4.9588E-2</c:v>
                </c:pt>
                <c:pt idx="168">
                  <c:v>4.9588E-2</c:v>
                </c:pt>
                <c:pt idx="169">
                  <c:v>4.9588E-2</c:v>
                </c:pt>
                <c:pt idx="170">
                  <c:v>4.8576000000000001E-2</c:v>
                </c:pt>
                <c:pt idx="171">
                  <c:v>4.8624000000000001E-2</c:v>
                </c:pt>
                <c:pt idx="172">
                  <c:v>4.8576000000000001E-2</c:v>
                </c:pt>
                <c:pt idx="173">
                  <c:v>4.7564000000000002E-2</c:v>
                </c:pt>
                <c:pt idx="174">
                  <c:v>4.7564000000000002E-2</c:v>
                </c:pt>
                <c:pt idx="175">
                  <c:v>4.7564000000000002E-2</c:v>
                </c:pt>
                <c:pt idx="176">
                  <c:v>4.7564000000000002E-2</c:v>
                </c:pt>
                <c:pt idx="177">
                  <c:v>4.7564000000000002E-2</c:v>
                </c:pt>
                <c:pt idx="178">
                  <c:v>4.7611000000000001E-2</c:v>
                </c:pt>
                <c:pt idx="179">
                  <c:v>4.7564000000000002E-2</c:v>
                </c:pt>
                <c:pt idx="180">
                  <c:v>4.7564000000000002E-2</c:v>
                </c:pt>
                <c:pt idx="181">
                  <c:v>4.7611000000000001E-2</c:v>
                </c:pt>
                <c:pt idx="182">
                  <c:v>4.7611000000000001E-2</c:v>
                </c:pt>
                <c:pt idx="183">
                  <c:v>4.7611000000000001E-2</c:v>
                </c:pt>
                <c:pt idx="184">
                  <c:v>4.7611000000000001E-2</c:v>
                </c:pt>
                <c:pt idx="185">
                  <c:v>4.7564000000000002E-2</c:v>
                </c:pt>
                <c:pt idx="186">
                  <c:v>4.7564000000000002E-2</c:v>
                </c:pt>
                <c:pt idx="187">
                  <c:v>4.7564000000000002E-2</c:v>
                </c:pt>
                <c:pt idx="188">
                  <c:v>4.7611000000000001E-2</c:v>
                </c:pt>
                <c:pt idx="189">
                  <c:v>4.7611000000000001E-2</c:v>
                </c:pt>
                <c:pt idx="190">
                  <c:v>4.7611000000000001E-2</c:v>
                </c:pt>
                <c:pt idx="191">
                  <c:v>4.7564000000000002E-2</c:v>
                </c:pt>
                <c:pt idx="192">
                  <c:v>4.7611000000000001E-2</c:v>
                </c:pt>
                <c:pt idx="193">
                  <c:v>4.7611000000000001E-2</c:v>
                </c:pt>
                <c:pt idx="194">
                  <c:v>4.7564000000000002E-2</c:v>
                </c:pt>
                <c:pt idx="195">
                  <c:v>4.7611000000000001E-2</c:v>
                </c:pt>
                <c:pt idx="196">
                  <c:v>4.7611000000000001E-2</c:v>
                </c:pt>
                <c:pt idx="197">
                  <c:v>4.7611000000000001E-2</c:v>
                </c:pt>
                <c:pt idx="198">
                  <c:v>4.7564000000000002E-2</c:v>
                </c:pt>
                <c:pt idx="199">
                  <c:v>4.7564000000000002E-2</c:v>
                </c:pt>
                <c:pt idx="200">
                  <c:v>4.7611000000000001E-2</c:v>
                </c:pt>
                <c:pt idx="201">
                  <c:v>4.7564000000000002E-2</c:v>
                </c:pt>
                <c:pt idx="202">
                  <c:v>4.7611000000000001E-2</c:v>
                </c:pt>
                <c:pt idx="203">
                  <c:v>4.7611000000000001E-2</c:v>
                </c:pt>
                <c:pt idx="204">
                  <c:v>4.7611000000000001E-2</c:v>
                </c:pt>
                <c:pt idx="205">
                  <c:v>4.7611000000000001E-2</c:v>
                </c:pt>
                <c:pt idx="206">
                  <c:v>4.7611000000000001E-2</c:v>
                </c:pt>
                <c:pt idx="207">
                  <c:v>4.8576000000000001E-2</c:v>
                </c:pt>
                <c:pt idx="208">
                  <c:v>4.7564000000000002E-2</c:v>
                </c:pt>
                <c:pt idx="209">
                  <c:v>4.8624000000000001E-2</c:v>
                </c:pt>
                <c:pt idx="210">
                  <c:v>4.8576000000000001E-2</c:v>
                </c:pt>
                <c:pt idx="211">
                  <c:v>4.8576000000000001E-2</c:v>
                </c:pt>
                <c:pt idx="212">
                  <c:v>4.7564000000000002E-2</c:v>
                </c:pt>
                <c:pt idx="213">
                  <c:v>4.8624000000000001E-2</c:v>
                </c:pt>
                <c:pt idx="214">
                  <c:v>4.8624000000000001E-2</c:v>
                </c:pt>
                <c:pt idx="215">
                  <c:v>4.8624000000000001E-2</c:v>
                </c:pt>
                <c:pt idx="216">
                  <c:v>4.8624000000000001E-2</c:v>
                </c:pt>
                <c:pt idx="217">
                  <c:v>4.8576000000000001E-2</c:v>
                </c:pt>
                <c:pt idx="218">
                  <c:v>4.8576000000000001E-2</c:v>
                </c:pt>
                <c:pt idx="219">
                  <c:v>4.8576000000000001E-2</c:v>
                </c:pt>
                <c:pt idx="220">
                  <c:v>4.8624000000000001E-2</c:v>
                </c:pt>
                <c:pt idx="221">
                  <c:v>4.8576000000000001E-2</c:v>
                </c:pt>
                <c:pt idx="222">
                  <c:v>4.8576000000000001E-2</c:v>
                </c:pt>
                <c:pt idx="223">
                  <c:v>4.8576000000000001E-2</c:v>
                </c:pt>
                <c:pt idx="224">
                  <c:v>4.8576000000000001E-2</c:v>
                </c:pt>
                <c:pt idx="225">
                  <c:v>4.8624000000000001E-2</c:v>
                </c:pt>
                <c:pt idx="226">
                  <c:v>4.8624000000000001E-2</c:v>
                </c:pt>
                <c:pt idx="227">
                  <c:v>4.8624000000000001E-2</c:v>
                </c:pt>
                <c:pt idx="228">
                  <c:v>4.8576000000000001E-2</c:v>
                </c:pt>
                <c:pt idx="229">
                  <c:v>4.8576000000000001E-2</c:v>
                </c:pt>
                <c:pt idx="230">
                  <c:v>4.8576000000000001E-2</c:v>
                </c:pt>
                <c:pt idx="231">
                  <c:v>4.8576000000000001E-2</c:v>
                </c:pt>
                <c:pt idx="232">
                  <c:v>4.8576000000000001E-2</c:v>
                </c:pt>
                <c:pt idx="233">
                  <c:v>4.8576000000000001E-2</c:v>
                </c:pt>
                <c:pt idx="234">
                  <c:v>4.8576000000000001E-2</c:v>
                </c:pt>
                <c:pt idx="235">
                  <c:v>4.8576000000000001E-2</c:v>
                </c:pt>
                <c:pt idx="236">
                  <c:v>4.8576000000000001E-2</c:v>
                </c:pt>
                <c:pt idx="237">
                  <c:v>4.8576000000000001E-2</c:v>
                </c:pt>
                <c:pt idx="238">
                  <c:v>4.8576000000000001E-2</c:v>
                </c:pt>
                <c:pt idx="239">
                  <c:v>4.8576000000000001E-2</c:v>
                </c:pt>
                <c:pt idx="240">
                  <c:v>4.8576000000000001E-2</c:v>
                </c:pt>
                <c:pt idx="241">
                  <c:v>4.8576000000000001E-2</c:v>
                </c:pt>
                <c:pt idx="242">
                  <c:v>4.8576000000000001E-2</c:v>
                </c:pt>
                <c:pt idx="243">
                  <c:v>4.9588E-2</c:v>
                </c:pt>
                <c:pt idx="244">
                  <c:v>4.8624000000000001E-2</c:v>
                </c:pt>
                <c:pt idx="245">
                  <c:v>4.9637000000000001E-2</c:v>
                </c:pt>
                <c:pt idx="246">
                  <c:v>4.8576000000000001E-2</c:v>
                </c:pt>
                <c:pt idx="247">
                  <c:v>4.8576000000000001E-2</c:v>
                </c:pt>
                <c:pt idx="248">
                  <c:v>4.8624000000000001E-2</c:v>
                </c:pt>
                <c:pt idx="249">
                  <c:v>4.9637000000000001E-2</c:v>
                </c:pt>
                <c:pt idx="250">
                  <c:v>4.9588E-2</c:v>
                </c:pt>
                <c:pt idx="251">
                  <c:v>4.8624000000000001E-2</c:v>
                </c:pt>
                <c:pt idx="252">
                  <c:v>4.8576000000000001E-2</c:v>
                </c:pt>
                <c:pt idx="253">
                  <c:v>4.9637000000000001E-2</c:v>
                </c:pt>
                <c:pt idx="254">
                  <c:v>4.9588E-2</c:v>
                </c:pt>
                <c:pt idx="255">
                  <c:v>4.8624000000000001E-2</c:v>
                </c:pt>
                <c:pt idx="256">
                  <c:v>4.9637000000000001E-2</c:v>
                </c:pt>
                <c:pt idx="257">
                  <c:v>4.9637000000000001E-2</c:v>
                </c:pt>
                <c:pt idx="258">
                  <c:v>4.8576000000000001E-2</c:v>
                </c:pt>
                <c:pt idx="259">
                  <c:v>4.9637000000000001E-2</c:v>
                </c:pt>
                <c:pt idx="260">
                  <c:v>4.9588E-2</c:v>
                </c:pt>
                <c:pt idx="261">
                  <c:v>4.9588E-2</c:v>
                </c:pt>
                <c:pt idx="262">
                  <c:v>4.9588E-2</c:v>
                </c:pt>
                <c:pt idx="263">
                  <c:v>4.9588E-2</c:v>
                </c:pt>
                <c:pt idx="264">
                  <c:v>4.9588E-2</c:v>
                </c:pt>
                <c:pt idx="265">
                  <c:v>4.9588E-2</c:v>
                </c:pt>
                <c:pt idx="266">
                  <c:v>4.9637000000000001E-2</c:v>
                </c:pt>
                <c:pt idx="267">
                  <c:v>4.9588E-2</c:v>
                </c:pt>
                <c:pt idx="268">
                  <c:v>4.9588E-2</c:v>
                </c:pt>
                <c:pt idx="269">
                  <c:v>4.9637000000000001E-2</c:v>
                </c:pt>
                <c:pt idx="270">
                  <c:v>4.9637000000000001E-2</c:v>
                </c:pt>
                <c:pt idx="271">
                  <c:v>4.9637000000000001E-2</c:v>
                </c:pt>
                <c:pt idx="272">
                  <c:v>4.9637000000000001E-2</c:v>
                </c:pt>
                <c:pt idx="273">
                  <c:v>4.9637000000000001E-2</c:v>
                </c:pt>
                <c:pt idx="274">
                  <c:v>4.9637000000000001E-2</c:v>
                </c:pt>
                <c:pt idx="275">
                  <c:v>4.9637000000000001E-2</c:v>
                </c:pt>
                <c:pt idx="276">
                  <c:v>4.9637000000000001E-2</c:v>
                </c:pt>
                <c:pt idx="277">
                  <c:v>4.9637000000000001E-2</c:v>
                </c:pt>
                <c:pt idx="278">
                  <c:v>4.9588E-2</c:v>
                </c:pt>
                <c:pt idx="279">
                  <c:v>4.9637000000000001E-2</c:v>
                </c:pt>
                <c:pt idx="280">
                  <c:v>4.9637000000000001E-2</c:v>
                </c:pt>
                <c:pt idx="281">
                  <c:v>4.9588E-2</c:v>
                </c:pt>
                <c:pt idx="282">
                  <c:v>4.9637000000000001E-2</c:v>
                </c:pt>
                <c:pt idx="283">
                  <c:v>4.9637000000000001E-2</c:v>
                </c:pt>
                <c:pt idx="284">
                  <c:v>4.9637000000000001E-2</c:v>
                </c:pt>
                <c:pt idx="285">
                  <c:v>4.9637000000000001E-2</c:v>
                </c:pt>
                <c:pt idx="286">
                  <c:v>4.9588E-2</c:v>
                </c:pt>
                <c:pt idx="287">
                  <c:v>4.9637000000000001E-2</c:v>
                </c:pt>
                <c:pt idx="288">
                  <c:v>4.9588E-2</c:v>
                </c:pt>
                <c:pt idx="289">
                  <c:v>4.9637000000000001E-2</c:v>
                </c:pt>
                <c:pt idx="290">
                  <c:v>4.9637000000000001E-2</c:v>
                </c:pt>
                <c:pt idx="291">
                  <c:v>4.9588E-2</c:v>
                </c:pt>
                <c:pt idx="292">
                  <c:v>4.9588E-2</c:v>
                </c:pt>
                <c:pt idx="293">
                  <c:v>4.9637000000000001E-2</c:v>
                </c:pt>
                <c:pt idx="294">
                  <c:v>4.9637000000000001E-2</c:v>
                </c:pt>
                <c:pt idx="295">
                  <c:v>4.9588E-2</c:v>
                </c:pt>
                <c:pt idx="296">
                  <c:v>4.9588E-2</c:v>
                </c:pt>
                <c:pt idx="297">
                  <c:v>4.9588E-2</c:v>
                </c:pt>
                <c:pt idx="298">
                  <c:v>4.9588E-2</c:v>
                </c:pt>
                <c:pt idx="299">
                  <c:v>4.9588E-2</c:v>
                </c:pt>
                <c:pt idx="300">
                  <c:v>4.9588E-2</c:v>
                </c:pt>
                <c:pt idx="301">
                  <c:v>4.9588E-2</c:v>
                </c:pt>
                <c:pt idx="302">
                  <c:v>4.9588E-2</c:v>
                </c:pt>
                <c:pt idx="303">
                  <c:v>4.9588E-2</c:v>
                </c:pt>
                <c:pt idx="304">
                  <c:v>4.9588E-2</c:v>
                </c:pt>
                <c:pt idx="305">
                  <c:v>4.9588E-2</c:v>
                </c:pt>
                <c:pt idx="306">
                  <c:v>4.9588E-2</c:v>
                </c:pt>
                <c:pt idx="307">
                  <c:v>4.9637000000000001E-2</c:v>
                </c:pt>
                <c:pt idx="308">
                  <c:v>4.9588E-2</c:v>
                </c:pt>
                <c:pt idx="309">
                  <c:v>4.9588E-2</c:v>
                </c:pt>
                <c:pt idx="310">
                  <c:v>4.9588E-2</c:v>
                </c:pt>
                <c:pt idx="311">
                  <c:v>4.9588E-2</c:v>
                </c:pt>
                <c:pt idx="312">
                  <c:v>4.9588E-2</c:v>
                </c:pt>
                <c:pt idx="313">
                  <c:v>4.9588E-2</c:v>
                </c:pt>
                <c:pt idx="314">
                  <c:v>4.9588E-2</c:v>
                </c:pt>
                <c:pt idx="315">
                  <c:v>4.9588E-2</c:v>
                </c:pt>
                <c:pt idx="316">
                  <c:v>4.9588E-2</c:v>
                </c:pt>
                <c:pt idx="317">
                  <c:v>4.9588E-2</c:v>
                </c:pt>
                <c:pt idx="318">
                  <c:v>4.9588E-2</c:v>
                </c:pt>
                <c:pt idx="319">
                  <c:v>4.9588E-2</c:v>
                </c:pt>
                <c:pt idx="320">
                  <c:v>4.9588E-2</c:v>
                </c:pt>
                <c:pt idx="321">
                  <c:v>4.9588E-2</c:v>
                </c:pt>
                <c:pt idx="322">
                  <c:v>4.9588E-2</c:v>
                </c:pt>
                <c:pt idx="323">
                  <c:v>4.9588E-2</c:v>
                </c:pt>
                <c:pt idx="324">
                  <c:v>4.9588E-2</c:v>
                </c:pt>
                <c:pt idx="325">
                  <c:v>4.9588E-2</c:v>
                </c:pt>
                <c:pt idx="326">
                  <c:v>4.9588E-2</c:v>
                </c:pt>
                <c:pt idx="327">
                  <c:v>4.9637000000000001E-2</c:v>
                </c:pt>
                <c:pt idx="328">
                  <c:v>4.9637000000000001E-2</c:v>
                </c:pt>
                <c:pt idx="329">
                  <c:v>4.9637000000000001E-2</c:v>
                </c:pt>
                <c:pt idx="330">
                  <c:v>4.9637000000000001E-2</c:v>
                </c:pt>
                <c:pt idx="331">
                  <c:v>4.9637000000000001E-2</c:v>
                </c:pt>
                <c:pt idx="332">
                  <c:v>4.9637000000000001E-2</c:v>
                </c:pt>
                <c:pt idx="333">
                  <c:v>4.9588E-2</c:v>
                </c:pt>
                <c:pt idx="334">
                  <c:v>4.9637000000000001E-2</c:v>
                </c:pt>
                <c:pt idx="335">
                  <c:v>4.8576000000000001E-2</c:v>
                </c:pt>
                <c:pt idx="336">
                  <c:v>4.8576000000000001E-2</c:v>
                </c:pt>
                <c:pt idx="337">
                  <c:v>4.8576000000000001E-2</c:v>
                </c:pt>
                <c:pt idx="338">
                  <c:v>4.8576000000000001E-2</c:v>
                </c:pt>
                <c:pt idx="339">
                  <c:v>4.7564000000000002E-2</c:v>
                </c:pt>
                <c:pt idx="340">
                  <c:v>4.7564000000000002E-2</c:v>
                </c:pt>
                <c:pt idx="341">
                  <c:v>4.7564000000000002E-2</c:v>
                </c:pt>
                <c:pt idx="342">
                  <c:v>4.7564000000000002E-2</c:v>
                </c:pt>
                <c:pt idx="343">
                  <c:v>4.7564000000000002E-2</c:v>
                </c:pt>
                <c:pt idx="344">
                  <c:v>4.7564000000000002E-2</c:v>
                </c:pt>
                <c:pt idx="345">
                  <c:v>4.7564000000000002E-2</c:v>
                </c:pt>
                <c:pt idx="346">
                  <c:v>4.7564000000000002E-2</c:v>
                </c:pt>
                <c:pt idx="347">
                  <c:v>4.7564000000000002E-2</c:v>
                </c:pt>
                <c:pt idx="348">
                  <c:v>4.7564000000000002E-2</c:v>
                </c:pt>
                <c:pt idx="349">
                  <c:v>4.7611000000000001E-2</c:v>
                </c:pt>
                <c:pt idx="350">
                  <c:v>4.7564000000000002E-2</c:v>
                </c:pt>
                <c:pt idx="351">
                  <c:v>4.7564000000000002E-2</c:v>
                </c:pt>
                <c:pt idx="352">
                  <c:v>4.7564000000000002E-2</c:v>
                </c:pt>
                <c:pt idx="353">
                  <c:v>4.7564000000000002E-2</c:v>
                </c:pt>
                <c:pt idx="354">
                  <c:v>4.7564000000000002E-2</c:v>
                </c:pt>
                <c:pt idx="355">
                  <c:v>4.7564000000000002E-2</c:v>
                </c:pt>
                <c:pt idx="356">
                  <c:v>4.7564000000000002E-2</c:v>
                </c:pt>
                <c:pt idx="357">
                  <c:v>4.7564000000000002E-2</c:v>
                </c:pt>
                <c:pt idx="358">
                  <c:v>4.7564000000000002E-2</c:v>
                </c:pt>
                <c:pt idx="359">
                  <c:v>4.7564000000000002E-2</c:v>
                </c:pt>
                <c:pt idx="360">
                  <c:v>4.7564000000000002E-2</c:v>
                </c:pt>
                <c:pt idx="361">
                  <c:v>4.7564000000000002E-2</c:v>
                </c:pt>
                <c:pt idx="362">
                  <c:v>4.7564000000000002E-2</c:v>
                </c:pt>
                <c:pt idx="363">
                  <c:v>4.7564000000000002E-2</c:v>
                </c:pt>
                <c:pt idx="364">
                  <c:v>4.7564000000000002E-2</c:v>
                </c:pt>
                <c:pt idx="365">
                  <c:v>4.7564000000000002E-2</c:v>
                </c:pt>
                <c:pt idx="366">
                  <c:v>4.7564000000000002E-2</c:v>
                </c:pt>
                <c:pt idx="367">
                  <c:v>4.7564000000000002E-2</c:v>
                </c:pt>
                <c:pt idx="368">
                  <c:v>4.7564000000000002E-2</c:v>
                </c:pt>
                <c:pt idx="369">
                  <c:v>4.7564000000000002E-2</c:v>
                </c:pt>
                <c:pt idx="370">
                  <c:v>4.7564000000000002E-2</c:v>
                </c:pt>
                <c:pt idx="371">
                  <c:v>4.7564000000000002E-2</c:v>
                </c:pt>
                <c:pt idx="372">
                  <c:v>4.7564000000000002E-2</c:v>
                </c:pt>
                <c:pt idx="373">
                  <c:v>4.7564000000000002E-2</c:v>
                </c:pt>
                <c:pt idx="374">
                  <c:v>4.7564000000000002E-2</c:v>
                </c:pt>
                <c:pt idx="375">
                  <c:v>4.7564000000000002E-2</c:v>
                </c:pt>
                <c:pt idx="376">
                  <c:v>4.7564000000000002E-2</c:v>
                </c:pt>
                <c:pt idx="377">
                  <c:v>4.8576000000000001E-2</c:v>
                </c:pt>
                <c:pt idx="378">
                  <c:v>4.7564000000000002E-2</c:v>
                </c:pt>
                <c:pt idx="379">
                  <c:v>4.8576000000000001E-2</c:v>
                </c:pt>
                <c:pt idx="380">
                  <c:v>4.8576000000000001E-2</c:v>
                </c:pt>
                <c:pt idx="381">
                  <c:v>4.8576000000000001E-2</c:v>
                </c:pt>
                <c:pt idx="382">
                  <c:v>4.8576000000000001E-2</c:v>
                </c:pt>
                <c:pt idx="383">
                  <c:v>4.8576000000000001E-2</c:v>
                </c:pt>
                <c:pt idx="384">
                  <c:v>4.8576000000000001E-2</c:v>
                </c:pt>
                <c:pt idx="385">
                  <c:v>4.8576000000000001E-2</c:v>
                </c:pt>
                <c:pt idx="386">
                  <c:v>4.8576000000000001E-2</c:v>
                </c:pt>
                <c:pt idx="387">
                  <c:v>4.8576000000000001E-2</c:v>
                </c:pt>
                <c:pt idx="388">
                  <c:v>4.8576000000000001E-2</c:v>
                </c:pt>
                <c:pt idx="389">
                  <c:v>4.8576000000000001E-2</c:v>
                </c:pt>
                <c:pt idx="390">
                  <c:v>4.8576000000000001E-2</c:v>
                </c:pt>
                <c:pt idx="391">
                  <c:v>4.8576000000000001E-2</c:v>
                </c:pt>
                <c:pt idx="392">
                  <c:v>4.8576000000000001E-2</c:v>
                </c:pt>
                <c:pt idx="393">
                  <c:v>4.8576000000000001E-2</c:v>
                </c:pt>
                <c:pt idx="394">
                  <c:v>4.8576000000000001E-2</c:v>
                </c:pt>
                <c:pt idx="395">
                  <c:v>4.8576000000000001E-2</c:v>
                </c:pt>
                <c:pt idx="396">
                  <c:v>4.8576000000000001E-2</c:v>
                </c:pt>
                <c:pt idx="397">
                  <c:v>4.8576000000000001E-2</c:v>
                </c:pt>
                <c:pt idx="398">
                  <c:v>4.8576000000000001E-2</c:v>
                </c:pt>
                <c:pt idx="399">
                  <c:v>4.8576000000000001E-2</c:v>
                </c:pt>
                <c:pt idx="400">
                  <c:v>4.8576000000000001E-2</c:v>
                </c:pt>
                <c:pt idx="401">
                  <c:v>4.8576000000000001E-2</c:v>
                </c:pt>
                <c:pt idx="402">
                  <c:v>4.8576000000000001E-2</c:v>
                </c:pt>
                <c:pt idx="403">
                  <c:v>4.8576000000000001E-2</c:v>
                </c:pt>
                <c:pt idx="404">
                  <c:v>4.8576000000000001E-2</c:v>
                </c:pt>
                <c:pt idx="405">
                  <c:v>4.8624000000000001E-2</c:v>
                </c:pt>
                <c:pt idx="406">
                  <c:v>4.8576000000000001E-2</c:v>
                </c:pt>
                <c:pt idx="407">
                  <c:v>4.8576000000000001E-2</c:v>
                </c:pt>
                <c:pt idx="408">
                  <c:v>4.8576000000000001E-2</c:v>
                </c:pt>
                <c:pt idx="409">
                  <c:v>4.8576000000000001E-2</c:v>
                </c:pt>
                <c:pt idx="410">
                  <c:v>4.8576000000000001E-2</c:v>
                </c:pt>
                <c:pt idx="411">
                  <c:v>4.9588E-2</c:v>
                </c:pt>
                <c:pt idx="412">
                  <c:v>4.8576000000000001E-2</c:v>
                </c:pt>
                <c:pt idx="413">
                  <c:v>4.8576000000000001E-2</c:v>
                </c:pt>
                <c:pt idx="414">
                  <c:v>4.8576000000000001E-2</c:v>
                </c:pt>
                <c:pt idx="415">
                  <c:v>4.8576000000000001E-2</c:v>
                </c:pt>
                <c:pt idx="416">
                  <c:v>4.8576000000000001E-2</c:v>
                </c:pt>
                <c:pt idx="417">
                  <c:v>4.9588E-2</c:v>
                </c:pt>
                <c:pt idx="418">
                  <c:v>4.9588E-2</c:v>
                </c:pt>
                <c:pt idx="419">
                  <c:v>4.9588E-2</c:v>
                </c:pt>
                <c:pt idx="420">
                  <c:v>4.9588E-2</c:v>
                </c:pt>
                <c:pt idx="421">
                  <c:v>4.9588E-2</c:v>
                </c:pt>
                <c:pt idx="422">
                  <c:v>4.9588E-2</c:v>
                </c:pt>
                <c:pt idx="423">
                  <c:v>4.9588E-2</c:v>
                </c:pt>
                <c:pt idx="424">
                  <c:v>4.9588E-2</c:v>
                </c:pt>
                <c:pt idx="425">
                  <c:v>4.9588E-2</c:v>
                </c:pt>
                <c:pt idx="426">
                  <c:v>4.9588E-2</c:v>
                </c:pt>
                <c:pt idx="427">
                  <c:v>4.9588E-2</c:v>
                </c:pt>
                <c:pt idx="428">
                  <c:v>4.9588E-2</c:v>
                </c:pt>
                <c:pt idx="429">
                  <c:v>4.9588E-2</c:v>
                </c:pt>
                <c:pt idx="430">
                  <c:v>4.9588E-2</c:v>
                </c:pt>
                <c:pt idx="431">
                  <c:v>4.9588E-2</c:v>
                </c:pt>
                <c:pt idx="432">
                  <c:v>4.9588E-2</c:v>
                </c:pt>
                <c:pt idx="433">
                  <c:v>4.9588E-2</c:v>
                </c:pt>
                <c:pt idx="434">
                  <c:v>4.9588E-2</c:v>
                </c:pt>
                <c:pt idx="435">
                  <c:v>4.9588E-2</c:v>
                </c:pt>
                <c:pt idx="436">
                  <c:v>4.9588E-2</c:v>
                </c:pt>
                <c:pt idx="437">
                  <c:v>4.9588E-2</c:v>
                </c:pt>
                <c:pt idx="438">
                  <c:v>4.9588E-2</c:v>
                </c:pt>
                <c:pt idx="439">
                  <c:v>4.9588E-2</c:v>
                </c:pt>
                <c:pt idx="440">
                  <c:v>4.9588E-2</c:v>
                </c:pt>
                <c:pt idx="441">
                  <c:v>4.9588E-2</c:v>
                </c:pt>
                <c:pt idx="442">
                  <c:v>4.9588E-2</c:v>
                </c:pt>
                <c:pt idx="443">
                  <c:v>4.9588E-2</c:v>
                </c:pt>
                <c:pt idx="444">
                  <c:v>4.9588E-2</c:v>
                </c:pt>
                <c:pt idx="445">
                  <c:v>4.9588E-2</c:v>
                </c:pt>
                <c:pt idx="446">
                  <c:v>4.9588E-2</c:v>
                </c:pt>
                <c:pt idx="447">
                  <c:v>4.9588E-2</c:v>
                </c:pt>
                <c:pt idx="448">
                  <c:v>4.9588E-2</c:v>
                </c:pt>
                <c:pt idx="449">
                  <c:v>4.9588E-2</c:v>
                </c:pt>
                <c:pt idx="450">
                  <c:v>4.9588E-2</c:v>
                </c:pt>
                <c:pt idx="451">
                  <c:v>4.9588E-2</c:v>
                </c:pt>
                <c:pt idx="452">
                  <c:v>4.9588E-2</c:v>
                </c:pt>
                <c:pt idx="453">
                  <c:v>4.9588E-2</c:v>
                </c:pt>
                <c:pt idx="454">
                  <c:v>4.9588E-2</c:v>
                </c:pt>
                <c:pt idx="455">
                  <c:v>4.9588E-2</c:v>
                </c:pt>
                <c:pt idx="456">
                  <c:v>4.9588E-2</c:v>
                </c:pt>
                <c:pt idx="457">
                  <c:v>4.9588E-2</c:v>
                </c:pt>
                <c:pt idx="458">
                  <c:v>4.9588E-2</c:v>
                </c:pt>
                <c:pt idx="459">
                  <c:v>4.9588E-2</c:v>
                </c:pt>
                <c:pt idx="460">
                  <c:v>4.9588E-2</c:v>
                </c:pt>
                <c:pt idx="461">
                  <c:v>4.9588E-2</c:v>
                </c:pt>
                <c:pt idx="462">
                  <c:v>4.9588E-2</c:v>
                </c:pt>
                <c:pt idx="463">
                  <c:v>4.9588E-2</c:v>
                </c:pt>
                <c:pt idx="464">
                  <c:v>4.9588E-2</c:v>
                </c:pt>
                <c:pt idx="465">
                  <c:v>4.9588E-2</c:v>
                </c:pt>
                <c:pt idx="466">
                  <c:v>4.9588E-2</c:v>
                </c:pt>
                <c:pt idx="467">
                  <c:v>4.9637000000000001E-2</c:v>
                </c:pt>
                <c:pt idx="468">
                  <c:v>4.9588E-2</c:v>
                </c:pt>
                <c:pt idx="469">
                  <c:v>4.9588E-2</c:v>
                </c:pt>
                <c:pt idx="470">
                  <c:v>4.9637000000000001E-2</c:v>
                </c:pt>
                <c:pt idx="471">
                  <c:v>4.9637000000000001E-2</c:v>
                </c:pt>
                <c:pt idx="472">
                  <c:v>4.9637000000000001E-2</c:v>
                </c:pt>
                <c:pt idx="473">
                  <c:v>4.9637000000000001E-2</c:v>
                </c:pt>
                <c:pt idx="474">
                  <c:v>4.9588E-2</c:v>
                </c:pt>
                <c:pt idx="475">
                  <c:v>4.9637000000000001E-2</c:v>
                </c:pt>
                <c:pt idx="476">
                  <c:v>4.9588E-2</c:v>
                </c:pt>
                <c:pt idx="477">
                  <c:v>4.9588E-2</c:v>
                </c:pt>
                <c:pt idx="478">
                  <c:v>4.9588E-2</c:v>
                </c:pt>
                <c:pt idx="479">
                  <c:v>4.9588E-2</c:v>
                </c:pt>
                <c:pt idx="480">
                  <c:v>4.9588E-2</c:v>
                </c:pt>
                <c:pt idx="481">
                  <c:v>4.9588E-2</c:v>
                </c:pt>
                <c:pt idx="482">
                  <c:v>4.9588E-2</c:v>
                </c:pt>
                <c:pt idx="483">
                  <c:v>4.9588E-2</c:v>
                </c:pt>
                <c:pt idx="484">
                  <c:v>5.0650000000000001E-2</c:v>
                </c:pt>
                <c:pt idx="485">
                  <c:v>5.0599999999999999E-2</c:v>
                </c:pt>
                <c:pt idx="486">
                  <c:v>5.0599999999999999E-2</c:v>
                </c:pt>
                <c:pt idx="487">
                  <c:v>4.9588E-2</c:v>
                </c:pt>
                <c:pt idx="488">
                  <c:v>4.9588E-2</c:v>
                </c:pt>
                <c:pt idx="489">
                  <c:v>4.8576000000000001E-2</c:v>
                </c:pt>
                <c:pt idx="490">
                  <c:v>4.8624000000000001E-2</c:v>
                </c:pt>
                <c:pt idx="491">
                  <c:v>4.7611000000000001E-2</c:v>
                </c:pt>
                <c:pt idx="492">
                  <c:v>4.7611000000000001E-2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file2.txt!$F$1</c:f>
              <c:strCache>
                <c:ptCount val="1"/>
                <c:pt idx="0">
                  <c:v>A7</c:v>
                </c:pt>
              </c:strCache>
            </c:strRef>
          </c:tx>
          <c:spPr>
            <a:ln w="38100">
              <a:solidFill>
                <a:srgbClr val="DD2D32"/>
              </a:solidFill>
              <a:prstDash val="solid"/>
            </a:ln>
          </c:spPr>
          <c:marker>
            <c:symbol val="none"/>
          </c:marker>
          <c:val>
            <c:numRef>
              <c:f>file2.txt!$F$2:$F$494</c:f>
              <c:numCache>
                <c:formatCode>General</c:formatCode>
                <c:ptCount val="493"/>
                <c:pt idx="0">
                  <c:v>8.1750000000000003E-2</c:v>
                </c:pt>
                <c:pt idx="1">
                  <c:v>8.1750000000000003E-2</c:v>
                </c:pt>
                <c:pt idx="2">
                  <c:v>8.2839999999999997E-2</c:v>
                </c:pt>
                <c:pt idx="3">
                  <c:v>0.178948</c:v>
                </c:pt>
                <c:pt idx="4">
                  <c:v>9.1308E-2</c:v>
                </c:pt>
                <c:pt idx="5">
                  <c:v>9.8825999999999997E-2</c:v>
                </c:pt>
                <c:pt idx="6">
                  <c:v>9.1560000000000002E-2</c:v>
                </c:pt>
                <c:pt idx="7">
                  <c:v>0.101184</c:v>
                </c:pt>
                <c:pt idx="8">
                  <c:v>8.6110000000000006E-2</c:v>
                </c:pt>
                <c:pt idx="9">
                  <c:v>8.72E-2</c:v>
                </c:pt>
                <c:pt idx="10">
                  <c:v>7.9570000000000002E-2</c:v>
                </c:pt>
                <c:pt idx="11">
                  <c:v>8.0659999999999996E-2</c:v>
                </c:pt>
                <c:pt idx="12">
                  <c:v>9.7919999999999993E-2</c:v>
                </c:pt>
                <c:pt idx="13">
                  <c:v>0.47766399999999998</c:v>
                </c:pt>
                <c:pt idx="14">
                  <c:v>0.41210000000000002</c:v>
                </c:pt>
                <c:pt idx="15">
                  <c:v>0.39129999999999998</c:v>
                </c:pt>
                <c:pt idx="16">
                  <c:v>0.43290000000000001</c:v>
                </c:pt>
                <c:pt idx="17">
                  <c:v>0.43159999999999998</c:v>
                </c:pt>
                <c:pt idx="18">
                  <c:v>0.42770000000000002</c:v>
                </c:pt>
                <c:pt idx="19">
                  <c:v>0.40820000000000001</c:v>
                </c:pt>
                <c:pt idx="20">
                  <c:v>0.36659999999999998</c:v>
                </c:pt>
                <c:pt idx="21">
                  <c:v>0.34839999999999999</c:v>
                </c:pt>
                <c:pt idx="22">
                  <c:v>0.33695900000000001</c:v>
                </c:pt>
                <c:pt idx="23">
                  <c:v>0.33279999999999998</c:v>
                </c:pt>
                <c:pt idx="24">
                  <c:v>0.32785199999999998</c:v>
                </c:pt>
                <c:pt idx="25">
                  <c:v>0.32785199999999998</c:v>
                </c:pt>
                <c:pt idx="26">
                  <c:v>0.32394899999999999</c:v>
                </c:pt>
                <c:pt idx="27">
                  <c:v>0.32264799999999999</c:v>
                </c:pt>
                <c:pt idx="28">
                  <c:v>0.32394899999999999</c:v>
                </c:pt>
                <c:pt idx="29">
                  <c:v>0.32134699999999999</c:v>
                </c:pt>
                <c:pt idx="30">
                  <c:v>0.318745</c:v>
                </c:pt>
                <c:pt idx="31">
                  <c:v>0.317444</c:v>
                </c:pt>
                <c:pt idx="32">
                  <c:v>0.31614300000000001</c:v>
                </c:pt>
                <c:pt idx="33">
                  <c:v>0.320046</c:v>
                </c:pt>
                <c:pt idx="34">
                  <c:v>0.31614300000000001</c:v>
                </c:pt>
                <c:pt idx="35">
                  <c:v>0.31484200000000001</c:v>
                </c:pt>
                <c:pt idx="36">
                  <c:v>0.31354100000000001</c:v>
                </c:pt>
                <c:pt idx="37">
                  <c:v>0.31484200000000001</c:v>
                </c:pt>
                <c:pt idx="38">
                  <c:v>0.317444</c:v>
                </c:pt>
                <c:pt idx="39">
                  <c:v>0.31614300000000001</c:v>
                </c:pt>
                <c:pt idx="40">
                  <c:v>0.31354100000000001</c:v>
                </c:pt>
                <c:pt idx="41">
                  <c:v>0.31354100000000001</c:v>
                </c:pt>
                <c:pt idx="42">
                  <c:v>0.31484200000000001</c:v>
                </c:pt>
                <c:pt idx="43">
                  <c:v>0.317444</c:v>
                </c:pt>
                <c:pt idx="44">
                  <c:v>0.31354100000000001</c:v>
                </c:pt>
                <c:pt idx="45">
                  <c:v>0.31354100000000001</c:v>
                </c:pt>
                <c:pt idx="46">
                  <c:v>0.31224000000000002</c:v>
                </c:pt>
                <c:pt idx="47">
                  <c:v>0.31224000000000002</c:v>
                </c:pt>
                <c:pt idx="48">
                  <c:v>0.31093900000000002</c:v>
                </c:pt>
                <c:pt idx="49">
                  <c:v>0.31093900000000002</c:v>
                </c:pt>
                <c:pt idx="50">
                  <c:v>0.31224000000000002</c:v>
                </c:pt>
                <c:pt idx="51">
                  <c:v>0.31354100000000001</c:v>
                </c:pt>
                <c:pt idx="52">
                  <c:v>0.318745</c:v>
                </c:pt>
                <c:pt idx="53">
                  <c:v>0.31224000000000002</c:v>
                </c:pt>
                <c:pt idx="54">
                  <c:v>0.31093900000000002</c:v>
                </c:pt>
                <c:pt idx="55">
                  <c:v>0.31093900000000002</c:v>
                </c:pt>
                <c:pt idx="56">
                  <c:v>0.31354100000000001</c:v>
                </c:pt>
                <c:pt idx="57">
                  <c:v>0.31224000000000002</c:v>
                </c:pt>
                <c:pt idx="58">
                  <c:v>0.31093900000000002</c:v>
                </c:pt>
                <c:pt idx="59">
                  <c:v>0.30963800000000002</c:v>
                </c:pt>
                <c:pt idx="60">
                  <c:v>0.31093900000000002</c:v>
                </c:pt>
                <c:pt idx="61">
                  <c:v>0.31224000000000002</c:v>
                </c:pt>
                <c:pt idx="62">
                  <c:v>0.31093900000000002</c:v>
                </c:pt>
                <c:pt idx="63">
                  <c:v>0.30963800000000002</c:v>
                </c:pt>
                <c:pt idx="64">
                  <c:v>0.30963800000000002</c:v>
                </c:pt>
                <c:pt idx="65">
                  <c:v>0.31093900000000002</c:v>
                </c:pt>
                <c:pt idx="66">
                  <c:v>0.31224000000000002</c:v>
                </c:pt>
                <c:pt idx="67">
                  <c:v>0.31093900000000002</c:v>
                </c:pt>
                <c:pt idx="68">
                  <c:v>0.31093900000000002</c:v>
                </c:pt>
                <c:pt idx="69">
                  <c:v>0.30963800000000002</c:v>
                </c:pt>
                <c:pt idx="70">
                  <c:v>0.31093900000000002</c:v>
                </c:pt>
                <c:pt idx="71">
                  <c:v>0.31093900000000002</c:v>
                </c:pt>
                <c:pt idx="72">
                  <c:v>0.31093900000000002</c:v>
                </c:pt>
                <c:pt idx="73">
                  <c:v>0.30963800000000002</c:v>
                </c:pt>
                <c:pt idx="74">
                  <c:v>0.30963800000000002</c:v>
                </c:pt>
                <c:pt idx="75">
                  <c:v>0.30833700000000003</c:v>
                </c:pt>
                <c:pt idx="76">
                  <c:v>0.30833700000000003</c:v>
                </c:pt>
                <c:pt idx="77">
                  <c:v>0.30963800000000002</c:v>
                </c:pt>
                <c:pt idx="78">
                  <c:v>0.30963800000000002</c:v>
                </c:pt>
                <c:pt idx="79">
                  <c:v>0.31093900000000002</c:v>
                </c:pt>
                <c:pt idx="80">
                  <c:v>0.30963800000000002</c:v>
                </c:pt>
                <c:pt idx="81">
                  <c:v>0.30833700000000003</c:v>
                </c:pt>
                <c:pt idx="82">
                  <c:v>0.30963800000000002</c:v>
                </c:pt>
                <c:pt idx="83">
                  <c:v>0.31093900000000002</c:v>
                </c:pt>
                <c:pt idx="84">
                  <c:v>0.30963800000000002</c:v>
                </c:pt>
                <c:pt idx="85">
                  <c:v>0.30963800000000002</c:v>
                </c:pt>
                <c:pt idx="86">
                  <c:v>0.30963800000000002</c:v>
                </c:pt>
                <c:pt idx="87">
                  <c:v>0.30963800000000002</c:v>
                </c:pt>
                <c:pt idx="88">
                  <c:v>0.31224000000000002</c:v>
                </c:pt>
                <c:pt idx="89">
                  <c:v>0.31093900000000002</c:v>
                </c:pt>
                <c:pt idx="90">
                  <c:v>0.30963800000000002</c:v>
                </c:pt>
                <c:pt idx="91">
                  <c:v>0.30833700000000003</c:v>
                </c:pt>
                <c:pt idx="92">
                  <c:v>0.30833700000000003</c:v>
                </c:pt>
                <c:pt idx="93">
                  <c:v>0.31224000000000002</c:v>
                </c:pt>
                <c:pt idx="94">
                  <c:v>0.31093900000000002</c:v>
                </c:pt>
                <c:pt idx="95">
                  <c:v>0.31093900000000002</c:v>
                </c:pt>
                <c:pt idx="96">
                  <c:v>0.30833700000000003</c:v>
                </c:pt>
                <c:pt idx="97">
                  <c:v>0.30963800000000002</c:v>
                </c:pt>
                <c:pt idx="98">
                  <c:v>0.31093900000000002</c:v>
                </c:pt>
                <c:pt idx="99">
                  <c:v>0.30833700000000003</c:v>
                </c:pt>
                <c:pt idx="100">
                  <c:v>0.31093900000000002</c:v>
                </c:pt>
                <c:pt idx="101">
                  <c:v>0.31093900000000002</c:v>
                </c:pt>
                <c:pt idx="102">
                  <c:v>0.31093900000000002</c:v>
                </c:pt>
                <c:pt idx="103">
                  <c:v>0.31069999999999998</c:v>
                </c:pt>
                <c:pt idx="104">
                  <c:v>0.30963800000000002</c:v>
                </c:pt>
                <c:pt idx="105">
                  <c:v>0.30940000000000001</c:v>
                </c:pt>
                <c:pt idx="106">
                  <c:v>0.31069999999999998</c:v>
                </c:pt>
                <c:pt idx="107">
                  <c:v>0.31093900000000002</c:v>
                </c:pt>
                <c:pt idx="108">
                  <c:v>0.30963800000000002</c:v>
                </c:pt>
                <c:pt idx="109">
                  <c:v>0.30833700000000003</c:v>
                </c:pt>
                <c:pt idx="110">
                  <c:v>0.30963800000000002</c:v>
                </c:pt>
                <c:pt idx="111">
                  <c:v>0.30963800000000002</c:v>
                </c:pt>
                <c:pt idx="112">
                  <c:v>0.30963800000000002</c:v>
                </c:pt>
                <c:pt idx="113">
                  <c:v>0.30940000000000001</c:v>
                </c:pt>
                <c:pt idx="114">
                  <c:v>0.30833700000000003</c:v>
                </c:pt>
                <c:pt idx="115">
                  <c:v>0.30963800000000002</c:v>
                </c:pt>
                <c:pt idx="116">
                  <c:v>0.31093900000000002</c:v>
                </c:pt>
                <c:pt idx="117">
                  <c:v>0.31093900000000002</c:v>
                </c:pt>
                <c:pt idx="118">
                  <c:v>0.30963800000000002</c:v>
                </c:pt>
                <c:pt idx="119">
                  <c:v>0.30833700000000003</c:v>
                </c:pt>
                <c:pt idx="120">
                  <c:v>0.30833700000000003</c:v>
                </c:pt>
                <c:pt idx="121">
                  <c:v>0.30833700000000003</c:v>
                </c:pt>
                <c:pt idx="122">
                  <c:v>0.31093900000000002</c:v>
                </c:pt>
                <c:pt idx="123">
                  <c:v>0.30963800000000002</c:v>
                </c:pt>
                <c:pt idx="124">
                  <c:v>0.30833700000000003</c:v>
                </c:pt>
                <c:pt idx="125">
                  <c:v>0.30963800000000002</c:v>
                </c:pt>
                <c:pt idx="126">
                  <c:v>0.30833700000000003</c:v>
                </c:pt>
                <c:pt idx="127">
                  <c:v>0.30963800000000002</c:v>
                </c:pt>
                <c:pt idx="128">
                  <c:v>0.31093900000000002</c:v>
                </c:pt>
                <c:pt idx="129">
                  <c:v>0.31093900000000002</c:v>
                </c:pt>
                <c:pt idx="130">
                  <c:v>0.31093900000000002</c:v>
                </c:pt>
                <c:pt idx="131">
                  <c:v>0.30833700000000003</c:v>
                </c:pt>
                <c:pt idx="132">
                  <c:v>0.30963800000000002</c:v>
                </c:pt>
                <c:pt idx="133">
                  <c:v>0.30963800000000002</c:v>
                </c:pt>
                <c:pt idx="134">
                  <c:v>0.31093900000000002</c:v>
                </c:pt>
                <c:pt idx="135">
                  <c:v>0.30963800000000002</c:v>
                </c:pt>
                <c:pt idx="136">
                  <c:v>0.30963800000000002</c:v>
                </c:pt>
                <c:pt idx="137">
                  <c:v>0.30963800000000002</c:v>
                </c:pt>
                <c:pt idx="138">
                  <c:v>0.31093900000000002</c:v>
                </c:pt>
                <c:pt idx="139">
                  <c:v>0.31093900000000002</c:v>
                </c:pt>
                <c:pt idx="140">
                  <c:v>0.30963800000000002</c:v>
                </c:pt>
                <c:pt idx="141">
                  <c:v>0.30833700000000003</c:v>
                </c:pt>
                <c:pt idx="142">
                  <c:v>0.30963800000000002</c:v>
                </c:pt>
                <c:pt idx="143">
                  <c:v>0.30963800000000002</c:v>
                </c:pt>
                <c:pt idx="144">
                  <c:v>0.31093900000000002</c:v>
                </c:pt>
                <c:pt idx="145">
                  <c:v>0.31093900000000002</c:v>
                </c:pt>
                <c:pt idx="146">
                  <c:v>0.30963800000000002</c:v>
                </c:pt>
                <c:pt idx="147">
                  <c:v>0.30833700000000003</c:v>
                </c:pt>
                <c:pt idx="148">
                  <c:v>0.30963800000000002</c:v>
                </c:pt>
                <c:pt idx="149">
                  <c:v>0.31093900000000002</c:v>
                </c:pt>
                <c:pt idx="150">
                  <c:v>0.31224000000000002</c:v>
                </c:pt>
                <c:pt idx="151">
                  <c:v>0.30963800000000002</c:v>
                </c:pt>
                <c:pt idx="152">
                  <c:v>0.30833700000000003</c:v>
                </c:pt>
                <c:pt idx="153">
                  <c:v>0.31069999999999998</c:v>
                </c:pt>
                <c:pt idx="154">
                  <c:v>0.30833700000000003</c:v>
                </c:pt>
                <c:pt idx="155">
                  <c:v>0.30963800000000002</c:v>
                </c:pt>
                <c:pt idx="156">
                  <c:v>0.30833700000000003</c:v>
                </c:pt>
                <c:pt idx="157">
                  <c:v>0.31093900000000002</c:v>
                </c:pt>
                <c:pt idx="158">
                  <c:v>0.30963800000000002</c:v>
                </c:pt>
                <c:pt idx="159">
                  <c:v>0.30833700000000003</c:v>
                </c:pt>
                <c:pt idx="160">
                  <c:v>0.320046</c:v>
                </c:pt>
                <c:pt idx="161">
                  <c:v>0.31093900000000002</c:v>
                </c:pt>
                <c:pt idx="162">
                  <c:v>0.30963800000000002</c:v>
                </c:pt>
                <c:pt idx="163">
                  <c:v>0.31093900000000002</c:v>
                </c:pt>
                <c:pt idx="164">
                  <c:v>0.30963800000000002</c:v>
                </c:pt>
                <c:pt idx="165">
                  <c:v>0.31093900000000002</c:v>
                </c:pt>
                <c:pt idx="166">
                  <c:v>0.31069999999999998</c:v>
                </c:pt>
                <c:pt idx="167">
                  <c:v>0.31093900000000002</c:v>
                </c:pt>
                <c:pt idx="168">
                  <c:v>0.30809999999999998</c:v>
                </c:pt>
                <c:pt idx="169">
                  <c:v>0.30573499999999998</c:v>
                </c:pt>
                <c:pt idx="170">
                  <c:v>0.30573499999999998</c:v>
                </c:pt>
                <c:pt idx="171">
                  <c:v>0.30833700000000003</c:v>
                </c:pt>
                <c:pt idx="172">
                  <c:v>0.30703599999999998</c:v>
                </c:pt>
                <c:pt idx="173">
                  <c:v>0.30703599999999998</c:v>
                </c:pt>
                <c:pt idx="174">
                  <c:v>0.30703599999999998</c:v>
                </c:pt>
                <c:pt idx="175">
                  <c:v>0.30443399999999998</c:v>
                </c:pt>
                <c:pt idx="176">
                  <c:v>0.30443399999999998</c:v>
                </c:pt>
                <c:pt idx="177">
                  <c:v>0.30573499999999998</c:v>
                </c:pt>
                <c:pt idx="178">
                  <c:v>0.30703599999999998</c:v>
                </c:pt>
                <c:pt idx="179">
                  <c:v>0.30443399999999998</c:v>
                </c:pt>
                <c:pt idx="180">
                  <c:v>0.30443399999999998</c:v>
                </c:pt>
                <c:pt idx="181">
                  <c:v>0.30313299999999999</c:v>
                </c:pt>
                <c:pt idx="182">
                  <c:v>0.30313299999999999</c:v>
                </c:pt>
                <c:pt idx="183">
                  <c:v>0.30443399999999998</c:v>
                </c:pt>
                <c:pt idx="184">
                  <c:v>0.30573499999999998</c:v>
                </c:pt>
                <c:pt idx="185">
                  <c:v>0.30443399999999998</c:v>
                </c:pt>
                <c:pt idx="186">
                  <c:v>0.30443399999999998</c:v>
                </c:pt>
                <c:pt idx="187">
                  <c:v>0.30313299999999999</c:v>
                </c:pt>
                <c:pt idx="188">
                  <c:v>0.30313299999999999</c:v>
                </c:pt>
                <c:pt idx="189">
                  <c:v>0.30443399999999998</c:v>
                </c:pt>
                <c:pt idx="190">
                  <c:v>0.30573499999999998</c:v>
                </c:pt>
                <c:pt idx="191">
                  <c:v>0.30443399999999998</c:v>
                </c:pt>
                <c:pt idx="192">
                  <c:v>0.30443399999999998</c:v>
                </c:pt>
                <c:pt idx="193">
                  <c:v>0.30703599999999998</c:v>
                </c:pt>
                <c:pt idx="194">
                  <c:v>0.30703599999999998</c:v>
                </c:pt>
                <c:pt idx="195">
                  <c:v>0.30573499999999998</c:v>
                </c:pt>
                <c:pt idx="196">
                  <c:v>0.30443399999999998</c:v>
                </c:pt>
                <c:pt idx="197">
                  <c:v>0.30313299999999999</c:v>
                </c:pt>
                <c:pt idx="198">
                  <c:v>0.30703599999999998</c:v>
                </c:pt>
                <c:pt idx="199">
                  <c:v>0.30703599999999998</c:v>
                </c:pt>
                <c:pt idx="200">
                  <c:v>0.30573499999999998</c:v>
                </c:pt>
                <c:pt idx="201">
                  <c:v>0.30443399999999998</c:v>
                </c:pt>
                <c:pt idx="202">
                  <c:v>0.30443399999999998</c:v>
                </c:pt>
                <c:pt idx="203">
                  <c:v>0.30703599999999998</c:v>
                </c:pt>
                <c:pt idx="204">
                  <c:v>0.30573499999999998</c:v>
                </c:pt>
                <c:pt idx="205">
                  <c:v>0.30443399999999998</c:v>
                </c:pt>
                <c:pt idx="206">
                  <c:v>0.30703599999999998</c:v>
                </c:pt>
                <c:pt idx="207">
                  <c:v>0.30573499999999998</c:v>
                </c:pt>
                <c:pt idx="208">
                  <c:v>0.30443399999999998</c:v>
                </c:pt>
                <c:pt idx="209">
                  <c:v>0.30703599999999998</c:v>
                </c:pt>
                <c:pt idx="210">
                  <c:v>0.30573499999999998</c:v>
                </c:pt>
                <c:pt idx="211">
                  <c:v>0.30573499999999998</c:v>
                </c:pt>
                <c:pt idx="212">
                  <c:v>0.30573499999999998</c:v>
                </c:pt>
                <c:pt idx="213">
                  <c:v>0.30963800000000002</c:v>
                </c:pt>
                <c:pt idx="214">
                  <c:v>0.30443399999999998</c:v>
                </c:pt>
                <c:pt idx="215">
                  <c:v>0.30573499999999998</c:v>
                </c:pt>
                <c:pt idx="216">
                  <c:v>0.30573499999999998</c:v>
                </c:pt>
                <c:pt idx="217">
                  <c:v>0.30573499999999998</c:v>
                </c:pt>
                <c:pt idx="218">
                  <c:v>0.30703599999999998</c:v>
                </c:pt>
                <c:pt idx="219">
                  <c:v>0.30313299999999999</c:v>
                </c:pt>
                <c:pt idx="220">
                  <c:v>0.30573499999999998</c:v>
                </c:pt>
                <c:pt idx="221">
                  <c:v>0.31484200000000001</c:v>
                </c:pt>
                <c:pt idx="222">
                  <c:v>0.30703599999999998</c:v>
                </c:pt>
                <c:pt idx="223">
                  <c:v>0.30703599999999998</c:v>
                </c:pt>
                <c:pt idx="224">
                  <c:v>0.30703599999999998</c:v>
                </c:pt>
                <c:pt idx="225">
                  <c:v>0.30703599999999998</c:v>
                </c:pt>
                <c:pt idx="226">
                  <c:v>0.30443399999999998</c:v>
                </c:pt>
                <c:pt idx="227">
                  <c:v>0.30703599999999998</c:v>
                </c:pt>
                <c:pt idx="228">
                  <c:v>0.30703599999999998</c:v>
                </c:pt>
                <c:pt idx="229">
                  <c:v>0.30833700000000003</c:v>
                </c:pt>
                <c:pt idx="230">
                  <c:v>0.30573499999999998</c:v>
                </c:pt>
                <c:pt idx="231">
                  <c:v>0.30443399999999998</c:v>
                </c:pt>
                <c:pt idx="232">
                  <c:v>0.30443399999999998</c:v>
                </c:pt>
                <c:pt idx="233">
                  <c:v>0.30573499999999998</c:v>
                </c:pt>
                <c:pt idx="234">
                  <c:v>0.30573499999999998</c:v>
                </c:pt>
                <c:pt idx="235">
                  <c:v>0.30703599999999998</c:v>
                </c:pt>
                <c:pt idx="236">
                  <c:v>0.30833700000000003</c:v>
                </c:pt>
                <c:pt idx="237">
                  <c:v>0.30703599999999998</c:v>
                </c:pt>
                <c:pt idx="238">
                  <c:v>0.30703599999999998</c:v>
                </c:pt>
                <c:pt idx="239">
                  <c:v>0.30573499999999998</c:v>
                </c:pt>
                <c:pt idx="240">
                  <c:v>0.30703599999999998</c:v>
                </c:pt>
                <c:pt idx="241">
                  <c:v>0.30833700000000003</c:v>
                </c:pt>
                <c:pt idx="242">
                  <c:v>0.30703599999999998</c:v>
                </c:pt>
                <c:pt idx="243">
                  <c:v>0.30703599999999998</c:v>
                </c:pt>
                <c:pt idx="244">
                  <c:v>0.30833700000000003</c:v>
                </c:pt>
                <c:pt idx="245">
                  <c:v>0.30703599999999998</c:v>
                </c:pt>
                <c:pt idx="246">
                  <c:v>0.30703599999999998</c:v>
                </c:pt>
                <c:pt idx="247">
                  <c:v>0.30703599999999998</c:v>
                </c:pt>
                <c:pt idx="248">
                  <c:v>0.30963800000000002</c:v>
                </c:pt>
                <c:pt idx="249">
                  <c:v>0.30703599999999998</c:v>
                </c:pt>
                <c:pt idx="250">
                  <c:v>0.30833700000000003</c:v>
                </c:pt>
                <c:pt idx="251">
                  <c:v>0.30833700000000003</c:v>
                </c:pt>
                <c:pt idx="252">
                  <c:v>0.30703599999999998</c:v>
                </c:pt>
                <c:pt idx="253">
                  <c:v>0.30833700000000003</c:v>
                </c:pt>
                <c:pt idx="254">
                  <c:v>0.30703599999999998</c:v>
                </c:pt>
                <c:pt idx="255">
                  <c:v>0.30703599999999998</c:v>
                </c:pt>
                <c:pt idx="256">
                  <c:v>0.30963800000000002</c:v>
                </c:pt>
                <c:pt idx="257">
                  <c:v>0.30963800000000002</c:v>
                </c:pt>
                <c:pt idx="258">
                  <c:v>0.30703599999999998</c:v>
                </c:pt>
                <c:pt idx="259">
                  <c:v>0.30833700000000003</c:v>
                </c:pt>
                <c:pt idx="260">
                  <c:v>0.30703599999999998</c:v>
                </c:pt>
                <c:pt idx="261">
                  <c:v>0.30833700000000003</c:v>
                </c:pt>
                <c:pt idx="262">
                  <c:v>0.30703599999999998</c:v>
                </c:pt>
                <c:pt idx="263">
                  <c:v>0.30833700000000003</c:v>
                </c:pt>
                <c:pt idx="264">
                  <c:v>0.30833700000000003</c:v>
                </c:pt>
                <c:pt idx="265">
                  <c:v>0.30703599999999998</c:v>
                </c:pt>
                <c:pt idx="266">
                  <c:v>0.30573499999999998</c:v>
                </c:pt>
                <c:pt idx="267">
                  <c:v>0.30703599999999998</c:v>
                </c:pt>
                <c:pt idx="268">
                  <c:v>0.31093900000000002</c:v>
                </c:pt>
                <c:pt idx="269">
                  <c:v>0.30963800000000002</c:v>
                </c:pt>
                <c:pt idx="270">
                  <c:v>0.30833700000000003</c:v>
                </c:pt>
                <c:pt idx="271">
                  <c:v>0.30703599999999998</c:v>
                </c:pt>
                <c:pt idx="272">
                  <c:v>0.30833700000000003</c:v>
                </c:pt>
                <c:pt idx="273">
                  <c:v>0.30833700000000003</c:v>
                </c:pt>
                <c:pt idx="274">
                  <c:v>0.30963800000000002</c:v>
                </c:pt>
                <c:pt idx="275">
                  <c:v>0.30833700000000003</c:v>
                </c:pt>
                <c:pt idx="276">
                  <c:v>0.30703599999999998</c:v>
                </c:pt>
                <c:pt idx="277">
                  <c:v>0.317444</c:v>
                </c:pt>
                <c:pt idx="278">
                  <c:v>0.31093900000000002</c:v>
                </c:pt>
                <c:pt idx="279">
                  <c:v>0.30703599999999998</c:v>
                </c:pt>
                <c:pt idx="280">
                  <c:v>0.30833700000000003</c:v>
                </c:pt>
                <c:pt idx="281">
                  <c:v>0.30703599999999998</c:v>
                </c:pt>
                <c:pt idx="282">
                  <c:v>0.30703599999999998</c:v>
                </c:pt>
                <c:pt idx="283">
                  <c:v>0.31093900000000002</c:v>
                </c:pt>
                <c:pt idx="284">
                  <c:v>0.30833700000000003</c:v>
                </c:pt>
                <c:pt idx="285">
                  <c:v>0.30833700000000003</c:v>
                </c:pt>
                <c:pt idx="286">
                  <c:v>0.30833700000000003</c:v>
                </c:pt>
                <c:pt idx="287">
                  <c:v>0.30833700000000003</c:v>
                </c:pt>
                <c:pt idx="288">
                  <c:v>0.30963800000000002</c:v>
                </c:pt>
                <c:pt idx="289">
                  <c:v>0.30703599999999998</c:v>
                </c:pt>
                <c:pt idx="290">
                  <c:v>0.30963800000000002</c:v>
                </c:pt>
                <c:pt idx="291">
                  <c:v>0.31093900000000002</c:v>
                </c:pt>
                <c:pt idx="292">
                  <c:v>0.30963800000000002</c:v>
                </c:pt>
                <c:pt idx="293">
                  <c:v>0.30833700000000003</c:v>
                </c:pt>
                <c:pt idx="294">
                  <c:v>0.30703599999999998</c:v>
                </c:pt>
                <c:pt idx="295">
                  <c:v>0.30833700000000003</c:v>
                </c:pt>
                <c:pt idx="296">
                  <c:v>0.30963800000000002</c:v>
                </c:pt>
                <c:pt idx="297">
                  <c:v>0.30963800000000002</c:v>
                </c:pt>
                <c:pt idx="298">
                  <c:v>0.30833700000000003</c:v>
                </c:pt>
                <c:pt idx="299">
                  <c:v>0.30833700000000003</c:v>
                </c:pt>
                <c:pt idx="300">
                  <c:v>0.30833700000000003</c:v>
                </c:pt>
                <c:pt idx="301">
                  <c:v>0.30963800000000002</c:v>
                </c:pt>
                <c:pt idx="302">
                  <c:v>0.30833700000000003</c:v>
                </c:pt>
                <c:pt idx="303">
                  <c:v>0.30833700000000003</c:v>
                </c:pt>
                <c:pt idx="304">
                  <c:v>0.30833700000000003</c:v>
                </c:pt>
                <c:pt idx="305">
                  <c:v>0.30833700000000003</c:v>
                </c:pt>
                <c:pt idx="306">
                  <c:v>0.30963800000000002</c:v>
                </c:pt>
                <c:pt idx="307">
                  <c:v>0.30963800000000002</c:v>
                </c:pt>
                <c:pt idx="308">
                  <c:v>0.30833700000000003</c:v>
                </c:pt>
                <c:pt idx="309">
                  <c:v>0.30703599999999998</c:v>
                </c:pt>
                <c:pt idx="310">
                  <c:v>0.30963800000000002</c:v>
                </c:pt>
                <c:pt idx="311">
                  <c:v>0.30833700000000003</c:v>
                </c:pt>
                <c:pt idx="312">
                  <c:v>0.30833700000000003</c:v>
                </c:pt>
                <c:pt idx="313">
                  <c:v>0.30833700000000003</c:v>
                </c:pt>
                <c:pt idx="314">
                  <c:v>0.30833700000000003</c:v>
                </c:pt>
                <c:pt idx="315">
                  <c:v>0.30963800000000002</c:v>
                </c:pt>
                <c:pt idx="316">
                  <c:v>0.30703599999999998</c:v>
                </c:pt>
                <c:pt idx="317">
                  <c:v>0.30963800000000002</c:v>
                </c:pt>
                <c:pt idx="318">
                  <c:v>0.31224000000000002</c:v>
                </c:pt>
                <c:pt idx="319">
                  <c:v>0.31093900000000002</c:v>
                </c:pt>
                <c:pt idx="320">
                  <c:v>0.30963800000000002</c:v>
                </c:pt>
                <c:pt idx="321">
                  <c:v>0.30833700000000003</c:v>
                </c:pt>
                <c:pt idx="322">
                  <c:v>0.30833700000000003</c:v>
                </c:pt>
                <c:pt idx="323">
                  <c:v>0.31093900000000002</c:v>
                </c:pt>
                <c:pt idx="324">
                  <c:v>0.31093900000000002</c:v>
                </c:pt>
                <c:pt idx="325">
                  <c:v>0.31093900000000002</c:v>
                </c:pt>
                <c:pt idx="326">
                  <c:v>0.30963800000000002</c:v>
                </c:pt>
                <c:pt idx="327">
                  <c:v>0.30963800000000002</c:v>
                </c:pt>
                <c:pt idx="328">
                  <c:v>0.30940000000000001</c:v>
                </c:pt>
                <c:pt idx="329">
                  <c:v>0.31093900000000002</c:v>
                </c:pt>
                <c:pt idx="330">
                  <c:v>0.30963800000000002</c:v>
                </c:pt>
                <c:pt idx="331">
                  <c:v>0.30833700000000003</c:v>
                </c:pt>
                <c:pt idx="332">
                  <c:v>0.30963800000000002</c:v>
                </c:pt>
                <c:pt idx="333">
                  <c:v>0.30963800000000002</c:v>
                </c:pt>
                <c:pt idx="334">
                  <c:v>0.30963800000000002</c:v>
                </c:pt>
                <c:pt idx="335">
                  <c:v>0.30573499999999998</c:v>
                </c:pt>
                <c:pt idx="336">
                  <c:v>0.30703599999999998</c:v>
                </c:pt>
                <c:pt idx="337">
                  <c:v>0.30703599999999998</c:v>
                </c:pt>
                <c:pt idx="338">
                  <c:v>0.30703599999999998</c:v>
                </c:pt>
                <c:pt idx="339">
                  <c:v>0.30443399999999998</c:v>
                </c:pt>
                <c:pt idx="340">
                  <c:v>0.30443399999999998</c:v>
                </c:pt>
                <c:pt idx="341">
                  <c:v>0.30443399999999998</c:v>
                </c:pt>
                <c:pt idx="342">
                  <c:v>0.30443399999999998</c:v>
                </c:pt>
                <c:pt idx="343">
                  <c:v>0.30443399999999998</c:v>
                </c:pt>
                <c:pt idx="344">
                  <c:v>0.30313299999999999</c:v>
                </c:pt>
                <c:pt idx="345">
                  <c:v>0.30443399999999998</c:v>
                </c:pt>
                <c:pt idx="346">
                  <c:v>0.30443399999999998</c:v>
                </c:pt>
                <c:pt idx="347">
                  <c:v>0.30443399999999998</c:v>
                </c:pt>
                <c:pt idx="348">
                  <c:v>0.30313299999999999</c:v>
                </c:pt>
                <c:pt idx="349">
                  <c:v>0.30313299999999999</c:v>
                </c:pt>
                <c:pt idx="350">
                  <c:v>0.30313299999999999</c:v>
                </c:pt>
                <c:pt idx="351">
                  <c:v>0.30443399999999998</c:v>
                </c:pt>
                <c:pt idx="352">
                  <c:v>0.30443399999999998</c:v>
                </c:pt>
                <c:pt idx="353">
                  <c:v>0.30313299999999999</c:v>
                </c:pt>
                <c:pt idx="354">
                  <c:v>0.30313299999999999</c:v>
                </c:pt>
                <c:pt idx="355">
                  <c:v>0.30443399999999998</c:v>
                </c:pt>
                <c:pt idx="356">
                  <c:v>0.30443399999999998</c:v>
                </c:pt>
                <c:pt idx="357">
                  <c:v>0.30443399999999998</c:v>
                </c:pt>
                <c:pt idx="358">
                  <c:v>0.30443399999999998</c:v>
                </c:pt>
                <c:pt idx="359">
                  <c:v>0.30313299999999999</c:v>
                </c:pt>
                <c:pt idx="360">
                  <c:v>0.30573499999999998</c:v>
                </c:pt>
                <c:pt idx="361">
                  <c:v>0.30313299999999999</c:v>
                </c:pt>
                <c:pt idx="362">
                  <c:v>0.30443399999999998</c:v>
                </c:pt>
                <c:pt idx="363">
                  <c:v>0.30573499999999998</c:v>
                </c:pt>
                <c:pt idx="364">
                  <c:v>0.30573499999999998</c:v>
                </c:pt>
                <c:pt idx="365">
                  <c:v>0.30443399999999998</c:v>
                </c:pt>
                <c:pt idx="366">
                  <c:v>0.30313299999999999</c:v>
                </c:pt>
                <c:pt idx="367">
                  <c:v>0.30703599999999998</c:v>
                </c:pt>
                <c:pt idx="368">
                  <c:v>0.30703599999999998</c:v>
                </c:pt>
                <c:pt idx="369">
                  <c:v>0.30703599999999998</c:v>
                </c:pt>
                <c:pt idx="370">
                  <c:v>0.30443399999999998</c:v>
                </c:pt>
                <c:pt idx="371">
                  <c:v>0.30313299999999999</c:v>
                </c:pt>
                <c:pt idx="372">
                  <c:v>0.30443399999999998</c:v>
                </c:pt>
                <c:pt idx="373">
                  <c:v>0.30443399999999998</c:v>
                </c:pt>
                <c:pt idx="374">
                  <c:v>0.30703599999999998</c:v>
                </c:pt>
                <c:pt idx="375">
                  <c:v>0.30573499999999998</c:v>
                </c:pt>
                <c:pt idx="376">
                  <c:v>0.30703599999999998</c:v>
                </c:pt>
                <c:pt idx="377">
                  <c:v>0.30573499999999998</c:v>
                </c:pt>
                <c:pt idx="378">
                  <c:v>0.30573499999999998</c:v>
                </c:pt>
                <c:pt idx="379">
                  <c:v>0.30573499999999998</c:v>
                </c:pt>
                <c:pt idx="380">
                  <c:v>0.30443399999999998</c:v>
                </c:pt>
                <c:pt idx="381">
                  <c:v>0.30443399999999998</c:v>
                </c:pt>
                <c:pt idx="382">
                  <c:v>0.30443399999999998</c:v>
                </c:pt>
                <c:pt idx="383">
                  <c:v>0.30573499999999998</c:v>
                </c:pt>
                <c:pt idx="384">
                  <c:v>0.30703599999999998</c:v>
                </c:pt>
                <c:pt idx="385">
                  <c:v>0.31459999999999999</c:v>
                </c:pt>
                <c:pt idx="386">
                  <c:v>0.30703599999999998</c:v>
                </c:pt>
                <c:pt idx="387">
                  <c:v>0.30703599999999998</c:v>
                </c:pt>
                <c:pt idx="388">
                  <c:v>0.30573499999999998</c:v>
                </c:pt>
                <c:pt idx="389">
                  <c:v>0.30573499999999998</c:v>
                </c:pt>
                <c:pt idx="390">
                  <c:v>0.30703599999999998</c:v>
                </c:pt>
                <c:pt idx="391">
                  <c:v>0.30703599999999998</c:v>
                </c:pt>
                <c:pt idx="392">
                  <c:v>0.30703599999999998</c:v>
                </c:pt>
                <c:pt idx="393">
                  <c:v>0.30703599999999998</c:v>
                </c:pt>
                <c:pt idx="394">
                  <c:v>0.30443399999999998</c:v>
                </c:pt>
                <c:pt idx="395">
                  <c:v>0.30703599999999998</c:v>
                </c:pt>
                <c:pt idx="396">
                  <c:v>0.30833700000000003</c:v>
                </c:pt>
                <c:pt idx="397">
                  <c:v>0.30833700000000003</c:v>
                </c:pt>
                <c:pt idx="398">
                  <c:v>0.30833700000000003</c:v>
                </c:pt>
                <c:pt idx="399">
                  <c:v>0.30573499999999998</c:v>
                </c:pt>
                <c:pt idx="400">
                  <c:v>0.30703599999999998</c:v>
                </c:pt>
                <c:pt idx="401">
                  <c:v>0.30833700000000003</c:v>
                </c:pt>
                <c:pt idx="402">
                  <c:v>0.30573499999999998</c:v>
                </c:pt>
                <c:pt idx="403">
                  <c:v>0.30703599999999998</c:v>
                </c:pt>
                <c:pt idx="404">
                  <c:v>0.30703599999999998</c:v>
                </c:pt>
                <c:pt idx="405">
                  <c:v>0.30703599999999998</c:v>
                </c:pt>
                <c:pt idx="406">
                  <c:v>0.30833700000000003</c:v>
                </c:pt>
                <c:pt idx="407">
                  <c:v>0.30703599999999998</c:v>
                </c:pt>
                <c:pt idx="408">
                  <c:v>0.30573499999999998</c:v>
                </c:pt>
                <c:pt idx="409">
                  <c:v>0.30573499999999998</c:v>
                </c:pt>
                <c:pt idx="410">
                  <c:v>0.31484200000000001</c:v>
                </c:pt>
                <c:pt idx="411">
                  <c:v>0.30833700000000003</c:v>
                </c:pt>
                <c:pt idx="412">
                  <c:v>0.30703599999999998</c:v>
                </c:pt>
                <c:pt idx="413">
                  <c:v>0.30963800000000002</c:v>
                </c:pt>
                <c:pt idx="414">
                  <c:v>0.30703599999999998</c:v>
                </c:pt>
                <c:pt idx="415">
                  <c:v>0.30703599999999998</c:v>
                </c:pt>
                <c:pt idx="416">
                  <c:v>0.30703599999999998</c:v>
                </c:pt>
                <c:pt idx="417">
                  <c:v>0.30703599999999998</c:v>
                </c:pt>
                <c:pt idx="418">
                  <c:v>0.30703599999999998</c:v>
                </c:pt>
                <c:pt idx="419">
                  <c:v>0.30833700000000003</c:v>
                </c:pt>
                <c:pt idx="420">
                  <c:v>0.30833700000000003</c:v>
                </c:pt>
                <c:pt idx="421">
                  <c:v>0.30703599999999998</c:v>
                </c:pt>
                <c:pt idx="422">
                  <c:v>0.30703599999999998</c:v>
                </c:pt>
                <c:pt idx="423">
                  <c:v>0.30833700000000003</c:v>
                </c:pt>
                <c:pt idx="424">
                  <c:v>0.30833700000000003</c:v>
                </c:pt>
                <c:pt idx="425">
                  <c:v>0.30833700000000003</c:v>
                </c:pt>
                <c:pt idx="426">
                  <c:v>0.30703599999999998</c:v>
                </c:pt>
                <c:pt idx="427">
                  <c:v>0.30703599999999998</c:v>
                </c:pt>
                <c:pt idx="428">
                  <c:v>0.30963800000000002</c:v>
                </c:pt>
                <c:pt idx="429">
                  <c:v>0.30833700000000003</c:v>
                </c:pt>
                <c:pt idx="430">
                  <c:v>0.30703599999999998</c:v>
                </c:pt>
                <c:pt idx="431">
                  <c:v>0.30703599999999998</c:v>
                </c:pt>
                <c:pt idx="432">
                  <c:v>0.30833700000000003</c:v>
                </c:pt>
                <c:pt idx="433">
                  <c:v>0.31093900000000002</c:v>
                </c:pt>
                <c:pt idx="434">
                  <c:v>0.30963800000000002</c:v>
                </c:pt>
                <c:pt idx="435">
                  <c:v>0.30833700000000003</c:v>
                </c:pt>
                <c:pt idx="436">
                  <c:v>0.30963800000000002</c:v>
                </c:pt>
                <c:pt idx="437">
                  <c:v>0.317444</c:v>
                </c:pt>
                <c:pt idx="438">
                  <c:v>0.30963800000000002</c:v>
                </c:pt>
                <c:pt idx="439">
                  <c:v>0.30703599999999998</c:v>
                </c:pt>
                <c:pt idx="440">
                  <c:v>0.30833700000000003</c:v>
                </c:pt>
                <c:pt idx="441">
                  <c:v>0.30963800000000002</c:v>
                </c:pt>
                <c:pt idx="442">
                  <c:v>0.30833700000000003</c:v>
                </c:pt>
                <c:pt idx="443">
                  <c:v>0.31093900000000002</c:v>
                </c:pt>
                <c:pt idx="444">
                  <c:v>0.30833700000000003</c:v>
                </c:pt>
                <c:pt idx="445">
                  <c:v>0.30833700000000003</c:v>
                </c:pt>
                <c:pt idx="446">
                  <c:v>0.31614300000000001</c:v>
                </c:pt>
                <c:pt idx="447">
                  <c:v>0.30833700000000003</c:v>
                </c:pt>
                <c:pt idx="448">
                  <c:v>0.30833700000000003</c:v>
                </c:pt>
                <c:pt idx="449">
                  <c:v>0.30703599999999998</c:v>
                </c:pt>
                <c:pt idx="450">
                  <c:v>0.30703599999999998</c:v>
                </c:pt>
                <c:pt idx="451">
                  <c:v>0.30833700000000003</c:v>
                </c:pt>
                <c:pt idx="452">
                  <c:v>0.30963800000000002</c:v>
                </c:pt>
                <c:pt idx="453">
                  <c:v>0.31093900000000002</c:v>
                </c:pt>
                <c:pt idx="454">
                  <c:v>0.30703599999999998</c:v>
                </c:pt>
                <c:pt idx="455">
                  <c:v>0.30963800000000002</c:v>
                </c:pt>
                <c:pt idx="456">
                  <c:v>0.30963800000000002</c:v>
                </c:pt>
                <c:pt idx="457">
                  <c:v>0.30963800000000002</c:v>
                </c:pt>
                <c:pt idx="458">
                  <c:v>0.31093900000000002</c:v>
                </c:pt>
                <c:pt idx="459">
                  <c:v>0.30703599999999998</c:v>
                </c:pt>
                <c:pt idx="460">
                  <c:v>0.30833700000000003</c:v>
                </c:pt>
                <c:pt idx="461">
                  <c:v>0.30833700000000003</c:v>
                </c:pt>
                <c:pt idx="462">
                  <c:v>0.30833700000000003</c:v>
                </c:pt>
                <c:pt idx="463">
                  <c:v>0.30833700000000003</c:v>
                </c:pt>
                <c:pt idx="464">
                  <c:v>0.30963800000000002</c:v>
                </c:pt>
                <c:pt idx="465">
                  <c:v>0.30833700000000003</c:v>
                </c:pt>
                <c:pt idx="466">
                  <c:v>0.30833700000000003</c:v>
                </c:pt>
                <c:pt idx="467">
                  <c:v>0.30963800000000002</c:v>
                </c:pt>
                <c:pt idx="468">
                  <c:v>0.31093900000000002</c:v>
                </c:pt>
                <c:pt idx="469">
                  <c:v>0.31093900000000002</c:v>
                </c:pt>
                <c:pt idx="470">
                  <c:v>0.30833700000000003</c:v>
                </c:pt>
                <c:pt idx="471">
                  <c:v>0.30833700000000003</c:v>
                </c:pt>
                <c:pt idx="472">
                  <c:v>0.30963800000000002</c:v>
                </c:pt>
                <c:pt idx="473">
                  <c:v>0.30963800000000002</c:v>
                </c:pt>
                <c:pt idx="474">
                  <c:v>0.31354100000000001</c:v>
                </c:pt>
                <c:pt idx="475">
                  <c:v>0.31093900000000002</c:v>
                </c:pt>
                <c:pt idx="476">
                  <c:v>0.30833700000000003</c:v>
                </c:pt>
                <c:pt idx="477">
                  <c:v>0.30833700000000003</c:v>
                </c:pt>
                <c:pt idx="478">
                  <c:v>0.31093900000000002</c:v>
                </c:pt>
                <c:pt idx="479">
                  <c:v>0.31093900000000002</c:v>
                </c:pt>
                <c:pt idx="480">
                  <c:v>0.30963800000000002</c:v>
                </c:pt>
                <c:pt idx="481">
                  <c:v>0.30963800000000002</c:v>
                </c:pt>
                <c:pt idx="482">
                  <c:v>0.30963800000000002</c:v>
                </c:pt>
                <c:pt idx="483">
                  <c:v>0.48880000000000001</c:v>
                </c:pt>
                <c:pt idx="484">
                  <c:v>0.42380000000000001</c:v>
                </c:pt>
                <c:pt idx="485">
                  <c:v>0.41860000000000003</c:v>
                </c:pt>
                <c:pt idx="486">
                  <c:v>0.45889999999999997</c:v>
                </c:pt>
                <c:pt idx="487">
                  <c:v>8.2839999999999997E-2</c:v>
                </c:pt>
                <c:pt idx="488">
                  <c:v>8.5019999999999998E-2</c:v>
                </c:pt>
                <c:pt idx="489">
                  <c:v>8.5019999999999998E-2</c:v>
                </c:pt>
                <c:pt idx="490">
                  <c:v>8.5019999999999998E-2</c:v>
                </c:pt>
                <c:pt idx="491">
                  <c:v>8.3930000000000005E-2</c:v>
                </c:pt>
                <c:pt idx="492">
                  <c:v>8.5019999999999998E-2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file2.txt!$G$1</c:f>
              <c:strCache>
                <c:ptCount val="1"/>
                <c:pt idx="0">
                  <c:v>MEM</c:v>
                </c:pt>
              </c:strCache>
            </c:strRef>
          </c:tx>
          <c:spPr>
            <a:ln w="38100">
              <a:solidFill>
                <a:srgbClr val="A2BD90"/>
              </a:solidFill>
              <a:prstDash val="solid"/>
            </a:ln>
          </c:spPr>
          <c:marker>
            <c:symbol val="none"/>
          </c:marker>
          <c:val>
            <c:numRef>
              <c:f>file2.txt!$G$2:$G$494</c:f>
              <c:numCache>
                <c:formatCode>General</c:formatCode>
                <c:ptCount val="493"/>
                <c:pt idx="0">
                  <c:v>8.6264999999999994E-2</c:v>
                </c:pt>
                <c:pt idx="1">
                  <c:v>8.7480000000000002E-2</c:v>
                </c:pt>
                <c:pt idx="2">
                  <c:v>8.7480000000000002E-2</c:v>
                </c:pt>
                <c:pt idx="3">
                  <c:v>0.14969099999999999</c:v>
                </c:pt>
                <c:pt idx="4">
                  <c:v>9.7199999999999995E-2</c:v>
                </c:pt>
                <c:pt idx="5">
                  <c:v>0.139955</c:v>
                </c:pt>
                <c:pt idx="6">
                  <c:v>0.108224</c:v>
                </c:pt>
                <c:pt idx="7">
                  <c:v>0.137521</c:v>
                </c:pt>
                <c:pt idx="8">
                  <c:v>9.4769999999999993E-2</c:v>
                </c:pt>
                <c:pt idx="9">
                  <c:v>8.8694999999999996E-2</c:v>
                </c:pt>
                <c:pt idx="10">
                  <c:v>8.6264999999999994E-2</c:v>
                </c:pt>
                <c:pt idx="11">
                  <c:v>8.3835000000000007E-2</c:v>
                </c:pt>
                <c:pt idx="12">
                  <c:v>9.2340000000000005E-2</c:v>
                </c:pt>
                <c:pt idx="13">
                  <c:v>0.19975200000000001</c:v>
                </c:pt>
                <c:pt idx="14">
                  <c:v>9.2340000000000005E-2</c:v>
                </c:pt>
                <c:pt idx="15">
                  <c:v>0.108224</c:v>
                </c:pt>
                <c:pt idx="16">
                  <c:v>9.4769999999999993E-2</c:v>
                </c:pt>
                <c:pt idx="17">
                  <c:v>8.7480000000000002E-2</c:v>
                </c:pt>
                <c:pt idx="18">
                  <c:v>8.8694999999999996E-2</c:v>
                </c:pt>
                <c:pt idx="19">
                  <c:v>9.3554999999999999E-2</c:v>
                </c:pt>
                <c:pt idx="20">
                  <c:v>0.10327500000000001</c:v>
                </c:pt>
                <c:pt idx="21">
                  <c:v>0.110656</c:v>
                </c:pt>
                <c:pt idx="22">
                  <c:v>0.111872</c:v>
                </c:pt>
                <c:pt idx="23">
                  <c:v>0.111872</c:v>
                </c:pt>
                <c:pt idx="24">
                  <c:v>0.111872</c:v>
                </c:pt>
                <c:pt idx="25">
                  <c:v>0.111872</c:v>
                </c:pt>
                <c:pt idx="26">
                  <c:v>0.111872</c:v>
                </c:pt>
                <c:pt idx="27">
                  <c:v>0.11308799999999999</c:v>
                </c:pt>
                <c:pt idx="28">
                  <c:v>0.11673600000000001</c:v>
                </c:pt>
                <c:pt idx="29">
                  <c:v>0.11552</c:v>
                </c:pt>
                <c:pt idx="30">
                  <c:v>0.114304</c:v>
                </c:pt>
                <c:pt idx="31">
                  <c:v>0.114398</c:v>
                </c:pt>
                <c:pt idx="32">
                  <c:v>0.114304</c:v>
                </c:pt>
                <c:pt idx="33">
                  <c:v>0.114398</c:v>
                </c:pt>
                <c:pt idx="34">
                  <c:v>0.11673600000000001</c:v>
                </c:pt>
                <c:pt idx="35">
                  <c:v>0.114398</c:v>
                </c:pt>
                <c:pt idx="36">
                  <c:v>0.11673600000000001</c:v>
                </c:pt>
                <c:pt idx="37">
                  <c:v>0.11673600000000001</c:v>
                </c:pt>
                <c:pt idx="38">
                  <c:v>0.11552</c:v>
                </c:pt>
                <c:pt idx="39">
                  <c:v>0.114304</c:v>
                </c:pt>
                <c:pt idx="40">
                  <c:v>0.114304</c:v>
                </c:pt>
                <c:pt idx="41">
                  <c:v>0.11552</c:v>
                </c:pt>
                <c:pt idx="42">
                  <c:v>0.11673600000000001</c:v>
                </c:pt>
                <c:pt idx="43">
                  <c:v>0.117952</c:v>
                </c:pt>
                <c:pt idx="44">
                  <c:v>0.11673600000000001</c:v>
                </c:pt>
                <c:pt idx="45">
                  <c:v>0.11673600000000001</c:v>
                </c:pt>
                <c:pt idx="46">
                  <c:v>0.11673600000000001</c:v>
                </c:pt>
                <c:pt idx="47">
                  <c:v>0.11552</c:v>
                </c:pt>
                <c:pt idx="48">
                  <c:v>0.11673600000000001</c:v>
                </c:pt>
                <c:pt idx="49">
                  <c:v>0.118049</c:v>
                </c:pt>
                <c:pt idx="50">
                  <c:v>0.11683200000000001</c:v>
                </c:pt>
                <c:pt idx="51">
                  <c:v>0.115615</c:v>
                </c:pt>
                <c:pt idx="52">
                  <c:v>0.11683200000000001</c:v>
                </c:pt>
                <c:pt idx="53">
                  <c:v>0.115615</c:v>
                </c:pt>
                <c:pt idx="54">
                  <c:v>0.115615</c:v>
                </c:pt>
                <c:pt idx="55">
                  <c:v>0.11673600000000001</c:v>
                </c:pt>
                <c:pt idx="56">
                  <c:v>0.118049</c:v>
                </c:pt>
                <c:pt idx="57">
                  <c:v>0.11683200000000001</c:v>
                </c:pt>
                <c:pt idx="58">
                  <c:v>0.115615</c:v>
                </c:pt>
                <c:pt idx="59">
                  <c:v>0.11552</c:v>
                </c:pt>
                <c:pt idx="60">
                  <c:v>0.11552</c:v>
                </c:pt>
                <c:pt idx="61">
                  <c:v>0.11552</c:v>
                </c:pt>
                <c:pt idx="62">
                  <c:v>0.11673600000000001</c:v>
                </c:pt>
                <c:pt idx="63">
                  <c:v>0.117952</c:v>
                </c:pt>
                <c:pt idx="64">
                  <c:v>0.118049</c:v>
                </c:pt>
                <c:pt idx="65">
                  <c:v>0.11673600000000001</c:v>
                </c:pt>
                <c:pt idx="66">
                  <c:v>0.11552</c:v>
                </c:pt>
                <c:pt idx="67">
                  <c:v>0.115615</c:v>
                </c:pt>
                <c:pt idx="68">
                  <c:v>0.11683200000000001</c:v>
                </c:pt>
                <c:pt idx="69">
                  <c:v>0.118049</c:v>
                </c:pt>
                <c:pt idx="70">
                  <c:v>0.11683200000000001</c:v>
                </c:pt>
                <c:pt idx="71">
                  <c:v>0.117952</c:v>
                </c:pt>
                <c:pt idx="72">
                  <c:v>0.118049</c:v>
                </c:pt>
                <c:pt idx="73">
                  <c:v>0.11683200000000001</c:v>
                </c:pt>
                <c:pt idx="74">
                  <c:v>0.11673600000000001</c:v>
                </c:pt>
                <c:pt idx="75">
                  <c:v>0.118049</c:v>
                </c:pt>
                <c:pt idx="76">
                  <c:v>0.118049</c:v>
                </c:pt>
                <c:pt idx="77">
                  <c:v>0.11673600000000001</c:v>
                </c:pt>
                <c:pt idx="78">
                  <c:v>0.117952</c:v>
                </c:pt>
                <c:pt idx="79">
                  <c:v>0.11673600000000001</c:v>
                </c:pt>
                <c:pt idx="80">
                  <c:v>0.11552</c:v>
                </c:pt>
                <c:pt idx="81">
                  <c:v>0.11552</c:v>
                </c:pt>
                <c:pt idx="82">
                  <c:v>0.11673600000000001</c:v>
                </c:pt>
                <c:pt idx="83">
                  <c:v>0.117952</c:v>
                </c:pt>
                <c:pt idx="84">
                  <c:v>0.117952</c:v>
                </c:pt>
                <c:pt idx="85">
                  <c:v>0.11552</c:v>
                </c:pt>
                <c:pt idx="86">
                  <c:v>0.11552</c:v>
                </c:pt>
                <c:pt idx="87">
                  <c:v>0.11673600000000001</c:v>
                </c:pt>
                <c:pt idx="88">
                  <c:v>0.11673600000000001</c:v>
                </c:pt>
                <c:pt idx="89">
                  <c:v>0.11673600000000001</c:v>
                </c:pt>
                <c:pt idx="90">
                  <c:v>0.117952</c:v>
                </c:pt>
                <c:pt idx="91">
                  <c:v>0.117952</c:v>
                </c:pt>
                <c:pt idx="92">
                  <c:v>0.11673600000000001</c:v>
                </c:pt>
                <c:pt idx="93">
                  <c:v>0.11552</c:v>
                </c:pt>
                <c:pt idx="94">
                  <c:v>0.11552</c:v>
                </c:pt>
                <c:pt idx="95">
                  <c:v>0.11673600000000001</c:v>
                </c:pt>
                <c:pt idx="96">
                  <c:v>0.11552</c:v>
                </c:pt>
                <c:pt idx="97">
                  <c:v>0.11673600000000001</c:v>
                </c:pt>
                <c:pt idx="98">
                  <c:v>0.11673600000000001</c:v>
                </c:pt>
                <c:pt idx="99">
                  <c:v>0.11552</c:v>
                </c:pt>
                <c:pt idx="100">
                  <c:v>0.11552</c:v>
                </c:pt>
                <c:pt idx="101">
                  <c:v>0.11673600000000001</c:v>
                </c:pt>
                <c:pt idx="102">
                  <c:v>0.119168</c:v>
                </c:pt>
                <c:pt idx="103">
                  <c:v>0.119168</c:v>
                </c:pt>
                <c:pt idx="104">
                  <c:v>0.11673600000000001</c:v>
                </c:pt>
                <c:pt idx="105">
                  <c:v>0.117952</c:v>
                </c:pt>
                <c:pt idx="106">
                  <c:v>0.11673600000000001</c:v>
                </c:pt>
                <c:pt idx="107">
                  <c:v>0.11552</c:v>
                </c:pt>
                <c:pt idx="108">
                  <c:v>0.11552</c:v>
                </c:pt>
                <c:pt idx="109">
                  <c:v>0.117952</c:v>
                </c:pt>
                <c:pt idx="110">
                  <c:v>0.117952</c:v>
                </c:pt>
                <c:pt idx="111">
                  <c:v>0.117952</c:v>
                </c:pt>
                <c:pt idx="112">
                  <c:v>0.11673600000000001</c:v>
                </c:pt>
                <c:pt idx="113">
                  <c:v>0.11552</c:v>
                </c:pt>
                <c:pt idx="114">
                  <c:v>0.11552</c:v>
                </c:pt>
                <c:pt idx="115">
                  <c:v>0.11552</c:v>
                </c:pt>
                <c:pt idx="116">
                  <c:v>0.11673600000000001</c:v>
                </c:pt>
                <c:pt idx="117">
                  <c:v>0.117952</c:v>
                </c:pt>
                <c:pt idx="118">
                  <c:v>0.117952</c:v>
                </c:pt>
                <c:pt idx="119">
                  <c:v>0.11673600000000001</c:v>
                </c:pt>
                <c:pt idx="120">
                  <c:v>0.11552</c:v>
                </c:pt>
                <c:pt idx="121">
                  <c:v>0.11673600000000001</c:v>
                </c:pt>
                <c:pt idx="122">
                  <c:v>0.11673600000000001</c:v>
                </c:pt>
                <c:pt idx="123">
                  <c:v>0.11673600000000001</c:v>
                </c:pt>
                <c:pt idx="124">
                  <c:v>0.11673600000000001</c:v>
                </c:pt>
                <c:pt idx="125">
                  <c:v>0.11673600000000001</c:v>
                </c:pt>
                <c:pt idx="126">
                  <c:v>0.11673600000000001</c:v>
                </c:pt>
                <c:pt idx="127">
                  <c:v>0.11552</c:v>
                </c:pt>
                <c:pt idx="128">
                  <c:v>0.117952</c:v>
                </c:pt>
                <c:pt idx="129">
                  <c:v>0.117952</c:v>
                </c:pt>
                <c:pt idx="130">
                  <c:v>0.119168</c:v>
                </c:pt>
                <c:pt idx="131">
                  <c:v>0.117952</c:v>
                </c:pt>
                <c:pt idx="132">
                  <c:v>0.119168</c:v>
                </c:pt>
                <c:pt idx="133">
                  <c:v>0.11552</c:v>
                </c:pt>
                <c:pt idx="134">
                  <c:v>0.11673600000000001</c:v>
                </c:pt>
                <c:pt idx="135">
                  <c:v>0.11673600000000001</c:v>
                </c:pt>
                <c:pt idx="136">
                  <c:v>0.117952</c:v>
                </c:pt>
                <c:pt idx="137">
                  <c:v>0.117952</c:v>
                </c:pt>
                <c:pt idx="138">
                  <c:v>0.117952</c:v>
                </c:pt>
                <c:pt idx="139">
                  <c:v>0.11552</c:v>
                </c:pt>
                <c:pt idx="140">
                  <c:v>0.117952</c:v>
                </c:pt>
                <c:pt idx="141">
                  <c:v>0.11673600000000001</c:v>
                </c:pt>
                <c:pt idx="142">
                  <c:v>0.11552</c:v>
                </c:pt>
                <c:pt idx="143">
                  <c:v>0.11673600000000001</c:v>
                </c:pt>
                <c:pt idx="144">
                  <c:v>0.117952</c:v>
                </c:pt>
                <c:pt idx="145">
                  <c:v>0.117952</c:v>
                </c:pt>
                <c:pt idx="146">
                  <c:v>0.117952</c:v>
                </c:pt>
                <c:pt idx="147">
                  <c:v>0.11552</c:v>
                </c:pt>
                <c:pt idx="148">
                  <c:v>0.11552</c:v>
                </c:pt>
                <c:pt idx="149">
                  <c:v>0.11552</c:v>
                </c:pt>
                <c:pt idx="150">
                  <c:v>0.11552</c:v>
                </c:pt>
                <c:pt idx="151">
                  <c:v>0.117952</c:v>
                </c:pt>
                <c:pt idx="152">
                  <c:v>0.11673600000000001</c:v>
                </c:pt>
                <c:pt idx="153">
                  <c:v>0.11673600000000001</c:v>
                </c:pt>
                <c:pt idx="154">
                  <c:v>0.11683200000000001</c:v>
                </c:pt>
                <c:pt idx="155">
                  <c:v>0.11673600000000001</c:v>
                </c:pt>
                <c:pt idx="156">
                  <c:v>0.117952</c:v>
                </c:pt>
                <c:pt idx="157">
                  <c:v>0.117952</c:v>
                </c:pt>
                <c:pt idx="158">
                  <c:v>0.117952</c:v>
                </c:pt>
                <c:pt idx="159">
                  <c:v>0.119168</c:v>
                </c:pt>
                <c:pt idx="160">
                  <c:v>0.125248</c:v>
                </c:pt>
                <c:pt idx="161">
                  <c:v>0.11552</c:v>
                </c:pt>
                <c:pt idx="162">
                  <c:v>0.11673600000000001</c:v>
                </c:pt>
                <c:pt idx="163">
                  <c:v>0.117952</c:v>
                </c:pt>
                <c:pt idx="164">
                  <c:v>0.119168</c:v>
                </c:pt>
                <c:pt idx="165">
                  <c:v>0.11673600000000001</c:v>
                </c:pt>
                <c:pt idx="166">
                  <c:v>0.117952</c:v>
                </c:pt>
                <c:pt idx="167">
                  <c:v>0.11673600000000001</c:v>
                </c:pt>
                <c:pt idx="168">
                  <c:v>0.11552</c:v>
                </c:pt>
                <c:pt idx="169">
                  <c:v>0.11552</c:v>
                </c:pt>
                <c:pt idx="170">
                  <c:v>0.11673600000000001</c:v>
                </c:pt>
                <c:pt idx="171">
                  <c:v>0.11673600000000001</c:v>
                </c:pt>
                <c:pt idx="172">
                  <c:v>0.117952</c:v>
                </c:pt>
                <c:pt idx="173">
                  <c:v>0.11673600000000001</c:v>
                </c:pt>
                <c:pt idx="174">
                  <c:v>0.11552</c:v>
                </c:pt>
                <c:pt idx="175">
                  <c:v>0.11673600000000001</c:v>
                </c:pt>
                <c:pt idx="176">
                  <c:v>0.11552</c:v>
                </c:pt>
                <c:pt idx="177">
                  <c:v>0.11552</c:v>
                </c:pt>
                <c:pt idx="178">
                  <c:v>0.117952</c:v>
                </c:pt>
                <c:pt idx="179">
                  <c:v>0.11673600000000001</c:v>
                </c:pt>
                <c:pt idx="180">
                  <c:v>0.114304</c:v>
                </c:pt>
                <c:pt idx="181">
                  <c:v>0.11552</c:v>
                </c:pt>
                <c:pt idx="182">
                  <c:v>0.117952</c:v>
                </c:pt>
                <c:pt idx="183">
                  <c:v>0.117952</c:v>
                </c:pt>
                <c:pt idx="184">
                  <c:v>0.11673600000000001</c:v>
                </c:pt>
                <c:pt idx="185">
                  <c:v>0.117952</c:v>
                </c:pt>
                <c:pt idx="186">
                  <c:v>0.117952</c:v>
                </c:pt>
                <c:pt idx="187">
                  <c:v>0.11673600000000001</c:v>
                </c:pt>
                <c:pt idx="188">
                  <c:v>0.11552</c:v>
                </c:pt>
                <c:pt idx="189">
                  <c:v>0.11673600000000001</c:v>
                </c:pt>
                <c:pt idx="190">
                  <c:v>0.11673600000000001</c:v>
                </c:pt>
                <c:pt idx="191">
                  <c:v>0.117952</c:v>
                </c:pt>
                <c:pt idx="192">
                  <c:v>0.11673600000000001</c:v>
                </c:pt>
                <c:pt idx="193">
                  <c:v>0.117952</c:v>
                </c:pt>
                <c:pt idx="194">
                  <c:v>0.117952</c:v>
                </c:pt>
                <c:pt idx="195">
                  <c:v>0.11552</c:v>
                </c:pt>
                <c:pt idx="196">
                  <c:v>0.11552</c:v>
                </c:pt>
                <c:pt idx="197">
                  <c:v>0.11673600000000001</c:v>
                </c:pt>
                <c:pt idx="198">
                  <c:v>0.117952</c:v>
                </c:pt>
                <c:pt idx="199">
                  <c:v>0.117952</c:v>
                </c:pt>
                <c:pt idx="200">
                  <c:v>0.11673600000000001</c:v>
                </c:pt>
                <c:pt idx="201">
                  <c:v>0.117952</c:v>
                </c:pt>
                <c:pt idx="202">
                  <c:v>0.11673600000000001</c:v>
                </c:pt>
                <c:pt idx="203">
                  <c:v>0.11552</c:v>
                </c:pt>
                <c:pt idx="204">
                  <c:v>0.11552</c:v>
                </c:pt>
                <c:pt idx="205">
                  <c:v>0.117952</c:v>
                </c:pt>
                <c:pt idx="206">
                  <c:v>0.117952</c:v>
                </c:pt>
                <c:pt idx="207">
                  <c:v>0.11552</c:v>
                </c:pt>
                <c:pt idx="208">
                  <c:v>0.11552</c:v>
                </c:pt>
                <c:pt idx="209">
                  <c:v>0.11552</c:v>
                </c:pt>
                <c:pt idx="210">
                  <c:v>0.11552</c:v>
                </c:pt>
                <c:pt idx="211">
                  <c:v>0.11673600000000001</c:v>
                </c:pt>
                <c:pt idx="212">
                  <c:v>0.117952</c:v>
                </c:pt>
                <c:pt idx="213">
                  <c:v>0.117952</c:v>
                </c:pt>
                <c:pt idx="214">
                  <c:v>0.11673600000000001</c:v>
                </c:pt>
                <c:pt idx="215">
                  <c:v>0.11552</c:v>
                </c:pt>
                <c:pt idx="216">
                  <c:v>0.11552</c:v>
                </c:pt>
                <c:pt idx="217">
                  <c:v>0.11673600000000001</c:v>
                </c:pt>
                <c:pt idx="218">
                  <c:v>0.117952</c:v>
                </c:pt>
                <c:pt idx="219">
                  <c:v>0.11673600000000001</c:v>
                </c:pt>
                <c:pt idx="220">
                  <c:v>0.117952</c:v>
                </c:pt>
                <c:pt idx="221">
                  <c:v>0.119168</c:v>
                </c:pt>
                <c:pt idx="222">
                  <c:v>0.11673600000000001</c:v>
                </c:pt>
                <c:pt idx="223">
                  <c:v>0.11552</c:v>
                </c:pt>
                <c:pt idx="224">
                  <c:v>0.117952</c:v>
                </c:pt>
                <c:pt idx="225">
                  <c:v>0.117952</c:v>
                </c:pt>
                <c:pt idx="226">
                  <c:v>0.11673600000000001</c:v>
                </c:pt>
                <c:pt idx="227">
                  <c:v>0.117952</c:v>
                </c:pt>
                <c:pt idx="228">
                  <c:v>0.11552</c:v>
                </c:pt>
                <c:pt idx="229">
                  <c:v>0.11552</c:v>
                </c:pt>
                <c:pt idx="230">
                  <c:v>0.11552</c:v>
                </c:pt>
                <c:pt idx="231">
                  <c:v>0.117952</c:v>
                </c:pt>
                <c:pt idx="232">
                  <c:v>0.11673600000000001</c:v>
                </c:pt>
                <c:pt idx="233">
                  <c:v>0.11552</c:v>
                </c:pt>
                <c:pt idx="234">
                  <c:v>0.11552</c:v>
                </c:pt>
                <c:pt idx="235">
                  <c:v>0.117952</c:v>
                </c:pt>
                <c:pt idx="236">
                  <c:v>0.11673600000000001</c:v>
                </c:pt>
                <c:pt idx="237">
                  <c:v>0.11673600000000001</c:v>
                </c:pt>
                <c:pt idx="238">
                  <c:v>0.117952</c:v>
                </c:pt>
                <c:pt idx="239">
                  <c:v>0.11673600000000001</c:v>
                </c:pt>
                <c:pt idx="240">
                  <c:v>0.11673600000000001</c:v>
                </c:pt>
                <c:pt idx="241">
                  <c:v>0.11552</c:v>
                </c:pt>
                <c:pt idx="242">
                  <c:v>0.11673600000000001</c:v>
                </c:pt>
                <c:pt idx="243">
                  <c:v>0.11673600000000001</c:v>
                </c:pt>
                <c:pt idx="244">
                  <c:v>0.117952</c:v>
                </c:pt>
                <c:pt idx="245">
                  <c:v>0.117952</c:v>
                </c:pt>
                <c:pt idx="246">
                  <c:v>0.117952</c:v>
                </c:pt>
                <c:pt idx="247">
                  <c:v>0.11673600000000001</c:v>
                </c:pt>
                <c:pt idx="248">
                  <c:v>0.11552</c:v>
                </c:pt>
                <c:pt idx="249">
                  <c:v>0.11552</c:v>
                </c:pt>
                <c:pt idx="250">
                  <c:v>0.117952</c:v>
                </c:pt>
                <c:pt idx="251">
                  <c:v>0.117952</c:v>
                </c:pt>
                <c:pt idx="252">
                  <c:v>0.117952</c:v>
                </c:pt>
                <c:pt idx="253">
                  <c:v>0.11673600000000001</c:v>
                </c:pt>
                <c:pt idx="254">
                  <c:v>0.117952</c:v>
                </c:pt>
                <c:pt idx="255">
                  <c:v>0.11673600000000001</c:v>
                </c:pt>
                <c:pt idx="256">
                  <c:v>0.11552</c:v>
                </c:pt>
                <c:pt idx="257">
                  <c:v>0.11673600000000001</c:v>
                </c:pt>
                <c:pt idx="258">
                  <c:v>0.117952</c:v>
                </c:pt>
                <c:pt idx="259">
                  <c:v>0.11673600000000001</c:v>
                </c:pt>
                <c:pt idx="260">
                  <c:v>0.11552</c:v>
                </c:pt>
                <c:pt idx="261">
                  <c:v>0.11552</c:v>
                </c:pt>
                <c:pt idx="262">
                  <c:v>0.11673600000000001</c:v>
                </c:pt>
                <c:pt idx="263">
                  <c:v>0.11673600000000001</c:v>
                </c:pt>
                <c:pt idx="264">
                  <c:v>0.117952</c:v>
                </c:pt>
                <c:pt idx="265">
                  <c:v>0.117952</c:v>
                </c:pt>
                <c:pt idx="266">
                  <c:v>0.11673600000000001</c:v>
                </c:pt>
                <c:pt idx="267">
                  <c:v>0.11673600000000001</c:v>
                </c:pt>
                <c:pt idx="268">
                  <c:v>0.11552</c:v>
                </c:pt>
                <c:pt idx="269">
                  <c:v>0.11673600000000001</c:v>
                </c:pt>
                <c:pt idx="270">
                  <c:v>0.117952</c:v>
                </c:pt>
                <c:pt idx="271">
                  <c:v>0.11673600000000001</c:v>
                </c:pt>
                <c:pt idx="272">
                  <c:v>0.117952</c:v>
                </c:pt>
                <c:pt idx="273">
                  <c:v>0.117952</c:v>
                </c:pt>
                <c:pt idx="274">
                  <c:v>0.117952</c:v>
                </c:pt>
                <c:pt idx="275">
                  <c:v>0.11552</c:v>
                </c:pt>
                <c:pt idx="276">
                  <c:v>0.11552</c:v>
                </c:pt>
                <c:pt idx="277">
                  <c:v>0.117952</c:v>
                </c:pt>
                <c:pt idx="278">
                  <c:v>0.117952</c:v>
                </c:pt>
                <c:pt idx="279">
                  <c:v>0.117952</c:v>
                </c:pt>
                <c:pt idx="280">
                  <c:v>0.117952</c:v>
                </c:pt>
                <c:pt idx="281">
                  <c:v>0.117952</c:v>
                </c:pt>
                <c:pt idx="282">
                  <c:v>0.11673600000000001</c:v>
                </c:pt>
                <c:pt idx="283">
                  <c:v>0.117952</c:v>
                </c:pt>
                <c:pt idx="284">
                  <c:v>0.119168</c:v>
                </c:pt>
                <c:pt idx="285">
                  <c:v>0.117952</c:v>
                </c:pt>
                <c:pt idx="286">
                  <c:v>0.11673600000000001</c:v>
                </c:pt>
                <c:pt idx="287">
                  <c:v>0.11673600000000001</c:v>
                </c:pt>
                <c:pt idx="288">
                  <c:v>0.11552</c:v>
                </c:pt>
                <c:pt idx="289">
                  <c:v>0.11552</c:v>
                </c:pt>
                <c:pt idx="290">
                  <c:v>0.11673600000000001</c:v>
                </c:pt>
                <c:pt idx="291">
                  <c:v>0.117952</c:v>
                </c:pt>
                <c:pt idx="292">
                  <c:v>0.117952</c:v>
                </c:pt>
                <c:pt idx="293">
                  <c:v>0.117952</c:v>
                </c:pt>
                <c:pt idx="294">
                  <c:v>0.11552</c:v>
                </c:pt>
                <c:pt idx="295">
                  <c:v>0.11552</c:v>
                </c:pt>
                <c:pt idx="296">
                  <c:v>0.11683200000000001</c:v>
                </c:pt>
                <c:pt idx="297">
                  <c:v>0.11552</c:v>
                </c:pt>
                <c:pt idx="298">
                  <c:v>0.11683200000000001</c:v>
                </c:pt>
                <c:pt idx="299">
                  <c:v>0.117952</c:v>
                </c:pt>
                <c:pt idx="300">
                  <c:v>0.117952</c:v>
                </c:pt>
                <c:pt idx="301">
                  <c:v>0.11673600000000001</c:v>
                </c:pt>
                <c:pt idx="302">
                  <c:v>0.115615</c:v>
                </c:pt>
                <c:pt idx="303">
                  <c:v>0.11552</c:v>
                </c:pt>
                <c:pt idx="304">
                  <c:v>0.11673600000000001</c:v>
                </c:pt>
                <c:pt idx="305">
                  <c:v>0.119168</c:v>
                </c:pt>
                <c:pt idx="306">
                  <c:v>0.117952</c:v>
                </c:pt>
                <c:pt idx="307">
                  <c:v>0.119168</c:v>
                </c:pt>
                <c:pt idx="308">
                  <c:v>0.117952</c:v>
                </c:pt>
                <c:pt idx="309">
                  <c:v>0.115615</c:v>
                </c:pt>
                <c:pt idx="310">
                  <c:v>0.117952</c:v>
                </c:pt>
                <c:pt idx="311">
                  <c:v>0.117952</c:v>
                </c:pt>
                <c:pt idx="312">
                  <c:v>0.117952</c:v>
                </c:pt>
                <c:pt idx="313">
                  <c:v>0.11673600000000001</c:v>
                </c:pt>
                <c:pt idx="314">
                  <c:v>0.11552</c:v>
                </c:pt>
                <c:pt idx="315">
                  <c:v>0.11673600000000001</c:v>
                </c:pt>
                <c:pt idx="316">
                  <c:v>0.11552</c:v>
                </c:pt>
                <c:pt idx="317">
                  <c:v>0.11673600000000001</c:v>
                </c:pt>
                <c:pt idx="318">
                  <c:v>0.117952</c:v>
                </c:pt>
                <c:pt idx="319">
                  <c:v>0.117952</c:v>
                </c:pt>
                <c:pt idx="320">
                  <c:v>0.117952</c:v>
                </c:pt>
                <c:pt idx="321">
                  <c:v>0.11552</c:v>
                </c:pt>
                <c:pt idx="322">
                  <c:v>0.11552</c:v>
                </c:pt>
                <c:pt idx="323">
                  <c:v>0.11673600000000001</c:v>
                </c:pt>
                <c:pt idx="324">
                  <c:v>0.11552</c:v>
                </c:pt>
                <c:pt idx="325">
                  <c:v>0.117952</c:v>
                </c:pt>
                <c:pt idx="326">
                  <c:v>0.119168</c:v>
                </c:pt>
                <c:pt idx="327">
                  <c:v>0.117952</c:v>
                </c:pt>
                <c:pt idx="328">
                  <c:v>0.11673600000000001</c:v>
                </c:pt>
                <c:pt idx="329">
                  <c:v>0.11552</c:v>
                </c:pt>
                <c:pt idx="330">
                  <c:v>0.11552</c:v>
                </c:pt>
                <c:pt idx="331">
                  <c:v>0.11673600000000001</c:v>
                </c:pt>
                <c:pt idx="332">
                  <c:v>0.117952</c:v>
                </c:pt>
                <c:pt idx="333">
                  <c:v>0.117952</c:v>
                </c:pt>
                <c:pt idx="334">
                  <c:v>0.11673600000000001</c:v>
                </c:pt>
                <c:pt idx="335">
                  <c:v>0.11552</c:v>
                </c:pt>
                <c:pt idx="336">
                  <c:v>0.11552</c:v>
                </c:pt>
                <c:pt idx="337">
                  <c:v>0.11673600000000001</c:v>
                </c:pt>
                <c:pt idx="338">
                  <c:v>0.119168</c:v>
                </c:pt>
                <c:pt idx="339">
                  <c:v>0.117952</c:v>
                </c:pt>
                <c:pt idx="340">
                  <c:v>0.11552</c:v>
                </c:pt>
                <c:pt idx="341">
                  <c:v>0.117952</c:v>
                </c:pt>
                <c:pt idx="342">
                  <c:v>0.11552</c:v>
                </c:pt>
                <c:pt idx="343">
                  <c:v>0.11552</c:v>
                </c:pt>
                <c:pt idx="344">
                  <c:v>0.11552</c:v>
                </c:pt>
                <c:pt idx="345">
                  <c:v>0.11673600000000001</c:v>
                </c:pt>
                <c:pt idx="346">
                  <c:v>0.117952</c:v>
                </c:pt>
                <c:pt idx="347">
                  <c:v>0.11673600000000001</c:v>
                </c:pt>
                <c:pt idx="348">
                  <c:v>0.11552</c:v>
                </c:pt>
                <c:pt idx="349">
                  <c:v>0.11552</c:v>
                </c:pt>
                <c:pt idx="350">
                  <c:v>0.11552</c:v>
                </c:pt>
                <c:pt idx="351">
                  <c:v>0.11552</c:v>
                </c:pt>
                <c:pt idx="352">
                  <c:v>0.11673600000000001</c:v>
                </c:pt>
                <c:pt idx="353">
                  <c:v>0.117952</c:v>
                </c:pt>
                <c:pt idx="354">
                  <c:v>0.117952</c:v>
                </c:pt>
                <c:pt idx="355">
                  <c:v>0.11673600000000001</c:v>
                </c:pt>
                <c:pt idx="356">
                  <c:v>0.11552</c:v>
                </c:pt>
                <c:pt idx="357">
                  <c:v>0.11552</c:v>
                </c:pt>
                <c:pt idx="358">
                  <c:v>0.11673600000000001</c:v>
                </c:pt>
                <c:pt idx="359">
                  <c:v>0.117952</c:v>
                </c:pt>
                <c:pt idx="360">
                  <c:v>0.117952</c:v>
                </c:pt>
                <c:pt idx="361">
                  <c:v>0.11673600000000001</c:v>
                </c:pt>
                <c:pt idx="362">
                  <c:v>0.11552</c:v>
                </c:pt>
                <c:pt idx="363">
                  <c:v>0.11552</c:v>
                </c:pt>
                <c:pt idx="364">
                  <c:v>0.11673600000000001</c:v>
                </c:pt>
                <c:pt idx="365">
                  <c:v>0.117952</c:v>
                </c:pt>
                <c:pt idx="366">
                  <c:v>0.117952</c:v>
                </c:pt>
                <c:pt idx="367">
                  <c:v>0.117952</c:v>
                </c:pt>
                <c:pt idx="368">
                  <c:v>0.117952</c:v>
                </c:pt>
                <c:pt idx="369">
                  <c:v>0.11673600000000001</c:v>
                </c:pt>
                <c:pt idx="370">
                  <c:v>0.11552</c:v>
                </c:pt>
                <c:pt idx="371">
                  <c:v>0.11552</c:v>
                </c:pt>
                <c:pt idx="372">
                  <c:v>0.117952</c:v>
                </c:pt>
                <c:pt idx="373">
                  <c:v>0.117952</c:v>
                </c:pt>
                <c:pt idx="374">
                  <c:v>0.117952</c:v>
                </c:pt>
                <c:pt idx="375">
                  <c:v>0.11673600000000001</c:v>
                </c:pt>
                <c:pt idx="376">
                  <c:v>0.11673600000000001</c:v>
                </c:pt>
                <c:pt idx="377">
                  <c:v>0.11552</c:v>
                </c:pt>
                <c:pt idx="378">
                  <c:v>0.11552</c:v>
                </c:pt>
                <c:pt idx="379">
                  <c:v>0.11673600000000001</c:v>
                </c:pt>
                <c:pt idx="380">
                  <c:v>0.117952</c:v>
                </c:pt>
                <c:pt idx="381">
                  <c:v>0.117952</c:v>
                </c:pt>
                <c:pt idx="382">
                  <c:v>0.11673600000000001</c:v>
                </c:pt>
                <c:pt idx="383">
                  <c:v>0.11673600000000001</c:v>
                </c:pt>
                <c:pt idx="384">
                  <c:v>0.1216</c:v>
                </c:pt>
                <c:pt idx="385">
                  <c:v>0.12281599999999999</c:v>
                </c:pt>
                <c:pt idx="386">
                  <c:v>0.11673600000000001</c:v>
                </c:pt>
                <c:pt idx="387">
                  <c:v>0.117952</c:v>
                </c:pt>
                <c:pt idx="388">
                  <c:v>0.11673600000000001</c:v>
                </c:pt>
                <c:pt idx="389">
                  <c:v>0.11673600000000001</c:v>
                </c:pt>
                <c:pt idx="390">
                  <c:v>0.11552</c:v>
                </c:pt>
                <c:pt idx="391">
                  <c:v>0.11673600000000001</c:v>
                </c:pt>
                <c:pt idx="392">
                  <c:v>0.11673600000000001</c:v>
                </c:pt>
                <c:pt idx="393">
                  <c:v>0.117952</c:v>
                </c:pt>
                <c:pt idx="394">
                  <c:v>0.117952</c:v>
                </c:pt>
                <c:pt idx="395">
                  <c:v>0.117952</c:v>
                </c:pt>
                <c:pt idx="396">
                  <c:v>0.11673600000000001</c:v>
                </c:pt>
                <c:pt idx="397">
                  <c:v>0.11552</c:v>
                </c:pt>
                <c:pt idx="398">
                  <c:v>0.11552</c:v>
                </c:pt>
                <c:pt idx="399">
                  <c:v>0.11673600000000001</c:v>
                </c:pt>
                <c:pt idx="400">
                  <c:v>0.117952</c:v>
                </c:pt>
                <c:pt idx="401">
                  <c:v>0.117952</c:v>
                </c:pt>
                <c:pt idx="402">
                  <c:v>0.11673600000000001</c:v>
                </c:pt>
                <c:pt idx="403">
                  <c:v>0.117952</c:v>
                </c:pt>
                <c:pt idx="404">
                  <c:v>0.11673600000000001</c:v>
                </c:pt>
                <c:pt idx="405">
                  <c:v>0.11552</c:v>
                </c:pt>
                <c:pt idx="406">
                  <c:v>0.11552</c:v>
                </c:pt>
                <c:pt idx="407">
                  <c:v>0.117952</c:v>
                </c:pt>
                <c:pt idx="408">
                  <c:v>0.117952</c:v>
                </c:pt>
                <c:pt idx="409">
                  <c:v>0.11552</c:v>
                </c:pt>
                <c:pt idx="410">
                  <c:v>0.117952</c:v>
                </c:pt>
                <c:pt idx="411">
                  <c:v>0.11552</c:v>
                </c:pt>
                <c:pt idx="412">
                  <c:v>0.11552</c:v>
                </c:pt>
                <c:pt idx="413">
                  <c:v>0.117952</c:v>
                </c:pt>
                <c:pt idx="414">
                  <c:v>0.117952</c:v>
                </c:pt>
                <c:pt idx="415">
                  <c:v>0.117952</c:v>
                </c:pt>
                <c:pt idx="416">
                  <c:v>0.11673600000000001</c:v>
                </c:pt>
                <c:pt idx="417">
                  <c:v>0.11552</c:v>
                </c:pt>
                <c:pt idx="418">
                  <c:v>0.11552</c:v>
                </c:pt>
                <c:pt idx="419">
                  <c:v>0.117952</c:v>
                </c:pt>
                <c:pt idx="420">
                  <c:v>0.11673600000000001</c:v>
                </c:pt>
                <c:pt idx="421">
                  <c:v>0.117952</c:v>
                </c:pt>
                <c:pt idx="422">
                  <c:v>0.117952</c:v>
                </c:pt>
                <c:pt idx="423">
                  <c:v>0.11673600000000001</c:v>
                </c:pt>
                <c:pt idx="424">
                  <c:v>0.11552</c:v>
                </c:pt>
                <c:pt idx="425">
                  <c:v>0.11552</c:v>
                </c:pt>
                <c:pt idx="426">
                  <c:v>0.11673600000000001</c:v>
                </c:pt>
                <c:pt idx="427">
                  <c:v>0.117952</c:v>
                </c:pt>
                <c:pt idx="428">
                  <c:v>0.118049</c:v>
                </c:pt>
                <c:pt idx="429">
                  <c:v>0.118049</c:v>
                </c:pt>
                <c:pt idx="430">
                  <c:v>0.117952</c:v>
                </c:pt>
                <c:pt idx="431">
                  <c:v>0.11673600000000001</c:v>
                </c:pt>
                <c:pt idx="432">
                  <c:v>0.11552</c:v>
                </c:pt>
                <c:pt idx="433">
                  <c:v>0.11673600000000001</c:v>
                </c:pt>
                <c:pt idx="434">
                  <c:v>0.117952</c:v>
                </c:pt>
                <c:pt idx="435">
                  <c:v>0.11673600000000001</c:v>
                </c:pt>
                <c:pt idx="436">
                  <c:v>0.11552</c:v>
                </c:pt>
                <c:pt idx="437">
                  <c:v>0.117952</c:v>
                </c:pt>
                <c:pt idx="438">
                  <c:v>0.11673600000000001</c:v>
                </c:pt>
                <c:pt idx="439">
                  <c:v>0.11552</c:v>
                </c:pt>
                <c:pt idx="440">
                  <c:v>0.11673600000000001</c:v>
                </c:pt>
                <c:pt idx="441">
                  <c:v>0.117952</c:v>
                </c:pt>
                <c:pt idx="442">
                  <c:v>0.117952</c:v>
                </c:pt>
                <c:pt idx="443">
                  <c:v>0.11673600000000001</c:v>
                </c:pt>
                <c:pt idx="444">
                  <c:v>0.11552</c:v>
                </c:pt>
                <c:pt idx="445">
                  <c:v>0.11552</c:v>
                </c:pt>
                <c:pt idx="446">
                  <c:v>0.117952</c:v>
                </c:pt>
                <c:pt idx="447">
                  <c:v>0.11673600000000001</c:v>
                </c:pt>
                <c:pt idx="448">
                  <c:v>0.117952</c:v>
                </c:pt>
                <c:pt idx="449">
                  <c:v>0.117952</c:v>
                </c:pt>
                <c:pt idx="450">
                  <c:v>0.117952</c:v>
                </c:pt>
                <c:pt idx="451">
                  <c:v>0.11552</c:v>
                </c:pt>
                <c:pt idx="452">
                  <c:v>0.11673600000000001</c:v>
                </c:pt>
                <c:pt idx="453">
                  <c:v>0.117952</c:v>
                </c:pt>
                <c:pt idx="454">
                  <c:v>0.117952</c:v>
                </c:pt>
                <c:pt idx="455">
                  <c:v>0.11673600000000001</c:v>
                </c:pt>
                <c:pt idx="456">
                  <c:v>0.118049</c:v>
                </c:pt>
                <c:pt idx="457">
                  <c:v>0.117952</c:v>
                </c:pt>
                <c:pt idx="458">
                  <c:v>0.11673600000000001</c:v>
                </c:pt>
                <c:pt idx="459">
                  <c:v>0.11552</c:v>
                </c:pt>
                <c:pt idx="460">
                  <c:v>0.117952</c:v>
                </c:pt>
                <c:pt idx="461">
                  <c:v>0.119168</c:v>
                </c:pt>
                <c:pt idx="462">
                  <c:v>0.11673600000000001</c:v>
                </c:pt>
                <c:pt idx="463">
                  <c:v>0.11673600000000001</c:v>
                </c:pt>
                <c:pt idx="464">
                  <c:v>0.11552</c:v>
                </c:pt>
                <c:pt idx="465">
                  <c:v>0.11552</c:v>
                </c:pt>
                <c:pt idx="466">
                  <c:v>0.11673600000000001</c:v>
                </c:pt>
                <c:pt idx="467">
                  <c:v>0.117952</c:v>
                </c:pt>
                <c:pt idx="468">
                  <c:v>0.119168</c:v>
                </c:pt>
                <c:pt idx="469">
                  <c:v>0.117952</c:v>
                </c:pt>
                <c:pt idx="470">
                  <c:v>0.11673600000000001</c:v>
                </c:pt>
                <c:pt idx="471">
                  <c:v>0.11683200000000001</c:v>
                </c:pt>
                <c:pt idx="472">
                  <c:v>0.11683200000000001</c:v>
                </c:pt>
                <c:pt idx="473">
                  <c:v>0.11673600000000001</c:v>
                </c:pt>
                <c:pt idx="474">
                  <c:v>0.117952</c:v>
                </c:pt>
                <c:pt idx="475">
                  <c:v>0.117952</c:v>
                </c:pt>
                <c:pt idx="476">
                  <c:v>0.117952</c:v>
                </c:pt>
                <c:pt idx="477">
                  <c:v>0.11673600000000001</c:v>
                </c:pt>
                <c:pt idx="478">
                  <c:v>0.11673600000000001</c:v>
                </c:pt>
                <c:pt idx="479">
                  <c:v>0.11552</c:v>
                </c:pt>
                <c:pt idx="480">
                  <c:v>0.11673600000000001</c:v>
                </c:pt>
                <c:pt idx="481">
                  <c:v>0.117952</c:v>
                </c:pt>
                <c:pt idx="482">
                  <c:v>0.117952</c:v>
                </c:pt>
                <c:pt idx="483">
                  <c:v>8.8694999999999996E-2</c:v>
                </c:pt>
                <c:pt idx="484">
                  <c:v>9.3554999999999999E-2</c:v>
                </c:pt>
                <c:pt idx="485">
                  <c:v>9.3554999999999999E-2</c:v>
                </c:pt>
                <c:pt idx="486">
                  <c:v>0.104576</c:v>
                </c:pt>
                <c:pt idx="487">
                  <c:v>8.5050000000000001E-2</c:v>
                </c:pt>
                <c:pt idx="488">
                  <c:v>8.7480000000000002E-2</c:v>
                </c:pt>
                <c:pt idx="489">
                  <c:v>8.8694999999999996E-2</c:v>
                </c:pt>
                <c:pt idx="490">
                  <c:v>8.6264999999999994E-2</c:v>
                </c:pt>
                <c:pt idx="491">
                  <c:v>8.5050000000000001E-2</c:v>
                </c:pt>
                <c:pt idx="492">
                  <c:v>8.3835000000000007E-2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file2.txt!$H$1</c:f>
              <c:strCache>
                <c:ptCount val="1"/>
                <c:pt idx="0">
                  <c:v>GPU</c:v>
                </c:pt>
              </c:strCache>
            </c:strRef>
          </c:tx>
          <c:spPr>
            <a:ln w="38100">
              <a:solidFill>
                <a:srgbClr val="666699"/>
              </a:solidFill>
              <a:prstDash val="solid"/>
            </a:ln>
          </c:spPr>
          <c:marker>
            <c:symbol val="none"/>
          </c:marker>
          <c:val>
            <c:numRef>
              <c:f>file2.txt!$H$2:$H$494</c:f>
              <c:numCache>
                <c:formatCode>General</c:formatCode>
                <c:ptCount val="493"/>
                <c:pt idx="0">
                  <c:v>2.3700000000000001E-3</c:v>
                </c:pt>
                <c:pt idx="1">
                  <c:v>2.3700000000000001E-3</c:v>
                </c:pt>
                <c:pt idx="2">
                  <c:v>2.3700000000000001E-3</c:v>
                </c:pt>
                <c:pt idx="3">
                  <c:v>3.7824000000000003E-2</c:v>
                </c:pt>
                <c:pt idx="4">
                  <c:v>7.11E-3</c:v>
                </c:pt>
                <c:pt idx="5">
                  <c:v>0.23246</c:v>
                </c:pt>
                <c:pt idx="6">
                  <c:v>0.15878999999999999</c:v>
                </c:pt>
                <c:pt idx="7">
                  <c:v>0.119016</c:v>
                </c:pt>
                <c:pt idx="8">
                  <c:v>3.0020000000000002E-2</c:v>
                </c:pt>
                <c:pt idx="9">
                  <c:v>3.95E-2</c:v>
                </c:pt>
                <c:pt idx="10">
                  <c:v>2.3700000000000001E-3</c:v>
                </c:pt>
                <c:pt idx="11">
                  <c:v>2.3700000000000001E-3</c:v>
                </c:pt>
                <c:pt idx="12">
                  <c:v>1.5800000000000002E-2</c:v>
                </c:pt>
                <c:pt idx="13">
                  <c:v>0.29669899999999999</c:v>
                </c:pt>
                <c:pt idx="14">
                  <c:v>2.3700000000000001E-3</c:v>
                </c:pt>
                <c:pt idx="15">
                  <c:v>2.3700000000000001E-3</c:v>
                </c:pt>
                <c:pt idx="16">
                  <c:v>2.3700000000000001E-3</c:v>
                </c:pt>
                <c:pt idx="17">
                  <c:v>2.3730000000000001E-3</c:v>
                </c:pt>
                <c:pt idx="18">
                  <c:v>2.3700000000000001E-3</c:v>
                </c:pt>
                <c:pt idx="19">
                  <c:v>2.3700000000000001E-3</c:v>
                </c:pt>
                <c:pt idx="20">
                  <c:v>2.3700000000000001E-3</c:v>
                </c:pt>
                <c:pt idx="21">
                  <c:v>2.3700000000000001E-3</c:v>
                </c:pt>
                <c:pt idx="22">
                  <c:v>2.3700000000000001E-3</c:v>
                </c:pt>
                <c:pt idx="23">
                  <c:v>2.3700000000000001E-3</c:v>
                </c:pt>
                <c:pt idx="24">
                  <c:v>2.3700000000000001E-3</c:v>
                </c:pt>
                <c:pt idx="25">
                  <c:v>2.3700000000000001E-3</c:v>
                </c:pt>
                <c:pt idx="26">
                  <c:v>2.3700000000000001E-3</c:v>
                </c:pt>
                <c:pt idx="27">
                  <c:v>2.3700000000000001E-3</c:v>
                </c:pt>
                <c:pt idx="28">
                  <c:v>2.3700000000000001E-3</c:v>
                </c:pt>
                <c:pt idx="29">
                  <c:v>2.3700000000000001E-3</c:v>
                </c:pt>
                <c:pt idx="30">
                  <c:v>2.3700000000000001E-3</c:v>
                </c:pt>
                <c:pt idx="31">
                  <c:v>2.3730000000000001E-3</c:v>
                </c:pt>
                <c:pt idx="32">
                  <c:v>2.3700000000000001E-3</c:v>
                </c:pt>
                <c:pt idx="33">
                  <c:v>2.3730000000000001E-3</c:v>
                </c:pt>
                <c:pt idx="34">
                  <c:v>2.3700000000000001E-3</c:v>
                </c:pt>
                <c:pt idx="35">
                  <c:v>2.3730000000000001E-3</c:v>
                </c:pt>
                <c:pt idx="36">
                  <c:v>2.3700000000000001E-3</c:v>
                </c:pt>
                <c:pt idx="37">
                  <c:v>3.1640000000000001E-3</c:v>
                </c:pt>
                <c:pt idx="38">
                  <c:v>2.3730000000000001E-3</c:v>
                </c:pt>
                <c:pt idx="39">
                  <c:v>2.3730000000000001E-3</c:v>
                </c:pt>
                <c:pt idx="40">
                  <c:v>2.3700000000000001E-3</c:v>
                </c:pt>
                <c:pt idx="41">
                  <c:v>3.16E-3</c:v>
                </c:pt>
                <c:pt idx="42">
                  <c:v>2.3730000000000001E-3</c:v>
                </c:pt>
                <c:pt idx="43">
                  <c:v>2.3730000000000001E-3</c:v>
                </c:pt>
                <c:pt idx="44">
                  <c:v>2.3730000000000001E-3</c:v>
                </c:pt>
                <c:pt idx="45">
                  <c:v>2.3700000000000001E-3</c:v>
                </c:pt>
                <c:pt idx="46">
                  <c:v>3.1640000000000001E-3</c:v>
                </c:pt>
                <c:pt idx="47">
                  <c:v>3.16E-3</c:v>
                </c:pt>
                <c:pt idx="48">
                  <c:v>2.3700000000000001E-3</c:v>
                </c:pt>
                <c:pt idx="49">
                  <c:v>2.3700000000000001E-3</c:v>
                </c:pt>
                <c:pt idx="50">
                  <c:v>2.3700000000000001E-3</c:v>
                </c:pt>
                <c:pt idx="51">
                  <c:v>2.3700000000000001E-3</c:v>
                </c:pt>
                <c:pt idx="52">
                  <c:v>2.3700000000000001E-3</c:v>
                </c:pt>
                <c:pt idx="53">
                  <c:v>2.3700000000000001E-3</c:v>
                </c:pt>
                <c:pt idx="54">
                  <c:v>2.3700000000000001E-3</c:v>
                </c:pt>
                <c:pt idx="55">
                  <c:v>2.3700000000000001E-3</c:v>
                </c:pt>
                <c:pt idx="56">
                  <c:v>2.3700000000000001E-3</c:v>
                </c:pt>
                <c:pt idx="57">
                  <c:v>2.3730000000000001E-3</c:v>
                </c:pt>
                <c:pt idx="58">
                  <c:v>2.3700000000000001E-3</c:v>
                </c:pt>
                <c:pt idx="59">
                  <c:v>2.3730000000000001E-3</c:v>
                </c:pt>
                <c:pt idx="60">
                  <c:v>2.3730000000000001E-3</c:v>
                </c:pt>
                <c:pt idx="61">
                  <c:v>2.3700000000000001E-3</c:v>
                </c:pt>
                <c:pt idx="62">
                  <c:v>2.3700000000000001E-3</c:v>
                </c:pt>
                <c:pt idx="63">
                  <c:v>2.3730000000000001E-3</c:v>
                </c:pt>
                <c:pt idx="64">
                  <c:v>2.3730000000000001E-3</c:v>
                </c:pt>
                <c:pt idx="65">
                  <c:v>2.3730000000000001E-3</c:v>
                </c:pt>
                <c:pt idx="66">
                  <c:v>2.3700000000000001E-3</c:v>
                </c:pt>
                <c:pt idx="67">
                  <c:v>2.3730000000000001E-3</c:v>
                </c:pt>
                <c:pt idx="68">
                  <c:v>2.3730000000000001E-3</c:v>
                </c:pt>
                <c:pt idx="69">
                  <c:v>2.3730000000000001E-3</c:v>
                </c:pt>
                <c:pt idx="70">
                  <c:v>2.3730000000000001E-3</c:v>
                </c:pt>
                <c:pt idx="71">
                  <c:v>2.3730000000000001E-3</c:v>
                </c:pt>
                <c:pt idx="72">
                  <c:v>2.3730000000000001E-3</c:v>
                </c:pt>
                <c:pt idx="73">
                  <c:v>2.3730000000000001E-3</c:v>
                </c:pt>
                <c:pt idx="74">
                  <c:v>3.1640000000000001E-3</c:v>
                </c:pt>
                <c:pt idx="75">
                  <c:v>2.3730000000000001E-3</c:v>
                </c:pt>
                <c:pt idx="76">
                  <c:v>2.3730000000000001E-3</c:v>
                </c:pt>
                <c:pt idx="77">
                  <c:v>2.3730000000000001E-3</c:v>
                </c:pt>
                <c:pt idx="78">
                  <c:v>2.3730000000000001E-3</c:v>
                </c:pt>
                <c:pt idx="79">
                  <c:v>2.3730000000000001E-3</c:v>
                </c:pt>
                <c:pt idx="80">
                  <c:v>2.3730000000000001E-3</c:v>
                </c:pt>
                <c:pt idx="81">
                  <c:v>3.1640000000000001E-3</c:v>
                </c:pt>
                <c:pt idx="82">
                  <c:v>3.1640000000000001E-3</c:v>
                </c:pt>
                <c:pt idx="83">
                  <c:v>2.3730000000000001E-3</c:v>
                </c:pt>
                <c:pt idx="84">
                  <c:v>3.1640000000000001E-3</c:v>
                </c:pt>
                <c:pt idx="85">
                  <c:v>2.3730000000000001E-3</c:v>
                </c:pt>
                <c:pt idx="86">
                  <c:v>2.3700000000000001E-3</c:v>
                </c:pt>
                <c:pt idx="87">
                  <c:v>3.1640000000000001E-3</c:v>
                </c:pt>
                <c:pt idx="88">
                  <c:v>2.3730000000000001E-3</c:v>
                </c:pt>
                <c:pt idx="89">
                  <c:v>2.3730000000000001E-3</c:v>
                </c:pt>
                <c:pt idx="90">
                  <c:v>3.1640000000000001E-3</c:v>
                </c:pt>
                <c:pt idx="91">
                  <c:v>3.1640000000000001E-3</c:v>
                </c:pt>
                <c:pt idx="92">
                  <c:v>3.16E-3</c:v>
                </c:pt>
                <c:pt idx="93">
                  <c:v>2.3730000000000001E-3</c:v>
                </c:pt>
                <c:pt idx="94">
                  <c:v>2.3700000000000001E-3</c:v>
                </c:pt>
                <c:pt idx="95">
                  <c:v>3.1640000000000001E-3</c:v>
                </c:pt>
                <c:pt idx="96">
                  <c:v>3.1640000000000001E-3</c:v>
                </c:pt>
                <c:pt idx="97">
                  <c:v>3.1640000000000001E-3</c:v>
                </c:pt>
                <c:pt idx="98">
                  <c:v>2.3730000000000001E-3</c:v>
                </c:pt>
                <c:pt idx="99">
                  <c:v>3.1640000000000001E-3</c:v>
                </c:pt>
                <c:pt idx="100">
                  <c:v>3.1640000000000001E-3</c:v>
                </c:pt>
                <c:pt idx="101">
                  <c:v>3.1640000000000001E-3</c:v>
                </c:pt>
                <c:pt idx="102">
                  <c:v>2.3730000000000001E-3</c:v>
                </c:pt>
                <c:pt idx="103">
                  <c:v>3.1640000000000001E-3</c:v>
                </c:pt>
                <c:pt idx="104">
                  <c:v>3.16E-3</c:v>
                </c:pt>
                <c:pt idx="105">
                  <c:v>3.16E-3</c:v>
                </c:pt>
                <c:pt idx="106">
                  <c:v>2.3700000000000001E-3</c:v>
                </c:pt>
                <c:pt idx="107">
                  <c:v>2.3700000000000001E-3</c:v>
                </c:pt>
                <c:pt idx="108">
                  <c:v>2.3700000000000001E-3</c:v>
                </c:pt>
                <c:pt idx="109">
                  <c:v>2.3730000000000001E-3</c:v>
                </c:pt>
                <c:pt idx="110">
                  <c:v>3.16E-3</c:v>
                </c:pt>
                <c:pt idx="111">
                  <c:v>3.1640000000000001E-3</c:v>
                </c:pt>
                <c:pt idx="112">
                  <c:v>3.1640000000000001E-3</c:v>
                </c:pt>
                <c:pt idx="113">
                  <c:v>3.16E-3</c:v>
                </c:pt>
                <c:pt idx="114">
                  <c:v>3.16E-3</c:v>
                </c:pt>
                <c:pt idx="115">
                  <c:v>3.16E-3</c:v>
                </c:pt>
                <c:pt idx="116">
                  <c:v>3.16E-3</c:v>
                </c:pt>
                <c:pt idx="117">
                  <c:v>3.16E-3</c:v>
                </c:pt>
                <c:pt idx="118">
                  <c:v>3.16E-3</c:v>
                </c:pt>
                <c:pt idx="119">
                  <c:v>3.16E-3</c:v>
                </c:pt>
                <c:pt idx="120">
                  <c:v>3.16E-3</c:v>
                </c:pt>
                <c:pt idx="121">
                  <c:v>2.3700000000000001E-3</c:v>
                </c:pt>
                <c:pt idx="122">
                  <c:v>3.16E-3</c:v>
                </c:pt>
                <c:pt idx="123">
                  <c:v>3.16E-3</c:v>
                </c:pt>
                <c:pt idx="124">
                  <c:v>3.16E-3</c:v>
                </c:pt>
                <c:pt idx="125">
                  <c:v>3.16E-3</c:v>
                </c:pt>
                <c:pt idx="126">
                  <c:v>3.1640000000000001E-3</c:v>
                </c:pt>
                <c:pt idx="127">
                  <c:v>3.1640000000000001E-3</c:v>
                </c:pt>
                <c:pt idx="128">
                  <c:v>3.16E-3</c:v>
                </c:pt>
                <c:pt idx="129">
                  <c:v>3.16E-3</c:v>
                </c:pt>
                <c:pt idx="130">
                  <c:v>3.16E-3</c:v>
                </c:pt>
                <c:pt idx="131">
                  <c:v>3.1640000000000001E-3</c:v>
                </c:pt>
                <c:pt idx="132">
                  <c:v>3.1640000000000001E-3</c:v>
                </c:pt>
                <c:pt idx="133">
                  <c:v>3.1640000000000001E-3</c:v>
                </c:pt>
                <c:pt idx="134">
                  <c:v>3.1640000000000001E-3</c:v>
                </c:pt>
                <c:pt idx="135">
                  <c:v>3.1640000000000001E-3</c:v>
                </c:pt>
                <c:pt idx="136">
                  <c:v>3.1640000000000001E-3</c:v>
                </c:pt>
                <c:pt idx="137">
                  <c:v>3.1640000000000001E-3</c:v>
                </c:pt>
                <c:pt idx="138">
                  <c:v>3.1640000000000001E-3</c:v>
                </c:pt>
                <c:pt idx="139">
                  <c:v>3.1640000000000001E-3</c:v>
                </c:pt>
                <c:pt idx="140">
                  <c:v>3.1640000000000001E-3</c:v>
                </c:pt>
                <c:pt idx="141">
                  <c:v>3.1640000000000001E-3</c:v>
                </c:pt>
                <c:pt idx="142">
                  <c:v>3.1640000000000001E-3</c:v>
                </c:pt>
                <c:pt idx="143">
                  <c:v>3.16E-3</c:v>
                </c:pt>
                <c:pt idx="144">
                  <c:v>3.16E-3</c:v>
                </c:pt>
                <c:pt idx="145">
                  <c:v>3.16E-3</c:v>
                </c:pt>
                <c:pt idx="146">
                  <c:v>3.16E-3</c:v>
                </c:pt>
                <c:pt idx="147">
                  <c:v>3.16E-3</c:v>
                </c:pt>
                <c:pt idx="148">
                  <c:v>3.16E-3</c:v>
                </c:pt>
                <c:pt idx="149">
                  <c:v>3.16E-3</c:v>
                </c:pt>
                <c:pt idx="150">
                  <c:v>3.1640000000000001E-3</c:v>
                </c:pt>
                <c:pt idx="151">
                  <c:v>3.1640000000000001E-3</c:v>
                </c:pt>
                <c:pt idx="152">
                  <c:v>3.16E-3</c:v>
                </c:pt>
                <c:pt idx="153">
                  <c:v>3.1640000000000001E-3</c:v>
                </c:pt>
                <c:pt idx="154">
                  <c:v>3.1640000000000001E-3</c:v>
                </c:pt>
                <c:pt idx="155">
                  <c:v>3.1640000000000001E-3</c:v>
                </c:pt>
                <c:pt idx="156">
                  <c:v>3.1640000000000001E-3</c:v>
                </c:pt>
                <c:pt idx="157">
                  <c:v>3.1640000000000001E-3</c:v>
                </c:pt>
                <c:pt idx="158">
                  <c:v>3.16E-3</c:v>
                </c:pt>
                <c:pt idx="159">
                  <c:v>3.16E-3</c:v>
                </c:pt>
                <c:pt idx="160">
                  <c:v>2.4521000000000001E-2</c:v>
                </c:pt>
                <c:pt idx="161">
                  <c:v>3.16E-3</c:v>
                </c:pt>
                <c:pt idx="162">
                  <c:v>3.1640000000000001E-3</c:v>
                </c:pt>
                <c:pt idx="163">
                  <c:v>3.1640000000000001E-3</c:v>
                </c:pt>
                <c:pt idx="164">
                  <c:v>3.1640000000000001E-3</c:v>
                </c:pt>
                <c:pt idx="165">
                  <c:v>3.1640000000000001E-3</c:v>
                </c:pt>
                <c:pt idx="166">
                  <c:v>3.16E-3</c:v>
                </c:pt>
                <c:pt idx="167">
                  <c:v>2.3730000000000001E-3</c:v>
                </c:pt>
                <c:pt idx="168">
                  <c:v>2.3730000000000001E-3</c:v>
                </c:pt>
                <c:pt idx="169">
                  <c:v>2.3730000000000001E-3</c:v>
                </c:pt>
                <c:pt idx="170">
                  <c:v>2.3730000000000001E-3</c:v>
                </c:pt>
                <c:pt idx="171">
                  <c:v>2.3730000000000001E-3</c:v>
                </c:pt>
                <c:pt idx="172">
                  <c:v>2.3730000000000001E-3</c:v>
                </c:pt>
                <c:pt idx="173">
                  <c:v>2.3730000000000001E-3</c:v>
                </c:pt>
                <c:pt idx="174">
                  <c:v>2.3700000000000001E-3</c:v>
                </c:pt>
                <c:pt idx="175">
                  <c:v>2.3730000000000001E-3</c:v>
                </c:pt>
                <c:pt idx="176">
                  <c:v>2.3730000000000001E-3</c:v>
                </c:pt>
                <c:pt idx="177">
                  <c:v>2.3730000000000001E-3</c:v>
                </c:pt>
                <c:pt idx="178">
                  <c:v>2.3730000000000001E-3</c:v>
                </c:pt>
                <c:pt idx="179">
                  <c:v>2.3730000000000001E-3</c:v>
                </c:pt>
                <c:pt idx="180">
                  <c:v>2.3730000000000001E-3</c:v>
                </c:pt>
                <c:pt idx="181">
                  <c:v>2.3730000000000001E-3</c:v>
                </c:pt>
                <c:pt idx="182">
                  <c:v>2.3730000000000001E-3</c:v>
                </c:pt>
                <c:pt idx="183">
                  <c:v>2.3730000000000001E-3</c:v>
                </c:pt>
                <c:pt idx="184">
                  <c:v>2.3700000000000001E-3</c:v>
                </c:pt>
                <c:pt idx="185">
                  <c:v>2.3730000000000001E-3</c:v>
                </c:pt>
                <c:pt idx="186">
                  <c:v>2.3730000000000001E-3</c:v>
                </c:pt>
                <c:pt idx="187">
                  <c:v>2.3700000000000001E-3</c:v>
                </c:pt>
                <c:pt idx="188">
                  <c:v>2.3730000000000001E-3</c:v>
                </c:pt>
                <c:pt idx="189">
                  <c:v>2.3730000000000001E-3</c:v>
                </c:pt>
                <c:pt idx="190">
                  <c:v>2.3730000000000001E-3</c:v>
                </c:pt>
                <c:pt idx="191">
                  <c:v>2.3700000000000001E-3</c:v>
                </c:pt>
                <c:pt idx="192">
                  <c:v>2.3730000000000001E-3</c:v>
                </c:pt>
                <c:pt idx="193">
                  <c:v>2.3730000000000001E-3</c:v>
                </c:pt>
                <c:pt idx="194">
                  <c:v>2.3730000000000001E-3</c:v>
                </c:pt>
                <c:pt idx="195">
                  <c:v>2.3730000000000001E-3</c:v>
                </c:pt>
                <c:pt idx="196">
                  <c:v>2.3700000000000001E-3</c:v>
                </c:pt>
                <c:pt idx="197">
                  <c:v>2.3700000000000001E-3</c:v>
                </c:pt>
                <c:pt idx="198">
                  <c:v>2.3700000000000001E-3</c:v>
                </c:pt>
                <c:pt idx="199">
                  <c:v>2.3700000000000001E-3</c:v>
                </c:pt>
                <c:pt idx="200">
                  <c:v>2.3700000000000001E-3</c:v>
                </c:pt>
                <c:pt idx="201">
                  <c:v>2.3700000000000001E-3</c:v>
                </c:pt>
                <c:pt idx="202">
                  <c:v>2.3700000000000001E-3</c:v>
                </c:pt>
                <c:pt idx="203">
                  <c:v>2.3700000000000001E-3</c:v>
                </c:pt>
                <c:pt idx="204">
                  <c:v>2.3700000000000001E-3</c:v>
                </c:pt>
                <c:pt idx="205">
                  <c:v>2.3700000000000001E-3</c:v>
                </c:pt>
                <c:pt idx="206">
                  <c:v>2.3700000000000001E-3</c:v>
                </c:pt>
                <c:pt idx="207">
                  <c:v>2.3700000000000001E-3</c:v>
                </c:pt>
                <c:pt idx="208">
                  <c:v>2.3700000000000001E-3</c:v>
                </c:pt>
                <c:pt idx="209">
                  <c:v>2.3700000000000001E-3</c:v>
                </c:pt>
                <c:pt idx="210">
                  <c:v>2.3700000000000001E-3</c:v>
                </c:pt>
                <c:pt idx="211">
                  <c:v>2.3700000000000001E-3</c:v>
                </c:pt>
                <c:pt idx="212">
                  <c:v>2.3730000000000001E-3</c:v>
                </c:pt>
                <c:pt idx="213">
                  <c:v>2.3700000000000001E-3</c:v>
                </c:pt>
                <c:pt idx="214">
                  <c:v>2.3700000000000001E-3</c:v>
                </c:pt>
                <c:pt idx="215">
                  <c:v>2.3700000000000001E-3</c:v>
                </c:pt>
                <c:pt idx="216">
                  <c:v>2.3700000000000001E-3</c:v>
                </c:pt>
                <c:pt idx="217">
                  <c:v>2.3700000000000001E-3</c:v>
                </c:pt>
                <c:pt idx="218">
                  <c:v>2.3730000000000001E-3</c:v>
                </c:pt>
                <c:pt idx="219">
                  <c:v>2.3700000000000001E-3</c:v>
                </c:pt>
                <c:pt idx="220">
                  <c:v>2.3700000000000001E-3</c:v>
                </c:pt>
                <c:pt idx="221">
                  <c:v>2.3700000000000001E-3</c:v>
                </c:pt>
                <c:pt idx="222">
                  <c:v>2.3700000000000001E-3</c:v>
                </c:pt>
                <c:pt idx="223">
                  <c:v>2.3700000000000001E-3</c:v>
                </c:pt>
                <c:pt idx="224">
                  <c:v>2.3700000000000001E-3</c:v>
                </c:pt>
                <c:pt idx="225">
                  <c:v>2.3730000000000001E-3</c:v>
                </c:pt>
                <c:pt idx="226">
                  <c:v>2.3700000000000001E-3</c:v>
                </c:pt>
                <c:pt idx="227">
                  <c:v>2.3700000000000001E-3</c:v>
                </c:pt>
                <c:pt idx="228">
                  <c:v>2.3700000000000001E-3</c:v>
                </c:pt>
                <c:pt idx="229">
                  <c:v>2.3700000000000001E-3</c:v>
                </c:pt>
                <c:pt idx="230">
                  <c:v>2.3700000000000001E-3</c:v>
                </c:pt>
                <c:pt idx="231">
                  <c:v>2.3700000000000001E-3</c:v>
                </c:pt>
                <c:pt idx="232">
                  <c:v>2.3700000000000001E-3</c:v>
                </c:pt>
                <c:pt idx="233">
                  <c:v>2.3700000000000001E-3</c:v>
                </c:pt>
                <c:pt idx="234">
                  <c:v>2.3700000000000001E-3</c:v>
                </c:pt>
                <c:pt idx="235">
                  <c:v>2.3700000000000001E-3</c:v>
                </c:pt>
                <c:pt idx="236">
                  <c:v>2.3700000000000001E-3</c:v>
                </c:pt>
                <c:pt idx="237">
                  <c:v>2.3730000000000001E-3</c:v>
                </c:pt>
                <c:pt idx="238">
                  <c:v>2.3700000000000001E-3</c:v>
                </c:pt>
                <c:pt idx="239">
                  <c:v>2.3730000000000001E-3</c:v>
                </c:pt>
                <c:pt idx="240">
                  <c:v>2.3700000000000001E-3</c:v>
                </c:pt>
                <c:pt idx="241">
                  <c:v>2.3700000000000001E-3</c:v>
                </c:pt>
                <c:pt idx="242">
                  <c:v>2.3700000000000001E-3</c:v>
                </c:pt>
                <c:pt idx="243">
                  <c:v>2.3700000000000001E-3</c:v>
                </c:pt>
                <c:pt idx="244">
                  <c:v>2.3730000000000001E-3</c:v>
                </c:pt>
                <c:pt idx="245">
                  <c:v>2.3730000000000001E-3</c:v>
                </c:pt>
                <c:pt idx="246">
                  <c:v>2.3700000000000001E-3</c:v>
                </c:pt>
                <c:pt idx="247">
                  <c:v>2.3700000000000001E-3</c:v>
                </c:pt>
                <c:pt idx="248">
                  <c:v>2.3700000000000001E-3</c:v>
                </c:pt>
                <c:pt idx="249">
                  <c:v>2.3730000000000001E-3</c:v>
                </c:pt>
                <c:pt idx="250">
                  <c:v>2.3730000000000001E-3</c:v>
                </c:pt>
                <c:pt idx="251">
                  <c:v>2.3700000000000001E-3</c:v>
                </c:pt>
                <c:pt idx="252">
                  <c:v>2.3700000000000001E-3</c:v>
                </c:pt>
                <c:pt idx="253">
                  <c:v>2.3730000000000001E-3</c:v>
                </c:pt>
                <c:pt idx="254">
                  <c:v>2.3730000000000001E-3</c:v>
                </c:pt>
                <c:pt idx="255">
                  <c:v>2.3700000000000001E-3</c:v>
                </c:pt>
                <c:pt idx="256">
                  <c:v>2.3700000000000001E-3</c:v>
                </c:pt>
                <c:pt idx="257">
                  <c:v>2.3700000000000001E-3</c:v>
                </c:pt>
                <c:pt idx="258">
                  <c:v>2.3700000000000001E-3</c:v>
                </c:pt>
                <c:pt idx="259">
                  <c:v>2.3700000000000001E-3</c:v>
                </c:pt>
                <c:pt idx="260">
                  <c:v>2.3700000000000001E-3</c:v>
                </c:pt>
                <c:pt idx="261">
                  <c:v>3.1640000000000001E-3</c:v>
                </c:pt>
                <c:pt idx="262">
                  <c:v>2.3730000000000001E-3</c:v>
                </c:pt>
                <c:pt idx="263">
                  <c:v>2.3730000000000001E-3</c:v>
                </c:pt>
                <c:pt idx="264">
                  <c:v>2.3730000000000001E-3</c:v>
                </c:pt>
                <c:pt idx="265">
                  <c:v>2.3730000000000001E-3</c:v>
                </c:pt>
                <c:pt idx="266">
                  <c:v>2.3730000000000001E-3</c:v>
                </c:pt>
                <c:pt idx="267">
                  <c:v>2.3700000000000001E-3</c:v>
                </c:pt>
                <c:pt idx="268">
                  <c:v>3.16E-3</c:v>
                </c:pt>
                <c:pt idx="269">
                  <c:v>2.3700000000000001E-3</c:v>
                </c:pt>
                <c:pt idx="270">
                  <c:v>2.3730000000000001E-3</c:v>
                </c:pt>
                <c:pt idx="271">
                  <c:v>2.3730000000000001E-3</c:v>
                </c:pt>
                <c:pt idx="272">
                  <c:v>2.3700000000000001E-3</c:v>
                </c:pt>
                <c:pt idx="273">
                  <c:v>2.3700000000000001E-3</c:v>
                </c:pt>
                <c:pt idx="274">
                  <c:v>3.1640000000000001E-3</c:v>
                </c:pt>
                <c:pt idx="275">
                  <c:v>3.1640000000000001E-3</c:v>
                </c:pt>
                <c:pt idx="276">
                  <c:v>2.3730000000000001E-3</c:v>
                </c:pt>
                <c:pt idx="277">
                  <c:v>2.3730000000000001E-3</c:v>
                </c:pt>
                <c:pt idx="278">
                  <c:v>2.3700000000000001E-3</c:v>
                </c:pt>
                <c:pt idx="279">
                  <c:v>2.3700000000000001E-3</c:v>
                </c:pt>
                <c:pt idx="280">
                  <c:v>2.3700000000000001E-3</c:v>
                </c:pt>
                <c:pt idx="281">
                  <c:v>2.3700000000000001E-3</c:v>
                </c:pt>
                <c:pt idx="282">
                  <c:v>3.16E-3</c:v>
                </c:pt>
                <c:pt idx="283">
                  <c:v>2.3730000000000001E-3</c:v>
                </c:pt>
                <c:pt idx="284">
                  <c:v>2.3700000000000001E-3</c:v>
                </c:pt>
                <c:pt idx="285">
                  <c:v>3.16E-3</c:v>
                </c:pt>
                <c:pt idx="286">
                  <c:v>3.1640000000000001E-3</c:v>
                </c:pt>
                <c:pt idx="287">
                  <c:v>2.3700000000000001E-3</c:v>
                </c:pt>
                <c:pt idx="288">
                  <c:v>3.16E-3</c:v>
                </c:pt>
                <c:pt idx="289">
                  <c:v>2.3700000000000001E-3</c:v>
                </c:pt>
                <c:pt idx="290">
                  <c:v>2.3700000000000001E-3</c:v>
                </c:pt>
                <c:pt idx="291">
                  <c:v>3.16E-3</c:v>
                </c:pt>
                <c:pt idx="292">
                  <c:v>3.16E-3</c:v>
                </c:pt>
                <c:pt idx="293">
                  <c:v>3.16E-3</c:v>
                </c:pt>
                <c:pt idx="294">
                  <c:v>3.16E-3</c:v>
                </c:pt>
                <c:pt idx="295">
                  <c:v>3.16E-3</c:v>
                </c:pt>
                <c:pt idx="296">
                  <c:v>2.3700000000000001E-3</c:v>
                </c:pt>
                <c:pt idx="297">
                  <c:v>3.16E-3</c:v>
                </c:pt>
                <c:pt idx="298">
                  <c:v>2.3700000000000001E-3</c:v>
                </c:pt>
                <c:pt idx="299">
                  <c:v>2.3700000000000001E-3</c:v>
                </c:pt>
                <c:pt idx="300">
                  <c:v>3.16E-3</c:v>
                </c:pt>
                <c:pt idx="301">
                  <c:v>3.16E-3</c:v>
                </c:pt>
                <c:pt idx="302">
                  <c:v>3.16E-3</c:v>
                </c:pt>
                <c:pt idx="303">
                  <c:v>3.16E-3</c:v>
                </c:pt>
                <c:pt idx="304">
                  <c:v>3.16E-3</c:v>
                </c:pt>
                <c:pt idx="305">
                  <c:v>3.16E-3</c:v>
                </c:pt>
                <c:pt idx="306">
                  <c:v>3.16E-3</c:v>
                </c:pt>
                <c:pt idx="307">
                  <c:v>3.16E-3</c:v>
                </c:pt>
                <c:pt idx="308">
                  <c:v>2.3700000000000001E-3</c:v>
                </c:pt>
                <c:pt idx="309">
                  <c:v>2.3700000000000001E-3</c:v>
                </c:pt>
                <c:pt idx="310">
                  <c:v>3.16E-3</c:v>
                </c:pt>
                <c:pt idx="311">
                  <c:v>3.1640000000000001E-3</c:v>
                </c:pt>
                <c:pt idx="312">
                  <c:v>3.16E-3</c:v>
                </c:pt>
                <c:pt idx="313">
                  <c:v>2.3700000000000001E-3</c:v>
                </c:pt>
                <c:pt idx="314">
                  <c:v>3.16E-3</c:v>
                </c:pt>
                <c:pt idx="315">
                  <c:v>3.16E-3</c:v>
                </c:pt>
                <c:pt idx="316">
                  <c:v>3.16E-3</c:v>
                </c:pt>
                <c:pt idx="317">
                  <c:v>3.16E-3</c:v>
                </c:pt>
                <c:pt idx="318">
                  <c:v>3.16E-3</c:v>
                </c:pt>
                <c:pt idx="319">
                  <c:v>3.16E-3</c:v>
                </c:pt>
                <c:pt idx="320">
                  <c:v>3.16E-3</c:v>
                </c:pt>
                <c:pt idx="321">
                  <c:v>3.16E-3</c:v>
                </c:pt>
                <c:pt idx="322">
                  <c:v>3.16E-3</c:v>
                </c:pt>
                <c:pt idx="323">
                  <c:v>3.16E-3</c:v>
                </c:pt>
                <c:pt idx="324">
                  <c:v>3.16E-3</c:v>
                </c:pt>
                <c:pt idx="325">
                  <c:v>3.16E-3</c:v>
                </c:pt>
                <c:pt idx="326">
                  <c:v>3.16E-3</c:v>
                </c:pt>
                <c:pt idx="327">
                  <c:v>3.16E-3</c:v>
                </c:pt>
                <c:pt idx="328">
                  <c:v>3.16E-3</c:v>
                </c:pt>
                <c:pt idx="329">
                  <c:v>3.16E-3</c:v>
                </c:pt>
                <c:pt idx="330">
                  <c:v>3.16E-3</c:v>
                </c:pt>
                <c:pt idx="331">
                  <c:v>3.16E-3</c:v>
                </c:pt>
                <c:pt idx="332">
                  <c:v>2.3700000000000001E-3</c:v>
                </c:pt>
                <c:pt idx="333">
                  <c:v>2.3700000000000001E-3</c:v>
                </c:pt>
                <c:pt idx="334">
                  <c:v>2.3700000000000001E-3</c:v>
                </c:pt>
                <c:pt idx="335">
                  <c:v>2.3700000000000001E-3</c:v>
                </c:pt>
                <c:pt idx="336">
                  <c:v>2.3700000000000001E-3</c:v>
                </c:pt>
                <c:pt idx="337">
                  <c:v>2.3700000000000001E-3</c:v>
                </c:pt>
                <c:pt idx="338">
                  <c:v>2.3700000000000001E-3</c:v>
                </c:pt>
                <c:pt idx="339">
                  <c:v>2.3730000000000001E-3</c:v>
                </c:pt>
                <c:pt idx="340">
                  <c:v>2.3730000000000001E-3</c:v>
                </c:pt>
                <c:pt idx="341">
                  <c:v>2.3700000000000001E-3</c:v>
                </c:pt>
                <c:pt idx="342">
                  <c:v>2.3700000000000001E-3</c:v>
                </c:pt>
                <c:pt idx="343">
                  <c:v>2.3700000000000001E-3</c:v>
                </c:pt>
                <c:pt idx="344">
                  <c:v>2.3700000000000001E-3</c:v>
                </c:pt>
                <c:pt idx="345">
                  <c:v>2.3700000000000001E-3</c:v>
                </c:pt>
                <c:pt idx="346">
                  <c:v>2.3700000000000001E-3</c:v>
                </c:pt>
                <c:pt idx="347">
                  <c:v>2.3700000000000001E-3</c:v>
                </c:pt>
                <c:pt idx="348">
                  <c:v>2.3700000000000001E-3</c:v>
                </c:pt>
                <c:pt idx="349">
                  <c:v>2.3700000000000001E-3</c:v>
                </c:pt>
                <c:pt idx="350">
                  <c:v>2.3730000000000001E-3</c:v>
                </c:pt>
                <c:pt idx="351">
                  <c:v>2.3700000000000001E-3</c:v>
                </c:pt>
                <c:pt idx="352">
                  <c:v>2.3700000000000001E-3</c:v>
                </c:pt>
                <c:pt idx="353">
                  <c:v>2.3730000000000001E-3</c:v>
                </c:pt>
                <c:pt idx="354">
                  <c:v>2.3700000000000001E-3</c:v>
                </c:pt>
                <c:pt idx="355">
                  <c:v>2.3700000000000001E-3</c:v>
                </c:pt>
                <c:pt idx="356">
                  <c:v>2.3700000000000001E-3</c:v>
                </c:pt>
                <c:pt idx="357">
                  <c:v>2.3700000000000001E-3</c:v>
                </c:pt>
                <c:pt idx="358">
                  <c:v>2.3700000000000001E-3</c:v>
                </c:pt>
                <c:pt idx="359">
                  <c:v>2.3700000000000001E-3</c:v>
                </c:pt>
                <c:pt idx="360">
                  <c:v>2.3700000000000001E-3</c:v>
                </c:pt>
                <c:pt idx="361">
                  <c:v>2.3700000000000001E-3</c:v>
                </c:pt>
                <c:pt idx="362">
                  <c:v>2.3700000000000001E-3</c:v>
                </c:pt>
                <c:pt idx="363">
                  <c:v>2.3700000000000001E-3</c:v>
                </c:pt>
                <c:pt idx="364">
                  <c:v>2.3700000000000001E-3</c:v>
                </c:pt>
                <c:pt idx="365">
                  <c:v>2.3730000000000001E-3</c:v>
                </c:pt>
                <c:pt idx="366">
                  <c:v>2.3700000000000001E-3</c:v>
                </c:pt>
                <c:pt idx="367">
                  <c:v>2.3700000000000001E-3</c:v>
                </c:pt>
                <c:pt idx="368">
                  <c:v>2.3700000000000001E-3</c:v>
                </c:pt>
                <c:pt idx="369">
                  <c:v>2.3700000000000001E-3</c:v>
                </c:pt>
                <c:pt idx="370">
                  <c:v>2.3730000000000001E-3</c:v>
                </c:pt>
                <c:pt idx="371">
                  <c:v>2.3730000000000001E-3</c:v>
                </c:pt>
                <c:pt idx="372">
                  <c:v>2.3730000000000001E-3</c:v>
                </c:pt>
                <c:pt idx="373">
                  <c:v>2.3730000000000001E-3</c:v>
                </c:pt>
                <c:pt idx="374">
                  <c:v>2.3730000000000001E-3</c:v>
                </c:pt>
                <c:pt idx="375">
                  <c:v>2.3700000000000001E-3</c:v>
                </c:pt>
                <c:pt idx="376">
                  <c:v>2.3730000000000001E-3</c:v>
                </c:pt>
                <c:pt idx="377">
                  <c:v>2.3730000000000001E-3</c:v>
                </c:pt>
                <c:pt idx="378">
                  <c:v>2.3730000000000001E-3</c:v>
                </c:pt>
                <c:pt idx="379">
                  <c:v>2.3730000000000001E-3</c:v>
                </c:pt>
                <c:pt idx="380">
                  <c:v>2.3700000000000001E-3</c:v>
                </c:pt>
                <c:pt idx="381">
                  <c:v>2.3730000000000001E-3</c:v>
                </c:pt>
                <c:pt idx="382">
                  <c:v>2.3700000000000001E-3</c:v>
                </c:pt>
                <c:pt idx="383">
                  <c:v>2.3700000000000001E-3</c:v>
                </c:pt>
                <c:pt idx="384">
                  <c:v>2.3700000000000001E-3</c:v>
                </c:pt>
                <c:pt idx="385">
                  <c:v>2.6103000000000001E-2</c:v>
                </c:pt>
                <c:pt idx="386">
                  <c:v>2.3700000000000001E-3</c:v>
                </c:pt>
                <c:pt idx="387">
                  <c:v>2.3700000000000001E-3</c:v>
                </c:pt>
                <c:pt idx="388">
                  <c:v>2.3730000000000001E-3</c:v>
                </c:pt>
                <c:pt idx="389">
                  <c:v>2.3730000000000001E-3</c:v>
                </c:pt>
                <c:pt idx="390">
                  <c:v>2.3730000000000001E-3</c:v>
                </c:pt>
                <c:pt idx="391">
                  <c:v>2.3730000000000001E-3</c:v>
                </c:pt>
                <c:pt idx="392">
                  <c:v>2.3730000000000001E-3</c:v>
                </c:pt>
                <c:pt idx="393">
                  <c:v>2.3730000000000001E-3</c:v>
                </c:pt>
                <c:pt idx="394">
                  <c:v>2.3730000000000001E-3</c:v>
                </c:pt>
                <c:pt idx="395">
                  <c:v>2.3730000000000001E-3</c:v>
                </c:pt>
                <c:pt idx="396">
                  <c:v>2.3730000000000001E-3</c:v>
                </c:pt>
                <c:pt idx="397">
                  <c:v>2.3730000000000001E-3</c:v>
                </c:pt>
                <c:pt idx="398">
                  <c:v>2.3730000000000001E-3</c:v>
                </c:pt>
                <c:pt idx="399">
                  <c:v>2.3700000000000001E-3</c:v>
                </c:pt>
                <c:pt idx="400">
                  <c:v>2.3700000000000001E-3</c:v>
                </c:pt>
                <c:pt idx="401">
                  <c:v>2.3700000000000001E-3</c:v>
                </c:pt>
                <c:pt idx="402">
                  <c:v>2.3700000000000001E-3</c:v>
                </c:pt>
                <c:pt idx="403">
                  <c:v>2.3700000000000001E-3</c:v>
                </c:pt>
                <c:pt idx="404">
                  <c:v>2.3700000000000001E-3</c:v>
                </c:pt>
                <c:pt idx="405">
                  <c:v>2.3700000000000001E-3</c:v>
                </c:pt>
                <c:pt idx="406">
                  <c:v>2.3700000000000001E-3</c:v>
                </c:pt>
                <c:pt idx="407">
                  <c:v>2.3700000000000001E-3</c:v>
                </c:pt>
                <c:pt idx="408">
                  <c:v>2.3700000000000001E-3</c:v>
                </c:pt>
                <c:pt idx="409">
                  <c:v>2.3700000000000001E-3</c:v>
                </c:pt>
                <c:pt idx="410">
                  <c:v>2.3700000000000001E-3</c:v>
                </c:pt>
                <c:pt idx="411">
                  <c:v>2.3730000000000001E-3</c:v>
                </c:pt>
                <c:pt idx="412">
                  <c:v>2.3700000000000001E-3</c:v>
                </c:pt>
                <c:pt idx="413">
                  <c:v>2.3700000000000001E-3</c:v>
                </c:pt>
                <c:pt idx="414">
                  <c:v>2.3700000000000001E-3</c:v>
                </c:pt>
                <c:pt idx="415">
                  <c:v>2.3700000000000001E-3</c:v>
                </c:pt>
                <c:pt idx="416">
                  <c:v>2.3700000000000001E-3</c:v>
                </c:pt>
                <c:pt idx="417">
                  <c:v>2.3700000000000001E-3</c:v>
                </c:pt>
                <c:pt idx="418">
                  <c:v>2.3700000000000001E-3</c:v>
                </c:pt>
                <c:pt idx="419">
                  <c:v>2.3700000000000001E-3</c:v>
                </c:pt>
                <c:pt idx="420">
                  <c:v>2.3700000000000001E-3</c:v>
                </c:pt>
                <c:pt idx="421">
                  <c:v>2.3700000000000001E-3</c:v>
                </c:pt>
                <c:pt idx="422">
                  <c:v>2.3700000000000001E-3</c:v>
                </c:pt>
                <c:pt idx="423">
                  <c:v>2.3700000000000001E-3</c:v>
                </c:pt>
                <c:pt idx="424">
                  <c:v>2.3700000000000001E-3</c:v>
                </c:pt>
                <c:pt idx="425">
                  <c:v>2.3700000000000001E-3</c:v>
                </c:pt>
                <c:pt idx="426">
                  <c:v>2.3700000000000001E-3</c:v>
                </c:pt>
                <c:pt idx="427">
                  <c:v>2.3700000000000001E-3</c:v>
                </c:pt>
                <c:pt idx="428">
                  <c:v>2.3700000000000001E-3</c:v>
                </c:pt>
                <c:pt idx="429">
                  <c:v>2.3700000000000001E-3</c:v>
                </c:pt>
                <c:pt idx="430">
                  <c:v>2.3700000000000001E-3</c:v>
                </c:pt>
                <c:pt idx="431">
                  <c:v>3.16E-3</c:v>
                </c:pt>
                <c:pt idx="432">
                  <c:v>2.3730000000000001E-3</c:v>
                </c:pt>
                <c:pt idx="433">
                  <c:v>2.3700000000000001E-3</c:v>
                </c:pt>
                <c:pt idx="434">
                  <c:v>2.3700000000000001E-3</c:v>
                </c:pt>
                <c:pt idx="435">
                  <c:v>2.3730000000000001E-3</c:v>
                </c:pt>
                <c:pt idx="436">
                  <c:v>2.3730000000000001E-3</c:v>
                </c:pt>
                <c:pt idx="437">
                  <c:v>2.3730000000000001E-3</c:v>
                </c:pt>
                <c:pt idx="438">
                  <c:v>2.3700000000000001E-3</c:v>
                </c:pt>
                <c:pt idx="439">
                  <c:v>3.16E-3</c:v>
                </c:pt>
                <c:pt idx="440">
                  <c:v>2.3700000000000001E-3</c:v>
                </c:pt>
                <c:pt idx="441">
                  <c:v>2.3700000000000001E-3</c:v>
                </c:pt>
                <c:pt idx="442">
                  <c:v>2.3730000000000001E-3</c:v>
                </c:pt>
                <c:pt idx="443">
                  <c:v>2.3700000000000001E-3</c:v>
                </c:pt>
                <c:pt idx="444">
                  <c:v>3.1640000000000001E-3</c:v>
                </c:pt>
                <c:pt idx="445">
                  <c:v>2.3730000000000001E-3</c:v>
                </c:pt>
                <c:pt idx="446">
                  <c:v>2.3730000000000001E-3</c:v>
                </c:pt>
                <c:pt idx="447">
                  <c:v>2.3700000000000001E-3</c:v>
                </c:pt>
                <c:pt idx="448">
                  <c:v>3.1640000000000001E-3</c:v>
                </c:pt>
                <c:pt idx="449">
                  <c:v>3.1640000000000001E-3</c:v>
                </c:pt>
                <c:pt idx="450">
                  <c:v>2.3700000000000001E-3</c:v>
                </c:pt>
                <c:pt idx="451">
                  <c:v>2.3700000000000001E-3</c:v>
                </c:pt>
                <c:pt idx="452">
                  <c:v>3.1640000000000001E-3</c:v>
                </c:pt>
                <c:pt idx="453">
                  <c:v>3.1640000000000001E-3</c:v>
                </c:pt>
                <c:pt idx="454">
                  <c:v>2.3700000000000001E-3</c:v>
                </c:pt>
                <c:pt idx="455">
                  <c:v>2.3700000000000001E-3</c:v>
                </c:pt>
                <c:pt idx="456">
                  <c:v>3.1640000000000001E-3</c:v>
                </c:pt>
                <c:pt idx="457">
                  <c:v>3.16E-3</c:v>
                </c:pt>
                <c:pt idx="458">
                  <c:v>3.1640000000000001E-3</c:v>
                </c:pt>
                <c:pt idx="459">
                  <c:v>3.1640000000000001E-3</c:v>
                </c:pt>
                <c:pt idx="460">
                  <c:v>2.3730000000000001E-3</c:v>
                </c:pt>
                <c:pt idx="461">
                  <c:v>2.3730000000000001E-3</c:v>
                </c:pt>
                <c:pt idx="462">
                  <c:v>2.3730000000000001E-3</c:v>
                </c:pt>
                <c:pt idx="463">
                  <c:v>2.3730000000000001E-3</c:v>
                </c:pt>
                <c:pt idx="464">
                  <c:v>3.1640000000000001E-3</c:v>
                </c:pt>
                <c:pt idx="465">
                  <c:v>3.1640000000000001E-3</c:v>
                </c:pt>
                <c:pt idx="466">
                  <c:v>3.16E-3</c:v>
                </c:pt>
                <c:pt idx="467">
                  <c:v>3.1640000000000001E-3</c:v>
                </c:pt>
                <c:pt idx="468">
                  <c:v>3.1640000000000001E-3</c:v>
                </c:pt>
                <c:pt idx="469">
                  <c:v>3.16E-3</c:v>
                </c:pt>
                <c:pt idx="470">
                  <c:v>3.1640000000000001E-3</c:v>
                </c:pt>
                <c:pt idx="471">
                  <c:v>3.1640000000000001E-3</c:v>
                </c:pt>
                <c:pt idx="472">
                  <c:v>3.1640000000000001E-3</c:v>
                </c:pt>
                <c:pt idx="473">
                  <c:v>3.16E-3</c:v>
                </c:pt>
                <c:pt idx="474">
                  <c:v>3.16E-3</c:v>
                </c:pt>
                <c:pt idx="475">
                  <c:v>3.1640000000000001E-3</c:v>
                </c:pt>
                <c:pt idx="476">
                  <c:v>3.1640000000000001E-3</c:v>
                </c:pt>
                <c:pt idx="477">
                  <c:v>3.16E-3</c:v>
                </c:pt>
                <c:pt idx="478">
                  <c:v>3.16E-3</c:v>
                </c:pt>
                <c:pt idx="479">
                  <c:v>3.1640000000000001E-3</c:v>
                </c:pt>
                <c:pt idx="480">
                  <c:v>3.1640000000000001E-3</c:v>
                </c:pt>
                <c:pt idx="481">
                  <c:v>3.1640000000000001E-3</c:v>
                </c:pt>
                <c:pt idx="482">
                  <c:v>3.1640000000000001E-3</c:v>
                </c:pt>
                <c:pt idx="483">
                  <c:v>3.1640000000000001E-3</c:v>
                </c:pt>
                <c:pt idx="484">
                  <c:v>3.16E-3</c:v>
                </c:pt>
                <c:pt idx="485">
                  <c:v>3.16E-3</c:v>
                </c:pt>
                <c:pt idx="486">
                  <c:v>2.6859999999999998E-2</c:v>
                </c:pt>
                <c:pt idx="487">
                  <c:v>3.1640000000000001E-3</c:v>
                </c:pt>
                <c:pt idx="488">
                  <c:v>2.3730000000000001E-3</c:v>
                </c:pt>
                <c:pt idx="489">
                  <c:v>2.3730000000000001E-3</c:v>
                </c:pt>
                <c:pt idx="490">
                  <c:v>2.3700000000000001E-3</c:v>
                </c:pt>
                <c:pt idx="491">
                  <c:v>2.3730000000000001E-3</c:v>
                </c:pt>
                <c:pt idx="492">
                  <c:v>2.3700000000000001E-3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313792"/>
        <c:axId val="41315712"/>
      </c:lineChart>
      <c:catAx>
        <c:axId val="413137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crossAx val="41315712"/>
        <c:crosses val="autoZero"/>
        <c:auto val="1"/>
        <c:lblAlgn val="ctr"/>
        <c:lblOffset val="100"/>
        <c:noMultiLvlLbl val="0"/>
      </c:catAx>
      <c:valAx>
        <c:axId val="41315712"/>
        <c:scaling>
          <c:orientation val="minMax"/>
        </c:scaling>
        <c:delete val="0"/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Power (W)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crossAx val="41313792"/>
        <c:crosses val="autoZero"/>
        <c:crossBetween val="between"/>
      </c:valAx>
      <c:spPr>
        <a:solidFill>
          <a:srgbClr val="FFFFFF"/>
        </a:solidFill>
        <a:ln w="25400">
          <a:noFill/>
        </a:ln>
      </c:spPr>
    </c:plotArea>
    <c:legend>
      <c:legendPos val="r"/>
      <c:layout>
        <c:manualLayout>
          <c:xMode val="edge"/>
          <c:yMode val="edge"/>
          <c:x val="0.8267019639786406"/>
          <c:y val="0.3443708609271523"/>
          <c:w val="0.16303217485745317"/>
          <c:h val="0.35099337748344372"/>
        </c:manualLayout>
      </c:layout>
      <c:overlay val="0"/>
      <c:spPr>
        <a:noFill/>
        <a:ln w="25400">
          <a:noFill/>
        </a:ln>
      </c:spPr>
    </c:legend>
    <c:plotVisOnly val="1"/>
    <c:dispBlanksAs val="gap"/>
    <c:showDLblsOverMax val="0"/>
  </c:chart>
  <c:spPr>
    <a:solidFill>
      <a:srgbClr val="FFFFFF"/>
    </a:solidFill>
    <a:ln w="3175">
      <a:noFill/>
      <a:prstDash val="solid"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43711594874170134"/>
          <c:y val="3.388471479233035E-2"/>
          <c:w val="0.54216149451906748"/>
          <c:h val="0.76142919546152033"/>
        </c:manualLayout>
      </c:layout>
      <c:lineChart>
        <c:grouping val="standard"/>
        <c:varyColors val="0"/>
        <c:ser>
          <c:idx val="0"/>
          <c:order val="0"/>
          <c:tx>
            <c:strRef>
              <c:f>[antutu_full_all_excel.xlsx]Sheet1!$A$1</c:f>
              <c:strCache>
                <c:ptCount val="1"/>
                <c:pt idx="0">
                  <c:v>CPU0_FREQ</c:v>
                </c:pt>
              </c:strCache>
            </c:strRef>
          </c:tx>
          <c:marker>
            <c:symbol val="none"/>
          </c:marker>
          <c:val>
            <c:numRef>
              <c:f>[antutu_full_all_excel.xlsx]Sheet1!$A$2:$A$302</c:f>
              <c:numCache>
                <c:formatCode>General</c:formatCode>
                <c:ptCount val="301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1000</c:v>
                </c:pt>
                <c:pt idx="16">
                  <c:v>1500</c:v>
                </c:pt>
                <c:pt idx="17">
                  <c:v>1500</c:v>
                </c:pt>
                <c:pt idx="18">
                  <c:v>1500</c:v>
                </c:pt>
                <c:pt idx="19">
                  <c:v>1500</c:v>
                </c:pt>
                <c:pt idx="20">
                  <c:v>1000</c:v>
                </c:pt>
                <c:pt idx="21">
                  <c:v>1000</c:v>
                </c:pt>
                <c:pt idx="22">
                  <c:v>1000</c:v>
                </c:pt>
                <c:pt idx="23">
                  <c:v>1000</c:v>
                </c:pt>
                <c:pt idx="24">
                  <c:v>1000</c:v>
                </c:pt>
                <c:pt idx="25">
                  <c:v>1000</c:v>
                </c:pt>
                <c:pt idx="26">
                  <c:v>1000</c:v>
                </c:pt>
                <c:pt idx="27">
                  <c:v>1000</c:v>
                </c:pt>
                <c:pt idx="28">
                  <c:v>1000</c:v>
                </c:pt>
                <c:pt idx="29">
                  <c:v>1000</c:v>
                </c:pt>
                <c:pt idx="30">
                  <c:v>1000</c:v>
                </c:pt>
                <c:pt idx="31">
                  <c:v>1000</c:v>
                </c:pt>
                <c:pt idx="32">
                  <c:v>1000</c:v>
                </c:pt>
                <c:pt idx="33">
                  <c:v>1000</c:v>
                </c:pt>
                <c:pt idx="34">
                  <c:v>1000</c:v>
                </c:pt>
                <c:pt idx="35">
                  <c:v>1000</c:v>
                </c:pt>
                <c:pt idx="36">
                  <c:v>1000</c:v>
                </c:pt>
                <c:pt idx="37">
                  <c:v>1000</c:v>
                </c:pt>
                <c:pt idx="38">
                  <c:v>1000</c:v>
                </c:pt>
                <c:pt idx="39">
                  <c:v>1000</c:v>
                </c:pt>
                <c:pt idx="40">
                  <c:v>1000</c:v>
                </c:pt>
                <c:pt idx="41">
                  <c:v>1000</c:v>
                </c:pt>
                <c:pt idx="42">
                  <c:v>1000</c:v>
                </c:pt>
                <c:pt idx="43">
                  <c:v>1000</c:v>
                </c:pt>
                <c:pt idx="44">
                  <c:v>1000</c:v>
                </c:pt>
                <c:pt idx="45">
                  <c:v>1000</c:v>
                </c:pt>
                <c:pt idx="46">
                  <c:v>1000</c:v>
                </c:pt>
                <c:pt idx="47">
                  <c:v>1000</c:v>
                </c:pt>
                <c:pt idx="48">
                  <c:v>1000</c:v>
                </c:pt>
                <c:pt idx="49">
                  <c:v>1000</c:v>
                </c:pt>
                <c:pt idx="50">
                  <c:v>1000</c:v>
                </c:pt>
                <c:pt idx="51">
                  <c:v>1000</c:v>
                </c:pt>
                <c:pt idx="52">
                  <c:v>1000</c:v>
                </c:pt>
                <c:pt idx="53">
                  <c:v>1000</c:v>
                </c:pt>
                <c:pt idx="54">
                  <c:v>1000</c:v>
                </c:pt>
                <c:pt idx="55">
                  <c:v>1000</c:v>
                </c:pt>
                <c:pt idx="56">
                  <c:v>1000</c:v>
                </c:pt>
                <c:pt idx="57">
                  <c:v>1000</c:v>
                </c:pt>
                <c:pt idx="58">
                  <c:v>1000</c:v>
                </c:pt>
                <c:pt idx="59">
                  <c:v>1400</c:v>
                </c:pt>
                <c:pt idx="60">
                  <c:v>1400</c:v>
                </c:pt>
                <c:pt idx="61">
                  <c:v>1400</c:v>
                </c:pt>
                <c:pt idx="62">
                  <c:v>1400</c:v>
                </c:pt>
                <c:pt idx="63">
                  <c:v>1400</c:v>
                </c:pt>
                <c:pt idx="64">
                  <c:v>1400</c:v>
                </c:pt>
                <c:pt idx="65">
                  <c:v>1400</c:v>
                </c:pt>
                <c:pt idx="66">
                  <c:v>1400</c:v>
                </c:pt>
                <c:pt idx="67">
                  <c:v>1400</c:v>
                </c:pt>
                <c:pt idx="68">
                  <c:v>1400</c:v>
                </c:pt>
                <c:pt idx="69">
                  <c:v>1400</c:v>
                </c:pt>
                <c:pt idx="70">
                  <c:v>1400</c:v>
                </c:pt>
                <c:pt idx="71">
                  <c:v>1400</c:v>
                </c:pt>
                <c:pt idx="72">
                  <c:v>1400</c:v>
                </c:pt>
                <c:pt idx="73">
                  <c:v>1400</c:v>
                </c:pt>
                <c:pt idx="74">
                  <c:v>1400</c:v>
                </c:pt>
                <c:pt idx="75">
                  <c:v>1400</c:v>
                </c:pt>
                <c:pt idx="76">
                  <c:v>1400</c:v>
                </c:pt>
                <c:pt idx="77">
                  <c:v>1400</c:v>
                </c:pt>
                <c:pt idx="78">
                  <c:v>1400</c:v>
                </c:pt>
                <c:pt idx="79">
                  <c:v>1400</c:v>
                </c:pt>
                <c:pt idx="80">
                  <c:v>1000</c:v>
                </c:pt>
                <c:pt idx="81">
                  <c:v>1400</c:v>
                </c:pt>
                <c:pt idx="82">
                  <c:v>1400</c:v>
                </c:pt>
                <c:pt idx="83">
                  <c:v>1400</c:v>
                </c:pt>
                <c:pt idx="84">
                  <c:v>1400</c:v>
                </c:pt>
                <c:pt idx="85">
                  <c:v>1000</c:v>
                </c:pt>
                <c:pt idx="86">
                  <c:v>1000</c:v>
                </c:pt>
                <c:pt idx="87">
                  <c:v>1400</c:v>
                </c:pt>
                <c:pt idx="88">
                  <c:v>1400</c:v>
                </c:pt>
                <c:pt idx="89">
                  <c:v>1400</c:v>
                </c:pt>
                <c:pt idx="90">
                  <c:v>1400</c:v>
                </c:pt>
                <c:pt idx="91">
                  <c:v>1400</c:v>
                </c:pt>
                <c:pt idx="92">
                  <c:v>1400</c:v>
                </c:pt>
                <c:pt idx="93">
                  <c:v>1400</c:v>
                </c:pt>
                <c:pt idx="94">
                  <c:v>1400</c:v>
                </c:pt>
                <c:pt idx="95">
                  <c:v>1000</c:v>
                </c:pt>
                <c:pt idx="96">
                  <c:v>1400</c:v>
                </c:pt>
                <c:pt idx="97">
                  <c:v>1400</c:v>
                </c:pt>
                <c:pt idx="98">
                  <c:v>1400</c:v>
                </c:pt>
                <c:pt idx="99">
                  <c:v>1400</c:v>
                </c:pt>
                <c:pt idx="100">
                  <c:v>1400</c:v>
                </c:pt>
                <c:pt idx="101">
                  <c:v>1400</c:v>
                </c:pt>
                <c:pt idx="102">
                  <c:v>1400</c:v>
                </c:pt>
                <c:pt idx="103">
                  <c:v>1400</c:v>
                </c:pt>
                <c:pt idx="104">
                  <c:v>1000</c:v>
                </c:pt>
                <c:pt idx="105">
                  <c:v>1400</c:v>
                </c:pt>
                <c:pt idx="106">
                  <c:v>1400</c:v>
                </c:pt>
                <c:pt idx="107">
                  <c:v>1400</c:v>
                </c:pt>
                <c:pt idx="108">
                  <c:v>1400</c:v>
                </c:pt>
                <c:pt idx="109">
                  <c:v>1400</c:v>
                </c:pt>
                <c:pt idx="110">
                  <c:v>1400</c:v>
                </c:pt>
                <c:pt idx="111">
                  <c:v>1400</c:v>
                </c:pt>
                <c:pt idx="112">
                  <c:v>1400</c:v>
                </c:pt>
                <c:pt idx="113">
                  <c:v>1400</c:v>
                </c:pt>
                <c:pt idx="114">
                  <c:v>1400</c:v>
                </c:pt>
                <c:pt idx="115">
                  <c:v>1400</c:v>
                </c:pt>
                <c:pt idx="116">
                  <c:v>1400</c:v>
                </c:pt>
                <c:pt idx="117">
                  <c:v>1400</c:v>
                </c:pt>
                <c:pt idx="118">
                  <c:v>1400</c:v>
                </c:pt>
                <c:pt idx="119">
                  <c:v>1400</c:v>
                </c:pt>
                <c:pt idx="120">
                  <c:v>1400</c:v>
                </c:pt>
                <c:pt idx="121">
                  <c:v>1400</c:v>
                </c:pt>
                <c:pt idx="122">
                  <c:v>1000</c:v>
                </c:pt>
                <c:pt idx="123">
                  <c:v>1000</c:v>
                </c:pt>
                <c:pt idx="124">
                  <c:v>1000</c:v>
                </c:pt>
                <c:pt idx="125">
                  <c:v>1000</c:v>
                </c:pt>
                <c:pt idx="126">
                  <c:v>1000</c:v>
                </c:pt>
                <c:pt idx="127">
                  <c:v>1000</c:v>
                </c:pt>
                <c:pt idx="128">
                  <c:v>1000</c:v>
                </c:pt>
                <c:pt idx="129">
                  <c:v>1000</c:v>
                </c:pt>
                <c:pt idx="130">
                  <c:v>1000</c:v>
                </c:pt>
                <c:pt idx="131">
                  <c:v>1000</c:v>
                </c:pt>
                <c:pt idx="132">
                  <c:v>1000</c:v>
                </c:pt>
                <c:pt idx="133">
                  <c:v>1000</c:v>
                </c:pt>
                <c:pt idx="134">
                  <c:v>1000</c:v>
                </c:pt>
                <c:pt idx="135">
                  <c:v>1000</c:v>
                </c:pt>
                <c:pt idx="136">
                  <c:v>1000</c:v>
                </c:pt>
                <c:pt idx="137">
                  <c:v>1000</c:v>
                </c:pt>
                <c:pt idx="138">
                  <c:v>1000</c:v>
                </c:pt>
                <c:pt idx="139">
                  <c:v>1000</c:v>
                </c:pt>
                <c:pt idx="140">
                  <c:v>1000</c:v>
                </c:pt>
                <c:pt idx="141">
                  <c:v>1000</c:v>
                </c:pt>
                <c:pt idx="142">
                  <c:v>1000</c:v>
                </c:pt>
                <c:pt idx="143">
                  <c:v>1000</c:v>
                </c:pt>
                <c:pt idx="144">
                  <c:v>1000</c:v>
                </c:pt>
                <c:pt idx="145">
                  <c:v>1000</c:v>
                </c:pt>
                <c:pt idx="146">
                  <c:v>1000</c:v>
                </c:pt>
                <c:pt idx="147">
                  <c:v>1000</c:v>
                </c:pt>
                <c:pt idx="148">
                  <c:v>1000</c:v>
                </c:pt>
                <c:pt idx="149">
                  <c:v>1000</c:v>
                </c:pt>
                <c:pt idx="150">
                  <c:v>1000</c:v>
                </c:pt>
                <c:pt idx="151">
                  <c:v>1000</c:v>
                </c:pt>
                <c:pt idx="152">
                  <c:v>1000</c:v>
                </c:pt>
                <c:pt idx="153">
                  <c:v>1400</c:v>
                </c:pt>
                <c:pt idx="154">
                  <c:v>1400</c:v>
                </c:pt>
                <c:pt idx="155">
                  <c:v>1400</c:v>
                </c:pt>
                <c:pt idx="156">
                  <c:v>1400</c:v>
                </c:pt>
                <c:pt idx="157">
                  <c:v>1400</c:v>
                </c:pt>
                <c:pt idx="158">
                  <c:v>1400</c:v>
                </c:pt>
                <c:pt idx="159">
                  <c:v>1400</c:v>
                </c:pt>
                <c:pt idx="160">
                  <c:v>1400</c:v>
                </c:pt>
                <c:pt idx="161">
                  <c:v>1000</c:v>
                </c:pt>
                <c:pt idx="162">
                  <c:v>1000</c:v>
                </c:pt>
                <c:pt idx="163">
                  <c:v>1000</c:v>
                </c:pt>
                <c:pt idx="164">
                  <c:v>1000</c:v>
                </c:pt>
                <c:pt idx="165">
                  <c:v>1000</c:v>
                </c:pt>
                <c:pt idx="166">
                  <c:v>1000</c:v>
                </c:pt>
                <c:pt idx="167">
                  <c:v>1000</c:v>
                </c:pt>
                <c:pt idx="168">
                  <c:v>1000</c:v>
                </c:pt>
                <c:pt idx="169">
                  <c:v>1000</c:v>
                </c:pt>
                <c:pt idx="170">
                  <c:v>1000</c:v>
                </c:pt>
                <c:pt idx="171">
                  <c:v>1000</c:v>
                </c:pt>
                <c:pt idx="172">
                  <c:v>1000</c:v>
                </c:pt>
                <c:pt idx="173">
                  <c:v>1000</c:v>
                </c:pt>
                <c:pt idx="174">
                  <c:v>1000</c:v>
                </c:pt>
                <c:pt idx="175">
                  <c:v>1000</c:v>
                </c:pt>
                <c:pt idx="176">
                  <c:v>1000</c:v>
                </c:pt>
                <c:pt idx="177">
                  <c:v>1000</c:v>
                </c:pt>
                <c:pt idx="178">
                  <c:v>1000</c:v>
                </c:pt>
                <c:pt idx="179">
                  <c:v>1000</c:v>
                </c:pt>
                <c:pt idx="180">
                  <c:v>1000</c:v>
                </c:pt>
                <c:pt idx="181">
                  <c:v>1000</c:v>
                </c:pt>
                <c:pt idx="182">
                  <c:v>1000</c:v>
                </c:pt>
                <c:pt idx="183">
                  <c:v>1000</c:v>
                </c:pt>
                <c:pt idx="184">
                  <c:v>1000</c:v>
                </c:pt>
                <c:pt idx="185">
                  <c:v>1000</c:v>
                </c:pt>
                <c:pt idx="186">
                  <c:v>1000</c:v>
                </c:pt>
                <c:pt idx="187">
                  <c:v>1000</c:v>
                </c:pt>
                <c:pt idx="188">
                  <c:v>1000</c:v>
                </c:pt>
                <c:pt idx="189">
                  <c:v>1000</c:v>
                </c:pt>
                <c:pt idx="190">
                  <c:v>1000</c:v>
                </c:pt>
                <c:pt idx="191">
                  <c:v>1000</c:v>
                </c:pt>
                <c:pt idx="192">
                  <c:v>1000</c:v>
                </c:pt>
                <c:pt idx="193">
                  <c:v>1000</c:v>
                </c:pt>
                <c:pt idx="194">
                  <c:v>1000</c:v>
                </c:pt>
                <c:pt idx="195">
                  <c:v>1000</c:v>
                </c:pt>
                <c:pt idx="196">
                  <c:v>1000</c:v>
                </c:pt>
                <c:pt idx="197">
                  <c:v>1000</c:v>
                </c:pt>
                <c:pt idx="198">
                  <c:v>1000</c:v>
                </c:pt>
                <c:pt idx="199">
                  <c:v>1000</c:v>
                </c:pt>
                <c:pt idx="200">
                  <c:v>1000</c:v>
                </c:pt>
                <c:pt idx="201">
                  <c:v>1000</c:v>
                </c:pt>
                <c:pt idx="202">
                  <c:v>1000</c:v>
                </c:pt>
                <c:pt idx="203">
                  <c:v>1000</c:v>
                </c:pt>
                <c:pt idx="204">
                  <c:v>1000</c:v>
                </c:pt>
                <c:pt idx="205">
                  <c:v>1000</c:v>
                </c:pt>
                <c:pt idx="206">
                  <c:v>1000</c:v>
                </c:pt>
                <c:pt idx="207">
                  <c:v>1000</c:v>
                </c:pt>
                <c:pt idx="208">
                  <c:v>1000</c:v>
                </c:pt>
                <c:pt idx="209">
                  <c:v>1500</c:v>
                </c:pt>
                <c:pt idx="210">
                  <c:v>1000</c:v>
                </c:pt>
                <c:pt idx="211">
                  <c:v>1000</c:v>
                </c:pt>
                <c:pt idx="212">
                  <c:v>1500</c:v>
                </c:pt>
                <c:pt idx="213">
                  <c:v>1000</c:v>
                </c:pt>
                <c:pt idx="214">
                  <c:v>1000</c:v>
                </c:pt>
                <c:pt idx="215">
                  <c:v>1000</c:v>
                </c:pt>
                <c:pt idx="216">
                  <c:v>1000</c:v>
                </c:pt>
                <c:pt idx="217">
                  <c:v>1000</c:v>
                </c:pt>
                <c:pt idx="218">
                  <c:v>1000</c:v>
                </c:pt>
                <c:pt idx="219">
                  <c:v>1000</c:v>
                </c:pt>
                <c:pt idx="220">
                  <c:v>1000</c:v>
                </c:pt>
                <c:pt idx="221">
                  <c:v>1000</c:v>
                </c:pt>
                <c:pt idx="222">
                  <c:v>1000</c:v>
                </c:pt>
                <c:pt idx="223">
                  <c:v>1000</c:v>
                </c:pt>
                <c:pt idx="224">
                  <c:v>1000</c:v>
                </c:pt>
                <c:pt idx="225">
                  <c:v>1000</c:v>
                </c:pt>
                <c:pt idx="226">
                  <c:v>1000</c:v>
                </c:pt>
                <c:pt idx="227">
                  <c:v>1000</c:v>
                </c:pt>
                <c:pt idx="228">
                  <c:v>1000</c:v>
                </c:pt>
                <c:pt idx="229">
                  <c:v>1000</c:v>
                </c:pt>
                <c:pt idx="230">
                  <c:v>1100</c:v>
                </c:pt>
                <c:pt idx="231">
                  <c:v>1000</c:v>
                </c:pt>
                <c:pt idx="232">
                  <c:v>1000</c:v>
                </c:pt>
                <c:pt idx="233">
                  <c:v>1000</c:v>
                </c:pt>
                <c:pt idx="234">
                  <c:v>1000</c:v>
                </c:pt>
                <c:pt idx="235">
                  <c:v>1000</c:v>
                </c:pt>
                <c:pt idx="236">
                  <c:v>1000</c:v>
                </c:pt>
                <c:pt idx="237">
                  <c:v>1000</c:v>
                </c:pt>
                <c:pt idx="238">
                  <c:v>1000</c:v>
                </c:pt>
                <c:pt idx="239">
                  <c:v>1000</c:v>
                </c:pt>
                <c:pt idx="240">
                  <c:v>1000</c:v>
                </c:pt>
                <c:pt idx="241">
                  <c:v>1000</c:v>
                </c:pt>
                <c:pt idx="242">
                  <c:v>1000</c:v>
                </c:pt>
                <c:pt idx="243">
                  <c:v>1000</c:v>
                </c:pt>
                <c:pt idx="244">
                  <c:v>1000</c:v>
                </c:pt>
                <c:pt idx="245">
                  <c:v>1000</c:v>
                </c:pt>
                <c:pt idx="246">
                  <c:v>1000</c:v>
                </c:pt>
                <c:pt idx="247">
                  <c:v>1000</c:v>
                </c:pt>
                <c:pt idx="248">
                  <c:v>1000</c:v>
                </c:pt>
                <c:pt idx="249">
                  <c:v>1000</c:v>
                </c:pt>
                <c:pt idx="250">
                  <c:v>1000</c:v>
                </c:pt>
                <c:pt idx="251">
                  <c:v>1000</c:v>
                </c:pt>
                <c:pt idx="252">
                  <c:v>1000</c:v>
                </c:pt>
                <c:pt idx="253">
                  <c:v>1000</c:v>
                </c:pt>
                <c:pt idx="254">
                  <c:v>1000</c:v>
                </c:pt>
                <c:pt idx="255">
                  <c:v>1000</c:v>
                </c:pt>
                <c:pt idx="256">
                  <c:v>1000</c:v>
                </c:pt>
                <c:pt idx="257">
                  <c:v>1000</c:v>
                </c:pt>
                <c:pt idx="258">
                  <c:v>1000</c:v>
                </c:pt>
                <c:pt idx="259">
                  <c:v>1000</c:v>
                </c:pt>
                <c:pt idx="260">
                  <c:v>1000</c:v>
                </c:pt>
                <c:pt idx="261">
                  <c:v>1000</c:v>
                </c:pt>
                <c:pt idx="262">
                  <c:v>1000</c:v>
                </c:pt>
                <c:pt idx="263">
                  <c:v>1000</c:v>
                </c:pt>
                <c:pt idx="264">
                  <c:v>1000</c:v>
                </c:pt>
                <c:pt idx="265">
                  <c:v>1000</c:v>
                </c:pt>
                <c:pt idx="266">
                  <c:v>1000</c:v>
                </c:pt>
                <c:pt idx="267">
                  <c:v>1000</c:v>
                </c:pt>
                <c:pt idx="268">
                  <c:v>1000</c:v>
                </c:pt>
                <c:pt idx="269">
                  <c:v>1000</c:v>
                </c:pt>
                <c:pt idx="270">
                  <c:v>1000</c:v>
                </c:pt>
                <c:pt idx="271">
                  <c:v>1000</c:v>
                </c:pt>
                <c:pt idx="272">
                  <c:v>1000</c:v>
                </c:pt>
                <c:pt idx="273">
                  <c:v>1000</c:v>
                </c:pt>
                <c:pt idx="274">
                  <c:v>1000</c:v>
                </c:pt>
                <c:pt idx="275">
                  <c:v>1000</c:v>
                </c:pt>
                <c:pt idx="276">
                  <c:v>1000</c:v>
                </c:pt>
                <c:pt idx="277">
                  <c:v>1000</c:v>
                </c:pt>
                <c:pt idx="278">
                  <c:v>1000</c:v>
                </c:pt>
                <c:pt idx="279">
                  <c:v>1000</c:v>
                </c:pt>
                <c:pt idx="280">
                  <c:v>1000</c:v>
                </c:pt>
                <c:pt idx="281">
                  <c:v>1000</c:v>
                </c:pt>
                <c:pt idx="282">
                  <c:v>1000</c:v>
                </c:pt>
                <c:pt idx="283">
                  <c:v>1000</c:v>
                </c:pt>
                <c:pt idx="284">
                  <c:v>1000</c:v>
                </c:pt>
                <c:pt idx="285">
                  <c:v>1000</c:v>
                </c:pt>
                <c:pt idx="286">
                  <c:v>1000</c:v>
                </c:pt>
                <c:pt idx="287">
                  <c:v>1000</c:v>
                </c:pt>
                <c:pt idx="288">
                  <c:v>1000</c:v>
                </c:pt>
                <c:pt idx="289">
                  <c:v>1000</c:v>
                </c:pt>
                <c:pt idx="290">
                  <c:v>1000</c:v>
                </c:pt>
                <c:pt idx="291">
                  <c:v>1000</c:v>
                </c:pt>
                <c:pt idx="292">
                  <c:v>1000</c:v>
                </c:pt>
                <c:pt idx="293">
                  <c:v>1000</c:v>
                </c:pt>
                <c:pt idx="294">
                  <c:v>1000</c:v>
                </c:pt>
                <c:pt idx="295">
                  <c:v>1000</c:v>
                </c:pt>
                <c:pt idx="296">
                  <c:v>1000</c:v>
                </c:pt>
                <c:pt idx="297">
                  <c:v>1000</c:v>
                </c:pt>
                <c:pt idx="298">
                  <c:v>1000</c:v>
                </c:pt>
                <c:pt idx="299">
                  <c:v>1000</c:v>
                </c:pt>
                <c:pt idx="300">
                  <c:v>1000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[antutu_full_all_excel.xlsx]Sheet1!$B$1</c:f>
              <c:strCache>
                <c:ptCount val="1"/>
                <c:pt idx="0">
                  <c:v>CPU1_FREQ</c:v>
                </c:pt>
              </c:strCache>
            </c:strRef>
          </c:tx>
          <c:marker>
            <c:symbol val="none"/>
          </c:marker>
          <c:val>
            <c:numRef>
              <c:f>[antutu_full_all_excel.xlsx]Sheet1!$B$2:$B$302</c:f>
              <c:numCache>
                <c:formatCode>General</c:formatCode>
                <c:ptCount val="301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1000</c:v>
                </c:pt>
                <c:pt idx="16">
                  <c:v>1500</c:v>
                </c:pt>
                <c:pt idx="17">
                  <c:v>1500</c:v>
                </c:pt>
                <c:pt idx="18">
                  <c:v>1500</c:v>
                </c:pt>
                <c:pt idx="19">
                  <c:v>1500</c:v>
                </c:pt>
                <c:pt idx="20">
                  <c:v>1000</c:v>
                </c:pt>
                <c:pt idx="21">
                  <c:v>1000</c:v>
                </c:pt>
                <c:pt idx="22">
                  <c:v>1000</c:v>
                </c:pt>
                <c:pt idx="23">
                  <c:v>1000</c:v>
                </c:pt>
                <c:pt idx="24">
                  <c:v>1000</c:v>
                </c:pt>
                <c:pt idx="25">
                  <c:v>1000</c:v>
                </c:pt>
                <c:pt idx="26">
                  <c:v>1000</c:v>
                </c:pt>
                <c:pt idx="27">
                  <c:v>1000</c:v>
                </c:pt>
                <c:pt idx="28">
                  <c:v>1000</c:v>
                </c:pt>
                <c:pt idx="29">
                  <c:v>1000</c:v>
                </c:pt>
                <c:pt idx="30">
                  <c:v>1000</c:v>
                </c:pt>
                <c:pt idx="31">
                  <c:v>1000</c:v>
                </c:pt>
                <c:pt idx="32">
                  <c:v>1000</c:v>
                </c:pt>
                <c:pt idx="33">
                  <c:v>1000</c:v>
                </c:pt>
                <c:pt idx="34">
                  <c:v>1000</c:v>
                </c:pt>
                <c:pt idx="35">
                  <c:v>1000</c:v>
                </c:pt>
                <c:pt idx="36">
                  <c:v>1000</c:v>
                </c:pt>
                <c:pt idx="37">
                  <c:v>1000</c:v>
                </c:pt>
                <c:pt idx="38">
                  <c:v>1000</c:v>
                </c:pt>
                <c:pt idx="39">
                  <c:v>1000</c:v>
                </c:pt>
                <c:pt idx="40">
                  <c:v>1000</c:v>
                </c:pt>
                <c:pt idx="41">
                  <c:v>1000</c:v>
                </c:pt>
                <c:pt idx="42">
                  <c:v>1000</c:v>
                </c:pt>
                <c:pt idx="43">
                  <c:v>1000</c:v>
                </c:pt>
                <c:pt idx="44">
                  <c:v>1000</c:v>
                </c:pt>
                <c:pt idx="45">
                  <c:v>1000</c:v>
                </c:pt>
                <c:pt idx="46">
                  <c:v>1000</c:v>
                </c:pt>
                <c:pt idx="47">
                  <c:v>1000</c:v>
                </c:pt>
                <c:pt idx="48">
                  <c:v>1000</c:v>
                </c:pt>
                <c:pt idx="49">
                  <c:v>1000</c:v>
                </c:pt>
                <c:pt idx="50">
                  <c:v>1000</c:v>
                </c:pt>
                <c:pt idx="51">
                  <c:v>1000</c:v>
                </c:pt>
                <c:pt idx="52">
                  <c:v>1000</c:v>
                </c:pt>
                <c:pt idx="53">
                  <c:v>1000</c:v>
                </c:pt>
                <c:pt idx="54">
                  <c:v>1000</c:v>
                </c:pt>
                <c:pt idx="55">
                  <c:v>1000</c:v>
                </c:pt>
                <c:pt idx="56">
                  <c:v>1000</c:v>
                </c:pt>
                <c:pt idx="57">
                  <c:v>1000</c:v>
                </c:pt>
                <c:pt idx="58">
                  <c:v>1000</c:v>
                </c:pt>
                <c:pt idx="59">
                  <c:v>1400</c:v>
                </c:pt>
                <c:pt idx="60">
                  <c:v>1400</c:v>
                </c:pt>
                <c:pt idx="61">
                  <c:v>1400</c:v>
                </c:pt>
                <c:pt idx="62">
                  <c:v>1400</c:v>
                </c:pt>
                <c:pt idx="63">
                  <c:v>1400</c:v>
                </c:pt>
                <c:pt idx="64">
                  <c:v>1400</c:v>
                </c:pt>
                <c:pt idx="65">
                  <c:v>1400</c:v>
                </c:pt>
                <c:pt idx="66">
                  <c:v>1400</c:v>
                </c:pt>
                <c:pt idx="67">
                  <c:v>1400</c:v>
                </c:pt>
                <c:pt idx="68">
                  <c:v>1400</c:v>
                </c:pt>
                <c:pt idx="69">
                  <c:v>1400</c:v>
                </c:pt>
                <c:pt idx="70">
                  <c:v>1400</c:v>
                </c:pt>
                <c:pt idx="71">
                  <c:v>1400</c:v>
                </c:pt>
                <c:pt idx="72">
                  <c:v>1400</c:v>
                </c:pt>
                <c:pt idx="73">
                  <c:v>1400</c:v>
                </c:pt>
                <c:pt idx="74">
                  <c:v>1400</c:v>
                </c:pt>
                <c:pt idx="75">
                  <c:v>1400</c:v>
                </c:pt>
                <c:pt idx="76">
                  <c:v>1400</c:v>
                </c:pt>
                <c:pt idx="77">
                  <c:v>1400</c:v>
                </c:pt>
                <c:pt idx="78">
                  <c:v>1400</c:v>
                </c:pt>
                <c:pt idx="79">
                  <c:v>1400</c:v>
                </c:pt>
                <c:pt idx="80">
                  <c:v>1000</c:v>
                </c:pt>
                <c:pt idx="81">
                  <c:v>1400</c:v>
                </c:pt>
                <c:pt idx="82">
                  <c:v>1400</c:v>
                </c:pt>
                <c:pt idx="83">
                  <c:v>1400</c:v>
                </c:pt>
                <c:pt idx="84">
                  <c:v>1400</c:v>
                </c:pt>
                <c:pt idx="85">
                  <c:v>1000</c:v>
                </c:pt>
                <c:pt idx="86">
                  <c:v>1000</c:v>
                </c:pt>
                <c:pt idx="87">
                  <c:v>1400</c:v>
                </c:pt>
                <c:pt idx="88">
                  <c:v>1400</c:v>
                </c:pt>
                <c:pt idx="89">
                  <c:v>1400</c:v>
                </c:pt>
                <c:pt idx="90">
                  <c:v>1400</c:v>
                </c:pt>
                <c:pt idx="91">
                  <c:v>1400</c:v>
                </c:pt>
                <c:pt idx="92">
                  <c:v>1400</c:v>
                </c:pt>
                <c:pt idx="93">
                  <c:v>1400</c:v>
                </c:pt>
                <c:pt idx="94">
                  <c:v>1400</c:v>
                </c:pt>
                <c:pt idx="95">
                  <c:v>1000</c:v>
                </c:pt>
                <c:pt idx="96">
                  <c:v>1400</c:v>
                </c:pt>
                <c:pt idx="97">
                  <c:v>1400</c:v>
                </c:pt>
                <c:pt idx="98">
                  <c:v>1400</c:v>
                </c:pt>
                <c:pt idx="99">
                  <c:v>1400</c:v>
                </c:pt>
                <c:pt idx="100">
                  <c:v>1400</c:v>
                </c:pt>
                <c:pt idx="101">
                  <c:v>1400</c:v>
                </c:pt>
                <c:pt idx="102">
                  <c:v>1400</c:v>
                </c:pt>
                <c:pt idx="103">
                  <c:v>1400</c:v>
                </c:pt>
                <c:pt idx="104">
                  <c:v>1000</c:v>
                </c:pt>
                <c:pt idx="105">
                  <c:v>1400</c:v>
                </c:pt>
                <c:pt idx="106">
                  <c:v>1400</c:v>
                </c:pt>
                <c:pt idx="107">
                  <c:v>1400</c:v>
                </c:pt>
                <c:pt idx="108">
                  <c:v>1400</c:v>
                </c:pt>
                <c:pt idx="109">
                  <c:v>1400</c:v>
                </c:pt>
                <c:pt idx="110">
                  <c:v>1400</c:v>
                </c:pt>
                <c:pt idx="111">
                  <c:v>1400</c:v>
                </c:pt>
                <c:pt idx="112">
                  <c:v>1400</c:v>
                </c:pt>
                <c:pt idx="113">
                  <c:v>1400</c:v>
                </c:pt>
                <c:pt idx="114">
                  <c:v>1400</c:v>
                </c:pt>
                <c:pt idx="115">
                  <c:v>1400</c:v>
                </c:pt>
                <c:pt idx="116">
                  <c:v>1400</c:v>
                </c:pt>
                <c:pt idx="117">
                  <c:v>1400</c:v>
                </c:pt>
                <c:pt idx="118">
                  <c:v>1400</c:v>
                </c:pt>
                <c:pt idx="119">
                  <c:v>1400</c:v>
                </c:pt>
                <c:pt idx="120">
                  <c:v>1400</c:v>
                </c:pt>
                <c:pt idx="121">
                  <c:v>1400</c:v>
                </c:pt>
                <c:pt idx="122">
                  <c:v>1000</c:v>
                </c:pt>
                <c:pt idx="123">
                  <c:v>1000</c:v>
                </c:pt>
                <c:pt idx="124">
                  <c:v>1000</c:v>
                </c:pt>
                <c:pt idx="125">
                  <c:v>1000</c:v>
                </c:pt>
                <c:pt idx="126">
                  <c:v>1000</c:v>
                </c:pt>
                <c:pt idx="127">
                  <c:v>1000</c:v>
                </c:pt>
                <c:pt idx="128">
                  <c:v>1000</c:v>
                </c:pt>
                <c:pt idx="129">
                  <c:v>1000</c:v>
                </c:pt>
                <c:pt idx="130">
                  <c:v>1000</c:v>
                </c:pt>
                <c:pt idx="131">
                  <c:v>1000</c:v>
                </c:pt>
                <c:pt idx="132">
                  <c:v>1000</c:v>
                </c:pt>
                <c:pt idx="133">
                  <c:v>1000</c:v>
                </c:pt>
                <c:pt idx="134">
                  <c:v>1000</c:v>
                </c:pt>
                <c:pt idx="135">
                  <c:v>1000</c:v>
                </c:pt>
                <c:pt idx="136">
                  <c:v>1000</c:v>
                </c:pt>
                <c:pt idx="137">
                  <c:v>1000</c:v>
                </c:pt>
                <c:pt idx="138">
                  <c:v>1000</c:v>
                </c:pt>
                <c:pt idx="139">
                  <c:v>1000</c:v>
                </c:pt>
                <c:pt idx="140">
                  <c:v>1000</c:v>
                </c:pt>
                <c:pt idx="141">
                  <c:v>1000</c:v>
                </c:pt>
                <c:pt idx="142">
                  <c:v>1000</c:v>
                </c:pt>
                <c:pt idx="143">
                  <c:v>1000</c:v>
                </c:pt>
                <c:pt idx="144">
                  <c:v>1000</c:v>
                </c:pt>
                <c:pt idx="145">
                  <c:v>1000</c:v>
                </c:pt>
                <c:pt idx="146">
                  <c:v>1000</c:v>
                </c:pt>
                <c:pt idx="147">
                  <c:v>1000</c:v>
                </c:pt>
                <c:pt idx="148">
                  <c:v>1000</c:v>
                </c:pt>
                <c:pt idx="149">
                  <c:v>1000</c:v>
                </c:pt>
                <c:pt idx="150">
                  <c:v>1000</c:v>
                </c:pt>
                <c:pt idx="151">
                  <c:v>1000</c:v>
                </c:pt>
                <c:pt idx="152">
                  <c:v>1000</c:v>
                </c:pt>
                <c:pt idx="153">
                  <c:v>1400</c:v>
                </c:pt>
                <c:pt idx="154">
                  <c:v>1400</c:v>
                </c:pt>
                <c:pt idx="155">
                  <c:v>1400</c:v>
                </c:pt>
                <c:pt idx="156">
                  <c:v>1400</c:v>
                </c:pt>
                <c:pt idx="157">
                  <c:v>1400</c:v>
                </c:pt>
                <c:pt idx="158">
                  <c:v>1400</c:v>
                </c:pt>
                <c:pt idx="159">
                  <c:v>1400</c:v>
                </c:pt>
                <c:pt idx="160">
                  <c:v>1400</c:v>
                </c:pt>
                <c:pt idx="161">
                  <c:v>1000</c:v>
                </c:pt>
                <c:pt idx="162">
                  <c:v>1000</c:v>
                </c:pt>
                <c:pt idx="163">
                  <c:v>1000</c:v>
                </c:pt>
                <c:pt idx="164">
                  <c:v>1000</c:v>
                </c:pt>
                <c:pt idx="165">
                  <c:v>1000</c:v>
                </c:pt>
                <c:pt idx="166">
                  <c:v>1000</c:v>
                </c:pt>
                <c:pt idx="167">
                  <c:v>1000</c:v>
                </c:pt>
                <c:pt idx="168">
                  <c:v>1000</c:v>
                </c:pt>
                <c:pt idx="169">
                  <c:v>1000</c:v>
                </c:pt>
                <c:pt idx="170">
                  <c:v>1000</c:v>
                </c:pt>
                <c:pt idx="171">
                  <c:v>1000</c:v>
                </c:pt>
                <c:pt idx="172">
                  <c:v>1000</c:v>
                </c:pt>
                <c:pt idx="173">
                  <c:v>1000</c:v>
                </c:pt>
                <c:pt idx="174">
                  <c:v>1000</c:v>
                </c:pt>
                <c:pt idx="175">
                  <c:v>1000</c:v>
                </c:pt>
                <c:pt idx="176">
                  <c:v>1000</c:v>
                </c:pt>
                <c:pt idx="177">
                  <c:v>1000</c:v>
                </c:pt>
                <c:pt idx="178">
                  <c:v>1000</c:v>
                </c:pt>
                <c:pt idx="179">
                  <c:v>1000</c:v>
                </c:pt>
                <c:pt idx="180">
                  <c:v>1000</c:v>
                </c:pt>
                <c:pt idx="181">
                  <c:v>1000</c:v>
                </c:pt>
                <c:pt idx="182">
                  <c:v>1000</c:v>
                </c:pt>
                <c:pt idx="183">
                  <c:v>1000</c:v>
                </c:pt>
                <c:pt idx="184">
                  <c:v>1000</c:v>
                </c:pt>
                <c:pt idx="185">
                  <c:v>1000</c:v>
                </c:pt>
                <c:pt idx="186">
                  <c:v>1000</c:v>
                </c:pt>
                <c:pt idx="187">
                  <c:v>1000</c:v>
                </c:pt>
                <c:pt idx="188">
                  <c:v>1000</c:v>
                </c:pt>
                <c:pt idx="189">
                  <c:v>1000</c:v>
                </c:pt>
                <c:pt idx="190">
                  <c:v>1000</c:v>
                </c:pt>
                <c:pt idx="191">
                  <c:v>1000</c:v>
                </c:pt>
                <c:pt idx="192">
                  <c:v>1000</c:v>
                </c:pt>
                <c:pt idx="193">
                  <c:v>1000</c:v>
                </c:pt>
                <c:pt idx="194">
                  <c:v>1000</c:v>
                </c:pt>
                <c:pt idx="195">
                  <c:v>1000</c:v>
                </c:pt>
                <c:pt idx="196">
                  <c:v>1000</c:v>
                </c:pt>
                <c:pt idx="197">
                  <c:v>1000</c:v>
                </c:pt>
                <c:pt idx="198">
                  <c:v>1000</c:v>
                </c:pt>
                <c:pt idx="199">
                  <c:v>1000</c:v>
                </c:pt>
                <c:pt idx="200">
                  <c:v>1000</c:v>
                </c:pt>
                <c:pt idx="201">
                  <c:v>1000</c:v>
                </c:pt>
                <c:pt idx="202">
                  <c:v>1000</c:v>
                </c:pt>
                <c:pt idx="203">
                  <c:v>1000</c:v>
                </c:pt>
                <c:pt idx="204">
                  <c:v>1000</c:v>
                </c:pt>
                <c:pt idx="205">
                  <c:v>1000</c:v>
                </c:pt>
                <c:pt idx="206">
                  <c:v>1000</c:v>
                </c:pt>
                <c:pt idx="207">
                  <c:v>1000</c:v>
                </c:pt>
                <c:pt idx="208">
                  <c:v>1000</c:v>
                </c:pt>
                <c:pt idx="209">
                  <c:v>1500</c:v>
                </c:pt>
                <c:pt idx="210">
                  <c:v>1000</c:v>
                </c:pt>
                <c:pt idx="211">
                  <c:v>1000</c:v>
                </c:pt>
                <c:pt idx="212">
                  <c:v>1500</c:v>
                </c:pt>
                <c:pt idx="213">
                  <c:v>1000</c:v>
                </c:pt>
                <c:pt idx="214">
                  <c:v>1000</c:v>
                </c:pt>
                <c:pt idx="215">
                  <c:v>1000</c:v>
                </c:pt>
                <c:pt idx="216">
                  <c:v>1000</c:v>
                </c:pt>
                <c:pt idx="217">
                  <c:v>1000</c:v>
                </c:pt>
                <c:pt idx="218">
                  <c:v>1000</c:v>
                </c:pt>
                <c:pt idx="219">
                  <c:v>1000</c:v>
                </c:pt>
                <c:pt idx="220">
                  <c:v>1000</c:v>
                </c:pt>
                <c:pt idx="221">
                  <c:v>1000</c:v>
                </c:pt>
                <c:pt idx="222">
                  <c:v>1000</c:v>
                </c:pt>
                <c:pt idx="223">
                  <c:v>1000</c:v>
                </c:pt>
                <c:pt idx="224">
                  <c:v>1000</c:v>
                </c:pt>
                <c:pt idx="225">
                  <c:v>1000</c:v>
                </c:pt>
                <c:pt idx="226">
                  <c:v>1000</c:v>
                </c:pt>
                <c:pt idx="227">
                  <c:v>1000</c:v>
                </c:pt>
                <c:pt idx="228">
                  <c:v>1000</c:v>
                </c:pt>
                <c:pt idx="229">
                  <c:v>1000</c:v>
                </c:pt>
                <c:pt idx="230">
                  <c:v>1100</c:v>
                </c:pt>
                <c:pt idx="231">
                  <c:v>1000</c:v>
                </c:pt>
                <c:pt idx="232">
                  <c:v>1000</c:v>
                </c:pt>
                <c:pt idx="233">
                  <c:v>1000</c:v>
                </c:pt>
                <c:pt idx="234">
                  <c:v>1000</c:v>
                </c:pt>
                <c:pt idx="235">
                  <c:v>1000</c:v>
                </c:pt>
                <c:pt idx="236">
                  <c:v>1000</c:v>
                </c:pt>
                <c:pt idx="237">
                  <c:v>1000</c:v>
                </c:pt>
                <c:pt idx="238">
                  <c:v>1000</c:v>
                </c:pt>
                <c:pt idx="239">
                  <c:v>1000</c:v>
                </c:pt>
                <c:pt idx="240">
                  <c:v>1000</c:v>
                </c:pt>
                <c:pt idx="241">
                  <c:v>1000</c:v>
                </c:pt>
                <c:pt idx="242">
                  <c:v>1000</c:v>
                </c:pt>
                <c:pt idx="243">
                  <c:v>1000</c:v>
                </c:pt>
                <c:pt idx="244">
                  <c:v>1000</c:v>
                </c:pt>
                <c:pt idx="245">
                  <c:v>1000</c:v>
                </c:pt>
                <c:pt idx="246">
                  <c:v>1000</c:v>
                </c:pt>
                <c:pt idx="247">
                  <c:v>1000</c:v>
                </c:pt>
                <c:pt idx="248">
                  <c:v>1000</c:v>
                </c:pt>
                <c:pt idx="249">
                  <c:v>1000</c:v>
                </c:pt>
                <c:pt idx="250">
                  <c:v>1000</c:v>
                </c:pt>
                <c:pt idx="251">
                  <c:v>1000</c:v>
                </c:pt>
                <c:pt idx="252">
                  <c:v>1000</c:v>
                </c:pt>
                <c:pt idx="253">
                  <c:v>1000</c:v>
                </c:pt>
                <c:pt idx="254">
                  <c:v>1000</c:v>
                </c:pt>
                <c:pt idx="255">
                  <c:v>1000</c:v>
                </c:pt>
                <c:pt idx="256">
                  <c:v>1000</c:v>
                </c:pt>
                <c:pt idx="257">
                  <c:v>1000</c:v>
                </c:pt>
                <c:pt idx="258">
                  <c:v>1000</c:v>
                </c:pt>
                <c:pt idx="259">
                  <c:v>1000</c:v>
                </c:pt>
                <c:pt idx="260">
                  <c:v>1000</c:v>
                </c:pt>
                <c:pt idx="261">
                  <c:v>1000</c:v>
                </c:pt>
                <c:pt idx="262">
                  <c:v>1000</c:v>
                </c:pt>
                <c:pt idx="263">
                  <c:v>1000</c:v>
                </c:pt>
                <c:pt idx="264">
                  <c:v>1000</c:v>
                </c:pt>
                <c:pt idx="265">
                  <c:v>1000</c:v>
                </c:pt>
                <c:pt idx="266">
                  <c:v>1000</c:v>
                </c:pt>
                <c:pt idx="267">
                  <c:v>1000</c:v>
                </c:pt>
                <c:pt idx="268">
                  <c:v>1000</c:v>
                </c:pt>
                <c:pt idx="269">
                  <c:v>1000</c:v>
                </c:pt>
                <c:pt idx="270">
                  <c:v>1000</c:v>
                </c:pt>
                <c:pt idx="271">
                  <c:v>1000</c:v>
                </c:pt>
                <c:pt idx="272">
                  <c:v>1000</c:v>
                </c:pt>
                <c:pt idx="273">
                  <c:v>1000</c:v>
                </c:pt>
                <c:pt idx="274">
                  <c:v>1000</c:v>
                </c:pt>
                <c:pt idx="275">
                  <c:v>1000</c:v>
                </c:pt>
                <c:pt idx="276">
                  <c:v>1000</c:v>
                </c:pt>
                <c:pt idx="277">
                  <c:v>1000</c:v>
                </c:pt>
                <c:pt idx="278">
                  <c:v>1000</c:v>
                </c:pt>
                <c:pt idx="279">
                  <c:v>1000</c:v>
                </c:pt>
                <c:pt idx="280">
                  <c:v>1000</c:v>
                </c:pt>
                <c:pt idx="281">
                  <c:v>1000</c:v>
                </c:pt>
                <c:pt idx="282">
                  <c:v>1000</c:v>
                </c:pt>
                <c:pt idx="283">
                  <c:v>1000</c:v>
                </c:pt>
                <c:pt idx="284">
                  <c:v>1000</c:v>
                </c:pt>
                <c:pt idx="285">
                  <c:v>1000</c:v>
                </c:pt>
                <c:pt idx="286">
                  <c:v>1000</c:v>
                </c:pt>
                <c:pt idx="287">
                  <c:v>1000</c:v>
                </c:pt>
                <c:pt idx="288">
                  <c:v>1000</c:v>
                </c:pt>
                <c:pt idx="289">
                  <c:v>1000</c:v>
                </c:pt>
                <c:pt idx="290">
                  <c:v>1000</c:v>
                </c:pt>
                <c:pt idx="291">
                  <c:v>1000</c:v>
                </c:pt>
                <c:pt idx="292">
                  <c:v>1000</c:v>
                </c:pt>
                <c:pt idx="293">
                  <c:v>1000</c:v>
                </c:pt>
                <c:pt idx="294">
                  <c:v>1000</c:v>
                </c:pt>
                <c:pt idx="295">
                  <c:v>1000</c:v>
                </c:pt>
                <c:pt idx="296">
                  <c:v>1000</c:v>
                </c:pt>
                <c:pt idx="297">
                  <c:v>1000</c:v>
                </c:pt>
                <c:pt idx="298">
                  <c:v>1000</c:v>
                </c:pt>
                <c:pt idx="299">
                  <c:v>1000</c:v>
                </c:pt>
                <c:pt idx="300">
                  <c:v>1000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[antutu_full_all_excel.xlsx]Sheet1!$C$1</c:f>
              <c:strCache>
                <c:ptCount val="1"/>
                <c:pt idx="0">
                  <c:v>CPU2_FREQ</c:v>
                </c:pt>
              </c:strCache>
            </c:strRef>
          </c:tx>
          <c:marker>
            <c:symbol val="none"/>
          </c:marker>
          <c:val>
            <c:numRef>
              <c:f>[antutu_full_all_excel.xlsx]Sheet1!$C$2:$C$302</c:f>
              <c:numCache>
                <c:formatCode>General</c:formatCode>
                <c:ptCount val="301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1000</c:v>
                </c:pt>
                <c:pt idx="16">
                  <c:v>1500</c:v>
                </c:pt>
                <c:pt idx="17">
                  <c:v>1500</c:v>
                </c:pt>
                <c:pt idx="18">
                  <c:v>1500</c:v>
                </c:pt>
                <c:pt idx="19">
                  <c:v>1500</c:v>
                </c:pt>
                <c:pt idx="20">
                  <c:v>1000</c:v>
                </c:pt>
                <c:pt idx="21">
                  <c:v>1000</c:v>
                </c:pt>
                <c:pt idx="22">
                  <c:v>1000</c:v>
                </c:pt>
                <c:pt idx="23">
                  <c:v>1000</c:v>
                </c:pt>
                <c:pt idx="24">
                  <c:v>1000</c:v>
                </c:pt>
                <c:pt idx="25">
                  <c:v>1000</c:v>
                </c:pt>
                <c:pt idx="26">
                  <c:v>1000</c:v>
                </c:pt>
                <c:pt idx="27">
                  <c:v>1000</c:v>
                </c:pt>
                <c:pt idx="28">
                  <c:v>1000</c:v>
                </c:pt>
                <c:pt idx="29">
                  <c:v>1000</c:v>
                </c:pt>
                <c:pt idx="30">
                  <c:v>1000</c:v>
                </c:pt>
                <c:pt idx="31">
                  <c:v>1000</c:v>
                </c:pt>
                <c:pt idx="32">
                  <c:v>1000</c:v>
                </c:pt>
                <c:pt idx="33">
                  <c:v>1000</c:v>
                </c:pt>
                <c:pt idx="34">
                  <c:v>1000</c:v>
                </c:pt>
                <c:pt idx="35">
                  <c:v>1000</c:v>
                </c:pt>
                <c:pt idx="36">
                  <c:v>1000</c:v>
                </c:pt>
                <c:pt idx="37">
                  <c:v>1000</c:v>
                </c:pt>
                <c:pt idx="38">
                  <c:v>1000</c:v>
                </c:pt>
                <c:pt idx="39">
                  <c:v>1000</c:v>
                </c:pt>
                <c:pt idx="40">
                  <c:v>1000</c:v>
                </c:pt>
                <c:pt idx="41">
                  <c:v>1000</c:v>
                </c:pt>
                <c:pt idx="42">
                  <c:v>1000</c:v>
                </c:pt>
                <c:pt idx="43">
                  <c:v>1000</c:v>
                </c:pt>
                <c:pt idx="44">
                  <c:v>1000</c:v>
                </c:pt>
                <c:pt idx="45">
                  <c:v>1000</c:v>
                </c:pt>
                <c:pt idx="46">
                  <c:v>1000</c:v>
                </c:pt>
                <c:pt idx="47">
                  <c:v>1000</c:v>
                </c:pt>
                <c:pt idx="48">
                  <c:v>1000</c:v>
                </c:pt>
                <c:pt idx="49">
                  <c:v>1000</c:v>
                </c:pt>
                <c:pt idx="50">
                  <c:v>1000</c:v>
                </c:pt>
                <c:pt idx="51">
                  <c:v>1000</c:v>
                </c:pt>
                <c:pt idx="52">
                  <c:v>1000</c:v>
                </c:pt>
                <c:pt idx="53">
                  <c:v>1000</c:v>
                </c:pt>
                <c:pt idx="54">
                  <c:v>1000</c:v>
                </c:pt>
                <c:pt idx="55">
                  <c:v>1000</c:v>
                </c:pt>
                <c:pt idx="56">
                  <c:v>1000</c:v>
                </c:pt>
                <c:pt idx="57">
                  <c:v>1000</c:v>
                </c:pt>
                <c:pt idx="58">
                  <c:v>1000</c:v>
                </c:pt>
                <c:pt idx="59">
                  <c:v>1400</c:v>
                </c:pt>
                <c:pt idx="60">
                  <c:v>1400</c:v>
                </c:pt>
                <c:pt idx="61">
                  <c:v>1400</c:v>
                </c:pt>
                <c:pt idx="62">
                  <c:v>1400</c:v>
                </c:pt>
                <c:pt idx="63">
                  <c:v>1400</c:v>
                </c:pt>
                <c:pt idx="64">
                  <c:v>1400</c:v>
                </c:pt>
                <c:pt idx="65">
                  <c:v>1400</c:v>
                </c:pt>
                <c:pt idx="66">
                  <c:v>1400</c:v>
                </c:pt>
                <c:pt idx="67">
                  <c:v>1400</c:v>
                </c:pt>
                <c:pt idx="68">
                  <c:v>1400</c:v>
                </c:pt>
                <c:pt idx="69">
                  <c:v>1400</c:v>
                </c:pt>
                <c:pt idx="70">
                  <c:v>1400</c:v>
                </c:pt>
                <c:pt idx="71">
                  <c:v>1400</c:v>
                </c:pt>
                <c:pt idx="72">
                  <c:v>1400</c:v>
                </c:pt>
                <c:pt idx="73">
                  <c:v>1400</c:v>
                </c:pt>
                <c:pt idx="74">
                  <c:v>1400</c:v>
                </c:pt>
                <c:pt idx="75">
                  <c:v>1400</c:v>
                </c:pt>
                <c:pt idx="76">
                  <c:v>1400</c:v>
                </c:pt>
                <c:pt idx="77">
                  <c:v>1400</c:v>
                </c:pt>
                <c:pt idx="78">
                  <c:v>1400</c:v>
                </c:pt>
                <c:pt idx="79">
                  <c:v>1400</c:v>
                </c:pt>
                <c:pt idx="80">
                  <c:v>1000</c:v>
                </c:pt>
                <c:pt idx="81">
                  <c:v>1400</c:v>
                </c:pt>
                <c:pt idx="82">
                  <c:v>1400</c:v>
                </c:pt>
                <c:pt idx="83">
                  <c:v>1400</c:v>
                </c:pt>
                <c:pt idx="84">
                  <c:v>1400</c:v>
                </c:pt>
                <c:pt idx="85">
                  <c:v>1000</c:v>
                </c:pt>
                <c:pt idx="86">
                  <c:v>1000</c:v>
                </c:pt>
                <c:pt idx="87">
                  <c:v>1400</c:v>
                </c:pt>
                <c:pt idx="88">
                  <c:v>1400</c:v>
                </c:pt>
                <c:pt idx="89">
                  <c:v>1400</c:v>
                </c:pt>
                <c:pt idx="90">
                  <c:v>1400</c:v>
                </c:pt>
                <c:pt idx="91">
                  <c:v>1400</c:v>
                </c:pt>
                <c:pt idx="92">
                  <c:v>1400</c:v>
                </c:pt>
                <c:pt idx="93">
                  <c:v>1400</c:v>
                </c:pt>
                <c:pt idx="94">
                  <c:v>1400</c:v>
                </c:pt>
                <c:pt idx="95">
                  <c:v>1000</c:v>
                </c:pt>
                <c:pt idx="96">
                  <c:v>1400</c:v>
                </c:pt>
                <c:pt idx="97">
                  <c:v>1400</c:v>
                </c:pt>
                <c:pt idx="98">
                  <c:v>1400</c:v>
                </c:pt>
                <c:pt idx="99">
                  <c:v>1400</c:v>
                </c:pt>
                <c:pt idx="100">
                  <c:v>1400</c:v>
                </c:pt>
                <c:pt idx="101">
                  <c:v>1400</c:v>
                </c:pt>
                <c:pt idx="102">
                  <c:v>1400</c:v>
                </c:pt>
                <c:pt idx="103">
                  <c:v>1400</c:v>
                </c:pt>
                <c:pt idx="104">
                  <c:v>1000</c:v>
                </c:pt>
                <c:pt idx="105">
                  <c:v>1400</c:v>
                </c:pt>
                <c:pt idx="106">
                  <c:v>1400</c:v>
                </c:pt>
                <c:pt idx="107">
                  <c:v>1400</c:v>
                </c:pt>
                <c:pt idx="108">
                  <c:v>1400</c:v>
                </c:pt>
                <c:pt idx="109">
                  <c:v>1400</c:v>
                </c:pt>
                <c:pt idx="110">
                  <c:v>1400</c:v>
                </c:pt>
                <c:pt idx="111">
                  <c:v>1400</c:v>
                </c:pt>
                <c:pt idx="112">
                  <c:v>1400</c:v>
                </c:pt>
                <c:pt idx="113">
                  <c:v>1400</c:v>
                </c:pt>
                <c:pt idx="114">
                  <c:v>1400</c:v>
                </c:pt>
                <c:pt idx="115">
                  <c:v>1400</c:v>
                </c:pt>
                <c:pt idx="116">
                  <c:v>1400</c:v>
                </c:pt>
                <c:pt idx="117">
                  <c:v>1400</c:v>
                </c:pt>
                <c:pt idx="118">
                  <c:v>1400</c:v>
                </c:pt>
                <c:pt idx="119">
                  <c:v>1400</c:v>
                </c:pt>
                <c:pt idx="120">
                  <c:v>1400</c:v>
                </c:pt>
                <c:pt idx="121">
                  <c:v>1400</c:v>
                </c:pt>
                <c:pt idx="122">
                  <c:v>1000</c:v>
                </c:pt>
                <c:pt idx="123">
                  <c:v>1000</c:v>
                </c:pt>
                <c:pt idx="124">
                  <c:v>1000</c:v>
                </c:pt>
                <c:pt idx="125">
                  <c:v>1000</c:v>
                </c:pt>
                <c:pt idx="126">
                  <c:v>1000</c:v>
                </c:pt>
                <c:pt idx="127">
                  <c:v>1000</c:v>
                </c:pt>
                <c:pt idx="128">
                  <c:v>1000</c:v>
                </c:pt>
                <c:pt idx="129">
                  <c:v>1000</c:v>
                </c:pt>
                <c:pt idx="130">
                  <c:v>1000</c:v>
                </c:pt>
                <c:pt idx="131">
                  <c:v>1000</c:v>
                </c:pt>
                <c:pt idx="132">
                  <c:v>1000</c:v>
                </c:pt>
                <c:pt idx="133">
                  <c:v>1000</c:v>
                </c:pt>
                <c:pt idx="134">
                  <c:v>1000</c:v>
                </c:pt>
                <c:pt idx="135">
                  <c:v>1000</c:v>
                </c:pt>
                <c:pt idx="136">
                  <c:v>1000</c:v>
                </c:pt>
                <c:pt idx="137">
                  <c:v>1000</c:v>
                </c:pt>
                <c:pt idx="138">
                  <c:v>1000</c:v>
                </c:pt>
                <c:pt idx="139">
                  <c:v>1000</c:v>
                </c:pt>
                <c:pt idx="140">
                  <c:v>1000</c:v>
                </c:pt>
                <c:pt idx="141">
                  <c:v>1000</c:v>
                </c:pt>
                <c:pt idx="142">
                  <c:v>1000</c:v>
                </c:pt>
                <c:pt idx="143">
                  <c:v>1000</c:v>
                </c:pt>
                <c:pt idx="144">
                  <c:v>1000</c:v>
                </c:pt>
                <c:pt idx="145">
                  <c:v>1000</c:v>
                </c:pt>
                <c:pt idx="146">
                  <c:v>1000</c:v>
                </c:pt>
                <c:pt idx="147">
                  <c:v>1000</c:v>
                </c:pt>
                <c:pt idx="148">
                  <c:v>1000</c:v>
                </c:pt>
                <c:pt idx="149">
                  <c:v>1000</c:v>
                </c:pt>
                <c:pt idx="150">
                  <c:v>1000</c:v>
                </c:pt>
                <c:pt idx="151">
                  <c:v>1000</c:v>
                </c:pt>
                <c:pt idx="152">
                  <c:v>1000</c:v>
                </c:pt>
                <c:pt idx="153">
                  <c:v>1400</c:v>
                </c:pt>
                <c:pt idx="154">
                  <c:v>1400</c:v>
                </c:pt>
                <c:pt idx="155">
                  <c:v>1400</c:v>
                </c:pt>
                <c:pt idx="156">
                  <c:v>1400</c:v>
                </c:pt>
                <c:pt idx="157">
                  <c:v>1400</c:v>
                </c:pt>
                <c:pt idx="158">
                  <c:v>1400</c:v>
                </c:pt>
                <c:pt idx="159">
                  <c:v>1400</c:v>
                </c:pt>
                <c:pt idx="160">
                  <c:v>1400</c:v>
                </c:pt>
                <c:pt idx="161">
                  <c:v>1000</c:v>
                </c:pt>
                <c:pt idx="162">
                  <c:v>1000</c:v>
                </c:pt>
                <c:pt idx="163">
                  <c:v>1000</c:v>
                </c:pt>
                <c:pt idx="164">
                  <c:v>1000</c:v>
                </c:pt>
                <c:pt idx="165">
                  <c:v>1000</c:v>
                </c:pt>
                <c:pt idx="166">
                  <c:v>1000</c:v>
                </c:pt>
                <c:pt idx="167">
                  <c:v>1000</c:v>
                </c:pt>
                <c:pt idx="168">
                  <c:v>1000</c:v>
                </c:pt>
                <c:pt idx="169">
                  <c:v>1000</c:v>
                </c:pt>
                <c:pt idx="170">
                  <c:v>1000</c:v>
                </c:pt>
                <c:pt idx="171">
                  <c:v>1000</c:v>
                </c:pt>
                <c:pt idx="172">
                  <c:v>1000</c:v>
                </c:pt>
                <c:pt idx="173">
                  <c:v>1000</c:v>
                </c:pt>
                <c:pt idx="174">
                  <c:v>1000</c:v>
                </c:pt>
                <c:pt idx="175">
                  <c:v>1000</c:v>
                </c:pt>
                <c:pt idx="176">
                  <c:v>1000</c:v>
                </c:pt>
                <c:pt idx="177">
                  <c:v>1000</c:v>
                </c:pt>
                <c:pt idx="178">
                  <c:v>1000</c:v>
                </c:pt>
                <c:pt idx="179">
                  <c:v>1000</c:v>
                </c:pt>
                <c:pt idx="180">
                  <c:v>1000</c:v>
                </c:pt>
                <c:pt idx="181">
                  <c:v>1000</c:v>
                </c:pt>
                <c:pt idx="182">
                  <c:v>1000</c:v>
                </c:pt>
                <c:pt idx="183">
                  <c:v>1000</c:v>
                </c:pt>
                <c:pt idx="184">
                  <c:v>1000</c:v>
                </c:pt>
                <c:pt idx="185">
                  <c:v>1000</c:v>
                </c:pt>
                <c:pt idx="186">
                  <c:v>1000</c:v>
                </c:pt>
                <c:pt idx="187">
                  <c:v>1000</c:v>
                </c:pt>
                <c:pt idx="188">
                  <c:v>1000</c:v>
                </c:pt>
                <c:pt idx="189">
                  <c:v>1000</c:v>
                </c:pt>
                <c:pt idx="190">
                  <c:v>1000</c:v>
                </c:pt>
                <c:pt idx="191">
                  <c:v>1000</c:v>
                </c:pt>
                <c:pt idx="192">
                  <c:v>1000</c:v>
                </c:pt>
                <c:pt idx="193">
                  <c:v>1000</c:v>
                </c:pt>
                <c:pt idx="194">
                  <c:v>1000</c:v>
                </c:pt>
                <c:pt idx="195">
                  <c:v>1000</c:v>
                </c:pt>
                <c:pt idx="196">
                  <c:v>1000</c:v>
                </c:pt>
                <c:pt idx="197">
                  <c:v>1000</c:v>
                </c:pt>
                <c:pt idx="198">
                  <c:v>1000</c:v>
                </c:pt>
                <c:pt idx="199">
                  <c:v>1000</c:v>
                </c:pt>
                <c:pt idx="200">
                  <c:v>1000</c:v>
                </c:pt>
                <c:pt idx="201">
                  <c:v>1000</c:v>
                </c:pt>
                <c:pt idx="202">
                  <c:v>1000</c:v>
                </c:pt>
                <c:pt idx="203">
                  <c:v>1000</c:v>
                </c:pt>
                <c:pt idx="204">
                  <c:v>1000</c:v>
                </c:pt>
                <c:pt idx="205">
                  <c:v>1000</c:v>
                </c:pt>
                <c:pt idx="206">
                  <c:v>1000</c:v>
                </c:pt>
                <c:pt idx="207">
                  <c:v>1000</c:v>
                </c:pt>
                <c:pt idx="208">
                  <c:v>1000</c:v>
                </c:pt>
                <c:pt idx="209">
                  <c:v>1500</c:v>
                </c:pt>
                <c:pt idx="210">
                  <c:v>1000</c:v>
                </c:pt>
                <c:pt idx="211">
                  <c:v>1000</c:v>
                </c:pt>
                <c:pt idx="212">
                  <c:v>1500</c:v>
                </c:pt>
                <c:pt idx="213">
                  <c:v>1000</c:v>
                </c:pt>
                <c:pt idx="214">
                  <c:v>1000</c:v>
                </c:pt>
                <c:pt idx="215">
                  <c:v>1000</c:v>
                </c:pt>
                <c:pt idx="216">
                  <c:v>1000</c:v>
                </c:pt>
                <c:pt idx="217">
                  <c:v>1000</c:v>
                </c:pt>
                <c:pt idx="218">
                  <c:v>1000</c:v>
                </c:pt>
                <c:pt idx="219">
                  <c:v>1000</c:v>
                </c:pt>
                <c:pt idx="220">
                  <c:v>1000</c:v>
                </c:pt>
                <c:pt idx="221">
                  <c:v>1000</c:v>
                </c:pt>
                <c:pt idx="222">
                  <c:v>1000</c:v>
                </c:pt>
                <c:pt idx="223">
                  <c:v>1000</c:v>
                </c:pt>
                <c:pt idx="224">
                  <c:v>1000</c:v>
                </c:pt>
                <c:pt idx="225">
                  <c:v>1000</c:v>
                </c:pt>
                <c:pt idx="226">
                  <c:v>1000</c:v>
                </c:pt>
                <c:pt idx="227">
                  <c:v>1000</c:v>
                </c:pt>
                <c:pt idx="228">
                  <c:v>1000</c:v>
                </c:pt>
                <c:pt idx="229">
                  <c:v>1000</c:v>
                </c:pt>
                <c:pt idx="230">
                  <c:v>1100</c:v>
                </c:pt>
                <c:pt idx="231">
                  <c:v>1000</c:v>
                </c:pt>
                <c:pt idx="232">
                  <c:v>1000</c:v>
                </c:pt>
                <c:pt idx="233">
                  <c:v>1000</c:v>
                </c:pt>
                <c:pt idx="234">
                  <c:v>1000</c:v>
                </c:pt>
                <c:pt idx="235">
                  <c:v>1000</c:v>
                </c:pt>
                <c:pt idx="236">
                  <c:v>1000</c:v>
                </c:pt>
                <c:pt idx="237">
                  <c:v>1000</c:v>
                </c:pt>
                <c:pt idx="238">
                  <c:v>1000</c:v>
                </c:pt>
                <c:pt idx="239">
                  <c:v>1000</c:v>
                </c:pt>
                <c:pt idx="240">
                  <c:v>1000</c:v>
                </c:pt>
                <c:pt idx="241">
                  <c:v>1000</c:v>
                </c:pt>
                <c:pt idx="242">
                  <c:v>1000</c:v>
                </c:pt>
                <c:pt idx="243">
                  <c:v>1000</c:v>
                </c:pt>
                <c:pt idx="244">
                  <c:v>1000</c:v>
                </c:pt>
                <c:pt idx="245">
                  <c:v>1000</c:v>
                </c:pt>
                <c:pt idx="246">
                  <c:v>1000</c:v>
                </c:pt>
                <c:pt idx="247">
                  <c:v>1000</c:v>
                </c:pt>
                <c:pt idx="248">
                  <c:v>1000</c:v>
                </c:pt>
                <c:pt idx="249">
                  <c:v>1000</c:v>
                </c:pt>
                <c:pt idx="250">
                  <c:v>1000</c:v>
                </c:pt>
                <c:pt idx="251">
                  <c:v>1000</c:v>
                </c:pt>
                <c:pt idx="252">
                  <c:v>1000</c:v>
                </c:pt>
                <c:pt idx="253">
                  <c:v>1000</c:v>
                </c:pt>
                <c:pt idx="254">
                  <c:v>1000</c:v>
                </c:pt>
                <c:pt idx="255">
                  <c:v>1000</c:v>
                </c:pt>
                <c:pt idx="256">
                  <c:v>1000</c:v>
                </c:pt>
                <c:pt idx="257">
                  <c:v>1000</c:v>
                </c:pt>
                <c:pt idx="258">
                  <c:v>1000</c:v>
                </c:pt>
                <c:pt idx="259">
                  <c:v>1000</c:v>
                </c:pt>
                <c:pt idx="260">
                  <c:v>1000</c:v>
                </c:pt>
                <c:pt idx="261">
                  <c:v>1000</c:v>
                </c:pt>
                <c:pt idx="262">
                  <c:v>1000</c:v>
                </c:pt>
                <c:pt idx="263">
                  <c:v>1000</c:v>
                </c:pt>
                <c:pt idx="264">
                  <c:v>1000</c:v>
                </c:pt>
                <c:pt idx="265">
                  <c:v>1000</c:v>
                </c:pt>
                <c:pt idx="266">
                  <c:v>1000</c:v>
                </c:pt>
                <c:pt idx="267">
                  <c:v>1000</c:v>
                </c:pt>
                <c:pt idx="268">
                  <c:v>1000</c:v>
                </c:pt>
                <c:pt idx="269">
                  <c:v>1000</c:v>
                </c:pt>
                <c:pt idx="270">
                  <c:v>1000</c:v>
                </c:pt>
                <c:pt idx="271">
                  <c:v>1000</c:v>
                </c:pt>
                <c:pt idx="272">
                  <c:v>1000</c:v>
                </c:pt>
                <c:pt idx="273">
                  <c:v>1000</c:v>
                </c:pt>
                <c:pt idx="274">
                  <c:v>1000</c:v>
                </c:pt>
                <c:pt idx="275">
                  <c:v>1000</c:v>
                </c:pt>
                <c:pt idx="276">
                  <c:v>1000</c:v>
                </c:pt>
                <c:pt idx="277">
                  <c:v>1000</c:v>
                </c:pt>
                <c:pt idx="278">
                  <c:v>1000</c:v>
                </c:pt>
                <c:pt idx="279">
                  <c:v>1000</c:v>
                </c:pt>
                <c:pt idx="280">
                  <c:v>1000</c:v>
                </c:pt>
                <c:pt idx="281">
                  <c:v>1000</c:v>
                </c:pt>
                <c:pt idx="282">
                  <c:v>1000</c:v>
                </c:pt>
                <c:pt idx="283">
                  <c:v>1000</c:v>
                </c:pt>
                <c:pt idx="284">
                  <c:v>1000</c:v>
                </c:pt>
                <c:pt idx="285">
                  <c:v>1000</c:v>
                </c:pt>
                <c:pt idx="286">
                  <c:v>1000</c:v>
                </c:pt>
                <c:pt idx="287">
                  <c:v>1000</c:v>
                </c:pt>
                <c:pt idx="288">
                  <c:v>1000</c:v>
                </c:pt>
                <c:pt idx="289">
                  <c:v>1000</c:v>
                </c:pt>
                <c:pt idx="290">
                  <c:v>1000</c:v>
                </c:pt>
                <c:pt idx="291">
                  <c:v>1000</c:v>
                </c:pt>
                <c:pt idx="292">
                  <c:v>1000</c:v>
                </c:pt>
                <c:pt idx="293">
                  <c:v>1000</c:v>
                </c:pt>
                <c:pt idx="294">
                  <c:v>1000</c:v>
                </c:pt>
                <c:pt idx="295">
                  <c:v>1000</c:v>
                </c:pt>
                <c:pt idx="296">
                  <c:v>1000</c:v>
                </c:pt>
                <c:pt idx="297">
                  <c:v>1000</c:v>
                </c:pt>
                <c:pt idx="298">
                  <c:v>1000</c:v>
                </c:pt>
                <c:pt idx="299">
                  <c:v>1000</c:v>
                </c:pt>
                <c:pt idx="300">
                  <c:v>1000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[antutu_full_all_excel.xlsx]Sheet1!$D$1</c:f>
              <c:strCache>
                <c:ptCount val="1"/>
                <c:pt idx="0">
                  <c:v>CPU3_FREQ</c:v>
                </c:pt>
              </c:strCache>
            </c:strRef>
          </c:tx>
          <c:marker>
            <c:symbol val="none"/>
          </c:marker>
          <c:val>
            <c:numRef>
              <c:f>[antutu_full_all_excel.xlsx]Sheet1!$D$2:$D$302</c:f>
              <c:numCache>
                <c:formatCode>General</c:formatCode>
                <c:ptCount val="301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1000</c:v>
                </c:pt>
                <c:pt idx="16">
                  <c:v>1500</c:v>
                </c:pt>
                <c:pt idx="17">
                  <c:v>1500</c:v>
                </c:pt>
                <c:pt idx="18">
                  <c:v>1500</c:v>
                </c:pt>
                <c:pt idx="19">
                  <c:v>1500</c:v>
                </c:pt>
                <c:pt idx="20">
                  <c:v>1000</c:v>
                </c:pt>
                <c:pt idx="21">
                  <c:v>1000</c:v>
                </c:pt>
                <c:pt idx="22">
                  <c:v>1000</c:v>
                </c:pt>
                <c:pt idx="23">
                  <c:v>1000</c:v>
                </c:pt>
                <c:pt idx="24">
                  <c:v>1000</c:v>
                </c:pt>
                <c:pt idx="25">
                  <c:v>1000</c:v>
                </c:pt>
                <c:pt idx="26">
                  <c:v>1000</c:v>
                </c:pt>
                <c:pt idx="27">
                  <c:v>1000</c:v>
                </c:pt>
                <c:pt idx="28">
                  <c:v>1000</c:v>
                </c:pt>
                <c:pt idx="29">
                  <c:v>1000</c:v>
                </c:pt>
                <c:pt idx="30">
                  <c:v>1000</c:v>
                </c:pt>
                <c:pt idx="31">
                  <c:v>1000</c:v>
                </c:pt>
                <c:pt idx="32">
                  <c:v>1000</c:v>
                </c:pt>
                <c:pt idx="33">
                  <c:v>1000</c:v>
                </c:pt>
                <c:pt idx="34">
                  <c:v>1000</c:v>
                </c:pt>
                <c:pt idx="35">
                  <c:v>1000</c:v>
                </c:pt>
                <c:pt idx="36">
                  <c:v>1000</c:v>
                </c:pt>
                <c:pt idx="37">
                  <c:v>1000</c:v>
                </c:pt>
                <c:pt idx="38">
                  <c:v>1000</c:v>
                </c:pt>
                <c:pt idx="39">
                  <c:v>1000</c:v>
                </c:pt>
                <c:pt idx="40">
                  <c:v>1000</c:v>
                </c:pt>
                <c:pt idx="41">
                  <c:v>1000</c:v>
                </c:pt>
                <c:pt idx="42">
                  <c:v>1000</c:v>
                </c:pt>
                <c:pt idx="43">
                  <c:v>1000</c:v>
                </c:pt>
                <c:pt idx="44">
                  <c:v>1000</c:v>
                </c:pt>
                <c:pt idx="45">
                  <c:v>1000</c:v>
                </c:pt>
                <c:pt idx="46">
                  <c:v>1000</c:v>
                </c:pt>
                <c:pt idx="47">
                  <c:v>1000</c:v>
                </c:pt>
                <c:pt idx="48">
                  <c:v>1000</c:v>
                </c:pt>
                <c:pt idx="49">
                  <c:v>1000</c:v>
                </c:pt>
                <c:pt idx="50">
                  <c:v>1000</c:v>
                </c:pt>
                <c:pt idx="51">
                  <c:v>1000</c:v>
                </c:pt>
                <c:pt idx="52">
                  <c:v>1000</c:v>
                </c:pt>
                <c:pt idx="53">
                  <c:v>1000</c:v>
                </c:pt>
                <c:pt idx="54">
                  <c:v>1000</c:v>
                </c:pt>
                <c:pt idx="55">
                  <c:v>1000</c:v>
                </c:pt>
                <c:pt idx="56">
                  <c:v>1000</c:v>
                </c:pt>
                <c:pt idx="57">
                  <c:v>1000</c:v>
                </c:pt>
                <c:pt idx="58">
                  <c:v>1000</c:v>
                </c:pt>
                <c:pt idx="59">
                  <c:v>1400</c:v>
                </c:pt>
                <c:pt idx="60">
                  <c:v>1400</c:v>
                </c:pt>
                <c:pt idx="61">
                  <c:v>1400</c:v>
                </c:pt>
                <c:pt idx="62">
                  <c:v>1400</c:v>
                </c:pt>
                <c:pt idx="63">
                  <c:v>1400</c:v>
                </c:pt>
                <c:pt idx="64">
                  <c:v>1400</c:v>
                </c:pt>
                <c:pt idx="65">
                  <c:v>1400</c:v>
                </c:pt>
                <c:pt idx="66">
                  <c:v>1400</c:v>
                </c:pt>
                <c:pt idx="67">
                  <c:v>1400</c:v>
                </c:pt>
                <c:pt idx="68">
                  <c:v>1400</c:v>
                </c:pt>
                <c:pt idx="69">
                  <c:v>1400</c:v>
                </c:pt>
                <c:pt idx="70">
                  <c:v>1400</c:v>
                </c:pt>
                <c:pt idx="71">
                  <c:v>1400</c:v>
                </c:pt>
                <c:pt idx="72">
                  <c:v>1400</c:v>
                </c:pt>
                <c:pt idx="73">
                  <c:v>1400</c:v>
                </c:pt>
                <c:pt idx="74">
                  <c:v>1400</c:v>
                </c:pt>
                <c:pt idx="75">
                  <c:v>1400</c:v>
                </c:pt>
                <c:pt idx="76">
                  <c:v>1400</c:v>
                </c:pt>
                <c:pt idx="77">
                  <c:v>1400</c:v>
                </c:pt>
                <c:pt idx="78">
                  <c:v>1400</c:v>
                </c:pt>
                <c:pt idx="79">
                  <c:v>1400</c:v>
                </c:pt>
                <c:pt idx="80">
                  <c:v>1000</c:v>
                </c:pt>
                <c:pt idx="81">
                  <c:v>1400</c:v>
                </c:pt>
                <c:pt idx="82">
                  <c:v>1400</c:v>
                </c:pt>
                <c:pt idx="83">
                  <c:v>1400</c:v>
                </c:pt>
                <c:pt idx="84">
                  <c:v>1400</c:v>
                </c:pt>
                <c:pt idx="85">
                  <c:v>1000</c:v>
                </c:pt>
                <c:pt idx="86">
                  <c:v>1000</c:v>
                </c:pt>
                <c:pt idx="87">
                  <c:v>1400</c:v>
                </c:pt>
                <c:pt idx="88">
                  <c:v>1400</c:v>
                </c:pt>
                <c:pt idx="89">
                  <c:v>1400</c:v>
                </c:pt>
                <c:pt idx="90">
                  <c:v>1400</c:v>
                </c:pt>
                <c:pt idx="91">
                  <c:v>1400</c:v>
                </c:pt>
                <c:pt idx="92">
                  <c:v>1400</c:v>
                </c:pt>
                <c:pt idx="93">
                  <c:v>1400</c:v>
                </c:pt>
                <c:pt idx="94">
                  <c:v>1400</c:v>
                </c:pt>
                <c:pt idx="95">
                  <c:v>1000</c:v>
                </c:pt>
                <c:pt idx="96">
                  <c:v>1400</c:v>
                </c:pt>
                <c:pt idx="97">
                  <c:v>1400</c:v>
                </c:pt>
                <c:pt idx="98">
                  <c:v>1400</c:v>
                </c:pt>
                <c:pt idx="99">
                  <c:v>1400</c:v>
                </c:pt>
                <c:pt idx="100">
                  <c:v>1400</c:v>
                </c:pt>
                <c:pt idx="101">
                  <c:v>1400</c:v>
                </c:pt>
                <c:pt idx="102">
                  <c:v>1400</c:v>
                </c:pt>
                <c:pt idx="103">
                  <c:v>1400</c:v>
                </c:pt>
                <c:pt idx="104">
                  <c:v>1000</c:v>
                </c:pt>
                <c:pt idx="105">
                  <c:v>1400</c:v>
                </c:pt>
                <c:pt idx="106">
                  <c:v>1400</c:v>
                </c:pt>
                <c:pt idx="107">
                  <c:v>1400</c:v>
                </c:pt>
                <c:pt idx="108">
                  <c:v>1400</c:v>
                </c:pt>
                <c:pt idx="109">
                  <c:v>1400</c:v>
                </c:pt>
                <c:pt idx="110">
                  <c:v>1400</c:v>
                </c:pt>
                <c:pt idx="111">
                  <c:v>1400</c:v>
                </c:pt>
                <c:pt idx="112">
                  <c:v>1400</c:v>
                </c:pt>
                <c:pt idx="113">
                  <c:v>1400</c:v>
                </c:pt>
                <c:pt idx="114">
                  <c:v>1400</c:v>
                </c:pt>
                <c:pt idx="115">
                  <c:v>1400</c:v>
                </c:pt>
                <c:pt idx="116">
                  <c:v>1400</c:v>
                </c:pt>
                <c:pt idx="117">
                  <c:v>1400</c:v>
                </c:pt>
                <c:pt idx="118">
                  <c:v>1400</c:v>
                </c:pt>
                <c:pt idx="119">
                  <c:v>1400</c:v>
                </c:pt>
                <c:pt idx="120">
                  <c:v>1400</c:v>
                </c:pt>
                <c:pt idx="121">
                  <c:v>1400</c:v>
                </c:pt>
                <c:pt idx="122">
                  <c:v>1000</c:v>
                </c:pt>
                <c:pt idx="123">
                  <c:v>1000</c:v>
                </c:pt>
                <c:pt idx="124">
                  <c:v>1000</c:v>
                </c:pt>
                <c:pt idx="125">
                  <c:v>1000</c:v>
                </c:pt>
                <c:pt idx="126">
                  <c:v>1000</c:v>
                </c:pt>
                <c:pt idx="127">
                  <c:v>1000</c:v>
                </c:pt>
                <c:pt idx="128">
                  <c:v>1000</c:v>
                </c:pt>
                <c:pt idx="129">
                  <c:v>1000</c:v>
                </c:pt>
                <c:pt idx="130">
                  <c:v>1000</c:v>
                </c:pt>
                <c:pt idx="131">
                  <c:v>1000</c:v>
                </c:pt>
                <c:pt idx="132">
                  <c:v>1000</c:v>
                </c:pt>
                <c:pt idx="133">
                  <c:v>1000</c:v>
                </c:pt>
                <c:pt idx="134">
                  <c:v>1000</c:v>
                </c:pt>
                <c:pt idx="135">
                  <c:v>1000</c:v>
                </c:pt>
                <c:pt idx="136">
                  <c:v>1000</c:v>
                </c:pt>
                <c:pt idx="137">
                  <c:v>1000</c:v>
                </c:pt>
                <c:pt idx="138">
                  <c:v>1000</c:v>
                </c:pt>
                <c:pt idx="139">
                  <c:v>1000</c:v>
                </c:pt>
                <c:pt idx="140">
                  <c:v>1000</c:v>
                </c:pt>
                <c:pt idx="141">
                  <c:v>1000</c:v>
                </c:pt>
                <c:pt idx="142">
                  <c:v>1000</c:v>
                </c:pt>
                <c:pt idx="143">
                  <c:v>1000</c:v>
                </c:pt>
                <c:pt idx="144">
                  <c:v>1000</c:v>
                </c:pt>
                <c:pt idx="145">
                  <c:v>1000</c:v>
                </c:pt>
                <c:pt idx="146">
                  <c:v>1000</c:v>
                </c:pt>
                <c:pt idx="147">
                  <c:v>1000</c:v>
                </c:pt>
                <c:pt idx="148">
                  <c:v>1000</c:v>
                </c:pt>
                <c:pt idx="149">
                  <c:v>1000</c:v>
                </c:pt>
                <c:pt idx="150">
                  <c:v>1000</c:v>
                </c:pt>
                <c:pt idx="151">
                  <c:v>1000</c:v>
                </c:pt>
                <c:pt idx="152">
                  <c:v>1000</c:v>
                </c:pt>
                <c:pt idx="153">
                  <c:v>1400</c:v>
                </c:pt>
                <c:pt idx="154">
                  <c:v>1400</c:v>
                </c:pt>
                <c:pt idx="155">
                  <c:v>1400</c:v>
                </c:pt>
                <c:pt idx="156">
                  <c:v>1400</c:v>
                </c:pt>
                <c:pt idx="157">
                  <c:v>1400</c:v>
                </c:pt>
                <c:pt idx="158">
                  <c:v>1400</c:v>
                </c:pt>
                <c:pt idx="159">
                  <c:v>1400</c:v>
                </c:pt>
                <c:pt idx="160">
                  <c:v>1400</c:v>
                </c:pt>
                <c:pt idx="161">
                  <c:v>1000</c:v>
                </c:pt>
                <c:pt idx="162">
                  <c:v>1000</c:v>
                </c:pt>
                <c:pt idx="163">
                  <c:v>1000</c:v>
                </c:pt>
                <c:pt idx="164">
                  <c:v>1000</c:v>
                </c:pt>
                <c:pt idx="165">
                  <c:v>1000</c:v>
                </c:pt>
                <c:pt idx="166">
                  <c:v>1000</c:v>
                </c:pt>
                <c:pt idx="167">
                  <c:v>1000</c:v>
                </c:pt>
                <c:pt idx="168">
                  <c:v>1000</c:v>
                </c:pt>
                <c:pt idx="169">
                  <c:v>1000</c:v>
                </c:pt>
                <c:pt idx="170">
                  <c:v>1000</c:v>
                </c:pt>
                <c:pt idx="171">
                  <c:v>1000</c:v>
                </c:pt>
                <c:pt idx="172">
                  <c:v>1000</c:v>
                </c:pt>
                <c:pt idx="173">
                  <c:v>1000</c:v>
                </c:pt>
                <c:pt idx="174">
                  <c:v>1000</c:v>
                </c:pt>
                <c:pt idx="175">
                  <c:v>1000</c:v>
                </c:pt>
                <c:pt idx="176">
                  <c:v>1000</c:v>
                </c:pt>
                <c:pt idx="177">
                  <c:v>1000</c:v>
                </c:pt>
                <c:pt idx="178">
                  <c:v>1000</c:v>
                </c:pt>
                <c:pt idx="179">
                  <c:v>1000</c:v>
                </c:pt>
                <c:pt idx="180">
                  <c:v>1000</c:v>
                </c:pt>
                <c:pt idx="181">
                  <c:v>1000</c:v>
                </c:pt>
                <c:pt idx="182">
                  <c:v>1000</c:v>
                </c:pt>
                <c:pt idx="183">
                  <c:v>1000</c:v>
                </c:pt>
                <c:pt idx="184">
                  <c:v>1000</c:v>
                </c:pt>
                <c:pt idx="185">
                  <c:v>1000</c:v>
                </c:pt>
                <c:pt idx="186">
                  <c:v>1000</c:v>
                </c:pt>
                <c:pt idx="187">
                  <c:v>1000</c:v>
                </c:pt>
                <c:pt idx="188">
                  <c:v>1000</c:v>
                </c:pt>
                <c:pt idx="189">
                  <c:v>1000</c:v>
                </c:pt>
                <c:pt idx="190">
                  <c:v>1000</c:v>
                </c:pt>
                <c:pt idx="191">
                  <c:v>1000</c:v>
                </c:pt>
                <c:pt idx="192">
                  <c:v>1000</c:v>
                </c:pt>
                <c:pt idx="193">
                  <c:v>1000</c:v>
                </c:pt>
                <c:pt idx="194">
                  <c:v>1000</c:v>
                </c:pt>
                <c:pt idx="195">
                  <c:v>1000</c:v>
                </c:pt>
                <c:pt idx="196">
                  <c:v>1000</c:v>
                </c:pt>
                <c:pt idx="197">
                  <c:v>1000</c:v>
                </c:pt>
                <c:pt idx="198">
                  <c:v>1000</c:v>
                </c:pt>
                <c:pt idx="199">
                  <c:v>1000</c:v>
                </c:pt>
                <c:pt idx="200">
                  <c:v>1000</c:v>
                </c:pt>
                <c:pt idx="201">
                  <c:v>1000</c:v>
                </c:pt>
                <c:pt idx="202">
                  <c:v>1000</c:v>
                </c:pt>
                <c:pt idx="203">
                  <c:v>1000</c:v>
                </c:pt>
                <c:pt idx="204">
                  <c:v>1000</c:v>
                </c:pt>
                <c:pt idx="205">
                  <c:v>1000</c:v>
                </c:pt>
                <c:pt idx="206">
                  <c:v>1000</c:v>
                </c:pt>
                <c:pt idx="207">
                  <c:v>1000</c:v>
                </c:pt>
                <c:pt idx="208">
                  <c:v>1000</c:v>
                </c:pt>
                <c:pt idx="209">
                  <c:v>1500</c:v>
                </c:pt>
                <c:pt idx="210">
                  <c:v>1000</c:v>
                </c:pt>
                <c:pt idx="211">
                  <c:v>1000</c:v>
                </c:pt>
                <c:pt idx="212">
                  <c:v>1500</c:v>
                </c:pt>
                <c:pt idx="213">
                  <c:v>1000</c:v>
                </c:pt>
                <c:pt idx="214">
                  <c:v>1000</c:v>
                </c:pt>
                <c:pt idx="215">
                  <c:v>1000</c:v>
                </c:pt>
                <c:pt idx="216">
                  <c:v>1000</c:v>
                </c:pt>
                <c:pt idx="217">
                  <c:v>1000</c:v>
                </c:pt>
                <c:pt idx="218">
                  <c:v>1000</c:v>
                </c:pt>
                <c:pt idx="219">
                  <c:v>1000</c:v>
                </c:pt>
                <c:pt idx="220">
                  <c:v>1000</c:v>
                </c:pt>
                <c:pt idx="221">
                  <c:v>1000</c:v>
                </c:pt>
                <c:pt idx="222">
                  <c:v>1000</c:v>
                </c:pt>
                <c:pt idx="223">
                  <c:v>1000</c:v>
                </c:pt>
                <c:pt idx="224">
                  <c:v>1000</c:v>
                </c:pt>
                <c:pt idx="225">
                  <c:v>1000</c:v>
                </c:pt>
                <c:pt idx="226">
                  <c:v>1000</c:v>
                </c:pt>
                <c:pt idx="227">
                  <c:v>1000</c:v>
                </c:pt>
                <c:pt idx="228">
                  <c:v>1000</c:v>
                </c:pt>
                <c:pt idx="229">
                  <c:v>1000</c:v>
                </c:pt>
                <c:pt idx="230">
                  <c:v>1100</c:v>
                </c:pt>
                <c:pt idx="231">
                  <c:v>1000</c:v>
                </c:pt>
                <c:pt idx="232">
                  <c:v>1000</c:v>
                </c:pt>
                <c:pt idx="233">
                  <c:v>1000</c:v>
                </c:pt>
                <c:pt idx="234">
                  <c:v>1000</c:v>
                </c:pt>
                <c:pt idx="235">
                  <c:v>1000</c:v>
                </c:pt>
                <c:pt idx="236">
                  <c:v>1000</c:v>
                </c:pt>
                <c:pt idx="237">
                  <c:v>1000</c:v>
                </c:pt>
                <c:pt idx="238">
                  <c:v>1000</c:v>
                </c:pt>
                <c:pt idx="239">
                  <c:v>1000</c:v>
                </c:pt>
                <c:pt idx="240">
                  <c:v>1000</c:v>
                </c:pt>
                <c:pt idx="241">
                  <c:v>1000</c:v>
                </c:pt>
                <c:pt idx="242">
                  <c:v>1000</c:v>
                </c:pt>
                <c:pt idx="243">
                  <c:v>1000</c:v>
                </c:pt>
                <c:pt idx="244">
                  <c:v>1000</c:v>
                </c:pt>
                <c:pt idx="245">
                  <c:v>1000</c:v>
                </c:pt>
                <c:pt idx="246">
                  <c:v>1000</c:v>
                </c:pt>
                <c:pt idx="247">
                  <c:v>1000</c:v>
                </c:pt>
                <c:pt idx="248">
                  <c:v>1000</c:v>
                </c:pt>
                <c:pt idx="249">
                  <c:v>1000</c:v>
                </c:pt>
                <c:pt idx="250">
                  <c:v>1000</c:v>
                </c:pt>
                <c:pt idx="251">
                  <c:v>1000</c:v>
                </c:pt>
                <c:pt idx="252">
                  <c:v>1000</c:v>
                </c:pt>
                <c:pt idx="253">
                  <c:v>1000</c:v>
                </c:pt>
                <c:pt idx="254">
                  <c:v>1000</c:v>
                </c:pt>
                <c:pt idx="255">
                  <c:v>1000</c:v>
                </c:pt>
                <c:pt idx="256">
                  <c:v>1000</c:v>
                </c:pt>
                <c:pt idx="257">
                  <c:v>1000</c:v>
                </c:pt>
                <c:pt idx="258">
                  <c:v>1000</c:v>
                </c:pt>
                <c:pt idx="259">
                  <c:v>1000</c:v>
                </c:pt>
                <c:pt idx="260">
                  <c:v>1000</c:v>
                </c:pt>
                <c:pt idx="261">
                  <c:v>1000</c:v>
                </c:pt>
                <c:pt idx="262">
                  <c:v>1000</c:v>
                </c:pt>
                <c:pt idx="263">
                  <c:v>1000</c:v>
                </c:pt>
                <c:pt idx="264">
                  <c:v>1000</c:v>
                </c:pt>
                <c:pt idx="265">
                  <c:v>1000</c:v>
                </c:pt>
                <c:pt idx="266">
                  <c:v>1000</c:v>
                </c:pt>
                <c:pt idx="267">
                  <c:v>1000</c:v>
                </c:pt>
                <c:pt idx="268">
                  <c:v>1000</c:v>
                </c:pt>
                <c:pt idx="269">
                  <c:v>1000</c:v>
                </c:pt>
                <c:pt idx="270">
                  <c:v>1000</c:v>
                </c:pt>
                <c:pt idx="271">
                  <c:v>1000</c:v>
                </c:pt>
                <c:pt idx="272">
                  <c:v>1000</c:v>
                </c:pt>
                <c:pt idx="273">
                  <c:v>1000</c:v>
                </c:pt>
                <c:pt idx="274">
                  <c:v>1000</c:v>
                </c:pt>
                <c:pt idx="275">
                  <c:v>1000</c:v>
                </c:pt>
                <c:pt idx="276">
                  <c:v>1000</c:v>
                </c:pt>
                <c:pt idx="277">
                  <c:v>1000</c:v>
                </c:pt>
                <c:pt idx="278">
                  <c:v>1000</c:v>
                </c:pt>
                <c:pt idx="279">
                  <c:v>1000</c:v>
                </c:pt>
                <c:pt idx="280">
                  <c:v>1000</c:v>
                </c:pt>
                <c:pt idx="281">
                  <c:v>1000</c:v>
                </c:pt>
                <c:pt idx="282">
                  <c:v>1000</c:v>
                </c:pt>
                <c:pt idx="283">
                  <c:v>1000</c:v>
                </c:pt>
                <c:pt idx="284">
                  <c:v>1000</c:v>
                </c:pt>
                <c:pt idx="285">
                  <c:v>1000</c:v>
                </c:pt>
                <c:pt idx="286">
                  <c:v>1000</c:v>
                </c:pt>
                <c:pt idx="287">
                  <c:v>1000</c:v>
                </c:pt>
                <c:pt idx="288">
                  <c:v>1000</c:v>
                </c:pt>
                <c:pt idx="289">
                  <c:v>1000</c:v>
                </c:pt>
                <c:pt idx="290">
                  <c:v>1000</c:v>
                </c:pt>
                <c:pt idx="291">
                  <c:v>1000</c:v>
                </c:pt>
                <c:pt idx="292">
                  <c:v>1000</c:v>
                </c:pt>
                <c:pt idx="293">
                  <c:v>1000</c:v>
                </c:pt>
                <c:pt idx="294">
                  <c:v>1000</c:v>
                </c:pt>
                <c:pt idx="295">
                  <c:v>1000</c:v>
                </c:pt>
                <c:pt idx="296">
                  <c:v>1000</c:v>
                </c:pt>
                <c:pt idx="297">
                  <c:v>1000</c:v>
                </c:pt>
                <c:pt idx="298">
                  <c:v>1000</c:v>
                </c:pt>
                <c:pt idx="299">
                  <c:v>1000</c:v>
                </c:pt>
                <c:pt idx="300">
                  <c:v>1000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[antutu_full_all_excel.xlsx]Sheet1!$E$1</c:f>
              <c:strCache>
                <c:ptCount val="1"/>
                <c:pt idx="0">
                  <c:v>CPU4_FREQ</c:v>
                </c:pt>
              </c:strCache>
            </c:strRef>
          </c:tx>
          <c:marker>
            <c:symbol val="none"/>
          </c:marker>
          <c:val>
            <c:numRef>
              <c:f>[antutu_full_all_excel.xlsx]Sheet1!$E$2:$E$302</c:f>
              <c:numCache>
                <c:formatCode>General</c:formatCode>
                <c:ptCount val="301"/>
                <c:pt idx="0">
                  <c:v>1200</c:v>
                </c:pt>
                <c:pt idx="1">
                  <c:v>1200</c:v>
                </c:pt>
                <c:pt idx="2">
                  <c:v>1200</c:v>
                </c:pt>
                <c:pt idx="3">
                  <c:v>1200</c:v>
                </c:pt>
                <c:pt idx="4">
                  <c:v>1200</c:v>
                </c:pt>
                <c:pt idx="5">
                  <c:v>1200</c:v>
                </c:pt>
                <c:pt idx="6">
                  <c:v>1200</c:v>
                </c:pt>
                <c:pt idx="7">
                  <c:v>1200</c:v>
                </c:pt>
                <c:pt idx="8">
                  <c:v>1200</c:v>
                </c:pt>
                <c:pt idx="9">
                  <c:v>1200</c:v>
                </c:pt>
                <c:pt idx="10">
                  <c:v>1200</c:v>
                </c:pt>
                <c:pt idx="11">
                  <c:v>1200</c:v>
                </c:pt>
                <c:pt idx="12">
                  <c:v>1200</c:v>
                </c:pt>
                <c:pt idx="13">
                  <c:v>1200</c:v>
                </c:pt>
                <c:pt idx="14">
                  <c:v>1200</c:v>
                </c:pt>
                <c:pt idx="15">
                  <c:v>1200</c:v>
                </c:pt>
                <c:pt idx="16">
                  <c:v>2000</c:v>
                </c:pt>
                <c:pt idx="17">
                  <c:v>2000</c:v>
                </c:pt>
                <c:pt idx="18">
                  <c:v>2000</c:v>
                </c:pt>
                <c:pt idx="19">
                  <c:v>1800</c:v>
                </c:pt>
                <c:pt idx="20">
                  <c:v>2000</c:v>
                </c:pt>
                <c:pt idx="21">
                  <c:v>2000</c:v>
                </c:pt>
                <c:pt idx="22">
                  <c:v>2000</c:v>
                </c:pt>
                <c:pt idx="23">
                  <c:v>2000</c:v>
                </c:pt>
                <c:pt idx="24">
                  <c:v>2000</c:v>
                </c:pt>
                <c:pt idx="25">
                  <c:v>2000</c:v>
                </c:pt>
                <c:pt idx="26">
                  <c:v>2000</c:v>
                </c:pt>
                <c:pt idx="27">
                  <c:v>2000</c:v>
                </c:pt>
                <c:pt idx="28">
                  <c:v>2000</c:v>
                </c:pt>
                <c:pt idx="29">
                  <c:v>2000</c:v>
                </c:pt>
                <c:pt idx="30">
                  <c:v>2000</c:v>
                </c:pt>
                <c:pt idx="31">
                  <c:v>2000</c:v>
                </c:pt>
                <c:pt idx="32">
                  <c:v>2000</c:v>
                </c:pt>
                <c:pt idx="33">
                  <c:v>2000</c:v>
                </c:pt>
                <c:pt idx="34">
                  <c:v>2000</c:v>
                </c:pt>
                <c:pt idx="35">
                  <c:v>2000</c:v>
                </c:pt>
                <c:pt idx="36">
                  <c:v>2000</c:v>
                </c:pt>
                <c:pt idx="37">
                  <c:v>2000</c:v>
                </c:pt>
                <c:pt idx="38">
                  <c:v>2000</c:v>
                </c:pt>
                <c:pt idx="39">
                  <c:v>2000</c:v>
                </c:pt>
                <c:pt idx="40">
                  <c:v>2000</c:v>
                </c:pt>
                <c:pt idx="41">
                  <c:v>1200</c:v>
                </c:pt>
                <c:pt idx="42">
                  <c:v>2000</c:v>
                </c:pt>
                <c:pt idx="43">
                  <c:v>2000</c:v>
                </c:pt>
                <c:pt idx="44">
                  <c:v>2000</c:v>
                </c:pt>
                <c:pt idx="45">
                  <c:v>2000</c:v>
                </c:pt>
                <c:pt idx="46">
                  <c:v>2000</c:v>
                </c:pt>
                <c:pt idx="47">
                  <c:v>2000</c:v>
                </c:pt>
                <c:pt idx="48">
                  <c:v>2000</c:v>
                </c:pt>
                <c:pt idx="49">
                  <c:v>2000</c:v>
                </c:pt>
                <c:pt idx="50">
                  <c:v>2000</c:v>
                </c:pt>
                <c:pt idx="51">
                  <c:v>2000</c:v>
                </c:pt>
                <c:pt idx="52">
                  <c:v>2000</c:v>
                </c:pt>
                <c:pt idx="53">
                  <c:v>2000</c:v>
                </c:pt>
                <c:pt idx="54">
                  <c:v>2000</c:v>
                </c:pt>
                <c:pt idx="55">
                  <c:v>2000</c:v>
                </c:pt>
                <c:pt idx="56">
                  <c:v>2000</c:v>
                </c:pt>
                <c:pt idx="57">
                  <c:v>2000</c:v>
                </c:pt>
                <c:pt idx="58">
                  <c:v>2000</c:v>
                </c:pt>
                <c:pt idx="59">
                  <c:v>1700</c:v>
                </c:pt>
                <c:pt idx="60">
                  <c:v>1600</c:v>
                </c:pt>
                <c:pt idx="61">
                  <c:v>1500</c:v>
                </c:pt>
                <c:pt idx="62">
                  <c:v>1500</c:v>
                </c:pt>
                <c:pt idx="63">
                  <c:v>1500</c:v>
                </c:pt>
                <c:pt idx="64">
                  <c:v>1500</c:v>
                </c:pt>
                <c:pt idx="65">
                  <c:v>1500</c:v>
                </c:pt>
                <c:pt idx="66">
                  <c:v>1500</c:v>
                </c:pt>
                <c:pt idx="67">
                  <c:v>1500</c:v>
                </c:pt>
                <c:pt idx="68">
                  <c:v>1200</c:v>
                </c:pt>
                <c:pt idx="69">
                  <c:v>1200</c:v>
                </c:pt>
                <c:pt idx="70">
                  <c:v>1200</c:v>
                </c:pt>
                <c:pt idx="71">
                  <c:v>1200</c:v>
                </c:pt>
                <c:pt idx="72">
                  <c:v>1200</c:v>
                </c:pt>
                <c:pt idx="73">
                  <c:v>1200</c:v>
                </c:pt>
                <c:pt idx="74">
                  <c:v>1200</c:v>
                </c:pt>
                <c:pt idx="75">
                  <c:v>1200</c:v>
                </c:pt>
                <c:pt idx="76">
                  <c:v>1500</c:v>
                </c:pt>
                <c:pt idx="77">
                  <c:v>1500</c:v>
                </c:pt>
                <c:pt idx="78">
                  <c:v>1500</c:v>
                </c:pt>
                <c:pt idx="79">
                  <c:v>1500</c:v>
                </c:pt>
                <c:pt idx="80">
                  <c:v>1700</c:v>
                </c:pt>
                <c:pt idx="81">
                  <c:v>1500</c:v>
                </c:pt>
                <c:pt idx="82">
                  <c:v>1500</c:v>
                </c:pt>
                <c:pt idx="83">
                  <c:v>1500</c:v>
                </c:pt>
                <c:pt idx="84">
                  <c:v>1500</c:v>
                </c:pt>
                <c:pt idx="85">
                  <c:v>1600</c:v>
                </c:pt>
                <c:pt idx="86">
                  <c:v>1600</c:v>
                </c:pt>
                <c:pt idx="87">
                  <c:v>1500</c:v>
                </c:pt>
                <c:pt idx="88">
                  <c:v>1400</c:v>
                </c:pt>
                <c:pt idx="89">
                  <c:v>1400</c:v>
                </c:pt>
                <c:pt idx="90">
                  <c:v>1400</c:v>
                </c:pt>
                <c:pt idx="91">
                  <c:v>1400</c:v>
                </c:pt>
                <c:pt idx="92">
                  <c:v>1400</c:v>
                </c:pt>
                <c:pt idx="93">
                  <c:v>1400</c:v>
                </c:pt>
                <c:pt idx="94">
                  <c:v>1400</c:v>
                </c:pt>
                <c:pt idx="95">
                  <c:v>1400</c:v>
                </c:pt>
                <c:pt idx="96">
                  <c:v>1200</c:v>
                </c:pt>
                <c:pt idx="97">
                  <c:v>1200</c:v>
                </c:pt>
                <c:pt idx="98">
                  <c:v>1200</c:v>
                </c:pt>
                <c:pt idx="99">
                  <c:v>1400</c:v>
                </c:pt>
                <c:pt idx="100">
                  <c:v>1400</c:v>
                </c:pt>
                <c:pt idx="101">
                  <c:v>1400</c:v>
                </c:pt>
                <c:pt idx="102">
                  <c:v>1400</c:v>
                </c:pt>
                <c:pt idx="103">
                  <c:v>1400</c:v>
                </c:pt>
                <c:pt idx="104">
                  <c:v>1400</c:v>
                </c:pt>
                <c:pt idx="105">
                  <c:v>1500</c:v>
                </c:pt>
                <c:pt idx="106">
                  <c:v>1500</c:v>
                </c:pt>
                <c:pt idx="107">
                  <c:v>1500</c:v>
                </c:pt>
                <c:pt idx="108">
                  <c:v>1500</c:v>
                </c:pt>
                <c:pt idx="109">
                  <c:v>1500</c:v>
                </c:pt>
                <c:pt idx="110">
                  <c:v>1500</c:v>
                </c:pt>
                <c:pt idx="111">
                  <c:v>1500</c:v>
                </c:pt>
                <c:pt idx="112">
                  <c:v>1500</c:v>
                </c:pt>
                <c:pt idx="113">
                  <c:v>1700</c:v>
                </c:pt>
                <c:pt idx="114">
                  <c:v>1600</c:v>
                </c:pt>
                <c:pt idx="115">
                  <c:v>1600</c:v>
                </c:pt>
                <c:pt idx="116">
                  <c:v>1600</c:v>
                </c:pt>
                <c:pt idx="117">
                  <c:v>1600</c:v>
                </c:pt>
                <c:pt idx="118">
                  <c:v>1600</c:v>
                </c:pt>
                <c:pt idx="119">
                  <c:v>1600</c:v>
                </c:pt>
                <c:pt idx="120">
                  <c:v>1500</c:v>
                </c:pt>
                <c:pt idx="121">
                  <c:v>1500</c:v>
                </c:pt>
                <c:pt idx="122">
                  <c:v>2000</c:v>
                </c:pt>
                <c:pt idx="123">
                  <c:v>2000</c:v>
                </c:pt>
                <c:pt idx="124">
                  <c:v>2000</c:v>
                </c:pt>
                <c:pt idx="125">
                  <c:v>2000</c:v>
                </c:pt>
                <c:pt idx="126">
                  <c:v>2000</c:v>
                </c:pt>
                <c:pt idx="127">
                  <c:v>2000</c:v>
                </c:pt>
                <c:pt idx="128">
                  <c:v>2000</c:v>
                </c:pt>
                <c:pt idx="129">
                  <c:v>2000</c:v>
                </c:pt>
                <c:pt idx="130">
                  <c:v>2000</c:v>
                </c:pt>
                <c:pt idx="131">
                  <c:v>2000</c:v>
                </c:pt>
                <c:pt idx="132">
                  <c:v>2000</c:v>
                </c:pt>
                <c:pt idx="133">
                  <c:v>1900</c:v>
                </c:pt>
                <c:pt idx="134">
                  <c:v>2000</c:v>
                </c:pt>
                <c:pt idx="135">
                  <c:v>2000</c:v>
                </c:pt>
                <c:pt idx="136">
                  <c:v>2000</c:v>
                </c:pt>
                <c:pt idx="137">
                  <c:v>2000</c:v>
                </c:pt>
                <c:pt idx="138">
                  <c:v>2000</c:v>
                </c:pt>
                <c:pt idx="139">
                  <c:v>2000</c:v>
                </c:pt>
                <c:pt idx="140">
                  <c:v>1200</c:v>
                </c:pt>
                <c:pt idx="141">
                  <c:v>2000</c:v>
                </c:pt>
                <c:pt idx="142">
                  <c:v>2000</c:v>
                </c:pt>
                <c:pt idx="143">
                  <c:v>2000</c:v>
                </c:pt>
                <c:pt idx="144">
                  <c:v>2000</c:v>
                </c:pt>
                <c:pt idx="145">
                  <c:v>2000</c:v>
                </c:pt>
                <c:pt idx="146">
                  <c:v>1900</c:v>
                </c:pt>
                <c:pt idx="147">
                  <c:v>2000</c:v>
                </c:pt>
                <c:pt idx="148">
                  <c:v>2000</c:v>
                </c:pt>
                <c:pt idx="149">
                  <c:v>2000</c:v>
                </c:pt>
                <c:pt idx="150">
                  <c:v>2000</c:v>
                </c:pt>
                <c:pt idx="151">
                  <c:v>2000</c:v>
                </c:pt>
                <c:pt idx="152">
                  <c:v>2000</c:v>
                </c:pt>
                <c:pt idx="153">
                  <c:v>1700</c:v>
                </c:pt>
                <c:pt idx="154">
                  <c:v>1700</c:v>
                </c:pt>
                <c:pt idx="155">
                  <c:v>1700</c:v>
                </c:pt>
                <c:pt idx="156">
                  <c:v>1700</c:v>
                </c:pt>
                <c:pt idx="157">
                  <c:v>1600</c:v>
                </c:pt>
                <c:pt idx="158">
                  <c:v>1600</c:v>
                </c:pt>
                <c:pt idx="159">
                  <c:v>1700</c:v>
                </c:pt>
                <c:pt idx="160">
                  <c:v>1700</c:v>
                </c:pt>
                <c:pt idx="161">
                  <c:v>1200</c:v>
                </c:pt>
                <c:pt idx="162">
                  <c:v>1200</c:v>
                </c:pt>
                <c:pt idx="163">
                  <c:v>1200</c:v>
                </c:pt>
                <c:pt idx="164">
                  <c:v>1200</c:v>
                </c:pt>
                <c:pt idx="165">
                  <c:v>2000</c:v>
                </c:pt>
                <c:pt idx="166">
                  <c:v>1200</c:v>
                </c:pt>
                <c:pt idx="167">
                  <c:v>1200</c:v>
                </c:pt>
                <c:pt idx="168">
                  <c:v>1200</c:v>
                </c:pt>
                <c:pt idx="169">
                  <c:v>1200</c:v>
                </c:pt>
                <c:pt idx="170">
                  <c:v>1200</c:v>
                </c:pt>
                <c:pt idx="171">
                  <c:v>1200</c:v>
                </c:pt>
                <c:pt idx="172">
                  <c:v>1200</c:v>
                </c:pt>
                <c:pt idx="173">
                  <c:v>1200</c:v>
                </c:pt>
                <c:pt idx="174">
                  <c:v>1200</c:v>
                </c:pt>
                <c:pt idx="175">
                  <c:v>2000</c:v>
                </c:pt>
                <c:pt idx="176">
                  <c:v>1200</c:v>
                </c:pt>
                <c:pt idx="177">
                  <c:v>1200</c:v>
                </c:pt>
                <c:pt idx="178">
                  <c:v>1200</c:v>
                </c:pt>
                <c:pt idx="179">
                  <c:v>1200</c:v>
                </c:pt>
                <c:pt idx="180">
                  <c:v>1200</c:v>
                </c:pt>
                <c:pt idx="181">
                  <c:v>1200</c:v>
                </c:pt>
                <c:pt idx="182">
                  <c:v>1200</c:v>
                </c:pt>
                <c:pt idx="183">
                  <c:v>1200</c:v>
                </c:pt>
                <c:pt idx="184">
                  <c:v>1200</c:v>
                </c:pt>
                <c:pt idx="185">
                  <c:v>1200</c:v>
                </c:pt>
                <c:pt idx="186">
                  <c:v>1200</c:v>
                </c:pt>
                <c:pt idx="187">
                  <c:v>1200</c:v>
                </c:pt>
                <c:pt idx="188">
                  <c:v>1200</c:v>
                </c:pt>
                <c:pt idx="189">
                  <c:v>1200</c:v>
                </c:pt>
                <c:pt idx="190">
                  <c:v>1200</c:v>
                </c:pt>
                <c:pt idx="191">
                  <c:v>1200</c:v>
                </c:pt>
                <c:pt idx="192">
                  <c:v>1200</c:v>
                </c:pt>
                <c:pt idx="193">
                  <c:v>1200</c:v>
                </c:pt>
                <c:pt idx="194">
                  <c:v>1200</c:v>
                </c:pt>
                <c:pt idx="195">
                  <c:v>1200</c:v>
                </c:pt>
                <c:pt idx="196">
                  <c:v>1200</c:v>
                </c:pt>
                <c:pt idx="197">
                  <c:v>1200</c:v>
                </c:pt>
                <c:pt idx="198">
                  <c:v>1200</c:v>
                </c:pt>
                <c:pt idx="199">
                  <c:v>1200</c:v>
                </c:pt>
                <c:pt idx="200">
                  <c:v>1200</c:v>
                </c:pt>
                <c:pt idx="201">
                  <c:v>1200</c:v>
                </c:pt>
                <c:pt idx="202">
                  <c:v>1200</c:v>
                </c:pt>
                <c:pt idx="203">
                  <c:v>1200</c:v>
                </c:pt>
                <c:pt idx="204">
                  <c:v>1200</c:v>
                </c:pt>
                <c:pt idx="205">
                  <c:v>1200</c:v>
                </c:pt>
                <c:pt idx="206">
                  <c:v>1200</c:v>
                </c:pt>
                <c:pt idx="207">
                  <c:v>1200</c:v>
                </c:pt>
                <c:pt idx="208">
                  <c:v>1200</c:v>
                </c:pt>
                <c:pt idx="209">
                  <c:v>1200</c:v>
                </c:pt>
                <c:pt idx="210">
                  <c:v>2000</c:v>
                </c:pt>
                <c:pt idx="211">
                  <c:v>2000</c:v>
                </c:pt>
                <c:pt idx="212">
                  <c:v>1200</c:v>
                </c:pt>
                <c:pt idx="213">
                  <c:v>1200</c:v>
                </c:pt>
                <c:pt idx="214">
                  <c:v>1200</c:v>
                </c:pt>
                <c:pt idx="215">
                  <c:v>1200</c:v>
                </c:pt>
                <c:pt idx="216">
                  <c:v>1200</c:v>
                </c:pt>
                <c:pt idx="217">
                  <c:v>1600</c:v>
                </c:pt>
                <c:pt idx="218">
                  <c:v>1600</c:v>
                </c:pt>
                <c:pt idx="219">
                  <c:v>1600</c:v>
                </c:pt>
                <c:pt idx="220">
                  <c:v>1600</c:v>
                </c:pt>
                <c:pt idx="221">
                  <c:v>1600</c:v>
                </c:pt>
                <c:pt idx="222">
                  <c:v>1600</c:v>
                </c:pt>
                <c:pt idx="223">
                  <c:v>1600</c:v>
                </c:pt>
                <c:pt idx="224">
                  <c:v>1200</c:v>
                </c:pt>
                <c:pt idx="225">
                  <c:v>1200</c:v>
                </c:pt>
                <c:pt idx="226">
                  <c:v>1200</c:v>
                </c:pt>
                <c:pt idx="227">
                  <c:v>1200</c:v>
                </c:pt>
                <c:pt idx="228">
                  <c:v>1200</c:v>
                </c:pt>
                <c:pt idx="229">
                  <c:v>1200</c:v>
                </c:pt>
                <c:pt idx="230">
                  <c:v>1200</c:v>
                </c:pt>
                <c:pt idx="231">
                  <c:v>1200</c:v>
                </c:pt>
                <c:pt idx="232">
                  <c:v>1200</c:v>
                </c:pt>
                <c:pt idx="233">
                  <c:v>1400</c:v>
                </c:pt>
                <c:pt idx="234">
                  <c:v>1600</c:v>
                </c:pt>
                <c:pt idx="235">
                  <c:v>1600</c:v>
                </c:pt>
                <c:pt idx="236">
                  <c:v>1200</c:v>
                </c:pt>
                <c:pt idx="237">
                  <c:v>1400</c:v>
                </c:pt>
                <c:pt idx="238">
                  <c:v>1400</c:v>
                </c:pt>
                <c:pt idx="239">
                  <c:v>1400</c:v>
                </c:pt>
                <c:pt idx="240">
                  <c:v>1200</c:v>
                </c:pt>
                <c:pt idx="241">
                  <c:v>1600</c:v>
                </c:pt>
                <c:pt idx="242">
                  <c:v>1300</c:v>
                </c:pt>
                <c:pt idx="243">
                  <c:v>1200</c:v>
                </c:pt>
                <c:pt idx="244">
                  <c:v>1600</c:v>
                </c:pt>
                <c:pt idx="245">
                  <c:v>1600</c:v>
                </c:pt>
                <c:pt idx="246">
                  <c:v>1600</c:v>
                </c:pt>
                <c:pt idx="247">
                  <c:v>1600</c:v>
                </c:pt>
                <c:pt idx="248">
                  <c:v>1600</c:v>
                </c:pt>
                <c:pt idx="249">
                  <c:v>2000</c:v>
                </c:pt>
                <c:pt idx="250">
                  <c:v>1600</c:v>
                </c:pt>
                <c:pt idx="251">
                  <c:v>1600</c:v>
                </c:pt>
                <c:pt idx="252">
                  <c:v>1900</c:v>
                </c:pt>
                <c:pt idx="253">
                  <c:v>1600</c:v>
                </c:pt>
                <c:pt idx="254">
                  <c:v>1700</c:v>
                </c:pt>
                <c:pt idx="255">
                  <c:v>2000</c:v>
                </c:pt>
                <c:pt idx="256">
                  <c:v>1600</c:v>
                </c:pt>
                <c:pt idx="257">
                  <c:v>1200</c:v>
                </c:pt>
                <c:pt idx="258">
                  <c:v>1200</c:v>
                </c:pt>
                <c:pt idx="259">
                  <c:v>1200</c:v>
                </c:pt>
                <c:pt idx="260">
                  <c:v>1200</c:v>
                </c:pt>
                <c:pt idx="261">
                  <c:v>1200</c:v>
                </c:pt>
                <c:pt idx="262">
                  <c:v>1200</c:v>
                </c:pt>
                <c:pt idx="263">
                  <c:v>1200</c:v>
                </c:pt>
                <c:pt idx="264">
                  <c:v>1200</c:v>
                </c:pt>
                <c:pt idx="265">
                  <c:v>1200</c:v>
                </c:pt>
                <c:pt idx="266">
                  <c:v>1200</c:v>
                </c:pt>
                <c:pt idx="267">
                  <c:v>1200</c:v>
                </c:pt>
                <c:pt idx="268">
                  <c:v>1200</c:v>
                </c:pt>
                <c:pt idx="269">
                  <c:v>1200</c:v>
                </c:pt>
                <c:pt idx="270">
                  <c:v>1200</c:v>
                </c:pt>
                <c:pt idx="271">
                  <c:v>1200</c:v>
                </c:pt>
                <c:pt idx="272">
                  <c:v>1200</c:v>
                </c:pt>
                <c:pt idx="273">
                  <c:v>1200</c:v>
                </c:pt>
                <c:pt idx="274">
                  <c:v>1200</c:v>
                </c:pt>
                <c:pt idx="275">
                  <c:v>1200</c:v>
                </c:pt>
                <c:pt idx="276">
                  <c:v>1200</c:v>
                </c:pt>
                <c:pt idx="277">
                  <c:v>1200</c:v>
                </c:pt>
                <c:pt idx="278">
                  <c:v>1200</c:v>
                </c:pt>
                <c:pt idx="279">
                  <c:v>1200</c:v>
                </c:pt>
                <c:pt idx="280">
                  <c:v>1200</c:v>
                </c:pt>
                <c:pt idx="281">
                  <c:v>1200</c:v>
                </c:pt>
                <c:pt idx="282">
                  <c:v>1200</c:v>
                </c:pt>
                <c:pt idx="283">
                  <c:v>1200</c:v>
                </c:pt>
                <c:pt idx="284">
                  <c:v>1200</c:v>
                </c:pt>
                <c:pt idx="285">
                  <c:v>1200</c:v>
                </c:pt>
                <c:pt idx="286">
                  <c:v>1200</c:v>
                </c:pt>
                <c:pt idx="287">
                  <c:v>1200</c:v>
                </c:pt>
                <c:pt idx="288">
                  <c:v>1200</c:v>
                </c:pt>
                <c:pt idx="289">
                  <c:v>1200</c:v>
                </c:pt>
                <c:pt idx="290">
                  <c:v>1200</c:v>
                </c:pt>
                <c:pt idx="291">
                  <c:v>1200</c:v>
                </c:pt>
                <c:pt idx="292">
                  <c:v>1200</c:v>
                </c:pt>
                <c:pt idx="293">
                  <c:v>1200</c:v>
                </c:pt>
                <c:pt idx="294">
                  <c:v>1200</c:v>
                </c:pt>
                <c:pt idx="295">
                  <c:v>1200</c:v>
                </c:pt>
                <c:pt idx="296">
                  <c:v>1200</c:v>
                </c:pt>
                <c:pt idx="297">
                  <c:v>1200</c:v>
                </c:pt>
                <c:pt idx="298">
                  <c:v>1200</c:v>
                </c:pt>
                <c:pt idx="299">
                  <c:v>1200</c:v>
                </c:pt>
                <c:pt idx="300">
                  <c:v>1200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[antutu_full_all_excel.xlsx]Sheet1!$F$1</c:f>
              <c:strCache>
                <c:ptCount val="1"/>
                <c:pt idx="0">
                  <c:v>CPU5_FREQ</c:v>
                </c:pt>
              </c:strCache>
            </c:strRef>
          </c:tx>
          <c:marker>
            <c:symbol val="none"/>
          </c:marker>
          <c:val>
            <c:numRef>
              <c:f>[antutu_full_all_excel.xlsx]Sheet1!$F$2:$F$302</c:f>
              <c:numCache>
                <c:formatCode>General</c:formatCode>
                <c:ptCount val="301"/>
                <c:pt idx="0">
                  <c:v>1200</c:v>
                </c:pt>
                <c:pt idx="1">
                  <c:v>1200</c:v>
                </c:pt>
                <c:pt idx="2">
                  <c:v>1200</c:v>
                </c:pt>
                <c:pt idx="3">
                  <c:v>1200</c:v>
                </c:pt>
                <c:pt idx="4">
                  <c:v>1200</c:v>
                </c:pt>
                <c:pt idx="5">
                  <c:v>1200</c:v>
                </c:pt>
                <c:pt idx="6">
                  <c:v>1200</c:v>
                </c:pt>
                <c:pt idx="7">
                  <c:v>1200</c:v>
                </c:pt>
                <c:pt idx="8">
                  <c:v>1200</c:v>
                </c:pt>
                <c:pt idx="9">
                  <c:v>1200</c:v>
                </c:pt>
                <c:pt idx="10">
                  <c:v>1200</c:v>
                </c:pt>
                <c:pt idx="11">
                  <c:v>1200</c:v>
                </c:pt>
                <c:pt idx="12">
                  <c:v>1200</c:v>
                </c:pt>
                <c:pt idx="13">
                  <c:v>1200</c:v>
                </c:pt>
                <c:pt idx="14">
                  <c:v>1200</c:v>
                </c:pt>
                <c:pt idx="15">
                  <c:v>1200</c:v>
                </c:pt>
                <c:pt idx="16">
                  <c:v>2000</c:v>
                </c:pt>
                <c:pt idx="17">
                  <c:v>2000</c:v>
                </c:pt>
                <c:pt idx="18">
                  <c:v>2000</c:v>
                </c:pt>
                <c:pt idx="19">
                  <c:v>1800</c:v>
                </c:pt>
                <c:pt idx="20">
                  <c:v>2000</c:v>
                </c:pt>
                <c:pt idx="21">
                  <c:v>2000</c:v>
                </c:pt>
                <c:pt idx="22">
                  <c:v>2000</c:v>
                </c:pt>
                <c:pt idx="23">
                  <c:v>2000</c:v>
                </c:pt>
                <c:pt idx="24">
                  <c:v>2000</c:v>
                </c:pt>
                <c:pt idx="25">
                  <c:v>2000</c:v>
                </c:pt>
                <c:pt idx="26">
                  <c:v>2000</c:v>
                </c:pt>
                <c:pt idx="27">
                  <c:v>2000</c:v>
                </c:pt>
                <c:pt idx="28">
                  <c:v>2000</c:v>
                </c:pt>
                <c:pt idx="29">
                  <c:v>2000</c:v>
                </c:pt>
                <c:pt idx="30">
                  <c:v>2000</c:v>
                </c:pt>
                <c:pt idx="31">
                  <c:v>2000</c:v>
                </c:pt>
                <c:pt idx="32">
                  <c:v>2000</c:v>
                </c:pt>
                <c:pt idx="33">
                  <c:v>2000</c:v>
                </c:pt>
                <c:pt idx="34">
                  <c:v>2000</c:v>
                </c:pt>
                <c:pt idx="35">
                  <c:v>2000</c:v>
                </c:pt>
                <c:pt idx="36">
                  <c:v>2000</c:v>
                </c:pt>
                <c:pt idx="37">
                  <c:v>2000</c:v>
                </c:pt>
                <c:pt idx="38">
                  <c:v>2000</c:v>
                </c:pt>
                <c:pt idx="39">
                  <c:v>2000</c:v>
                </c:pt>
                <c:pt idx="40">
                  <c:v>2000</c:v>
                </c:pt>
                <c:pt idx="41">
                  <c:v>1200</c:v>
                </c:pt>
                <c:pt idx="42">
                  <c:v>2000</c:v>
                </c:pt>
                <c:pt idx="43">
                  <c:v>2000</c:v>
                </c:pt>
                <c:pt idx="44">
                  <c:v>2000</c:v>
                </c:pt>
                <c:pt idx="45">
                  <c:v>2000</c:v>
                </c:pt>
                <c:pt idx="46">
                  <c:v>2000</c:v>
                </c:pt>
                <c:pt idx="47">
                  <c:v>2000</c:v>
                </c:pt>
                <c:pt idx="48">
                  <c:v>2000</c:v>
                </c:pt>
                <c:pt idx="49">
                  <c:v>2000</c:v>
                </c:pt>
                <c:pt idx="50">
                  <c:v>2000</c:v>
                </c:pt>
                <c:pt idx="51">
                  <c:v>2000</c:v>
                </c:pt>
                <c:pt idx="52">
                  <c:v>2000</c:v>
                </c:pt>
                <c:pt idx="53">
                  <c:v>2000</c:v>
                </c:pt>
                <c:pt idx="54">
                  <c:v>2000</c:v>
                </c:pt>
                <c:pt idx="55">
                  <c:v>2000</c:v>
                </c:pt>
                <c:pt idx="56">
                  <c:v>2000</c:v>
                </c:pt>
                <c:pt idx="57">
                  <c:v>2000</c:v>
                </c:pt>
                <c:pt idx="58">
                  <c:v>2000</c:v>
                </c:pt>
                <c:pt idx="59">
                  <c:v>1700</c:v>
                </c:pt>
                <c:pt idx="60">
                  <c:v>1600</c:v>
                </c:pt>
                <c:pt idx="61">
                  <c:v>1500</c:v>
                </c:pt>
                <c:pt idx="62">
                  <c:v>1500</c:v>
                </c:pt>
                <c:pt idx="63">
                  <c:v>1500</c:v>
                </c:pt>
                <c:pt idx="64">
                  <c:v>1500</c:v>
                </c:pt>
                <c:pt idx="65">
                  <c:v>1500</c:v>
                </c:pt>
                <c:pt idx="66">
                  <c:v>1500</c:v>
                </c:pt>
                <c:pt idx="67">
                  <c:v>1500</c:v>
                </c:pt>
                <c:pt idx="68">
                  <c:v>1200</c:v>
                </c:pt>
                <c:pt idx="69">
                  <c:v>1200</c:v>
                </c:pt>
                <c:pt idx="70">
                  <c:v>1200</c:v>
                </c:pt>
                <c:pt idx="71">
                  <c:v>1200</c:v>
                </c:pt>
                <c:pt idx="72">
                  <c:v>1200</c:v>
                </c:pt>
                <c:pt idx="73">
                  <c:v>1200</c:v>
                </c:pt>
                <c:pt idx="74">
                  <c:v>1200</c:v>
                </c:pt>
                <c:pt idx="75">
                  <c:v>1200</c:v>
                </c:pt>
                <c:pt idx="76">
                  <c:v>1500</c:v>
                </c:pt>
                <c:pt idx="77">
                  <c:v>1500</c:v>
                </c:pt>
                <c:pt idx="78">
                  <c:v>1500</c:v>
                </c:pt>
                <c:pt idx="79">
                  <c:v>1500</c:v>
                </c:pt>
                <c:pt idx="80">
                  <c:v>1700</c:v>
                </c:pt>
                <c:pt idx="81">
                  <c:v>1500</c:v>
                </c:pt>
                <c:pt idx="82">
                  <c:v>1500</c:v>
                </c:pt>
                <c:pt idx="83">
                  <c:v>1500</c:v>
                </c:pt>
                <c:pt idx="84">
                  <c:v>1500</c:v>
                </c:pt>
                <c:pt idx="85">
                  <c:v>1600</c:v>
                </c:pt>
                <c:pt idx="86">
                  <c:v>1600</c:v>
                </c:pt>
                <c:pt idx="87">
                  <c:v>1500</c:v>
                </c:pt>
                <c:pt idx="88">
                  <c:v>1400</c:v>
                </c:pt>
                <c:pt idx="89">
                  <c:v>1400</c:v>
                </c:pt>
                <c:pt idx="90">
                  <c:v>1400</c:v>
                </c:pt>
                <c:pt idx="91">
                  <c:v>1400</c:v>
                </c:pt>
                <c:pt idx="92">
                  <c:v>1400</c:v>
                </c:pt>
                <c:pt idx="93">
                  <c:v>1400</c:v>
                </c:pt>
                <c:pt idx="94">
                  <c:v>1400</c:v>
                </c:pt>
                <c:pt idx="95">
                  <c:v>1400</c:v>
                </c:pt>
                <c:pt idx="96">
                  <c:v>1200</c:v>
                </c:pt>
                <c:pt idx="97">
                  <c:v>1200</c:v>
                </c:pt>
                <c:pt idx="98">
                  <c:v>1200</c:v>
                </c:pt>
                <c:pt idx="99">
                  <c:v>1400</c:v>
                </c:pt>
                <c:pt idx="100">
                  <c:v>1400</c:v>
                </c:pt>
                <c:pt idx="101">
                  <c:v>1400</c:v>
                </c:pt>
                <c:pt idx="102">
                  <c:v>1400</c:v>
                </c:pt>
                <c:pt idx="103">
                  <c:v>1400</c:v>
                </c:pt>
                <c:pt idx="104">
                  <c:v>1400</c:v>
                </c:pt>
                <c:pt idx="105">
                  <c:v>1500</c:v>
                </c:pt>
                <c:pt idx="106">
                  <c:v>1500</c:v>
                </c:pt>
                <c:pt idx="107">
                  <c:v>1500</c:v>
                </c:pt>
                <c:pt idx="108">
                  <c:v>1500</c:v>
                </c:pt>
                <c:pt idx="109">
                  <c:v>1500</c:v>
                </c:pt>
                <c:pt idx="110">
                  <c:v>1500</c:v>
                </c:pt>
                <c:pt idx="111">
                  <c:v>1500</c:v>
                </c:pt>
                <c:pt idx="112">
                  <c:v>1500</c:v>
                </c:pt>
                <c:pt idx="113">
                  <c:v>1700</c:v>
                </c:pt>
                <c:pt idx="114">
                  <c:v>1600</c:v>
                </c:pt>
                <c:pt idx="115">
                  <c:v>1600</c:v>
                </c:pt>
                <c:pt idx="116">
                  <c:v>1600</c:v>
                </c:pt>
                <c:pt idx="117">
                  <c:v>1600</c:v>
                </c:pt>
                <c:pt idx="118">
                  <c:v>1600</c:v>
                </c:pt>
                <c:pt idx="119">
                  <c:v>1600</c:v>
                </c:pt>
                <c:pt idx="120">
                  <c:v>1500</c:v>
                </c:pt>
                <c:pt idx="121">
                  <c:v>1500</c:v>
                </c:pt>
                <c:pt idx="122">
                  <c:v>2000</c:v>
                </c:pt>
                <c:pt idx="123">
                  <c:v>2000</c:v>
                </c:pt>
                <c:pt idx="124">
                  <c:v>2000</c:v>
                </c:pt>
                <c:pt idx="125">
                  <c:v>2000</c:v>
                </c:pt>
                <c:pt idx="126">
                  <c:v>2000</c:v>
                </c:pt>
                <c:pt idx="127">
                  <c:v>2000</c:v>
                </c:pt>
                <c:pt idx="128">
                  <c:v>2000</c:v>
                </c:pt>
                <c:pt idx="129">
                  <c:v>2000</c:v>
                </c:pt>
                <c:pt idx="130">
                  <c:v>2000</c:v>
                </c:pt>
                <c:pt idx="131">
                  <c:v>2000</c:v>
                </c:pt>
                <c:pt idx="132">
                  <c:v>2000</c:v>
                </c:pt>
                <c:pt idx="133">
                  <c:v>1900</c:v>
                </c:pt>
                <c:pt idx="134">
                  <c:v>2000</c:v>
                </c:pt>
                <c:pt idx="135">
                  <c:v>2000</c:v>
                </c:pt>
                <c:pt idx="136">
                  <c:v>2000</c:v>
                </c:pt>
                <c:pt idx="137">
                  <c:v>2000</c:v>
                </c:pt>
                <c:pt idx="138">
                  <c:v>2000</c:v>
                </c:pt>
                <c:pt idx="139">
                  <c:v>2000</c:v>
                </c:pt>
                <c:pt idx="140">
                  <c:v>1200</c:v>
                </c:pt>
                <c:pt idx="141">
                  <c:v>2000</c:v>
                </c:pt>
                <c:pt idx="142">
                  <c:v>2000</c:v>
                </c:pt>
                <c:pt idx="143">
                  <c:v>2000</c:v>
                </c:pt>
                <c:pt idx="144">
                  <c:v>2000</c:v>
                </c:pt>
                <c:pt idx="145">
                  <c:v>2000</c:v>
                </c:pt>
                <c:pt idx="146">
                  <c:v>1900</c:v>
                </c:pt>
                <c:pt idx="147">
                  <c:v>2000</c:v>
                </c:pt>
                <c:pt idx="148">
                  <c:v>2000</c:v>
                </c:pt>
                <c:pt idx="149">
                  <c:v>2000</c:v>
                </c:pt>
                <c:pt idx="150">
                  <c:v>2000</c:v>
                </c:pt>
                <c:pt idx="151">
                  <c:v>2000</c:v>
                </c:pt>
                <c:pt idx="152">
                  <c:v>2000</c:v>
                </c:pt>
                <c:pt idx="153">
                  <c:v>1700</c:v>
                </c:pt>
                <c:pt idx="154">
                  <c:v>1700</c:v>
                </c:pt>
                <c:pt idx="155">
                  <c:v>1700</c:v>
                </c:pt>
                <c:pt idx="156">
                  <c:v>1700</c:v>
                </c:pt>
                <c:pt idx="157">
                  <c:v>1600</c:v>
                </c:pt>
                <c:pt idx="158">
                  <c:v>1600</c:v>
                </c:pt>
                <c:pt idx="159">
                  <c:v>1700</c:v>
                </c:pt>
                <c:pt idx="160">
                  <c:v>1700</c:v>
                </c:pt>
                <c:pt idx="161">
                  <c:v>1200</c:v>
                </c:pt>
                <c:pt idx="162">
                  <c:v>1200</c:v>
                </c:pt>
                <c:pt idx="163">
                  <c:v>1200</c:v>
                </c:pt>
                <c:pt idx="164">
                  <c:v>1200</c:v>
                </c:pt>
                <c:pt idx="165">
                  <c:v>2000</c:v>
                </c:pt>
                <c:pt idx="166">
                  <c:v>1200</c:v>
                </c:pt>
                <c:pt idx="167">
                  <c:v>1200</c:v>
                </c:pt>
                <c:pt idx="168">
                  <c:v>1200</c:v>
                </c:pt>
                <c:pt idx="169">
                  <c:v>1200</c:v>
                </c:pt>
                <c:pt idx="170">
                  <c:v>1200</c:v>
                </c:pt>
                <c:pt idx="171">
                  <c:v>1200</c:v>
                </c:pt>
                <c:pt idx="172">
                  <c:v>1200</c:v>
                </c:pt>
                <c:pt idx="173">
                  <c:v>1200</c:v>
                </c:pt>
                <c:pt idx="174">
                  <c:v>1200</c:v>
                </c:pt>
                <c:pt idx="175">
                  <c:v>2000</c:v>
                </c:pt>
                <c:pt idx="176">
                  <c:v>1200</c:v>
                </c:pt>
                <c:pt idx="177">
                  <c:v>1200</c:v>
                </c:pt>
                <c:pt idx="178">
                  <c:v>1200</c:v>
                </c:pt>
                <c:pt idx="179">
                  <c:v>1200</c:v>
                </c:pt>
                <c:pt idx="180">
                  <c:v>1200</c:v>
                </c:pt>
                <c:pt idx="181">
                  <c:v>1200</c:v>
                </c:pt>
                <c:pt idx="182">
                  <c:v>1200</c:v>
                </c:pt>
                <c:pt idx="183">
                  <c:v>1200</c:v>
                </c:pt>
                <c:pt idx="184">
                  <c:v>1200</c:v>
                </c:pt>
                <c:pt idx="185">
                  <c:v>1200</c:v>
                </c:pt>
                <c:pt idx="186">
                  <c:v>1200</c:v>
                </c:pt>
                <c:pt idx="187">
                  <c:v>1200</c:v>
                </c:pt>
                <c:pt idx="188">
                  <c:v>1200</c:v>
                </c:pt>
                <c:pt idx="189">
                  <c:v>1200</c:v>
                </c:pt>
                <c:pt idx="190">
                  <c:v>1200</c:v>
                </c:pt>
                <c:pt idx="191">
                  <c:v>1200</c:v>
                </c:pt>
                <c:pt idx="192">
                  <c:v>1200</c:v>
                </c:pt>
                <c:pt idx="193">
                  <c:v>1200</c:v>
                </c:pt>
                <c:pt idx="194">
                  <c:v>1200</c:v>
                </c:pt>
                <c:pt idx="195">
                  <c:v>1200</c:v>
                </c:pt>
                <c:pt idx="196">
                  <c:v>1200</c:v>
                </c:pt>
                <c:pt idx="197">
                  <c:v>1200</c:v>
                </c:pt>
                <c:pt idx="198">
                  <c:v>1200</c:v>
                </c:pt>
                <c:pt idx="199">
                  <c:v>1200</c:v>
                </c:pt>
                <c:pt idx="200">
                  <c:v>1200</c:v>
                </c:pt>
                <c:pt idx="201">
                  <c:v>1200</c:v>
                </c:pt>
                <c:pt idx="202">
                  <c:v>1200</c:v>
                </c:pt>
                <c:pt idx="203">
                  <c:v>1200</c:v>
                </c:pt>
                <c:pt idx="204">
                  <c:v>1200</c:v>
                </c:pt>
                <c:pt idx="205">
                  <c:v>1200</c:v>
                </c:pt>
                <c:pt idx="206">
                  <c:v>1200</c:v>
                </c:pt>
                <c:pt idx="207">
                  <c:v>1200</c:v>
                </c:pt>
                <c:pt idx="208">
                  <c:v>1200</c:v>
                </c:pt>
                <c:pt idx="209">
                  <c:v>1200</c:v>
                </c:pt>
                <c:pt idx="210">
                  <c:v>2000</c:v>
                </c:pt>
                <c:pt idx="211">
                  <c:v>2000</c:v>
                </c:pt>
                <c:pt idx="212">
                  <c:v>1200</c:v>
                </c:pt>
                <c:pt idx="213">
                  <c:v>1200</c:v>
                </c:pt>
                <c:pt idx="214">
                  <c:v>1200</c:v>
                </c:pt>
                <c:pt idx="215">
                  <c:v>1200</c:v>
                </c:pt>
                <c:pt idx="216">
                  <c:v>1200</c:v>
                </c:pt>
                <c:pt idx="217">
                  <c:v>1600</c:v>
                </c:pt>
                <c:pt idx="218">
                  <c:v>1600</c:v>
                </c:pt>
                <c:pt idx="219">
                  <c:v>1600</c:v>
                </c:pt>
                <c:pt idx="220">
                  <c:v>1200</c:v>
                </c:pt>
                <c:pt idx="221">
                  <c:v>1600</c:v>
                </c:pt>
                <c:pt idx="222">
                  <c:v>1600</c:v>
                </c:pt>
                <c:pt idx="223">
                  <c:v>1600</c:v>
                </c:pt>
                <c:pt idx="224">
                  <c:v>1200</c:v>
                </c:pt>
                <c:pt idx="225">
                  <c:v>1200</c:v>
                </c:pt>
                <c:pt idx="226">
                  <c:v>1200</c:v>
                </c:pt>
                <c:pt idx="227">
                  <c:v>1200</c:v>
                </c:pt>
                <c:pt idx="228">
                  <c:v>1200</c:v>
                </c:pt>
                <c:pt idx="229">
                  <c:v>1200</c:v>
                </c:pt>
                <c:pt idx="230">
                  <c:v>1200</c:v>
                </c:pt>
                <c:pt idx="231">
                  <c:v>1200</c:v>
                </c:pt>
                <c:pt idx="232">
                  <c:v>1300</c:v>
                </c:pt>
                <c:pt idx="233">
                  <c:v>1400</c:v>
                </c:pt>
                <c:pt idx="234">
                  <c:v>1600</c:v>
                </c:pt>
                <c:pt idx="235">
                  <c:v>1600</c:v>
                </c:pt>
                <c:pt idx="236">
                  <c:v>1300</c:v>
                </c:pt>
                <c:pt idx="237">
                  <c:v>1400</c:v>
                </c:pt>
                <c:pt idx="238">
                  <c:v>1400</c:v>
                </c:pt>
                <c:pt idx="239">
                  <c:v>1400</c:v>
                </c:pt>
                <c:pt idx="240">
                  <c:v>1200</c:v>
                </c:pt>
                <c:pt idx="241">
                  <c:v>1600</c:v>
                </c:pt>
                <c:pt idx="242">
                  <c:v>1300</c:v>
                </c:pt>
                <c:pt idx="243">
                  <c:v>1200</c:v>
                </c:pt>
                <c:pt idx="244">
                  <c:v>1600</c:v>
                </c:pt>
                <c:pt idx="245">
                  <c:v>1600</c:v>
                </c:pt>
                <c:pt idx="246">
                  <c:v>1600</c:v>
                </c:pt>
                <c:pt idx="247">
                  <c:v>1600</c:v>
                </c:pt>
                <c:pt idx="248">
                  <c:v>1600</c:v>
                </c:pt>
                <c:pt idx="249">
                  <c:v>2000</c:v>
                </c:pt>
                <c:pt idx="250">
                  <c:v>1600</c:v>
                </c:pt>
                <c:pt idx="251">
                  <c:v>1600</c:v>
                </c:pt>
                <c:pt idx="252">
                  <c:v>1900</c:v>
                </c:pt>
                <c:pt idx="253">
                  <c:v>1600</c:v>
                </c:pt>
                <c:pt idx="254">
                  <c:v>1700</c:v>
                </c:pt>
                <c:pt idx="255">
                  <c:v>2000</c:v>
                </c:pt>
                <c:pt idx="256">
                  <c:v>1600</c:v>
                </c:pt>
                <c:pt idx="257">
                  <c:v>1200</c:v>
                </c:pt>
                <c:pt idx="258">
                  <c:v>1200</c:v>
                </c:pt>
                <c:pt idx="259">
                  <c:v>1200</c:v>
                </c:pt>
                <c:pt idx="260">
                  <c:v>1200</c:v>
                </c:pt>
                <c:pt idx="261">
                  <c:v>1200</c:v>
                </c:pt>
                <c:pt idx="262">
                  <c:v>1200</c:v>
                </c:pt>
                <c:pt idx="263">
                  <c:v>1200</c:v>
                </c:pt>
                <c:pt idx="264">
                  <c:v>1200</c:v>
                </c:pt>
                <c:pt idx="265">
                  <c:v>1200</c:v>
                </c:pt>
                <c:pt idx="266">
                  <c:v>1200</c:v>
                </c:pt>
                <c:pt idx="267">
                  <c:v>1200</c:v>
                </c:pt>
                <c:pt idx="268">
                  <c:v>1200</c:v>
                </c:pt>
                <c:pt idx="269">
                  <c:v>1200</c:v>
                </c:pt>
                <c:pt idx="270">
                  <c:v>1200</c:v>
                </c:pt>
                <c:pt idx="271">
                  <c:v>1200</c:v>
                </c:pt>
                <c:pt idx="272">
                  <c:v>1200</c:v>
                </c:pt>
                <c:pt idx="273">
                  <c:v>1200</c:v>
                </c:pt>
                <c:pt idx="274">
                  <c:v>1200</c:v>
                </c:pt>
                <c:pt idx="275">
                  <c:v>1200</c:v>
                </c:pt>
                <c:pt idx="276">
                  <c:v>1200</c:v>
                </c:pt>
                <c:pt idx="277">
                  <c:v>1200</c:v>
                </c:pt>
                <c:pt idx="278">
                  <c:v>1200</c:v>
                </c:pt>
                <c:pt idx="279">
                  <c:v>1200</c:v>
                </c:pt>
                <c:pt idx="280">
                  <c:v>1200</c:v>
                </c:pt>
                <c:pt idx="281">
                  <c:v>1200</c:v>
                </c:pt>
                <c:pt idx="282">
                  <c:v>1200</c:v>
                </c:pt>
                <c:pt idx="283">
                  <c:v>1200</c:v>
                </c:pt>
                <c:pt idx="284">
                  <c:v>1200</c:v>
                </c:pt>
                <c:pt idx="285">
                  <c:v>1200</c:v>
                </c:pt>
                <c:pt idx="286">
                  <c:v>1200</c:v>
                </c:pt>
                <c:pt idx="287">
                  <c:v>1200</c:v>
                </c:pt>
                <c:pt idx="288">
                  <c:v>1200</c:v>
                </c:pt>
                <c:pt idx="289">
                  <c:v>1200</c:v>
                </c:pt>
                <c:pt idx="290">
                  <c:v>1200</c:v>
                </c:pt>
                <c:pt idx="291">
                  <c:v>1200</c:v>
                </c:pt>
                <c:pt idx="292">
                  <c:v>1200</c:v>
                </c:pt>
                <c:pt idx="293">
                  <c:v>1200</c:v>
                </c:pt>
                <c:pt idx="294">
                  <c:v>1200</c:v>
                </c:pt>
                <c:pt idx="295">
                  <c:v>1200</c:v>
                </c:pt>
                <c:pt idx="296">
                  <c:v>1200</c:v>
                </c:pt>
                <c:pt idx="297">
                  <c:v>1200</c:v>
                </c:pt>
                <c:pt idx="298">
                  <c:v>1200</c:v>
                </c:pt>
                <c:pt idx="299">
                  <c:v>1200</c:v>
                </c:pt>
                <c:pt idx="300">
                  <c:v>1200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[antutu_full_all_excel.xlsx]Sheet1!$G$1</c:f>
              <c:strCache>
                <c:ptCount val="1"/>
                <c:pt idx="0">
                  <c:v>CPU6_FREQ</c:v>
                </c:pt>
              </c:strCache>
            </c:strRef>
          </c:tx>
          <c:marker>
            <c:symbol val="none"/>
          </c:marker>
          <c:val>
            <c:numRef>
              <c:f>[antutu_full_all_excel.xlsx]Sheet1!$G$2:$G$302</c:f>
              <c:numCache>
                <c:formatCode>General</c:formatCode>
                <c:ptCount val="301"/>
                <c:pt idx="0">
                  <c:v>1200</c:v>
                </c:pt>
                <c:pt idx="1">
                  <c:v>1200</c:v>
                </c:pt>
                <c:pt idx="2">
                  <c:v>1200</c:v>
                </c:pt>
                <c:pt idx="3">
                  <c:v>1200</c:v>
                </c:pt>
                <c:pt idx="4">
                  <c:v>1200</c:v>
                </c:pt>
                <c:pt idx="5">
                  <c:v>1200</c:v>
                </c:pt>
                <c:pt idx="6">
                  <c:v>1200</c:v>
                </c:pt>
                <c:pt idx="7">
                  <c:v>1200</c:v>
                </c:pt>
                <c:pt idx="8">
                  <c:v>1200</c:v>
                </c:pt>
                <c:pt idx="9">
                  <c:v>1200</c:v>
                </c:pt>
                <c:pt idx="10">
                  <c:v>1200</c:v>
                </c:pt>
                <c:pt idx="11">
                  <c:v>1200</c:v>
                </c:pt>
                <c:pt idx="12">
                  <c:v>1200</c:v>
                </c:pt>
                <c:pt idx="13">
                  <c:v>1200</c:v>
                </c:pt>
                <c:pt idx="14">
                  <c:v>1200</c:v>
                </c:pt>
                <c:pt idx="15">
                  <c:v>1200</c:v>
                </c:pt>
                <c:pt idx="16">
                  <c:v>2000</c:v>
                </c:pt>
                <c:pt idx="17">
                  <c:v>2000</c:v>
                </c:pt>
                <c:pt idx="18">
                  <c:v>2000</c:v>
                </c:pt>
                <c:pt idx="19">
                  <c:v>1800</c:v>
                </c:pt>
                <c:pt idx="20">
                  <c:v>2000</c:v>
                </c:pt>
                <c:pt idx="21">
                  <c:v>2000</c:v>
                </c:pt>
                <c:pt idx="22">
                  <c:v>2000</c:v>
                </c:pt>
                <c:pt idx="23">
                  <c:v>2000</c:v>
                </c:pt>
                <c:pt idx="24">
                  <c:v>2000</c:v>
                </c:pt>
                <c:pt idx="25">
                  <c:v>2000</c:v>
                </c:pt>
                <c:pt idx="26">
                  <c:v>2000</c:v>
                </c:pt>
                <c:pt idx="27">
                  <c:v>2000</c:v>
                </c:pt>
                <c:pt idx="28">
                  <c:v>2000</c:v>
                </c:pt>
                <c:pt idx="29">
                  <c:v>2000</c:v>
                </c:pt>
                <c:pt idx="30">
                  <c:v>2000</c:v>
                </c:pt>
                <c:pt idx="31">
                  <c:v>2000</c:v>
                </c:pt>
                <c:pt idx="32">
                  <c:v>2000</c:v>
                </c:pt>
                <c:pt idx="33">
                  <c:v>2000</c:v>
                </c:pt>
                <c:pt idx="34">
                  <c:v>2000</c:v>
                </c:pt>
                <c:pt idx="35">
                  <c:v>2000</c:v>
                </c:pt>
                <c:pt idx="36">
                  <c:v>2000</c:v>
                </c:pt>
                <c:pt idx="37">
                  <c:v>2000</c:v>
                </c:pt>
                <c:pt idx="38">
                  <c:v>2000</c:v>
                </c:pt>
                <c:pt idx="39">
                  <c:v>2000</c:v>
                </c:pt>
                <c:pt idx="40">
                  <c:v>2000</c:v>
                </c:pt>
                <c:pt idx="41">
                  <c:v>1200</c:v>
                </c:pt>
                <c:pt idx="42">
                  <c:v>2000</c:v>
                </c:pt>
                <c:pt idx="43">
                  <c:v>2000</c:v>
                </c:pt>
                <c:pt idx="44">
                  <c:v>2000</c:v>
                </c:pt>
                <c:pt idx="45">
                  <c:v>2000</c:v>
                </c:pt>
                <c:pt idx="46">
                  <c:v>2000</c:v>
                </c:pt>
                <c:pt idx="47">
                  <c:v>2000</c:v>
                </c:pt>
                <c:pt idx="48">
                  <c:v>2000</c:v>
                </c:pt>
                <c:pt idx="49">
                  <c:v>2000</c:v>
                </c:pt>
                <c:pt idx="50">
                  <c:v>2000</c:v>
                </c:pt>
                <c:pt idx="51">
                  <c:v>2000</c:v>
                </c:pt>
                <c:pt idx="52">
                  <c:v>2000</c:v>
                </c:pt>
                <c:pt idx="53">
                  <c:v>2000</c:v>
                </c:pt>
                <c:pt idx="54">
                  <c:v>2000</c:v>
                </c:pt>
                <c:pt idx="55">
                  <c:v>2000</c:v>
                </c:pt>
                <c:pt idx="56">
                  <c:v>2000</c:v>
                </c:pt>
                <c:pt idx="57">
                  <c:v>2000</c:v>
                </c:pt>
                <c:pt idx="58">
                  <c:v>2000</c:v>
                </c:pt>
                <c:pt idx="59">
                  <c:v>1700</c:v>
                </c:pt>
                <c:pt idx="60">
                  <c:v>1600</c:v>
                </c:pt>
                <c:pt idx="61">
                  <c:v>1500</c:v>
                </c:pt>
                <c:pt idx="62">
                  <c:v>1500</c:v>
                </c:pt>
                <c:pt idx="63">
                  <c:v>1500</c:v>
                </c:pt>
                <c:pt idx="64">
                  <c:v>1500</c:v>
                </c:pt>
                <c:pt idx="65">
                  <c:v>1500</c:v>
                </c:pt>
                <c:pt idx="66">
                  <c:v>1500</c:v>
                </c:pt>
                <c:pt idx="67">
                  <c:v>1500</c:v>
                </c:pt>
                <c:pt idx="68">
                  <c:v>1200</c:v>
                </c:pt>
                <c:pt idx="69">
                  <c:v>1200</c:v>
                </c:pt>
                <c:pt idx="70">
                  <c:v>1200</c:v>
                </c:pt>
                <c:pt idx="71">
                  <c:v>1200</c:v>
                </c:pt>
                <c:pt idx="72">
                  <c:v>1200</c:v>
                </c:pt>
                <c:pt idx="73">
                  <c:v>1200</c:v>
                </c:pt>
                <c:pt idx="74">
                  <c:v>1200</c:v>
                </c:pt>
                <c:pt idx="75">
                  <c:v>1200</c:v>
                </c:pt>
                <c:pt idx="76">
                  <c:v>1500</c:v>
                </c:pt>
                <c:pt idx="77">
                  <c:v>1500</c:v>
                </c:pt>
                <c:pt idx="78">
                  <c:v>1500</c:v>
                </c:pt>
                <c:pt idx="79">
                  <c:v>1500</c:v>
                </c:pt>
                <c:pt idx="80">
                  <c:v>1700</c:v>
                </c:pt>
                <c:pt idx="81">
                  <c:v>1500</c:v>
                </c:pt>
                <c:pt idx="82">
                  <c:v>1500</c:v>
                </c:pt>
                <c:pt idx="83">
                  <c:v>1500</c:v>
                </c:pt>
                <c:pt idx="84">
                  <c:v>1500</c:v>
                </c:pt>
                <c:pt idx="85">
                  <c:v>1600</c:v>
                </c:pt>
                <c:pt idx="86">
                  <c:v>1600</c:v>
                </c:pt>
                <c:pt idx="87">
                  <c:v>1500</c:v>
                </c:pt>
                <c:pt idx="88">
                  <c:v>1400</c:v>
                </c:pt>
                <c:pt idx="89">
                  <c:v>1400</c:v>
                </c:pt>
                <c:pt idx="90">
                  <c:v>1400</c:v>
                </c:pt>
                <c:pt idx="91">
                  <c:v>1400</c:v>
                </c:pt>
                <c:pt idx="92">
                  <c:v>1400</c:v>
                </c:pt>
                <c:pt idx="93">
                  <c:v>1400</c:v>
                </c:pt>
                <c:pt idx="94">
                  <c:v>1400</c:v>
                </c:pt>
                <c:pt idx="95">
                  <c:v>1400</c:v>
                </c:pt>
                <c:pt idx="96">
                  <c:v>1200</c:v>
                </c:pt>
                <c:pt idx="97">
                  <c:v>1200</c:v>
                </c:pt>
                <c:pt idx="98">
                  <c:v>1200</c:v>
                </c:pt>
                <c:pt idx="99">
                  <c:v>1400</c:v>
                </c:pt>
                <c:pt idx="100">
                  <c:v>1400</c:v>
                </c:pt>
                <c:pt idx="101">
                  <c:v>1400</c:v>
                </c:pt>
                <c:pt idx="102">
                  <c:v>1400</c:v>
                </c:pt>
                <c:pt idx="103">
                  <c:v>1400</c:v>
                </c:pt>
                <c:pt idx="104">
                  <c:v>1400</c:v>
                </c:pt>
                <c:pt idx="105">
                  <c:v>1500</c:v>
                </c:pt>
                <c:pt idx="106">
                  <c:v>1500</c:v>
                </c:pt>
                <c:pt idx="107">
                  <c:v>1500</c:v>
                </c:pt>
                <c:pt idx="108">
                  <c:v>1500</c:v>
                </c:pt>
                <c:pt idx="109">
                  <c:v>1500</c:v>
                </c:pt>
                <c:pt idx="110">
                  <c:v>1500</c:v>
                </c:pt>
                <c:pt idx="111">
                  <c:v>1500</c:v>
                </c:pt>
                <c:pt idx="112">
                  <c:v>1500</c:v>
                </c:pt>
                <c:pt idx="113">
                  <c:v>1700</c:v>
                </c:pt>
                <c:pt idx="114">
                  <c:v>1600</c:v>
                </c:pt>
                <c:pt idx="115">
                  <c:v>1600</c:v>
                </c:pt>
                <c:pt idx="116">
                  <c:v>1600</c:v>
                </c:pt>
                <c:pt idx="117">
                  <c:v>1600</c:v>
                </c:pt>
                <c:pt idx="118">
                  <c:v>1600</c:v>
                </c:pt>
                <c:pt idx="119">
                  <c:v>1600</c:v>
                </c:pt>
                <c:pt idx="120">
                  <c:v>1500</c:v>
                </c:pt>
                <c:pt idx="121">
                  <c:v>1500</c:v>
                </c:pt>
                <c:pt idx="122">
                  <c:v>2000</c:v>
                </c:pt>
                <c:pt idx="123">
                  <c:v>2000</c:v>
                </c:pt>
                <c:pt idx="124">
                  <c:v>2000</c:v>
                </c:pt>
                <c:pt idx="125">
                  <c:v>2000</c:v>
                </c:pt>
                <c:pt idx="126">
                  <c:v>2000</c:v>
                </c:pt>
                <c:pt idx="127">
                  <c:v>2000</c:v>
                </c:pt>
                <c:pt idx="128">
                  <c:v>2000</c:v>
                </c:pt>
                <c:pt idx="129">
                  <c:v>2000</c:v>
                </c:pt>
                <c:pt idx="130">
                  <c:v>2000</c:v>
                </c:pt>
                <c:pt idx="131">
                  <c:v>2000</c:v>
                </c:pt>
                <c:pt idx="132">
                  <c:v>2000</c:v>
                </c:pt>
                <c:pt idx="133">
                  <c:v>1900</c:v>
                </c:pt>
                <c:pt idx="134">
                  <c:v>2000</c:v>
                </c:pt>
                <c:pt idx="135">
                  <c:v>2000</c:v>
                </c:pt>
                <c:pt idx="136">
                  <c:v>2000</c:v>
                </c:pt>
                <c:pt idx="137">
                  <c:v>2000</c:v>
                </c:pt>
                <c:pt idx="138">
                  <c:v>2000</c:v>
                </c:pt>
                <c:pt idx="139">
                  <c:v>2000</c:v>
                </c:pt>
                <c:pt idx="140">
                  <c:v>1200</c:v>
                </c:pt>
                <c:pt idx="141">
                  <c:v>2000</c:v>
                </c:pt>
                <c:pt idx="142">
                  <c:v>2000</c:v>
                </c:pt>
                <c:pt idx="143">
                  <c:v>2000</c:v>
                </c:pt>
                <c:pt idx="144">
                  <c:v>2000</c:v>
                </c:pt>
                <c:pt idx="145">
                  <c:v>2000</c:v>
                </c:pt>
                <c:pt idx="146">
                  <c:v>1900</c:v>
                </c:pt>
                <c:pt idx="147">
                  <c:v>2000</c:v>
                </c:pt>
                <c:pt idx="148">
                  <c:v>2000</c:v>
                </c:pt>
                <c:pt idx="149">
                  <c:v>2000</c:v>
                </c:pt>
                <c:pt idx="150">
                  <c:v>2000</c:v>
                </c:pt>
                <c:pt idx="151">
                  <c:v>2000</c:v>
                </c:pt>
                <c:pt idx="152">
                  <c:v>2000</c:v>
                </c:pt>
                <c:pt idx="153">
                  <c:v>1700</c:v>
                </c:pt>
                <c:pt idx="154">
                  <c:v>1700</c:v>
                </c:pt>
                <c:pt idx="155">
                  <c:v>1700</c:v>
                </c:pt>
                <c:pt idx="156">
                  <c:v>1700</c:v>
                </c:pt>
                <c:pt idx="157">
                  <c:v>1600</c:v>
                </c:pt>
                <c:pt idx="158">
                  <c:v>1600</c:v>
                </c:pt>
                <c:pt idx="159">
                  <c:v>1700</c:v>
                </c:pt>
                <c:pt idx="160">
                  <c:v>1700</c:v>
                </c:pt>
                <c:pt idx="161">
                  <c:v>1200</c:v>
                </c:pt>
                <c:pt idx="162">
                  <c:v>1200</c:v>
                </c:pt>
                <c:pt idx="163">
                  <c:v>1200</c:v>
                </c:pt>
                <c:pt idx="164">
                  <c:v>1200</c:v>
                </c:pt>
                <c:pt idx="165">
                  <c:v>2000</c:v>
                </c:pt>
                <c:pt idx="166">
                  <c:v>1200</c:v>
                </c:pt>
                <c:pt idx="167">
                  <c:v>1200</c:v>
                </c:pt>
                <c:pt idx="168">
                  <c:v>1200</c:v>
                </c:pt>
                <c:pt idx="169">
                  <c:v>1200</c:v>
                </c:pt>
                <c:pt idx="170">
                  <c:v>1200</c:v>
                </c:pt>
                <c:pt idx="171">
                  <c:v>1200</c:v>
                </c:pt>
                <c:pt idx="172">
                  <c:v>1200</c:v>
                </c:pt>
                <c:pt idx="173">
                  <c:v>1200</c:v>
                </c:pt>
                <c:pt idx="174">
                  <c:v>1200</c:v>
                </c:pt>
                <c:pt idx="175">
                  <c:v>2000</c:v>
                </c:pt>
                <c:pt idx="176">
                  <c:v>1200</c:v>
                </c:pt>
                <c:pt idx="177">
                  <c:v>1200</c:v>
                </c:pt>
                <c:pt idx="178">
                  <c:v>1200</c:v>
                </c:pt>
                <c:pt idx="179">
                  <c:v>1200</c:v>
                </c:pt>
                <c:pt idx="180">
                  <c:v>1200</c:v>
                </c:pt>
                <c:pt idx="181">
                  <c:v>1200</c:v>
                </c:pt>
                <c:pt idx="182">
                  <c:v>1200</c:v>
                </c:pt>
                <c:pt idx="183">
                  <c:v>1200</c:v>
                </c:pt>
                <c:pt idx="184">
                  <c:v>1200</c:v>
                </c:pt>
                <c:pt idx="185">
                  <c:v>1200</c:v>
                </c:pt>
                <c:pt idx="186">
                  <c:v>1200</c:v>
                </c:pt>
                <c:pt idx="187">
                  <c:v>1200</c:v>
                </c:pt>
                <c:pt idx="188">
                  <c:v>1200</c:v>
                </c:pt>
                <c:pt idx="189">
                  <c:v>1200</c:v>
                </c:pt>
                <c:pt idx="190">
                  <c:v>1200</c:v>
                </c:pt>
                <c:pt idx="191">
                  <c:v>1200</c:v>
                </c:pt>
                <c:pt idx="192">
                  <c:v>1200</c:v>
                </c:pt>
                <c:pt idx="193">
                  <c:v>1200</c:v>
                </c:pt>
                <c:pt idx="194">
                  <c:v>1200</c:v>
                </c:pt>
                <c:pt idx="195">
                  <c:v>1200</c:v>
                </c:pt>
                <c:pt idx="196">
                  <c:v>1200</c:v>
                </c:pt>
                <c:pt idx="197">
                  <c:v>1200</c:v>
                </c:pt>
                <c:pt idx="198">
                  <c:v>1200</c:v>
                </c:pt>
                <c:pt idx="199">
                  <c:v>1200</c:v>
                </c:pt>
                <c:pt idx="200">
                  <c:v>1200</c:v>
                </c:pt>
                <c:pt idx="201">
                  <c:v>1200</c:v>
                </c:pt>
                <c:pt idx="202">
                  <c:v>1200</c:v>
                </c:pt>
                <c:pt idx="203">
                  <c:v>1200</c:v>
                </c:pt>
                <c:pt idx="204">
                  <c:v>1200</c:v>
                </c:pt>
                <c:pt idx="205">
                  <c:v>1200</c:v>
                </c:pt>
                <c:pt idx="206">
                  <c:v>1200</c:v>
                </c:pt>
                <c:pt idx="207">
                  <c:v>1200</c:v>
                </c:pt>
                <c:pt idx="208">
                  <c:v>1200</c:v>
                </c:pt>
                <c:pt idx="209">
                  <c:v>1200</c:v>
                </c:pt>
                <c:pt idx="210">
                  <c:v>2000</c:v>
                </c:pt>
                <c:pt idx="211">
                  <c:v>2000</c:v>
                </c:pt>
                <c:pt idx="212">
                  <c:v>1200</c:v>
                </c:pt>
                <c:pt idx="213">
                  <c:v>1200</c:v>
                </c:pt>
                <c:pt idx="214">
                  <c:v>1200</c:v>
                </c:pt>
                <c:pt idx="215">
                  <c:v>1200</c:v>
                </c:pt>
                <c:pt idx="216">
                  <c:v>1200</c:v>
                </c:pt>
                <c:pt idx="217">
                  <c:v>1600</c:v>
                </c:pt>
                <c:pt idx="218">
                  <c:v>1600</c:v>
                </c:pt>
                <c:pt idx="219">
                  <c:v>1600</c:v>
                </c:pt>
                <c:pt idx="220">
                  <c:v>1200</c:v>
                </c:pt>
                <c:pt idx="221">
                  <c:v>1600</c:v>
                </c:pt>
                <c:pt idx="222">
                  <c:v>1600</c:v>
                </c:pt>
                <c:pt idx="223">
                  <c:v>1600</c:v>
                </c:pt>
                <c:pt idx="224">
                  <c:v>1200</c:v>
                </c:pt>
                <c:pt idx="225">
                  <c:v>1200</c:v>
                </c:pt>
                <c:pt idx="226">
                  <c:v>1200</c:v>
                </c:pt>
                <c:pt idx="227">
                  <c:v>1200</c:v>
                </c:pt>
                <c:pt idx="228">
                  <c:v>1200</c:v>
                </c:pt>
                <c:pt idx="229">
                  <c:v>1200</c:v>
                </c:pt>
                <c:pt idx="230">
                  <c:v>1200</c:v>
                </c:pt>
                <c:pt idx="231">
                  <c:v>1200</c:v>
                </c:pt>
                <c:pt idx="232">
                  <c:v>1300</c:v>
                </c:pt>
                <c:pt idx="233">
                  <c:v>1500</c:v>
                </c:pt>
                <c:pt idx="234">
                  <c:v>1600</c:v>
                </c:pt>
                <c:pt idx="235">
                  <c:v>1600</c:v>
                </c:pt>
                <c:pt idx="236">
                  <c:v>1300</c:v>
                </c:pt>
                <c:pt idx="237">
                  <c:v>1400</c:v>
                </c:pt>
                <c:pt idx="238">
                  <c:v>1400</c:v>
                </c:pt>
                <c:pt idx="239">
                  <c:v>1400</c:v>
                </c:pt>
                <c:pt idx="240">
                  <c:v>1200</c:v>
                </c:pt>
                <c:pt idx="241">
                  <c:v>1600</c:v>
                </c:pt>
                <c:pt idx="242">
                  <c:v>1300</c:v>
                </c:pt>
                <c:pt idx="243">
                  <c:v>1200</c:v>
                </c:pt>
                <c:pt idx="244">
                  <c:v>1600</c:v>
                </c:pt>
                <c:pt idx="245">
                  <c:v>1600</c:v>
                </c:pt>
                <c:pt idx="246">
                  <c:v>1600</c:v>
                </c:pt>
                <c:pt idx="247">
                  <c:v>1600</c:v>
                </c:pt>
                <c:pt idx="248">
                  <c:v>1600</c:v>
                </c:pt>
                <c:pt idx="249">
                  <c:v>2000</c:v>
                </c:pt>
                <c:pt idx="250">
                  <c:v>1600</c:v>
                </c:pt>
                <c:pt idx="251">
                  <c:v>1600</c:v>
                </c:pt>
                <c:pt idx="252">
                  <c:v>1900</c:v>
                </c:pt>
                <c:pt idx="253">
                  <c:v>1600</c:v>
                </c:pt>
                <c:pt idx="254">
                  <c:v>1800</c:v>
                </c:pt>
                <c:pt idx="255">
                  <c:v>2000</c:v>
                </c:pt>
                <c:pt idx="256">
                  <c:v>1600</c:v>
                </c:pt>
                <c:pt idx="257">
                  <c:v>1200</c:v>
                </c:pt>
                <c:pt idx="258">
                  <c:v>1200</c:v>
                </c:pt>
                <c:pt idx="259">
                  <c:v>1200</c:v>
                </c:pt>
                <c:pt idx="260">
                  <c:v>1200</c:v>
                </c:pt>
                <c:pt idx="261">
                  <c:v>1200</c:v>
                </c:pt>
                <c:pt idx="262">
                  <c:v>1200</c:v>
                </c:pt>
                <c:pt idx="263">
                  <c:v>1200</c:v>
                </c:pt>
                <c:pt idx="264">
                  <c:v>1200</c:v>
                </c:pt>
                <c:pt idx="265">
                  <c:v>1200</c:v>
                </c:pt>
                <c:pt idx="266">
                  <c:v>1200</c:v>
                </c:pt>
                <c:pt idx="267">
                  <c:v>1200</c:v>
                </c:pt>
                <c:pt idx="268">
                  <c:v>1200</c:v>
                </c:pt>
                <c:pt idx="269">
                  <c:v>1200</c:v>
                </c:pt>
                <c:pt idx="270">
                  <c:v>1200</c:v>
                </c:pt>
                <c:pt idx="271">
                  <c:v>1200</c:v>
                </c:pt>
                <c:pt idx="272">
                  <c:v>1200</c:v>
                </c:pt>
                <c:pt idx="273">
                  <c:v>1200</c:v>
                </c:pt>
                <c:pt idx="274">
                  <c:v>1200</c:v>
                </c:pt>
                <c:pt idx="275">
                  <c:v>1200</c:v>
                </c:pt>
                <c:pt idx="276">
                  <c:v>1200</c:v>
                </c:pt>
                <c:pt idx="277">
                  <c:v>1200</c:v>
                </c:pt>
                <c:pt idx="278">
                  <c:v>1200</c:v>
                </c:pt>
                <c:pt idx="279">
                  <c:v>1200</c:v>
                </c:pt>
                <c:pt idx="280">
                  <c:v>1200</c:v>
                </c:pt>
                <c:pt idx="281">
                  <c:v>1200</c:v>
                </c:pt>
                <c:pt idx="282">
                  <c:v>1200</c:v>
                </c:pt>
                <c:pt idx="283">
                  <c:v>1200</c:v>
                </c:pt>
                <c:pt idx="284">
                  <c:v>1200</c:v>
                </c:pt>
                <c:pt idx="285">
                  <c:v>1200</c:v>
                </c:pt>
                <c:pt idx="286">
                  <c:v>1200</c:v>
                </c:pt>
                <c:pt idx="287">
                  <c:v>1200</c:v>
                </c:pt>
                <c:pt idx="288">
                  <c:v>1200</c:v>
                </c:pt>
                <c:pt idx="289">
                  <c:v>1200</c:v>
                </c:pt>
                <c:pt idx="290">
                  <c:v>1200</c:v>
                </c:pt>
                <c:pt idx="291">
                  <c:v>1200</c:v>
                </c:pt>
                <c:pt idx="292">
                  <c:v>1200</c:v>
                </c:pt>
                <c:pt idx="293">
                  <c:v>1200</c:v>
                </c:pt>
                <c:pt idx="294">
                  <c:v>1200</c:v>
                </c:pt>
                <c:pt idx="295">
                  <c:v>1200</c:v>
                </c:pt>
                <c:pt idx="296">
                  <c:v>1200</c:v>
                </c:pt>
                <c:pt idx="297">
                  <c:v>1200</c:v>
                </c:pt>
                <c:pt idx="298">
                  <c:v>1200</c:v>
                </c:pt>
                <c:pt idx="299">
                  <c:v>1200</c:v>
                </c:pt>
                <c:pt idx="300">
                  <c:v>1200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[antutu_full_all_excel.xlsx]Sheet1!$H$1</c:f>
              <c:strCache>
                <c:ptCount val="1"/>
                <c:pt idx="0">
                  <c:v>CPU7_FREQ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val>
            <c:numRef>
              <c:f>[antutu_full_all_excel.xlsx]Sheet1!$H$2:$H$302</c:f>
              <c:numCache>
                <c:formatCode>General</c:formatCode>
                <c:ptCount val="301"/>
                <c:pt idx="0">
                  <c:v>1200</c:v>
                </c:pt>
                <c:pt idx="1">
                  <c:v>1200</c:v>
                </c:pt>
                <c:pt idx="2">
                  <c:v>1200</c:v>
                </c:pt>
                <c:pt idx="3">
                  <c:v>1200</c:v>
                </c:pt>
                <c:pt idx="4">
                  <c:v>1200</c:v>
                </c:pt>
                <c:pt idx="5">
                  <c:v>1200</c:v>
                </c:pt>
                <c:pt idx="6">
                  <c:v>1200</c:v>
                </c:pt>
                <c:pt idx="7">
                  <c:v>1200</c:v>
                </c:pt>
                <c:pt idx="8">
                  <c:v>1200</c:v>
                </c:pt>
                <c:pt idx="9">
                  <c:v>1200</c:v>
                </c:pt>
                <c:pt idx="10">
                  <c:v>1200</c:v>
                </c:pt>
                <c:pt idx="11">
                  <c:v>1200</c:v>
                </c:pt>
                <c:pt idx="12">
                  <c:v>1200</c:v>
                </c:pt>
                <c:pt idx="13">
                  <c:v>1200</c:v>
                </c:pt>
                <c:pt idx="14">
                  <c:v>1200</c:v>
                </c:pt>
                <c:pt idx="15">
                  <c:v>1200</c:v>
                </c:pt>
                <c:pt idx="16">
                  <c:v>2000</c:v>
                </c:pt>
                <c:pt idx="17">
                  <c:v>2000</c:v>
                </c:pt>
                <c:pt idx="18">
                  <c:v>2000</c:v>
                </c:pt>
                <c:pt idx="19">
                  <c:v>1800</c:v>
                </c:pt>
                <c:pt idx="20">
                  <c:v>2000</c:v>
                </c:pt>
                <c:pt idx="21">
                  <c:v>2000</c:v>
                </c:pt>
                <c:pt idx="22">
                  <c:v>2000</c:v>
                </c:pt>
                <c:pt idx="23">
                  <c:v>2000</c:v>
                </c:pt>
                <c:pt idx="24">
                  <c:v>2000</c:v>
                </c:pt>
                <c:pt idx="25">
                  <c:v>2000</c:v>
                </c:pt>
                <c:pt idx="26">
                  <c:v>2000</c:v>
                </c:pt>
                <c:pt idx="27">
                  <c:v>2000</c:v>
                </c:pt>
                <c:pt idx="28">
                  <c:v>2000</c:v>
                </c:pt>
                <c:pt idx="29">
                  <c:v>2000</c:v>
                </c:pt>
                <c:pt idx="30">
                  <c:v>2000</c:v>
                </c:pt>
                <c:pt idx="31">
                  <c:v>2000</c:v>
                </c:pt>
                <c:pt idx="32">
                  <c:v>2000</c:v>
                </c:pt>
                <c:pt idx="33">
                  <c:v>2000</c:v>
                </c:pt>
                <c:pt idx="34">
                  <c:v>2000</c:v>
                </c:pt>
                <c:pt idx="35">
                  <c:v>2000</c:v>
                </c:pt>
                <c:pt idx="36">
                  <c:v>2000</c:v>
                </c:pt>
                <c:pt idx="37">
                  <c:v>2000</c:v>
                </c:pt>
                <c:pt idx="38">
                  <c:v>2000</c:v>
                </c:pt>
                <c:pt idx="39">
                  <c:v>2000</c:v>
                </c:pt>
                <c:pt idx="40">
                  <c:v>2000</c:v>
                </c:pt>
                <c:pt idx="41">
                  <c:v>1200</c:v>
                </c:pt>
                <c:pt idx="42">
                  <c:v>2000</c:v>
                </c:pt>
                <c:pt idx="43">
                  <c:v>2000</c:v>
                </c:pt>
                <c:pt idx="44">
                  <c:v>2000</c:v>
                </c:pt>
                <c:pt idx="45">
                  <c:v>2000</c:v>
                </c:pt>
                <c:pt idx="46">
                  <c:v>2000</c:v>
                </c:pt>
                <c:pt idx="47">
                  <c:v>2000</c:v>
                </c:pt>
                <c:pt idx="48">
                  <c:v>2000</c:v>
                </c:pt>
                <c:pt idx="49">
                  <c:v>2000</c:v>
                </c:pt>
                <c:pt idx="50">
                  <c:v>2000</c:v>
                </c:pt>
                <c:pt idx="51">
                  <c:v>2000</c:v>
                </c:pt>
                <c:pt idx="52">
                  <c:v>2000</c:v>
                </c:pt>
                <c:pt idx="53">
                  <c:v>2000</c:v>
                </c:pt>
                <c:pt idx="54">
                  <c:v>2000</c:v>
                </c:pt>
                <c:pt idx="55">
                  <c:v>2000</c:v>
                </c:pt>
                <c:pt idx="56">
                  <c:v>2000</c:v>
                </c:pt>
                <c:pt idx="57">
                  <c:v>2000</c:v>
                </c:pt>
                <c:pt idx="58">
                  <c:v>2000</c:v>
                </c:pt>
                <c:pt idx="59">
                  <c:v>1700</c:v>
                </c:pt>
                <c:pt idx="60">
                  <c:v>1600</c:v>
                </c:pt>
                <c:pt idx="61">
                  <c:v>1500</c:v>
                </c:pt>
                <c:pt idx="62">
                  <c:v>1500</c:v>
                </c:pt>
                <c:pt idx="63">
                  <c:v>1500</c:v>
                </c:pt>
                <c:pt idx="64">
                  <c:v>1500</c:v>
                </c:pt>
                <c:pt idx="65">
                  <c:v>1500</c:v>
                </c:pt>
                <c:pt idx="66">
                  <c:v>1500</c:v>
                </c:pt>
                <c:pt idx="67">
                  <c:v>1500</c:v>
                </c:pt>
                <c:pt idx="68">
                  <c:v>1200</c:v>
                </c:pt>
                <c:pt idx="69">
                  <c:v>1200</c:v>
                </c:pt>
                <c:pt idx="70">
                  <c:v>1200</c:v>
                </c:pt>
                <c:pt idx="71">
                  <c:v>1200</c:v>
                </c:pt>
                <c:pt idx="72">
                  <c:v>1200</c:v>
                </c:pt>
                <c:pt idx="73">
                  <c:v>1200</c:v>
                </c:pt>
                <c:pt idx="74">
                  <c:v>1200</c:v>
                </c:pt>
                <c:pt idx="75">
                  <c:v>1200</c:v>
                </c:pt>
                <c:pt idx="76">
                  <c:v>1500</c:v>
                </c:pt>
                <c:pt idx="77">
                  <c:v>1500</c:v>
                </c:pt>
                <c:pt idx="78">
                  <c:v>1500</c:v>
                </c:pt>
                <c:pt idx="79">
                  <c:v>1500</c:v>
                </c:pt>
                <c:pt idx="80">
                  <c:v>1700</c:v>
                </c:pt>
                <c:pt idx="81">
                  <c:v>1500</c:v>
                </c:pt>
                <c:pt idx="82">
                  <c:v>1500</c:v>
                </c:pt>
                <c:pt idx="83">
                  <c:v>1500</c:v>
                </c:pt>
                <c:pt idx="84">
                  <c:v>1500</c:v>
                </c:pt>
                <c:pt idx="85">
                  <c:v>1600</c:v>
                </c:pt>
                <c:pt idx="86">
                  <c:v>1600</c:v>
                </c:pt>
                <c:pt idx="87">
                  <c:v>1500</c:v>
                </c:pt>
                <c:pt idx="88">
                  <c:v>1400</c:v>
                </c:pt>
                <c:pt idx="89">
                  <c:v>1400</c:v>
                </c:pt>
                <c:pt idx="90">
                  <c:v>1400</c:v>
                </c:pt>
                <c:pt idx="91">
                  <c:v>1400</c:v>
                </c:pt>
                <c:pt idx="92">
                  <c:v>1400</c:v>
                </c:pt>
                <c:pt idx="93">
                  <c:v>1400</c:v>
                </c:pt>
                <c:pt idx="94">
                  <c:v>1400</c:v>
                </c:pt>
                <c:pt idx="95">
                  <c:v>1400</c:v>
                </c:pt>
                <c:pt idx="96">
                  <c:v>1200</c:v>
                </c:pt>
                <c:pt idx="97">
                  <c:v>1200</c:v>
                </c:pt>
                <c:pt idx="98">
                  <c:v>1200</c:v>
                </c:pt>
                <c:pt idx="99">
                  <c:v>1400</c:v>
                </c:pt>
                <c:pt idx="100">
                  <c:v>1400</c:v>
                </c:pt>
                <c:pt idx="101">
                  <c:v>1400</c:v>
                </c:pt>
                <c:pt idx="102">
                  <c:v>1400</c:v>
                </c:pt>
                <c:pt idx="103">
                  <c:v>1400</c:v>
                </c:pt>
                <c:pt idx="104">
                  <c:v>1400</c:v>
                </c:pt>
                <c:pt idx="105">
                  <c:v>1500</c:v>
                </c:pt>
                <c:pt idx="106">
                  <c:v>1500</c:v>
                </c:pt>
                <c:pt idx="107">
                  <c:v>1500</c:v>
                </c:pt>
                <c:pt idx="108">
                  <c:v>1500</c:v>
                </c:pt>
                <c:pt idx="109">
                  <c:v>1500</c:v>
                </c:pt>
                <c:pt idx="110">
                  <c:v>1500</c:v>
                </c:pt>
                <c:pt idx="111">
                  <c:v>1500</c:v>
                </c:pt>
                <c:pt idx="112">
                  <c:v>1500</c:v>
                </c:pt>
                <c:pt idx="113">
                  <c:v>1700</c:v>
                </c:pt>
                <c:pt idx="114">
                  <c:v>1600</c:v>
                </c:pt>
                <c:pt idx="115">
                  <c:v>1600</c:v>
                </c:pt>
                <c:pt idx="116">
                  <c:v>1600</c:v>
                </c:pt>
                <c:pt idx="117">
                  <c:v>1600</c:v>
                </c:pt>
                <c:pt idx="118">
                  <c:v>1600</c:v>
                </c:pt>
                <c:pt idx="119">
                  <c:v>1600</c:v>
                </c:pt>
                <c:pt idx="120">
                  <c:v>1500</c:v>
                </c:pt>
                <c:pt idx="121">
                  <c:v>1500</c:v>
                </c:pt>
                <c:pt idx="122">
                  <c:v>2000</c:v>
                </c:pt>
                <c:pt idx="123">
                  <c:v>2000</c:v>
                </c:pt>
                <c:pt idx="124">
                  <c:v>2000</c:v>
                </c:pt>
                <c:pt idx="125">
                  <c:v>2000</c:v>
                </c:pt>
                <c:pt idx="126">
                  <c:v>2000</c:v>
                </c:pt>
                <c:pt idx="127">
                  <c:v>2000</c:v>
                </c:pt>
                <c:pt idx="128">
                  <c:v>2000</c:v>
                </c:pt>
                <c:pt idx="129">
                  <c:v>2000</c:v>
                </c:pt>
                <c:pt idx="130">
                  <c:v>2000</c:v>
                </c:pt>
                <c:pt idx="131">
                  <c:v>2000</c:v>
                </c:pt>
                <c:pt idx="132">
                  <c:v>2000</c:v>
                </c:pt>
                <c:pt idx="133">
                  <c:v>1900</c:v>
                </c:pt>
                <c:pt idx="134">
                  <c:v>2000</c:v>
                </c:pt>
                <c:pt idx="135">
                  <c:v>2000</c:v>
                </c:pt>
                <c:pt idx="136">
                  <c:v>2000</c:v>
                </c:pt>
                <c:pt idx="137">
                  <c:v>2000</c:v>
                </c:pt>
                <c:pt idx="138">
                  <c:v>2000</c:v>
                </c:pt>
                <c:pt idx="139">
                  <c:v>2000</c:v>
                </c:pt>
                <c:pt idx="140">
                  <c:v>1200</c:v>
                </c:pt>
                <c:pt idx="141">
                  <c:v>2000</c:v>
                </c:pt>
                <c:pt idx="142">
                  <c:v>2000</c:v>
                </c:pt>
                <c:pt idx="143">
                  <c:v>2000</c:v>
                </c:pt>
                <c:pt idx="144">
                  <c:v>2000</c:v>
                </c:pt>
                <c:pt idx="145">
                  <c:v>2000</c:v>
                </c:pt>
                <c:pt idx="146">
                  <c:v>1900</c:v>
                </c:pt>
                <c:pt idx="147">
                  <c:v>2000</c:v>
                </c:pt>
                <c:pt idx="148">
                  <c:v>2000</c:v>
                </c:pt>
                <c:pt idx="149">
                  <c:v>2000</c:v>
                </c:pt>
                <c:pt idx="150">
                  <c:v>2000</c:v>
                </c:pt>
                <c:pt idx="151">
                  <c:v>2000</c:v>
                </c:pt>
                <c:pt idx="152">
                  <c:v>2000</c:v>
                </c:pt>
                <c:pt idx="153">
                  <c:v>1700</c:v>
                </c:pt>
                <c:pt idx="154">
                  <c:v>1700</c:v>
                </c:pt>
                <c:pt idx="155">
                  <c:v>1700</c:v>
                </c:pt>
                <c:pt idx="156">
                  <c:v>1700</c:v>
                </c:pt>
                <c:pt idx="157">
                  <c:v>1600</c:v>
                </c:pt>
                <c:pt idx="158">
                  <c:v>1600</c:v>
                </c:pt>
                <c:pt idx="159">
                  <c:v>1700</c:v>
                </c:pt>
                <c:pt idx="160">
                  <c:v>1700</c:v>
                </c:pt>
                <c:pt idx="161">
                  <c:v>1200</c:v>
                </c:pt>
                <c:pt idx="162">
                  <c:v>1200</c:v>
                </c:pt>
                <c:pt idx="163">
                  <c:v>1200</c:v>
                </c:pt>
                <c:pt idx="164">
                  <c:v>1200</c:v>
                </c:pt>
                <c:pt idx="165">
                  <c:v>2000</c:v>
                </c:pt>
                <c:pt idx="166">
                  <c:v>1200</c:v>
                </c:pt>
                <c:pt idx="167">
                  <c:v>1200</c:v>
                </c:pt>
                <c:pt idx="168">
                  <c:v>1200</c:v>
                </c:pt>
                <c:pt idx="169">
                  <c:v>1200</c:v>
                </c:pt>
                <c:pt idx="170">
                  <c:v>1200</c:v>
                </c:pt>
                <c:pt idx="171">
                  <c:v>1200</c:v>
                </c:pt>
                <c:pt idx="172">
                  <c:v>1200</c:v>
                </c:pt>
                <c:pt idx="173">
                  <c:v>1200</c:v>
                </c:pt>
                <c:pt idx="174">
                  <c:v>1200</c:v>
                </c:pt>
                <c:pt idx="175">
                  <c:v>2000</c:v>
                </c:pt>
                <c:pt idx="176">
                  <c:v>1200</c:v>
                </c:pt>
                <c:pt idx="177">
                  <c:v>1200</c:v>
                </c:pt>
                <c:pt idx="178">
                  <c:v>1200</c:v>
                </c:pt>
                <c:pt idx="179">
                  <c:v>1200</c:v>
                </c:pt>
                <c:pt idx="180">
                  <c:v>1200</c:v>
                </c:pt>
                <c:pt idx="181">
                  <c:v>1200</c:v>
                </c:pt>
                <c:pt idx="182">
                  <c:v>1200</c:v>
                </c:pt>
                <c:pt idx="183">
                  <c:v>1200</c:v>
                </c:pt>
                <c:pt idx="184">
                  <c:v>1200</c:v>
                </c:pt>
                <c:pt idx="185">
                  <c:v>1200</c:v>
                </c:pt>
                <c:pt idx="186">
                  <c:v>1200</c:v>
                </c:pt>
                <c:pt idx="187">
                  <c:v>1200</c:v>
                </c:pt>
                <c:pt idx="188">
                  <c:v>1200</c:v>
                </c:pt>
                <c:pt idx="189">
                  <c:v>1200</c:v>
                </c:pt>
                <c:pt idx="190">
                  <c:v>1200</c:v>
                </c:pt>
                <c:pt idx="191">
                  <c:v>1200</c:v>
                </c:pt>
                <c:pt idx="192">
                  <c:v>1200</c:v>
                </c:pt>
                <c:pt idx="193">
                  <c:v>1200</c:v>
                </c:pt>
                <c:pt idx="194">
                  <c:v>1200</c:v>
                </c:pt>
                <c:pt idx="195">
                  <c:v>1200</c:v>
                </c:pt>
                <c:pt idx="196">
                  <c:v>1200</c:v>
                </c:pt>
                <c:pt idx="197">
                  <c:v>1200</c:v>
                </c:pt>
                <c:pt idx="198">
                  <c:v>1200</c:v>
                </c:pt>
                <c:pt idx="199">
                  <c:v>1200</c:v>
                </c:pt>
                <c:pt idx="200">
                  <c:v>1200</c:v>
                </c:pt>
                <c:pt idx="201">
                  <c:v>1200</c:v>
                </c:pt>
                <c:pt idx="202">
                  <c:v>1200</c:v>
                </c:pt>
                <c:pt idx="203">
                  <c:v>1200</c:v>
                </c:pt>
                <c:pt idx="204">
                  <c:v>1200</c:v>
                </c:pt>
                <c:pt idx="205">
                  <c:v>1200</c:v>
                </c:pt>
                <c:pt idx="206">
                  <c:v>1200</c:v>
                </c:pt>
                <c:pt idx="207">
                  <c:v>1200</c:v>
                </c:pt>
                <c:pt idx="208">
                  <c:v>1200</c:v>
                </c:pt>
                <c:pt idx="209">
                  <c:v>1200</c:v>
                </c:pt>
                <c:pt idx="210">
                  <c:v>2000</c:v>
                </c:pt>
                <c:pt idx="211">
                  <c:v>2000</c:v>
                </c:pt>
                <c:pt idx="212">
                  <c:v>1200</c:v>
                </c:pt>
                <c:pt idx="213">
                  <c:v>1200</c:v>
                </c:pt>
                <c:pt idx="214">
                  <c:v>1200</c:v>
                </c:pt>
                <c:pt idx="215">
                  <c:v>1200</c:v>
                </c:pt>
                <c:pt idx="216">
                  <c:v>1200</c:v>
                </c:pt>
                <c:pt idx="217">
                  <c:v>1600</c:v>
                </c:pt>
                <c:pt idx="218">
                  <c:v>1600</c:v>
                </c:pt>
                <c:pt idx="219">
                  <c:v>1600</c:v>
                </c:pt>
                <c:pt idx="220">
                  <c:v>1200</c:v>
                </c:pt>
                <c:pt idx="221">
                  <c:v>1600</c:v>
                </c:pt>
                <c:pt idx="222">
                  <c:v>1600</c:v>
                </c:pt>
                <c:pt idx="223">
                  <c:v>1600</c:v>
                </c:pt>
                <c:pt idx="224">
                  <c:v>1200</c:v>
                </c:pt>
                <c:pt idx="225">
                  <c:v>1200</c:v>
                </c:pt>
                <c:pt idx="226">
                  <c:v>1200</c:v>
                </c:pt>
                <c:pt idx="227">
                  <c:v>1200</c:v>
                </c:pt>
                <c:pt idx="228">
                  <c:v>1200</c:v>
                </c:pt>
                <c:pt idx="229">
                  <c:v>1200</c:v>
                </c:pt>
                <c:pt idx="230">
                  <c:v>1200</c:v>
                </c:pt>
                <c:pt idx="231">
                  <c:v>1200</c:v>
                </c:pt>
                <c:pt idx="232">
                  <c:v>1300</c:v>
                </c:pt>
                <c:pt idx="233">
                  <c:v>1500</c:v>
                </c:pt>
                <c:pt idx="234">
                  <c:v>1600</c:v>
                </c:pt>
                <c:pt idx="235">
                  <c:v>1600</c:v>
                </c:pt>
                <c:pt idx="236">
                  <c:v>1300</c:v>
                </c:pt>
                <c:pt idx="237">
                  <c:v>1400</c:v>
                </c:pt>
                <c:pt idx="238">
                  <c:v>1400</c:v>
                </c:pt>
                <c:pt idx="239">
                  <c:v>1400</c:v>
                </c:pt>
                <c:pt idx="240">
                  <c:v>1200</c:v>
                </c:pt>
                <c:pt idx="241">
                  <c:v>1600</c:v>
                </c:pt>
                <c:pt idx="242">
                  <c:v>1300</c:v>
                </c:pt>
                <c:pt idx="243">
                  <c:v>1200</c:v>
                </c:pt>
                <c:pt idx="244">
                  <c:v>1600</c:v>
                </c:pt>
                <c:pt idx="245">
                  <c:v>1600</c:v>
                </c:pt>
                <c:pt idx="246">
                  <c:v>1600</c:v>
                </c:pt>
                <c:pt idx="247">
                  <c:v>1600</c:v>
                </c:pt>
                <c:pt idx="248">
                  <c:v>1600</c:v>
                </c:pt>
                <c:pt idx="249">
                  <c:v>2000</c:v>
                </c:pt>
                <c:pt idx="250">
                  <c:v>1600</c:v>
                </c:pt>
                <c:pt idx="251">
                  <c:v>1600</c:v>
                </c:pt>
                <c:pt idx="252">
                  <c:v>1900</c:v>
                </c:pt>
                <c:pt idx="253">
                  <c:v>1600</c:v>
                </c:pt>
                <c:pt idx="254">
                  <c:v>1800</c:v>
                </c:pt>
                <c:pt idx="255">
                  <c:v>2000</c:v>
                </c:pt>
                <c:pt idx="256">
                  <c:v>1600</c:v>
                </c:pt>
                <c:pt idx="257">
                  <c:v>1200</c:v>
                </c:pt>
                <c:pt idx="258">
                  <c:v>1200</c:v>
                </c:pt>
                <c:pt idx="259">
                  <c:v>1200</c:v>
                </c:pt>
                <c:pt idx="260">
                  <c:v>1200</c:v>
                </c:pt>
                <c:pt idx="261">
                  <c:v>1200</c:v>
                </c:pt>
                <c:pt idx="262">
                  <c:v>1200</c:v>
                </c:pt>
                <c:pt idx="263">
                  <c:v>1200</c:v>
                </c:pt>
                <c:pt idx="264">
                  <c:v>1200</c:v>
                </c:pt>
                <c:pt idx="265">
                  <c:v>1200</c:v>
                </c:pt>
                <c:pt idx="266">
                  <c:v>1200</c:v>
                </c:pt>
                <c:pt idx="267">
                  <c:v>1200</c:v>
                </c:pt>
                <c:pt idx="268">
                  <c:v>1200</c:v>
                </c:pt>
                <c:pt idx="269">
                  <c:v>1200</c:v>
                </c:pt>
                <c:pt idx="270">
                  <c:v>1200</c:v>
                </c:pt>
                <c:pt idx="271">
                  <c:v>1200</c:v>
                </c:pt>
                <c:pt idx="272">
                  <c:v>1200</c:v>
                </c:pt>
                <c:pt idx="273">
                  <c:v>1200</c:v>
                </c:pt>
                <c:pt idx="274">
                  <c:v>1200</c:v>
                </c:pt>
                <c:pt idx="275">
                  <c:v>1200</c:v>
                </c:pt>
                <c:pt idx="276">
                  <c:v>1200</c:v>
                </c:pt>
                <c:pt idx="277">
                  <c:v>1200</c:v>
                </c:pt>
                <c:pt idx="278">
                  <c:v>1200</c:v>
                </c:pt>
                <c:pt idx="279">
                  <c:v>1200</c:v>
                </c:pt>
                <c:pt idx="280">
                  <c:v>1200</c:v>
                </c:pt>
                <c:pt idx="281">
                  <c:v>1200</c:v>
                </c:pt>
                <c:pt idx="282">
                  <c:v>1200</c:v>
                </c:pt>
                <c:pt idx="283">
                  <c:v>1200</c:v>
                </c:pt>
                <c:pt idx="284">
                  <c:v>1200</c:v>
                </c:pt>
                <c:pt idx="285">
                  <c:v>1200</c:v>
                </c:pt>
                <c:pt idx="286">
                  <c:v>1200</c:v>
                </c:pt>
                <c:pt idx="287">
                  <c:v>1200</c:v>
                </c:pt>
                <c:pt idx="288">
                  <c:v>1200</c:v>
                </c:pt>
                <c:pt idx="289">
                  <c:v>1200</c:v>
                </c:pt>
                <c:pt idx="290">
                  <c:v>1200</c:v>
                </c:pt>
                <c:pt idx="291">
                  <c:v>1200</c:v>
                </c:pt>
                <c:pt idx="292">
                  <c:v>1200</c:v>
                </c:pt>
                <c:pt idx="293">
                  <c:v>1200</c:v>
                </c:pt>
                <c:pt idx="294">
                  <c:v>1200</c:v>
                </c:pt>
                <c:pt idx="295">
                  <c:v>1200</c:v>
                </c:pt>
                <c:pt idx="296">
                  <c:v>1200</c:v>
                </c:pt>
                <c:pt idx="297">
                  <c:v>1200</c:v>
                </c:pt>
                <c:pt idx="298">
                  <c:v>1200</c:v>
                </c:pt>
                <c:pt idx="299">
                  <c:v>1200</c:v>
                </c:pt>
                <c:pt idx="300">
                  <c:v>1200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132672"/>
        <c:axId val="49134592"/>
      </c:lineChart>
      <c:catAx>
        <c:axId val="491326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49134592"/>
        <c:crosses val="autoZero"/>
        <c:auto val="1"/>
        <c:lblAlgn val="ctr"/>
        <c:lblOffset val="100"/>
        <c:noMultiLvlLbl val="0"/>
      </c:catAx>
      <c:valAx>
        <c:axId val="491345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Frequency (MHz)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9132672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1.6598991302557767E-2"/>
          <c:y val="3.2655711850451685E-2"/>
          <c:w val="0.2568632597395914"/>
          <c:h val="0.8522138856354295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9955886938125934"/>
          <c:y val="7.116999798102161E-2"/>
          <c:w val="0.56497091798027477"/>
          <c:h val="0.61305017161316377"/>
        </c:manualLayout>
      </c:layout>
      <c:lineChart>
        <c:grouping val="standard"/>
        <c:varyColors val="0"/>
        <c:ser>
          <c:idx val="0"/>
          <c:order val="0"/>
          <c:tx>
            <c:strRef>
              <c:f>[antutu_full_all_excel.xlsx]Sheet1!$I$1</c:f>
              <c:strCache>
                <c:ptCount val="1"/>
                <c:pt idx="0">
                  <c:v>A15_W</c:v>
                </c:pt>
              </c:strCache>
            </c:strRef>
          </c:tx>
          <c:marker>
            <c:symbol val="none"/>
          </c:marker>
          <c:val>
            <c:numRef>
              <c:f>[antutu_full_all_excel.xlsx]Sheet1!$I$2:$I$302</c:f>
              <c:numCache>
                <c:formatCode>General</c:formatCode>
                <c:ptCount val="301"/>
                <c:pt idx="0">
                  <c:v>0.268926</c:v>
                </c:pt>
                <c:pt idx="1">
                  <c:v>0.268926</c:v>
                </c:pt>
                <c:pt idx="2">
                  <c:v>0.268926</c:v>
                </c:pt>
                <c:pt idx="3">
                  <c:v>0.26993699999999998</c:v>
                </c:pt>
                <c:pt idx="4">
                  <c:v>0.26993699999999998</c:v>
                </c:pt>
                <c:pt idx="5">
                  <c:v>0.26993699999999998</c:v>
                </c:pt>
                <c:pt idx="6">
                  <c:v>0.268926</c:v>
                </c:pt>
                <c:pt idx="7">
                  <c:v>0.26993699999999998</c:v>
                </c:pt>
                <c:pt idx="8">
                  <c:v>0.268926</c:v>
                </c:pt>
                <c:pt idx="9">
                  <c:v>0.27094800000000002</c:v>
                </c:pt>
                <c:pt idx="10">
                  <c:v>0.26993699999999998</c:v>
                </c:pt>
                <c:pt idx="11">
                  <c:v>0.26967000000000002</c:v>
                </c:pt>
                <c:pt idx="12">
                  <c:v>0.268926</c:v>
                </c:pt>
                <c:pt idx="13">
                  <c:v>0.268926</c:v>
                </c:pt>
                <c:pt idx="14">
                  <c:v>0.27398099999999997</c:v>
                </c:pt>
                <c:pt idx="15">
                  <c:v>0.26993699999999998</c:v>
                </c:pt>
                <c:pt idx="16">
                  <c:v>2.5248059999999999</c:v>
                </c:pt>
                <c:pt idx="17">
                  <c:v>2.6414439999999999</c:v>
                </c:pt>
                <c:pt idx="18">
                  <c:v>2.6489280000000002</c:v>
                </c:pt>
                <c:pt idx="19">
                  <c:v>1.628196</c:v>
                </c:pt>
                <c:pt idx="20">
                  <c:v>1.2862800000000001</c:v>
                </c:pt>
                <c:pt idx="21">
                  <c:v>4.0919189999999999</c:v>
                </c:pt>
                <c:pt idx="22">
                  <c:v>4.1187500000000004</c:v>
                </c:pt>
                <c:pt idx="23">
                  <c:v>4.1516999999999999</c:v>
                </c:pt>
                <c:pt idx="24">
                  <c:v>2.8190110000000002</c:v>
                </c:pt>
                <c:pt idx="25">
                  <c:v>2.8295149999999998</c:v>
                </c:pt>
                <c:pt idx="26">
                  <c:v>2.851836</c:v>
                </c:pt>
                <c:pt idx="27">
                  <c:v>2.8255759999999999</c:v>
                </c:pt>
                <c:pt idx="28">
                  <c:v>2.8282020000000001</c:v>
                </c:pt>
                <c:pt idx="29">
                  <c:v>2.826889</c:v>
                </c:pt>
                <c:pt idx="30">
                  <c:v>2.8229500000000001</c:v>
                </c:pt>
                <c:pt idx="31">
                  <c:v>2.8255759999999999</c:v>
                </c:pt>
                <c:pt idx="32">
                  <c:v>2.8242630000000002</c:v>
                </c:pt>
                <c:pt idx="33">
                  <c:v>2.5308480000000002</c:v>
                </c:pt>
                <c:pt idx="34">
                  <c:v>2.5242879999999999</c:v>
                </c:pt>
                <c:pt idx="35">
                  <c:v>2.5203519999999999</c:v>
                </c:pt>
                <c:pt idx="36">
                  <c:v>2.516416</c:v>
                </c:pt>
                <c:pt idx="37">
                  <c:v>2.513792</c:v>
                </c:pt>
                <c:pt idx="38">
                  <c:v>2.513792</c:v>
                </c:pt>
                <c:pt idx="39">
                  <c:v>2.515104</c:v>
                </c:pt>
                <c:pt idx="40">
                  <c:v>2.517728</c:v>
                </c:pt>
                <c:pt idx="41">
                  <c:v>2.513792</c:v>
                </c:pt>
                <c:pt idx="42">
                  <c:v>2.1025499999999999</c:v>
                </c:pt>
                <c:pt idx="43">
                  <c:v>2.1012400000000002</c:v>
                </c:pt>
                <c:pt idx="44">
                  <c:v>2.0999300000000001</c:v>
                </c:pt>
                <c:pt idx="45">
                  <c:v>2.0986199999999999</c:v>
                </c:pt>
                <c:pt idx="46">
                  <c:v>2.0946899999999999</c:v>
                </c:pt>
                <c:pt idx="47">
                  <c:v>2.0933799999999998</c:v>
                </c:pt>
                <c:pt idx="48">
                  <c:v>2.0933799999999998</c:v>
                </c:pt>
                <c:pt idx="49">
                  <c:v>2.0946899999999999</c:v>
                </c:pt>
                <c:pt idx="50">
                  <c:v>2.0920700000000001</c:v>
                </c:pt>
                <c:pt idx="51">
                  <c:v>2.6686079999999999</c:v>
                </c:pt>
                <c:pt idx="52">
                  <c:v>2.6777920000000002</c:v>
                </c:pt>
                <c:pt idx="53">
                  <c:v>2.6817280000000001</c:v>
                </c:pt>
                <c:pt idx="54">
                  <c:v>2.6830400000000001</c:v>
                </c:pt>
                <c:pt idx="55">
                  <c:v>2.6843520000000001</c:v>
                </c:pt>
                <c:pt idx="56">
                  <c:v>2.6856640000000001</c:v>
                </c:pt>
                <c:pt idx="57">
                  <c:v>2.6843520000000001</c:v>
                </c:pt>
                <c:pt idx="58">
                  <c:v>2.6830400000000001</c:v>
                </c:pt>
                <c:pt idx="59">
                  <c:v>3.2535419999999999</c:v>
                </c:pt>
                <c:pt idx="60">
                  <c:v>4.1932799999999997</c:v>
                </c:pt>
                <c:pt idx="61">
                  <c:v>3.6277200000000001</c:v>
                </c:pt>
                <c:pt idx="62">
                  <c:v>3.6234000000000002</c:v>
                </c:pt>
                <c:pt idx="63">
                  <c:v>3.6277200000000001</c:v>
                </c:pt>
                <c:pt idx="64">
                  <c:v>3.63096</c:v>
                </c:pt>
                <c:pt idx="65">
                  <c:v>3.6352799999999998</c:v>
                </c:pt>
                <c:pt idx="66">
                  <c:v>3.6374399999999998</c:v>
                </c:pt>
                <c:pt idx="67">
                  <c:v>3.6363599999999998</c:v>
                </c:pt>
                <c:pt idx="68">
                  <c:v>2.5360719999999999</c:v>
                </c:pt>
                <c:pt idx="69">
                  <c:v>2.5239280000000002</c:v>
                </c:pt>
                <c:pt idx="70">
                  <c:v>2.5188679999999999</c:v>
                </c:pt>
                <c:pt idx="71">
                  <c:v>2.513808</c:v>
                </c:pt>
                <c:pt idx="72">
                  <c:v>2.513808</c:v>
                </c:pt>
                <c:pt idx="73">
                  <c:v>2.5107719999999998</c:v>
                </c:pt>
                <c:pt idx="74">
                  <c:v>2.50976</c:v>
                </c:pt>
                <c:pt idx="75">
                  <c:v>2.50976</c:v>
                </c:pt>
                <c:pt idx="76">
                  <c:v>3.3256299999999999</c:v>
                </c:pt>
                <c:pt idx="77">
                  <c:v>3.2932899999999998</c:v>
                </c:pt>
                <c:pt idx="78">
                  <c:v>3.2976019999999999</c:v>
                </c:pt>
                <c:pt idx="79">
                  <c:v>3.2997580000000002</c:v>
                </c:pt>
                <c:pt idx="80">
                  <c:v>4.4328240000000001</c:v>
                </c:pt>
                <c:pt idx="81">
                  <c:v>4.2544880000000003</c:v>
                </c:pt>
                <c:pt idx="82">
                  <c:v>3.2997580000000002</c:v>
                </c:pt>
                <c:pt idx="83">
                  <c:v>3.2976019999999999</c:v>
                </c:pt>
                <c:pt idx="84">
                  <c:v>3.2986800000000001</c:v>
                </c:pt>
                <c:pt idx="85">
                  <c:v>4.4362979999999999</c:v>
                </c:pt>
                <c:pt idx="86">
                  <c:v>4.1293600000000001</c:v>
                </c:pt>
                <c:pt idx="87">
                  <c:v>4.6101650000000003</c:v>
                </c:pt>
                <c:pt idx="88">
                  <c:v>4.0927040000000003</c:v>
                </c:pt>
                <c:pt idx="89">
                  <c:v>4.0948180000000001</c:v>
                </c:pt>
                <c:pt idx="90">
                  <c:v>4.1001029999999998</c:v>
                </c:pt>
                <c:pt idx="91">
                  <c:v>4.1071559999999998</c:v>
                </c:pt>
                <c:pt idx="92">
                  <c:v>4.1096159999999999</c:v>
                </c:pt>
                <c:pt idx="93">
                  <c:v>4.1135039999999998</c:v>
                </c:pt>
                <c:pt idx="94">
                  <c:v>4.0711839999999997</c:v>
                </c:pt>
                <c:pt idx="95">
                  <c:v>4.1198519999999998</c:v>
                </c:pt>
                <c:pt idx="96">
                  <c:v>3.2755839999999998</c:v>
                </c:pt>
                <c:pt idx="97">
                  <c:v>3.259328</c:v>
                </c:pt>
                <c:pt idx="98">
                  <c:v>3.2532320000000001</c:v>
                </c:pt>
                <c:pt idx="99">
                  <c:v>4.1275849999999998</c:v>
                </c:pt>
                <c:pt idx="100">
                  <c:v>4.140269</c:v>
                </c:pt>
                <c:pt idx="101">
                  <c:v>4.1339269999999999</c:v>
                </c:pt>
                <c:pt idx="102">
                  <c:v>4.14344</c:v>
                </c:pt>
                <c:pt idx="103">
                  <c:v>4.1455539999999997</c:v>
                </c:pt>
                <c:pt idx="104">
                  <c:v>4.1515919999999999</c:v>
                </c:pt>
                <c:pt idx="105">
                  <c:v>2.6799750000000002</c:v>
                </c:pt>
                <c:pt idx="106">
                  <c:v>2.6552500000000001</c:v>
                </c:pt>
                <c:pt idx="107">
                  <c:v>2.645575</c:v>
                </c:pt>
                <c:pt idx="108">
                  <c:v>2.6391249999999999</c:v>
                </c:pt>
                <c:pt idx="109">
                  <c:v>2.63375</c:v>
                </c:pt>
                <c:pt idx="110">
                  <c:v>2.6316000000000002</c:v>
                </c:pt>
                <c:pt idx="111">
                  <c:v>2.6240749999999999</c:v>
                </c:pt>
                <c:pt idx="112">
                  <c:v>2.6273</c:v>
                </c:pt>
                <c:pt idx="113">
                  <c:v>1.3362320000000001</c:v>
                </c:pt>
                <c:pt idx="114">
                  <c:v>3.5878040000000002</c:v>
                </c:pt>
                <c:pt idx="115">
                  <c:v>3.5933890000000002</c:v>
                </c:pt>
                <c:pt idx="116">
                  <c:v>3.5978569999999999</c:v>
                </c:pt>
                <c:pt idx="117">
                  <c:v>3.602325</c:v>
                </c:pt>
                <c:pt idx="118">
                  <c:v>3.6045590000000001</c:v>
                </c:pt>
                <c:pt idx="119">
                  <c:v>3.6067930000000001</c:v>
                </c:pt>
                <c:pt idx="120">
                  <c:v>3.610144</c:v>
                </c:pt>
                <c:pt idx="121">
                  <c:v>3.1028370000000001</c:v>
                </c:pt>
                <c:pt idx="122">
                  <c:v>0.69726200000000005</c:v>
                </c:pt>
                <c:pt idx="123">
                  <c:v>2.1326800000000001</c:v>
                </c:pt>
                <c:pt idx="124">
                  <c:v>0.42250799999999999</c:v>
                </c:pt>
                <c:pt idx="125">
                  <c:v>3.3111700000000002</c:v>
                </c:pt>
                <c:pt idx="126">
                  <c:v>3.3098550000000002</c:v>
                </c:pt>
                <c:pt idx="127">
                  <c:v>2.9332419999999999</c:v>
                </c:pt>
                <c:pt idx="128">
                  <c:v>2.2631999999999999</c:v>
                </c:pt>
                <c:pt idx="129">
                  <c:v>2.0763500000000001</c:v>
                </c:pt>
                <c:pt idx="130">
                  <c:v>2.9621279999999999</c:v>
                </c:pt>
                <c:pt idx="131">
                  <c:v>4.0089480000000002</c:v>
                </c:pt>
                <c:pt idx="132">
                  <c:v>4.4114399999999998</c:v>
                </c:pt>
                <c:pt idx="133">
                  <c:v>3.4518680000000002</c:v>
                </c:pt>
                <c:pt idx="134">
                  <c:v>3.37554</c:v>
                </c:pt>
                <c:pt idx="135">
                  <c:v>3.3361550000000002</c:v>
                </c:pt>
                <c:pt idx="136">
                  <c:v>3.1757249999999999</c:v>
                </c:pt>
                <c:pt idx="137">
                  <c:v>0.32857500000000001</c:v>
                </c:pt>
                <c:pt idx="138">
                  <c:v>2.6777920000000002</c:v>
                </c:pt>
                <c:pt idx="139">
                  <c:v>2.6751680000000002</c:v>
                </c:pt>
                <c:pt idx="140">
                  <c:v>0.68165399999999998</c:v>
                </c:pt>
                <c:pt idx="141">
                  <c:v>2.1012879999999998</c:v>
                </c:pt>
                <c:pt idx="142">
                  <c:v>2.734979</c:v>
                </c:pt>
                <c:pt idx="143">
                  <c:v>4.5615439999999996</c:v>
                </c:pt>
                <c:pt idx="144">
                  <c:v>4.4809799999999997</c:v>
                </c:pt>
                <c:pt idx="145">
                  <c:v>3.76126</c:v>
                </c:pt>
                <c:pt idx="146">
                  <c:v>4.5460799999999999</c:v>
                </c:pt>
                <c:pt idx="147">
                  <c:v>4.5771179999999996</c:v>
                </c:pt>
                <c:pt idx="148">
                  <c:v>3.2625150000000001</c:v>
                </c:pt>
                <c:pt idx="149">
                  <c:v>1.3653360000000001</c:v>
                </c:pt>
                <c:pt idx="150">
                  <c:v>1.3734630000000001</c:v>
                </c:pt>
                <c:pt idx="151">
                  <c:v>2.7368320000000002</c:v>
                </c:pt>
                <c:pt idx="152">
                  <c:v>4.0747980000000004</c:v>
                </c:pt>
                <c:pt idx="153">
                  <c:v>3.837288</c:v>
                </c:pt>
                <c:pt idx="154">
                  <c:v>3.499355</c:v>
                </c:pt>
                <c:pt idx="155">
                  <c:v>3.6227450000000001</c:v>
                </c:pt>
                <c:pt idx="156">
                  <c:v>3.513191</c:v>
                </c:pt>
                <c:pt idx="157">
                  <c:v>3.4427159999999999</c:v>
                </c:pt>
                <c:pt idx="158">
                  <c:v>3.0450650000000001</c:v>
                </c:pt>
                <c:pt idx="159">
                  <c:v>3.5097320000000001</c:v>
                </c:pt>
                <c:pt idx="160">
                  <c:v>3.5166499999999998</c:v>
                </c:pt>
                <c:pt idx="161">
                  <c:v>0.36158000000000001</c:v>
                </c:pt>
                <c:pt idx="162">
                  <c:v>0.28004699999999999</c:v>
                </c:pt>
                <c:pt idx="163">
                  <c:v>0.49190400000000001</c:v>
                </c:pt>
                <c:pt idx="164">
                  <c:v>0.27472000000000002</c:v>
                </c:pt>
                <c:pt idx="165">
                  <c:v>2.7604479999999998</c:v>
                </c:pt>
                <c:pt idx="166">
                  <c:v>2.8378559999999999</c:v>
                </c:pt>
                <c:pt idx="167">
                  <c:v>0.27701399999999998</c:v>
                </c:pt>
                <c:pt idx="168">
                  <c:v>0.26993699999999998</c:v>
                </c:pt>
                <c:pt idx="169">
                  <c:v>0.26663999999999999</c:v>
                </c:pt>
                <c:pt idx="170">
                  <c:v>0.26488200000000001</c:v>
                </c:pt>
                <c:pt idx="171">
                  <c:v>0.26387100000000002</c:v>
                </c:pt>
                <c:pt idx="172">
                  <c:v>0.26488200000000001</c:v>
                </c:pt>
                <c:pt idx="173">
                  <c:v>0.26285999999999998</c:v>
                </c:pt>
                <c:pt idx="174">
                  <c:v>0.26285999999999998</c:v>
                </c:pt>
                <c:pt idx="175">
                  <c:v>2.758613</c:v>
                </c:pt>
                <c:pt idx="176">
                  <c:v>2.8098200000000002</c:v>
                </c:pt>
                <c:pt idx="177">
                  <c:v>0.26690399999999997</c:v>
                </c:pt>
                <c:pt idx="178">
                  <c:v>0.26589299999999999</c:v>
                </c:pt>
                <c:pt idx="179">
                  <c:v>0.28004699999999999</c:v>
                </c:pt>
                <c:pt idx="180">
                  <c:v>0.76922999999999997</c:v>
                </c:pt>
                <c:pt idx="181">
                  <c:v>0.26285999999999998</c:v>
                </c:pt>
                <c:pt idx="182">
                  <c:v>0.26387100000000002</c:v>
                </c:pt>
                <c:pt idx="183">
                  <c:v>0.26387100000000002</c:v>
                </c:pt>
                <c:pt idx="184">
                  <c:v>0.26285999999999998</c:v>
                </c:pt>
                <c:pt idx="185">
                  <c:v>0.26690399999999997</c:v>
                </c:pt>
                <c:pt idx="186">
                  <c:v>0.26690399999999997</c:v>
                </c:pt>
                <c:pt idx="187">
                  <c:v>0.26791500000000001</c:v>
                </c:pt>
                <c:pt idx="188">
                  <c:v>0.26690399999999997</c:v>
                </c:pt>
                <c:pt idx="189">
                  <c:v>0.26690399999999997</c:v>
                </c:pt>
                <c:pt idx="190">
                  <c:v>0.26488200000000001</c:v>
                </c:pt>
                <c:pt idx="191">
                  <c:v>0.26488200000000001</c:v>
                </c:pt>
                <c:pt idx="192">
                  <c:v>0.26690399999999997</c:v>
                </c:pt>
                <c:pt idx="193">
                  <c:v>0.26791500000000001</c:v>
                </c:pt>
                <c:pt idx="194">
                  <c:v>0.26589299999999999</c:v>
                </c:pt>
                <c:pt idx="195">
                  <c:v>0.26791500000000001</c:v>
                </c:pt>
                <c:pt idx="196">
                  <c:v>0.268926</c:v>
                </c:pt>
                <c:pt idx="197">
                  <c:v>0.26866000000000001</c:v>
                </c:pt>
                <c:pt idx="198">
                  <c:v>0.27094800000000002</c:v>
                </c:pt>
                <c:pt idx="199">
                  <c:v>0.27067999999999998</c:v>
                </c:pt>
                <c:pt idx="200">
                  <c:v>0.27296999999999999</c:v>
                </c:pt>
                <c:pt idx="201">
                  <c:v>0.27195900000000001</c:v>
                </c:pt>
                <c:pt idx="202">
                  <c:v>0.27195900000000001</c:v>
                </c:pt>
                <c:pt idx="203">
                  <c:v>0.27296999999999999</c:v>
                </c:pt>
                <c:pt idx="204">
                  <c:v>0.27195900000000001</c:v>
                </c:pt>
                <c:pt idx="205">
                  <c:v>0.2727</c:v>
                </c:pt>
                <c:pt idx="206">
                  <c:v>0.27371000000000001</c:v>
                </c:pt>
                <c:pt idx="207">
                  <c:v>0.27371000000000001</c:v>
                </c:pt>
                <c:pt idx="208">
                  <c:v>0.78091200000000005</c:v>
                </c:pt>
                <c:pt idx="209">
                  <c:v>1.1148480000000001</c:v>
                </c:pt>
                <c:pt idx="210">
                  <c:v>0.43031700000000001</c:v>
                </c:pt>
                <c:pt idx="211">
                  <c:v>2.3453789999999999</c:v>
                </c:pt>
                <c:pt idx="212">
                  <c:v>0.27876000000000001</c:v>
                </c:pt>
                <c:pt idx="213">
                  <c:v>0.32421</c:v>
                </c:pt>
                <c:pt idx="214">
                  <c:v>0.28178999999999998</c:v>
                </c:pt>
                <c:pt idx="215">
                  <c:v>0.2828</c:v>
                </c:pt>
                <c:pt idx="216">
                  <c:v>0.4536</c:v>
                </c:pt>
                <c:pt idx="217">
                  <c:v>0.86000200000000004</c:v>
                </c:pt>
                <c:pt idx="218">
                  <c:v>0.96294599999999997</c:v>
                </c:pt>
                <c:pt idx="219">
                  <c:v>0.997112</c:v>
                </c:pt>
                <c:pt idx="220">
                  <c:v>0.96843400000000002</c:v>
                </c:pt>
                <c:pt idx="221">
                  <c:v>1.0379229999999999</c:v>
                </c:pt>
                <c:pt idx="222">
                  <c:v>1.077631</c:v>
                </c:pt>
                <c:pt idx="223">
                  <c:v>1.0864549999999999</c:v>
                </c:pt>
                <c:pt idx="224">
                  <c:v>0.29391</c:v>
                </c:pt>
                <c:pt idx="225">
                  <c:v>0.29088000000000003</c:v>
                </c:pt>
                <c:pt idx="226">
                  <c:v>0.29188999999999998</c:v>
                </c:pt>
                <c:pt idx="227">
                  <c:v>0.29088000000000003</c:v>
                </c:pt>
                <c:pt idx="228">
                  <c:v>0.28987000000000002</c:v>
                </c:pt>
                <c:pt idx="229">
                  <c:v>0.28987000000000002</c:v>
                </c:pt>
                <c:pt idx="230">
                  <c:v>0.29794999999999999</c:v>
                </c:pt>
                <c:pt idx="231">
                  <c:v>0.28886000000000001</c:v>
                </c:pt>
                <c:pt idx="232">
                  <c:v>0.40017599999999998</c:v>
                </c:pt>
                <c:pt idx="233">
                  <c:v>0.72801400000000005</c:v>
                </c:pt>
                <c:pt idx="234">
                  <c:v>0.73424</c:v>
                </c:pt>
                <c:pt idx="235">
                  <c:v>0.97725799999999996</c:v>
                </c:pt>
                <c:pt idx="236">
                  <c:v>0.64220900000000003</c:v>
                </c:pt>
                <c:pt idx="237">
                  <c:v>0.75223499999999999</c:v>
                </c:pt>
                <c:pt idx="238">
                  <c:v>0.63160499999999997</c:v>
                </c:pt>
                <c:pt idx="239">
                  <c:v>0.62945899999999999</c:v>
                </c:pt>
                <c:pt idx="240">
                  <c:v>0.58174199999999998</c:v>
                </c:pt>
                <c:pt idx="241">
                  <c:v>0.73140000000000005</c:v>
                </c:pt>
                <c:pt idx="242">
                  <c:v>0.71275999999999995</c:v>
                </c:pt>
                <c:pt idx="243">
                  <c:v>0.70897500000000002</c:v>
                </c:pt>
                <c:pt idx="244">
                  <c:v>1.0591619999999999</c:v>
                </c:pt>
                <c:pt idx="245">
                  <c:v>1.0732189999999999</c:v>
                </c:pt>
                <c:pt idx="246">
                  <c:v>1.131416</c:v>
                </c:pt>
                <c:pt idx="247">
                  <c:v>1.0533650000000001</c:v>
                </c:pt>
                <c:pt idx="248">
                  <c:v>1.1638999999999999</c:v>
                </c:pt>
                <c:pt idx="249">
                  <c:v>1.6207720000000001</c:v>
                </c:pt>
                <c:pt idx="250">
                  <c:v>1.1377079999999999</c:v>
                </c:pt>
                <c:pt idx="251">
                  <c:v>1.0862149999999999</c:v>
                </c:pt>
                <c:pt idx="252">
                  <c:v>1.300278</c:v>
                </c:pt>
                <c:pt idx="253">
                  <c:v>1.0751649999999999</c:v>
                </c:pt>
                <c:pt idx="254">
                  <c:v>1.3853040000000001</c:v>
                </c:pt>
                <c:pt idx="255">
                  <c:v>2.0763500000000001</c:v>
                </c:pt>
                <c:pt idx="256">
                  <c:v>1.645518</c:v>
                </c:pt>
                <c:pt idx="257">
                  <c:v>1.3130059999999999</c:v>
                </c:pt>
                <c:pt idx="258">
                  <c:v>0.29521199999999997</c:v>
                </c:pt>
                <c:pt idx="259">
                  <c:v>0.28004699999999999</c:v>
                </c:pt>
                <c:pt idx="260">
                  <c:v>0.53418600000000005</c:v>
                </c:pt>
                <c:pt idx="261">
                  <c:v>0.27195900000000001</c:v>
                </c:pt>
                <c:pt idx="262">
                  <c:v>0.26993699999999998</c:v>
                </c:pt>
                <c:pt idx="263">
                  <c:v>0.26791500000000001</c:v>
                </c:pt>
                <c:pt idx="264">
                  <c:v>0.26791500000000001</c:v>
                </c:pt>
                <c:pt idx="265">
                  <c:v>0.26690399999999997</c:v>
                </c:pt>
                <c:pt idx="266">
                  <c:v>0.26589299999999999</c:v>
                </c:pt>
                <c:pt idx="267">
                  <c:v>0.26589299999999999</c:v>
                </c:pt>
                <c:pt idx="268">
                  <c:v>0.26488200000000001</c:v>
                </c:pt>
                <c:pt idx="269">
                  <c:v>0.26387100000000002</c:v>
                </c:pt>
                <c:pt idx="270">
                  <c:v>0.26387100000000002</c:v>
                </c:pt>
                <c:pt idx="271">
                  <c:v>0.26488200000000001</c:v>
                </c:pt>
                <c:pt idx="272">
                  <c:v>0.26285999999999998</c:v>
                </c:pt>
                <c:pt idx="273">
                  <c:v>0.26387100000000002</c:v>
                </c:pt>
                <c:pt idx="274">
                  <c:v>0.26387100000000002</c:v>
                </c:pt>
                <c:pt idx="275">
                  <c:v>0.26488200000000001</c:v>
                </c:pt>
                <c:pt idx="276">
                  <c:v>0.26488200000000001</c:v>
                </c:pt>
                <c:pt idx="277">
                  <c:v>0.26285999999999998</c:v>
                </c:pt>
                <c:pt idx="278">
                  <c:v>0.26285999999999998</c:v>
                </c:pt>
                <c:pt idx="279">
                  <c:v>0.26285999999999998</c:v>
                </c:pt>
                <c:pt idx="280">
                  <c:v>0.26387100000000002</c:v>
                </c:pt>
                <c:pt idx="281">
                  <c:v>0.26387100000000002</c:v>
                </c:pt>
                <c:pt idx="282">
                  <c:v>0.2626</c:v>
                </c:pt>
                <c:pt idx="283">
                  <c:v>0.26387100000000002</c:v>
                </c:pt>
                <c:pt idx="284">
                  <c:v>0.2626</c:v>
                </c:pt>
                <c:pt idx="285">
                  <c:v>0.2626</c:v>
                </c:pt>
                <c:pt idx="286">
                  <c:v>0.26387100000000002</c:v>
                </c:pt>
                <c:pt idx="287">
                  <c:v>0.26387100000000002</c:v>
                </c:pt>
                <c:pt idx="288">
                  <c:v>0.26285999999999998</c:v>
                </c:pt>
                <c:pt idx="289">
                  <c:v>0.26387100000000002</c:v>
                </c:pt>
                <c:pt idx="290">
                  <c:v>0.26462000000000002</c:v>
                </c:pt>
                <c:pt idx="291">
                  <c:v>0.26387100000000002</c:v>
                </c:pt>
                <c:pt idx="292">
                  <c:v>0.26387100000000002</c:v>
                </c:pt>
                <c:pt idx="293">
                  <c:v>0.26387100000000002</c:v>
                </c:pt>
                <c:pt idx="294">
                  <c:v>0.26387100000000002</c:v>
                </c:pt>
                <c:pt idx="295">
                  <c:v>0.26387100000000002</c:v>
                </c:pt>
                <c:pt idx="296">
                  <c:v>0.2626</c:v>
                </c:pt>
                <c:pt idx="297">
                  <c:v>0.26387100000000002</c:v>
                </c:pt>
                <c:pt idx="298">
                  <c:v>0.26488200000000001</c:v>
                </c:pt>
                <c:pt idx="299">
                  <c:v>0.26387100000000002</c:v>
                </c:pt>
                <c:pt idx="300">
                  <c:v>0.26387100000000002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[antutu_full_all_excel.xlsx]Sheet1!$J$1</c:f>
              <c:strCache>
                <c:ptCount val="1"/>
                <c:pt idx="0">
                  <c:v>A7_W</c:v>
                </c:pt>
              </c:strCache>
            </c:strRef>
          </c:tx>
          <c:marker>
            <c:symbol val="none"/>
          </c:marker>
          <c:val>
            <c:numRef>
              <c:f>[antutu_full_all_excel.xlsx]Sheet1!$J$2:$J$302</c:f>
              <c:numCache>
                <c:formatCode>General</c:formatCode>
                <c:ptCount val="301"/>
                <c:pt idx="0">
                  <c:v>7.8479999999999994E-2</c:v>
                </c:pt>
                <c:pt idx="1">
                  <c:v>7.8479999999999994E-2</c:v>
                </c:pt>
                <c:pt idx="2">
                  <c:v>7.9570000000000002E-2</c:v>
                </c:pt>
                <c:pt idx="3">
                  <c:v>7.8479999999999994E-2</c:v>
                </c:pt>
                <c:pt idx="4">
                  <c:v>8.0659999999999996E-2</c:v>
                </c:pt>
                <c:pt idx="5">
                  <c:v>7.9570000000000002E-2</c:v>
                </c:pt>
                <c:pt idx="6">
                  <c:v>7.8479999999999994E-2</c:v>
                </c:pt>
                <c:pt idx="7">
                  <c:v>7.9570000000000002E-2</c:v>
                </c:pt>
                <c:pt idx="8">
                  <c:v>8.0659999999999996E-2</c:v>
                </c:pt>
                <c:pt idx="9">
                  <c:v>0.118265</c:v>
                </c:pt>
                <c:pt idx="10">
                  <c:v>8.8127999999999998E-2</c:v>
                </c:pt>
                <c:pt idx="11">
                  <c:v>8.3930000000000005E-2</c:v>
                </c:pt>
                <c:pt idx="12">
                  <c:v>7.9570000000000002E-2</c:v>
                </c:pt>
                <c:pt idx="13">
                  <c:v>7.9570000000000002E-2</c:v>
                </c:pt>
                <c:pt idx="14">
                  <c:v>0.12911500000000001</c:v>
                </c:pt>
                <c:pt idx="15">
                  <c:v>8.6110000000000006E-2</c:v>
                </c:pt>
                <c:pt idx="16">
                  <c:v>0.23835500000000001</c:v>
                </c:pt>
                <c:pt idx="17">
                  <c:v>0.27370499999999998</c:v>
                </c:pt>
                <c:pt idx="18">
                  <c:v>0.239899</c:v>
                </c:pt>
                <c:pt idx="19">
                  <c:v>0.254</c:v>
                </c:pt>
                <c:pt idx="20">
                  <c:v>0.23703099999999999</c:v>
                </c:pt>
                <c:pt idx="21">
                  <c:v>0.100096</c:v>
                </c:pt>
                <c:pt idx="22">
                  <c:v>0.102272</c:v>
                </c:pt>
                <c:pt idx="23">
                  <c:v>0.102272</c:v>
                </c:pt>
                <c:pt idx="24">
                  <c:v>9.7009999999999999E-2</c:v>
                </c:pt>
                <c:pt idx="25">
                  <c:v>9.4829999999999998E-2</c:v>
                </c:pt>
                <c:pt idx="26">
                  <c:v>9.3740000000000004E-2</c:v>
                </c:pt>
                <c:pt idx="27">
                  <c:v>9.2649999999999996E-2</c:v>
                </c:pt>
                <c:pt idx="28">
                  <c:v>9.7009999999999999E-2</c:v>
                </c:pt>
                <c:pt idx="29">
                  <c:v>9.4829999999999998E-2</c:v>
                </c:pt>
                <c:pt idx="30">
                  <c:v>9.4829999999999998E-2</c:v>
                </c:pt>
                <c:pt idx="31">
                  <c:v>9.3740000000000004E-2</c:v>
                </c:pt>
                <c:pt idx="32">
                  <c:v>9.2649999999999996E-2</c:v>
                </c:pt>
                <c:pt idx="33">
                  <c:v>9.2649999999999996E-2</c:v>
                </c:pt>
                <c:pt idx="34">
                  <c:v>9.1560000000000002E-2</c:v>
                </c:pt>
                <c:pt idx="35">
                  <c:v>0.102272</c:v>
                </c:pt>
                <c:pt idx="36">
                  <c:v>9.2649999999999996E-2</c:v>
                </c:pt>
                <c:pt idx="37">
                  <c:v>9.1560000000000002E-2</c:v>
                </c:pt>
                <c:pt idx="38">
                  <c:v>9.0469999999999995E-2</c:v>
                </c:pt>
                <c:pt idx="39">
                  <c:v>9.0469999999999995E-2</c:v>
                </c:pt>
                <c:pt idx="40">
                  <c:v>9.1560000000000002E-2</c:v>
                </c:pt>
                <c:pt idx="41">
                  <c:v>9.1560000000000002E-2</c:v>
                </c:pt>
                <c:pt idx="42">
                  <c:v>9.3740000000000004E-2</c:v>
                </c:pt>
                <c:pt idx="43">
                  <c:v>9.3740000000000004E-2</c:v>
                </c:pt>
                <c:pt idx="44">
                  <c:v>9.3740000000000004E-2</c:v>
                </c:pt>
                <c:pt idx="45">
                  <c:v>9.1560000000000002E-2</c:v>
                </c:pt>
                <c:pt idx="46">
                  <c:v>8.8289999999999993E-2</c:v>
                </c:pt>
                <c:pt idx="47">
                  <c:v>8.8289999999999993E-2</c:v>
                </c:pt>
                <c:pt idx="48">
                  <c:v>8.8289999999999993E-2</c:v>
                </c:pt>
                <c:pt idx="49">
                  <c:v>8.8289999999999993E-2</c:v>
                </c:pt>
                <c:pt idx="50">
                  <c:v>8.72E-2</c:v>
                </c:pt>
                <c:pt idx="51">
                  <c:v>8.8289999999999993E-2</c:v>
                </c:pt>
                <c:pt idx="52">
                  <c:v>8.8289999999999993E-2</c:v>
                </c:pt>
                <c:pt idx="53">
                  <c:v>8.9380000000000001E-2</c:v>
                </c:pt>
                <c:pt idx="54">
                  <c:v>9.0469999999999995E-2</c:v>
                </c:pt>
                <c:pt idx="55">
                  <c:v>9.0469999999999995E-2</c:v>
                </c:pt>
                <c:pt idx="56">
                  <c:v>8.9380000000000001E-2</c:v>
                </c:pt>
                <c:pt idx="57">
                  <c:v>8.9380000000000001E-2</c:v>
                </c:pt>
                <c:pt idx="58">
                  <c:v>9.0469999999999995E-2</c:v>
                </c:pt>
                <c:pt idx="59">
                  <c:v>0.232733</c:v>
                </c:pt>
                <c:pt idx="60">
                  <c:v>0.95758200000000004</c:v>
                </c:pt>
                <c:pt idx="61">
                  <c:v>0.96627600000000002</c:v>
                </c:pt>
                <c:pt idx="62">
                  <c:v>0.96875999999999995</c:v>
                </c:pt>
                <c:pt idx="63">
                  <c:v>0.96875999999999995</c:v>
                </c:pt>
                <c:pt idx="64">
                  <c:v>0.971244</c:v>
                </c:pt>
                <c:pt idx="65">
                  <c:v>0.97372800000000004</c:v>
                </c:pt>
                <c:pt idx="66">
                  <c:v>0.97497</c:v>
                </c:pt>
                <c:pt idx="67">
                  <c:v>0.97621199999999997</c:v>
                </c:pt>
                <c:pt idx="68">
                  <c:v>0.971244</c:v>
                </c:pt>
                <c:pt idx="69">
                  <c:v>0.96627600000000002</c:v>
                </c:pt>
                <c:pt idx="70">
                  <c:v>0.96255000000000002</c:v>
                </c:pt>
                <c:pt idx="71">
                  <c:v>0.96130800000000005</c:v>
                </c:pt>
                <c:pt idx="72">
                  <c:v>0.960839</c:v>
                </c:pt>
                <c:pt idx="73">
                  <c:v>0.96006599999999997</c:v>
                </c:pt>
                <c:pt idx="74">
                  <c:v>0.960839</c:v>
                </c:pt>
                <c:pt idx="75">
                  <c:v>0.959596</c:v>
                </c:pt>
                <c:pt idx="76">
                  <c:v>0.97104500000000005</c:v>
                </c:pt>
                <c:pt idx="77">
                  <c:v>1.027134</c:v>
                </c:pt>
                <c:pt idx="78">
                  <c:v>1.027134</c:v>
                </c:pt>
                <c:pt idx="79">
                  <c:v>1.0308600000000001</c:v>
                </c:pt>
                <c:pt idx="80">
                  <c:v>0.105536</c:v>
                </c:pt>
                <c:pt idx="81">
                  <c:v>0.19475200000000001</c:v>
                </c:pt>
                <c:pt idx="82">
                  <c:v>1.035828</c:v>
                </c:pt>
                <c:pt idx="83">
                  <c:v>1.035828</c:v>
                </c:pt>
                <c:pt idx="84">
                  <c:v>1.0370699999999999</c:v>
                </c:pt>
                <c:pt idx="85">
                  <c:v>0.26519999999999999</c:v>
                </c:pt>
                <c:pt idx="86">
                  <c:v>0.104448</c:v>
                </c:pt>
                <c:pt idx="87">
                  <c:v>1.2074929999999999</c:v>
                </c:pt>
                <c:pt idx="88">
                  <c:v>1.20156</c:v>
                </c:pt>
                <c:pt idx="89">
                  <c:v>1.21892</c:v>
                </c:pt>
                <c:pt idx="90">
                  <c:v>1.2201599999999999</c:v>
                </c:pt>
                <c:pt idx="91">
                  <c:v>1.2114799999999999</c:v>
                </c:pt>
                <c:pt idx="92">
                  <c:v>1.2214</c:v>
                </c:pt>
                <c:pt idx="93">
                  <c:v>1.23132</c:v>
                </c:pt>
                <c:pt idx="94">
                  <c:v>1.2350399999999999</c:v>
                </c:pt>
                <c:pt idx="95">
                  <c:v>0.944156</c:v>
                </c:pt>
                <c:pt idx="96">
                  <c:v>1.19784</c:v>
                </c:pt>
                <c:pt idx="97">
                  <c:v>1.1990799999999999</c:v>
                </c:pt>
                <c:pt idx="98">
                  <c:v>1.17428</c:v>
                </c:pt>
                <c:pt idx="99">
                  <c:v>1.20652</c:v>
                </c:pt>
                <c:pt idx="100">
                  <c:v>1.2201599999999999</c:v>
                </c:pt>
                <c:pt idx="101">
                  <c:v>1.2090000000000001</c:v>
                </c:pt>
                <c:pt idx="102">
                  <c:v>1.21024</c:v>
                </c:pt>
                <c:pt idx="103">
                  <c:v>1.2263599999999999</c:v>
                </c:pt>
                <c:pt idx="104">
                  <c:v>1.0523</c:v>
                </c:pt>
                <c:pt idx="105">
                  <c:v>0.81789400000000001</c:v>
                </c:pt>
                <c:pt idx="106">
                  <c:v>0.81049499999999997</c:v>
                </c:pt>
                <c:pt idx="107">
                  <c:v>0.80676000000000003</c:v>
                </c:pt>
                <c:pt idx="108">
                  <c:v>0.80302499999999999</c:v>
                </c:pt>
                <c:pt idx="109">
                  <c:v>0.800535</c:v>
                </c:pt>
                <c:pt idx="110">
                  <c:v>0.79928999999999994</c:v>
                </c:pt>
                <c:pt idx="111">
                  <c:v>0.79679999999999995</c:v>
                </c:pt>
                <c:pt idx="112">
                  <c:v>0.79555500000000001</c:v>
                </c:pt>
                <c:pt idx="113">
                  <c:v>0.30848999999999999</c:v>
                </c:pt>
                <c:pt idx="114">
                  <c:v>1.002294</c:v>
                </c:pt>
                <c:pt idx="115">
                  <c:v>1.0085040000000001</c:v>
                </c:pt>
                <c:pt idx="116">
                  <c:v>1.0072620000000001</c:v>
                </c:pt>
                <c:pt idx="117">
                  <c:v>1.010988</c:v>
                </c:pt>
                <c:pt idx="118">
                  <c:v>1.010988</c:v>
                </c:pt>
                <c:pt idx="119">
                  <c:v>1.01223</c:v>
                </c:pt>
                <c:pt idx="120">
                  <c:v>1.0134719999999999</c:v>
                </c:pt>
                <c:pt idx="121">
                  <c:v>1.009746</c:v>
                </c:pt>
                <c:pt idx="122">
                  <c:v>0.17902499999999999</c:v>
                </c:pt>
                <c:pt idx="123">
                  <c:v>0.109</c:v>
                </c:pt>
                <c:pt idx="124">
                  <c:v>0.233705</c:v>
                </c:pt>
                <c:pt idx="125">
                  <c:v>0.10246</c:v>
                </c:pt>
                <c:pt idx="126">
                  <c:v>9.5920000000000005E-2</c:v>
                </c:pt>
                <c:pt idx="127">
                  <c:v>0.104448</c:v>
                </c:pt>
                <c:pt idx="128">
                  <c:v>9.8100000000000007E-2</c:v>
                </c:pt>
                <c:pt idx="129">
                  <c:v>9.5920000000000005E-2</c:v>
                </c:pt>
                <c:pt idx="130">
                  <c:v>9.7009999999999999E-2</c:v>
                </c:pt>
                <c:pt idx="131">
                  <c:v>0.10027999999999999</c:v>
                </c:pt>
                <c:pt idx="132">
                  <c:v>0.10137</c:v>
                </c:pt>
                <c:pt idx="133">
                  <c:v>9.8100000000000007E-2</c:v>
                </c:pt>
                <c:pt idx="134">
                  <c:v>0.10137</c:v>
                </c:pt>
                <c:pt idx="135">
                  <c:v>9.5920000000000005E-2</c:v>
                </c:pt>
                <c:pt idx="136">
                  <c:v>0.102272</c:v>
                </c:pt>
                <c:pt idx="137">
                  <c:v>0.21528</c:v>
                </c:pt>
                <c:pt idx="138">
                  <c:v>9.7009999999999999E-2</c:v>
                </c:pt>
                <c:pt idx="139">
                  <c:v>9.3740000000000004E-2</c:v>
                </c:pt>
                <c:pt idx="140">
                  <c:v>9.5920000000000005E-2</c:v>
                </c:pt>
                <c:pt idx="141">
                  <c:v>8.9380000000000001E-2</c:v>
                </c:pt>
                <c:pt idx="142">
                  <c:v>9.2649999999999996E-2</c:v>
                </c:pt>
                <c:pt idx="143">
                  <c:v>9.5920000000000005E-2</c:v>
                </c:pt>
                <c:pt idx="144">
                  <c:v>0.10027999999999999</c:v>
                </c:pt>
                <c:pt idx="145">
                  <c:v>9.7009999999999999E-2</c:v>
                </c:pt>
                <c:pt idx="146">
                  <c:v>9.919E-2</c:v>
                </c:pt>
                <c:pt idx="147">
                  <c:v>0.107712</c:v>
                </c:pt>
                <c:pt idx="148">
                  <c:v>0.10355</c:v>
                </c:pt>
                <c:pt idx="149">
                  <c:v>9.8100000000000007E-2</c:v>
                </c:pt>
                <c:pt idx="150">
                  <c:v>9.2649999999999996E-2</c:v>
                </c:pt>
                <c:pt idx="151">
                  <c:v>9.5920000000000005E-2</c:v>
                </c:pt>
                <c:pt idx="152">
                  <c:v>9.5920000000000005E-2</c:v>
                </c:pt>
                <c:pt idx="153">
                  <c:v>0.39228499999999999</c:v>
                </c:pt>
                <c:pt idx="154">
                  <c:v>0.79306500000000002</c:v>
                </c:pt>
                <c:pt idx="155">
                  <c:v>0.75029500000000005</c:v>
                </c:pt>
                <c:pt idx="156">
                  <c:v>0.79928999999999994</c:v>
                </c:pt>
                <c:pt idx="157">
                  <c:v>0.800535</c:v>
                </c:pt>
                <c:pt idx="158">
                  <c:v>0.798045</c:v>
                </c:pt>
                <c:pt idx="159">
                  <c:v>0.798045</c:v>
                </c:pt>
                <c:pt idx="160">
                  <c:v>0.800535</c:v>
                </c:pt>
                <c:pt idx="161">
                  <c:v>0.17063</c:v>
                </c:pt>
                <c:pt idx="162">
                  <c:v>9.0469999999999995E-2</c:v>
                </c:pt>
                <c:pt idx="163">
                  <c:v>0.17463600000000001</c:v>
                </c:pt>
                <c:pt idx="164">
                  <c:v>8.5019999999999998E-2</c:v>
                </c:pt>
                <c:pt idx="165">
                  <c:v>8.6110000000000006E-2</c:v>
                </c:pt>
                <c:pt idx="166">
                  <c:v>0.130188</c:v>
                </c:pt>
                <c:pt idx="167">
                  <c:v>8.5019999999999998E-2</c:v>
                </c:pt>
                <c:pt idx="168">
                  <c:v>0.105312</c:v>
                </c:pt>
                <c:pt idx="169">
                  <c:v>7.9570000000000002E-2</c:v>
                </c:pt>
                <c:pt idx="170">
                  <c:v>0.161304</c:v>
                </c:pt>
                <c:pt idx="171">
                  <c:v>7.739E-2</c:v>
                </c:pt>
                <c:pt idx="172">
                  <c:v>7.4120000000000005E-2</c:v>
                </c:pt>
                <c:pt idx="173">
                  <c:v>7.739E-2</c:v>
                </c:pt>
                <c:pt idx="174">
                  <c:v>7.4120000000000005E-2</c:v>
                </c:pt>
                <c:pt idx="175">
                  <c:v>7.5209999999999999E-2</c:v>
                </c:pt>
                <c:pt idx="176">
                  <c:v>0.106502</c:v>
                </c:pt>
                <c:pt idx="177">
                  <c:v>7.9570000000000002E-2</c:v>
                </c:pt>
                <c:pt idx="178">
                  <c:v>7.6300000000000007E-2</c:v>
                </c:pt>
                <c:pt idx="179">
                  <c:v>7.9570000000000002E-2</c:v>
                </c:pt>
                <c:pt idx="180">
                  <c:v>0.178785</c:v>
                </c:pt>
                <c:pt idx="181">
                  <c:v>7.5209999999999999E-2</c:v>
                </c:pt>
                <c:pt idx="182">
                  <c:v>7.4120000000000005E-2</c:v>
                </c:pt>
                <c:pt idx="183">
                  <c:v>7.6300000000000007E-2</c:v>
                </c:pt>
                <c:pt idx="184">
                  <c:v>0.12687300000000001</c:v>
                </c:pt>
                <c:pt idx="185">
                  <c:v>0.109181</c:v>
                </c:pt>
                <c:pt idx="186">
                  <c:v>9.7019999999999995E-2</c:v>
                </c:pt>
                <c:pt idx="187">
                  <c:v>0.107019</c:v>
                </c:pt>
                <c:pt idx="188">
                  <c:v>9.8280000000000006E-2</c:v>
                </c:pt>
                <c:pt idx="189">
                  <c:v>0.121072</c:v>
                </c:pt>
                <c:pt idx="190">
                  <c:v>0.15623999999999999</c:v>
                </c:pt>
                <c:pt idx="191">
                  <c:v>0.19512499999999999</c:v>
                </c:pt>
                <c:pt idx="192">
                  <c:v>0.16305</c:v>
                </c:pt>
                <c:pt idx="193">
                  <c:v>0.12887699999999999</c:v>
                </c:pt>
                <c:pt idx="194">
                  <c:v>0.10044</c:v>
                </c:pt>
                <c:pt idx="195">
                  <c:v>0.12051199999999999</c:v>
                </c:pt>
                <c:pt idx="196">
                  <c:v>0.158466</c:v>
                </c:pt>
                <c:pt idx="197">
                  <c:v>0.13988</c:v>
                </c:pt>
                <c:pt idx="198">
                  <c:v>0.18792</c:v>
                </c:pt>
                <c:pt idx="199">
                  <c:v>0.19692399999999999</c:v>
                </c:pt>
                <c:pt idx="200">
                  <c:v>0.16023000000000001</c:v>
                </c:pt>
                <c:pt idx="201">
                  <c:v>0.15695000000000001</c:v>
                </c:pt>
                <c:pt idx="202">
                  <c:v>0.178782</c:v>
                </c:pt>
                <c:pt idx="203">
                  <c:v>0.195661</c:v>
                </c:pt>
                <c:pt idx="204">
                  <c:v>0.18326000000000001</c:v>
                </c:pt>
                <c:pt idx="205">
                  <c:v>0.198904</c:v>
                </c:pt>
                <c:pt idx="206">
                  <c:v>0.19025600000000001</c:v>
                </c:pt>
                <c:pt idx="207">
                  <c:v>0.16955999999999999</c:v>
                </c:pt>
                <c:pt idx="208">
                  <c:v>0.27639799999999998</c:v>
                </c:pt>
                <c:pt idx="209">
                  <c:v>0.19472200000000001</c:v>
                </c:pt>
                <c:pt idx="210">
                  <c:v>0.27517599999999998</c:v>
                </c:pt>
                <c:pt idx="211">
                  <c:v>9.5920000000000005E-2</c:v>
                </c:pt>
                <c:pt idx="212">
                  <c:v>0.16524</c:v>
                </c:pt>
                <c:pt idx="213">
                  <c:v>0.16370399999999999</c:v>
                </c:pt>
                <c:pt idx="214">
                  <c:v>0.16908899999999999</c:v>
                </c:pt>
                <c:pt idx="215">
                  <c:v>0.18684000000000001</c:v>
                </c:pt>
                <c:pt idx="216">
                  <c:v>0.189468</c:v>
                </c:pt>
                <c:pt idx="217">
                  <c:v>0.17852999999999999</c:v>
                </c:pt>
                <c:pt idx="218">
                  <c:v>0.17761199999999999</c:v>
                </c:pt>
                <c:pt idx="219">
                  <c:v>0.174202</c:v>
                </c:pt>
                <c:pt idx="220">
                  <c:v>0.17852999999999999</c:v>
                </c:pt>
                <c:pt idx="221">
                  <c:v>0.17944599999999999</c:v>
                </c:pt>
                <c:pt idx="222">
                  <c:v>0.178365</c:v>
                </c:pt>
                <c:pt idx="223">
                  <c:v>0.18160799999999999</c:v>
                </c:pt>
                <c:pt idx="224">
                  <c:v>0.17388000000000001</c:v>
                </c:pt>
                <c:pt idx="225">
                  <c:v>0.18739800000000001</c:v>
                </c:pt>
                <c:pt idx="226">
                  <c:v>0.189552</c:v>
                </c:pt>
                <c:pt idx="227">
                  <c:v>0.191136</c:v>
                </c:pt>
                <c:pt idx="228">
                  <c:v>0.18309</c:v>
                </c:pt>
                <c:pt idx="229">
                  <c:v>0.178782</c:v>
                </c:pt>
                <c:pt idx="230">
                  <c:v>0.17761199999999999</c:v>
                </c:pt>
                <c:pt idx="231">
                  <c:v>0.17985899999999999</c:v>
                </c:pt>
                <c:pt idx="232">
                  <c:v>0.25331599999999999</c:v>
                </c:pt>
                <c:pt idx="233">
                  <c:v>0.174202</c:v>
                </c:pt>
                <c:pt idx="234">
                  <c:v>0.17296</c:v>
                </c:pt>
                <c:pt idx="235">
                  <c:v>0.17636599999999999</c:v>
                </c:pt>
                <c:pt idx="236">
                  <c:v>0.17003099999999999</c:v>
                </c:pt>
                <c:pt idx="237">
                  <c:v>0.15890699999999999</c:v>
                </c:pt>
                <c:pt idx="238">
                  <c:v>0.1623</c:v>
                </c:pt>
                <c:pt idx="239">
                  <c:v>0.16028400000000001</c:v>
                </c:pt>
                <c:pt idx="240">
                  <c:v>0.16245000000000001</c:v>
                </c:pt>
                <c:pt idx="241">
                  <c:v>0.152562</c:v>
                </c:pt>
                <c:pt idx="242">
                  <c:v>0.164464</c:v>
                </c:pt>
                <c:pt idx="243">
                  <c:v>0.17296</c:v>
                </c:pt>
                <c:pt idx="244">
                  <c:v>0.18468000000000001</c:v>
                </c:pt>
                <c:pt idx="245">
                  <c:v>0.17604</c:v>
                </c:pt>
                <c:pt idx="246">
                  <c:v>0.18485099999999999</c:v>
                </c:pt>
                <c:pt idx="247">
                  <c:v>0.18610399999999999</c:v>
                </c:pt>
                <c:pt idx="248">
                  <c:v>0.17852999999999999</c:v>
                </c:pt>
                <c:pt idx="249">
                  <c:v>0.185193</c:v>
                </c:pt>
                <c:pt idx="250">
                  <c:v>0.18718599999999999</c:v>
                </c:pt>
                <c:pt idx="251">
                  <c:v>0.18502199999999999</c:v>
                </c:pt>
                <c:pt idx="252">
                  <c:v>0.178365</c:v>
                </c:pt>
                <c:pt idx="253">
                  <c:v>0.16739999999999999</c:v>
                </c:pt>
                <c:pt idx="254">
                  <c:v>0.18052699999999999</c:v>
                </c:pt>
                <c:pt idx="255">
                  <c:v>0.19025600000000001</c:v>
                </c:pt>
                <c:pt idx="256">
                  <c:v>0.19008</c:v>
                </c:pt>
                <c:pt idx="257">
                  <c:v>0.28034700000000001</c:v>
                </c:pt>
                <c:pt idx="258">
                  <c:v>0.190806</c:v>
                </c:pt>
                <c:pt idx="259">
                  <c:v>0.166935</c:v>
                </c:pt>
                <c:pt idx="260">
                  <c:v>0.27906199999999998</c:v>
                </c:pt>
                <c:pt idx="261">
                  <c:v>8.72E-2</c:v>
                </c:pt>
                <c:pt idx="262">
                  <c:v>8.2839999999999997E-2</c:v>
                </c:pt>
                <c:pt idx="263">
                  <c:v>7.9570000000000002E-2</c:v>
                </c:pt>
                <c:pt idx="264">
                  <c:v>7.9570000000000002E-2</c:v>
                </c:pt>
                <c:pt idx="265">
                  <c:v>8.5199999999999998E-2</c:v>
                </c:pt>
                <c:pt idx="266">
                  <c:v>7.739E-2</c:v>
                </c:pt>
                <c:pt idx="267">
                  <c:v>7.6300000000000007E-2</c:v>
                </c:pt>
                <c:pt idx="268">
                  <c:v>7.6300000000000007E-2</c:v>
                </c:pt>
                <c:pt idx="269">
                  <c:v>7.6300000000000007E-2</c:v>
                </c:pt>
                <c:pt idx="270">
                  <c:v>7.6300000000000007E-2</c:v>
                </c:pt>
                <c:pt idx="271">
                  <c:v>7.8479999999999994E-2</c:v>
                </c:pt>
                <c:pt idx="272">
                  <c:v>7.4120000000000005E-2</c:v>
                </c:pt>
                <c:pt idx="273">
                  <c:v>7.5209999999999999E-2</c:v>
                </c:pt>
                <c:pt idx="274">
                  <c:v>7.4120000000000005E-2</c:v>
                </c:pt>
                <c:pt idx="275">
                  <c:v>7.4120000000000005E-2</c:v>
                </c:pt>
                <c:pt idx="276">
                  <c:v>7.4120000000000005E-2</c:v>
                </c:pt>
                <c:pt idx="277">
                  <c:v>7.5209999999999999E-2</c:v>
                </c:pt>
                <c:pt idx="278">
                  <c:v>7.5209999999999999E-2</c:v>
                </c:pt>
                <c:pt idx="279">
                  <c:v>7.5209999999999999E-2</c:v>
                </c:pt>
                <c:pt idx="280">
                  <c:v>7.5209999999999999E-2</c:v>
                </c:pt>
                <c:pt idx="281">
                  <c:v>7.4120000000000005E-2</c:v>
                </c:pt>
                <c:pt idx="282">
                  <c:v>7.4120000000000005E-2</c:v>
                </c:pt>
                <c:pt idx="283">
                  <c:v>7.4120000000000005E-2</c:v>
                </c:pt>
                <c:pt idx="284">
                  <c:v>7.4120000000000005E-2</c:v>
                </c:pt>
                <c:pt idx="285">
                  <c:v>7.5209999999999999E-2</c:v>
                </c:pt>
                <c:pt idx="286">
                  <c:v>7.5209999999999999E-2</c:v>
                </c:pt>
                <c:pt idx="287">
                  <c:v>7.4120000000000005E-2</c:v>
                </c:pt>
                <c:pt idx="288">
                  <c:v>7.4120000000000005E-2</c:v>
                </c:pt>
                <c:pt idx="289">
                  <c:v>7.4120000000000005E-2</c:v>
                </c:pt>
                <c:pt idx="290">
                  <c:v>7.5209999999999999E-2</c:v>
                </c:pt>
                <c:pt idx="291">
                  <c:v>7.5209999999999999E-2</c:v>
                </c:pt>
                <c:pt idx="292">
                  <c:v>7.5209999999999999E-2</c:v>
                </c:pt>
                <c:pt idx="293">
                  <c:v>7.4120000000000005E-2</c:v>
                </c:pt>
                <c:pt idx="294">
                  <c:v>7.5209999999999999E-2</c:v>
                </c:pt>
                <c:pt idx="295">
                  <c:v>7.5209999999999999E-2</c:v>
                </c:pt>
                <c:pt idx="296">
                  <c:v>7.5209999999999999E-2</c:v>
                </c:pt>
                <c:pt idx="297">
                  <c:v>7.4120000000000005E-2</c:v>
                </c:pt>
                <c:pt idx="298">
                  <c:v>7.5209999999999999E-2</c:v>
                </c:pt>
                <c:pt idx="299">
                  <c:v>7.5209999999999999E-2</c:v>
                </c:pt>
                <c:pt idx="300">
                  <c:v>7.5209999999999999E-2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[antutu_full_all_excel.xlsx]Sheet1!$K$1</c:f>
              <c:strCache>
                <c:ptCount val="1"/>
                <c:pt idx="0">
                  <c:v>MEM_W</c:v>
                </c:pt>
              </c:strCache>
            </c:strRef>
          </c:tx>
          <c:marker>
            <c:symbol val="none"/>
          </c:marker>
          <c:val>
            <c:numRef>
              <c:f>[antutu_full_all_excel.xlsx]Sheet1!$K$2:$K$302</c:f>
              <c:numCache>
                <c:formatCode>General</c:formatCode>
                <c:ptCount val="301"/>
                <c:pt idx="0">
                  <c:v>8.6264999999999994E-2</c:v>
                </c:pt>
                <c:pt idx="1">
                  <c:v>8.3835000000000007E-2</c:v>
                </c:pt>
                <c:pt idx="2">
                  <c:v>8.2619999999999999E-2</c:v>
                </c:pt>
                <c:pt idx="3">
                  <c:v>8.3835000000000007E-2</c:v>
                </c:pt>
                <c:pt idx="4">
                  <c:v>8.2619999999999999E-2</c:v>
                </c:pt>
                <c:pt idx="5">
                  <c:v>8.2619999999999999E-2</c:v>
                </c:pt>
                <c:pt idx="6">
                  <c:v>8.5050000000000001E-2</c:v>
                </c:pt>
                <c:pt idx="7">
                  <c:v>8.6264999999999994E-2</c:v>
                </c:pt>
                <c:pt idx="8">
                  <c:v>8.5050000000000001E-2</c:v>
                </c:pt>
                <c:pt idx="9">
                  <c:v>0.13364999999999999</c:v>
                </c:pt>
                <c:pt idx="10">
                  <c:v>0.10935</c:v>
                </c:pt>
                <c:pt idx="11">
                  <c:v>0.102144</c:v>
                </c:pt>
                <c:pt idx="12">
                  <c:v>8.6264999999999994E-2</c:v>
                </c:pt>
                <c:pt idx="13">
                  <c:v>8.5050000000000001E-2</c:v>
                </c:pt>
                <c:pt idx="14">
                  <c:v>0.10335999999999999</c:v>
                </c:pt>
                <c:pt idx="15">
                  <c:v>9.2340000000000005E-2</c:v>
                </c:pt>
                <c:pt idx="16">
                  <c:v>0.100928</c:v>
                </c:pt>
                <c:pt idx="17">
                  <c:v>0.104576</c:v>
                </c:pt>
                <c:pt idx="18">
                  <c:v>0.10206</c:v>
                </c:pt>
                <c:pt idx="19">
                  <c:v>0.100845</c:v>
                </c:pt>
                <c:pt idx="20">
                  <c:v>9.9711999999999995E-2</c:v>
                </c:pt>
                <c:pt idx="21">
                  <c:v>8.5050000000000001E-2</c:v>
                </c:pt>
                <c:pt idx="22">
                  <c:v>8.2619999999999999E-2</c:v>
                </c:pt>
                <c:pt idx="23">
                  <c:v>8.2619999999999999E-2</c:v>
                </c:pt>
                <c:pt idx="24">
                  <c:v>8.3835000000000007E-2</c:v>
                </c:pt>
                <c:pt idx="25">
                  <c:v>8.5050000000000001E-2</c:v>
                </c:pt>
                <c:pt idx="26">
                  <c:v>8.5050000000000001E-2</c:v>
                </c:pt>
                <c:pt idx="27">
                  <c:v>8.3835000000000007E-2</c:v>
                </c:pt>
                <c:pt idx="28">
                  <c:v>8.6264999999999994E-2</c:v>
                </c:pt>
                <c:pt idx="29">
                  <c:v>8.3835000000000007E-2</c:v>
                </c:pt>
                <c:pt idx="30">
                  <c:v>8.2619999999999999E-2</c:v>
                </c:pt>
                <c:pt idx="31">
                  <c:v>8.2619999999999999E-2</c:v>
                </c:pt>
                <c:pt idx="32">
                  <c:v>8.3835000000000007E-2</c:v>
                </c:pt>
                <c:pt idx="33">
                  <c:v>8.5050000000000001E-2</c:v>
                </c:pt>
                <c:pt idx="34">
                  <c:v>8.3835000000000007E-2</c:v>
                </c:pt>
                <c:pt idx="35">
                  <c:v>8.6264999999999994E-2</c:v>
                </c:pt>
                <c:pt idx="36">
                  <c:v>8.2619999999999999E-2</c:v>
                </c:pt>
                <c:pt idx="37">
                  <c:v>8.2619999999999999E-2</c:v>
                </c:pt>
                <c:pt idx="38">
                  <c:v>8.2619999999999999E-2</c:v>
                </c:pt>
                <c:pt idx="39">
                  <c:v>8.3835000000000007E-2</c:v>
                </c:pt>
                <c:pt idx="40">
                  <c:v>8.5050000000000001E-2</c:v>
                </c:pt>
                <c:pt idx="41">
                  <c:v>8.3835000000000007E-2</c:v>
                </c:pt>
                <c:pt idx="42">
                  <c:v>8.2619999999999999E-2</c:v>
                </c:pt>
                <c:pt idx="43">
                  <c:v>8.1405000000000005E-2</c:v>
                </c:pt>
                <c:pt idx="44">
                  <c:v>8.1405000000000005E-2</c:v>
                </c:pt>
                <c:pt idx="45">
                  <c:v>8.3835000000000007E-2</c:v>
                </c:pt>
                <c:pt idx="46">
                  <c:v>8.2619999999999999E-2</c:v>
                </c:pt>
                <c:pt idx="47">
                  <c:v>8.3835000000000007E-2</c:v>
                </c:pt>
                <c:pt idx="48">
                  <c:v>8.5050000000000001E-2</c:v>
                </c:pt>
                <c:pt idx="49">
                  <c:v>8.3835000000000007E-2</c:v>
                </c:pt>
                <c:pt idx="50">
                  <c:v>8.5050000000000001E-2</c:v>
                </c:pt>
                <c:pt idx="51">
                  <c:v>8.2619999999999999E-2</c:v>
                </c:pt>
                <c:pt idx="52">
                  <c:v>8.1405000000000005E-2</c:v>
                </c:pt>
                <c:pt idx="53">
                  <c:v>8.2619999999999999E-2</c:v>
                </c:pt>
                <c:pt idx="54">
                  <c:v>8.3835000000000007E-2</c:v>
                </c:pt>
                <c:pt idx="55">
                  <c:v>8.2619999999999999E-2</c:v>
                </c:pt>
                <c:pt idx="56">
                  <c:v>8.3835000000000007E-2</c:v>
                </c:pt>
                <c:pt idx="57">
                  <c:v>8.3835000000000007E-2</c:v>
                </c:pt>
                <c:pt idx="58">
                  <c:v>8.3835000000000007E-2</c:v>
                </c:pt>
                <c:pt idx="59">
                  <c:v>8.3835000000000007E-2</c:v>
                </c:pt>
                <c:pt idx="60">
                  <c:v>8.3696999999999994E-2</c:v>
                </c:pt>
                <c:pt idx="61">
                  <c:v>8.3696999999999994E-2</c:v>
                </c:pt>
                <c:pt idx="62">
                  <c:v>8.6123000000000005E-2</c:v>
                </c:pt>
                <c:pt idx="63">
                  <c:v>8.6123000000000005E-2</c:v>
                </c:pt>
                <c:pt idx="64">
                  <c:v>8.6123000000000005E-2</c:v>
                </c:pt>
                <c:pt idx="65">
                  <c:v>8.3696999999999994E-2</c:v>
                </c:pt>
                <c:pt idx="66">
                  <c:v>8.3696999999999994E-2</c:v>
                </c:pt>
                <c:pt idx="67">
                  <c:v>8.3696999999999994E-2</c:v>
                </c:pt>
                <c:pt idx="68">
                  <c:v>8.6123000000000005E-2</c:v>
                </c:pt>
                <c:pt idx="69">
                  <c:v>8.6123000000000005E-2</c:v>
                </c:pt>
                <c:pt idx="70">
                  <c:v>8.4909999999999999E-2</c:v>
                </c:pt>
                <c:pt idx="71">
                  <c:v>8.3696999999999994E-2</c:v>
                </c:pt>
                <c:pt idx="72">
                  <c:v>8.3696999999999994E-2</c:v>
                </c:pt>
                <c:pt idx="73">
                  <c:v>8.3696999999999994E-2</c:v>
                </c:pt>
                <c:pt idx="74">
                  <c:v>8.6123000000000005E-2</c:v>
                </c:pt>
                <c:pt idx="75">
                  <c:v>8.6123000000000005E-2</c:v>
                </c:pt>
                <c:pt idx="76">
                  <c:v>8.4909999999999999E-2</c:v>
                </c:pt>
                <c:pt idx="77">
                  <c:v>8.3696999999999994E-2</c:v>
                </c:pt>
                <c:pt idx="78">
                  <c:v>8.3696999999999994E-2</c:v>
                </c:pt>
                <c:pt idx="79">
                  <c:v>8.4909999999999999E-2</c:v>
                </c:pt>
                <c:pt idx="80">
                  <c:v>8.5050000000000001E-2</c:v>
                </c:pt>
                <c:pt idx="81">
                  <c:v>8.6264999999999994E-2</c:v>
                </c:pt>
                <c:pt idx="82">
                  <c:v>8.6123000000000005E-2</c:v>
                </c:pt>
                <c:pt idx="83">
                  <c:v>8.6123000000000005E-2</c:v>
                </c:pt>
                <c:pt idx="84">
                  <c:v>8.3696999999999994E-2</c:v>
                </c:pt>
                <c:pt idx="85">
                  <c:v>8.5050000000000001E-2</c:v>
                </c:pt>
                <c:pt idx="86">
                  <c:v>8.6264999999999994E-2</c:v>
                </c:pt>
                <c:pt idx="87">
                  <c:v>0.12889600000000001</c:v>
                </c:pt>
                <c:pt idx="88">
                  <c:v>0.125248</c:v>
                </c:pt>
                <c:pt idx="89">
                  <c:v>0.12889600000000001</c:v>
                </c:pt>
                <c:pt idx="90">
                  <c:v>0.12889600000000001</c:v>
                </c:pt>
                <c:pt idx="91">
                  <c:v>0.124032</c:v>
                </c:pt>
                <c:pt idx="92">
                  <c:v>0.131328</c:v>
                </c:pt>
                <c:pt idx="93">
                  <c:v>0.12767999999999999</c:v>
                </c:pt>
                <c:pt idx="94">
                  <c:v>0.12767999999999999</c:v>
                </c:pt>
                <c:pt idx="95">
                  <c:v>0.1215</c:v>
                </c:pt>
                <c:pt idx="96">
                  <c:v>0.12767999999999999</c:v>
                </c:pt>
                <c:pt idx="97">
                  <c:v>0.125248</c:v>
                </c:pt>
                <c:pt idx="98">
                  <c:v>0.132544</c:v>
                </c:pt>
                <c:pt idx="99">
                  <c:v>0.12281599999999999</c:v>
                </c:pt>
                <c:pt idx="100">
                  <c:v>0.125248</c:v>
                </c:pt>
                <c:pt idx="101">
                  <c:v>0.125248</c:v>
                </c:pt>
                <c:pt idx="102">
                  <c:v>0.12646399999999999</c:v>
                </c:pt>
                <c:pt idx="103">
                  <c:v>0.124032</c:v>
                </c:pt>
                <c:pt idx="104">
                  <c:v>0.117952</c:v>
                </c:pt>
                <c:pt idx="105">
                  <c:v>8.3696999999999994E-2</c:v>
                </c:pt>
                <c:pt idx="106">
                  <c:v>8.3696999999999994E-2</c:v>
                </c:pt>
                <c:pt idx="107">
                  <c:v>8.3696999999999994E-2</c:v>
                </c:pt>
                <c:pt idx="108">
                  <c:v>8.4909999999999999E-2</c:v>
                </c:pt>
                <c:pt idx="109">
                  <c:v>8.4909999999999999E-2</c:v>
                </c:pt>
                <c:pt idx="110">
                  <c:v>8.3696999999999994E-2</c:v>
                </c:pt>
                <c:pt idx="111">
                  <c:v>8.3696999999999994E-2</c:v>
                </c:pt>
                <c:pt idx="112">
                  <c:v>8.3696999999999994E-2</c:v>
                </c:pt>
                <c:pt idx="113">
                  <c:v>8.7480000000000002E-2</c:v>
                </c:pt>
                <c:pt idx="114">
                  <c:v>8.9761999999999995E-2</c:v>
                </c:pt>
                <c:pt idx="115">
                  <c:v>8.9761999999999995E-2</c:v>
                </c:pt>
                <c:pt idx="116">
                  <c:v>9.0975E-2</c:v>
                </c:pt>
                <c:pt idx="117">
                  <c:v>8.8549000000000003E-2</c:v>
                </c:pt>
                <c:pt idx="118">
                  <c:v>8.8549000000000003E-2</c:v>
                </c:pt>
                <c:pt idx="119">
                  <c:v>8.8549000000000003E-2</c:v>
                </c:pt>
                <c:pt idx="120">
                  <c:v>8.9761999999999995E-2</c:v>
                </c:pt>
                <c:pt idx="121">
                  <c:v>8.9761999999999995E-2</c:v>
                </c:pt>
                <c:pt idx="122">
                  <c:v>0.14786199999999999</c:v>
                </c:pt>
                <c:pt idx="123">
                  <c:v>0.166328</c:v>
                </c:pt>
                <c:pt idx="124">
                  <c:v>8.6264999999999994E-2</c:v>
                </c:pt>
                <c:pt idx="125">
                  <c:v>8.2619999999999999E-2</c:v>
                </c:pt>
                <c:pt idx="126">
                  <c:v>8.2619999999999999E-2</c:v>
                </c:pt>
                <c:pt idx="127">
                  <c:v>0.14007</c:v>
                </c:pt>
                <c:pt idx="128">
                  <c:v>0.13265299999999999</c:v>
                </c:pt>
                <c:pt idx="129">
                  <c:v>0.12656800000000001</c:v>
                </c:pt>
                <c:pt idx="130">
                  <c:v>0.19275999999999999</c:v>
                </c:pt>
                <c:pt idx="131">
                  <c:v>0.14494199999999999</c:v>
                </c:pt>
                <c:pt idx="132">
                  <c:v>0.14737800000000001</c:v>
                </c:pt>
                <c:pt idx="133">
                  <c:v>8.2619999999999999E-2</c:v>
                </c:pt>
                <c:pt idx="134">
                  <c:v>8.3835000000000007E-2</c:v>
                </c:pt>
                <c:pt idx="135">
                  <c:v>8.5050000000000001E-2</c:v>
                </c:pt>
                <c:pt idx="136">
                  <c:v>0.151032</c:v>
                </c:pt>
                <c:pt idx="137">
                  <c:v>8.5050000000000001E-2</c:v>
                </c:pt>
                <c:pt idx="138">
                  <c:v>8.1405000000000005E-2</c:v>
                </c:pt>
                <c:pt idx="139">
                  <c:v>8.1405000000000005E-2</c:v>
                </c:pt>
                <c:pt idx="140">
                  <c:v>8.3904000000000006E-2</c:v>
                </c:pt>
                <c:pt idx="141">
                  <c:v>8.3835000000000007E-2</c:v>
                </c:pt>
                <c:pt idx="142">
                  <c:v>8.3835000000000007E-2</c:v>
                </c:pt>
                <c:pt idx="143">
                  <c:v>8.5050000000000001E-2</c:v>
                </c:pt>
                <c:pt idx="144">
                  <c:v>8.5050000000000001E-2</c:v>
                </c:pt>
                <c:pt idx="145">
                  <c:v>8.3835000000000007E-2</c:v>
                </c:pt>
                <c:pt idx="146">
                  <c:v>8.2619999999999999E-2</c:v>
                </c:pt>
                <c:pt idx="147">
                  <c:v>8.2619999999999999E-2</c:v>
                </c:pt>
                <c:pt idx="148">
                  <c:v>8.5050000000000001E-2</c:v>
                </c:pt>
                <c:pt idx="149">
                  <c:v>8.5050000000000001E-2</c:v>
                </c:pt>
                <c:pt idx="150">
                  <c:v>8.3835000000000007E-2</c:v>
                </c:pt>
                <c:pt idx="151">
                  <c:v>8.5050000000000001E-2</c:v>
                </c:pt>
                <c:pt idx="152">
                  <c:v>8.3835000000000007E-2</c:v>
                </c:pt>
                <c:pt idx="153">
                  <c:v>8.5050000000000001E-2</c:v>
                </c:pt>
                <c:pt idx="154">
                  <c:v>8.2619999999999999E-2</c:v>
                </c:pt>
                <c:pt idx="155">
                  <c:v>8.3835000000000007E-2</c:v>
                </c:pt>
                <c:pt idx="156">
                  <c:v>8.6123000000000005E-2</c:v>
                </c:pt>
                <c:pt idx="157">
                  <c:v>8.6264999999999994E-2</c:v>
                </c:pt>
                <c:pt idx="158">
                  <c:v>8.5050000000000001E-2</c:v>
                </c:pt>
                <c:pt idx="159">
                  <c:v>8.6264999999999994E-2</c:v>
                </c:pt>
                <c:pt idx="160">
                  <c:v>8.3835000000000007E-2</c:v>
                </c:pt>
                <c:pt idx="161">
                  <c:v>8.9983999999999995E-2</c:v>
                </c:pt>
                <c:pt idx="162">
                  <c:v>8.2687999999999998E-2</c:v>
                </c:pt>
                <c:pt idx="163">
                  <c:v>9.2340000000000005E-2</c:v>
                </c:pt>
                <c:pt idx="164">
                  <c:v>8.5120000000000001E-2</c:v>
                </c:pt>
                <c:pt idx="165">
                  <c:v>8.3835000000000007E-2</c:v>
                </c:pt>
                <c:pt idx="166">
                  <c:v>9.4848000000000002E-2</c:v>
                </c:pt>
                <c:pt idx="167">
                  <c:v>8.6335999999999996E-2</c:v>
                </c:pt>
                <c:pt idx="168">
                  <c:v>8.2687999999999998E-2</c:v>
                </c:pt>
                <c:pt idx="169">
                  <c:v>8.3904000000000006E-2</c:v>
                </c:pt>
                <c:pt idx="170">
                  <c:v>0.102144</c:v>
                </c:pt>
                <c:pt idx="171">
                  <c:v>8.5050000000000001E-2</c:v>
                </c:pt>
                <c:pt idx="172">
                  <c:v>8.2619999999999999E-2</c:v>
                </c:pt>
                <c:pt idx="173">
                  <c:v>8.3904000000000006E-2</c:v>
                </c:pt>
                <c:pt idx="174">
                  <c:v>8.3904000000000006E-2</c:v>
                </c:pt>
                <c:pt idx="175">
                  <c:v>8.3835000000000007E-2</c:v>
                </c:pt>
                <c:pt idx="176">
                  <c:v>8.5050000000000001E-2</c:v>
                </c:pt>
                <c:pt idx="177">
                  <c:v>8.5050000000000001E-2</c:v>
                </c:pt>
                <c:pt idx="178">
                  <c:v>8.3835000000000007E-2</c:v>
                </c:pt>
                <c:pt idx="179">
                  <c:v>8.5120000000000001E-2</c:v>
                </c:pt>
                <c:pt idx="180">
                  <c:v>9.9711999999999995E-2</c:v>
                </c:pt>
                <c:pt idx="181">
                  <c:v>8.3904000000000006E-2</c:v>
                </c:pt>
                <c:pt idx="182">
                  <c:v>8.3835000000000007E-2</c:v>
                </c:pt>
                <c:pt idx="183">
                  <c:v>8.6264999999999994E-2</c:v>
                </c:pt>
                <c:pt idx="184">
                  <c:v>8.8694999999999996E-2</c:v>
                </c:pt>
                <c:pt idx="185">
                  <c:v>0.161994</c:v>
                </c:pt>
                <c:pt idx="186">
                  <c:v>0.15006</c:v>
                </c:pt>
                <c:pt idx="187">
                  <c:v>0.163212</c:v>
                </c:pt>
                <c:pt idx="188">
                  <c:v>0.188635</c:v>
                </c:pt>
                <c:pt idx="189">
                  <c:v>0.20567299999999999</c:v>
                </c:pt>
                <c:pt idx="190">
                  <c:v>0.18879000000000001</c:v>
                </c:pt>
                <c:pt idx="191">
                  <c:v>0.15615999999999999</c:v>
                </c:pt>
                <c:pt idx="192">
                  <c:v>0.14030000000000001</c:v>
                </c:pt>
                <c:pt idx="193">
                  <c:v>0.14762</c:v>
                </c:pt>
                <c:pt idx="194">
                  <c:v>0.18498400000000001</c:v>
                </c:pt>
                <c:pt idx="195">
                  <c:v>0.21106</c:v>
                </c:pt>
                <c:pt idx="196">
                  <c:v>0.20932400000000001</c:v>
                </c:pt>
                <c:pt idx="197">
                  <c:v>0.22392799999999999</c:v>
                </c:pt>
                <c:pt idx="198">
                  <c:v>0.171597</c:v>
                </c:pt>
                <c:pt idx="199">
                  <c:v>0.17768200000000001</c:v>
                </c:pt>
                <c:pt idx="200">
                  <c:v>0.236098</c:v>
                </c:pt>
                <c:pt idx="201">
                  <c:v>0.220277</c:v>
                </c:pt>
                <c:pt idx="202">
                  <c:v>0.19837099999999999</c:v>
                </c:pt>
                <c:pt idx="203">
                  <c:v>0.18985199999999999</c:v>
                </c:pt>
                <c:pt idx="204">
                  <c:v>0.195937</c:v>
                </c:pt>
                <c:pt idx="205">
                  <c:v>0.18985199999999999</c:v>
                </c:pt>
                <c:pt idx="206">
                  <c:v>0.19472</c:v>
                </c:pt>
                <c:pt idx="207">
                  <c:v>0.220277</c:v>
                </c:pt>
                <c:pt idx="208">
                  <c:v>0.205128</c:v>
                </c:pt>
                <c:pt idx="209">
                  <c:v>0.17446</c:v>
                </c:pt>
                <c:pt idx="210">
                  <c:v>0.129108</c:v>
                </c:pt>
                <c:pt idx="211">
                  <c:v>0.105879</c:v>
                </c:pt>
                <c:pt idx="212">
                  <c:v>0.37514399999999998</c:v>
                </c:pt>
                <c:pt idx="213">
                  <c:v>0.36996800000000002</c:v>
                </c:pt>
                <c:pt idx="214">
                  <c:v>0.36296400000000001</c:v>
                </c:pt>
                <c:pt idx="215">
                  <c:v>0.36843999999999999</c:v>
                </c:pt>
                <c:pt idx="216">
                  <c:v>0.37575999999999998</c:v>
                </c:pt>
                <c:pt idx="217">
                  <c:v>0.39284000000000002</c:v>
                </c:pt>
                <c:pt idx="218">
                  <c:v>0.387324</c:v>
                </c:pt>
                <c:pt idx="219">
                  <c:v>0.37941999999999998</c:v>
                </c:pt>
                <c:pt idx="220">
                  <c:v>0.388542</c:v>
                </c:pt>
                <c:pt idx="221">
                  <c:v>0.39040000000000002</c:v>
                </c:pt>
                <c:pt idx="222">
                  <c:v>0.41181400000000001</c:v>
                </c:pt>
                <c:pt idx="223">
                  <c:v>0.41215099999999999</c:v>
                </c:pt>
                <c:pt idx="224">
                  <c:v>0.41358</c:v>
                </c:pt>
                <c:pt idx="225">
                  <c:v>0.41391899999999998</c:v>
                </c:pt>
                <c:pt idx="226">
                  <c:v>0.45580599999999999</c:v>
                </c:pt>
                <c:pt idx="227">
                  <c:v>0.469248</c:v>
                </c:pt>
                <c:pt idx="228">
                  <c:v>0.44847399999999998</c:v>
                </c:pt>
                <c:pt idx="229">
                  <c:v>0.43833899999999998</c:v>
                </c:pt>
                <c:pt idx="230">
                  <c:v>0.43101299999999998</c:v>
                </c:pt>
                <c:pt idx="231">
                  <c:v>0.44078099999999998</c:v>
                </c:pt>
                <c:pt idx="232">
                  <c:v>0.44200200000000001</c:v>
                </c:pt>
                <c:pt idx="233">
                  <c:v>0.44602999999999998</c:v>
                </c:pt>
                <c:pt idx="234">
                  <c:v>0.45299099999999998</c:v>
                </c:pt>
                <c:pt idx="235">
                  <c:v>0.45458399999999999</c:v>
                </c:pt>
                <c:pt idx="236">
                  <c:v>0.42246600000000001</c:v>
                </c:pt>
                <c:pt idx="237">
                  <c:v>0.42857099999999998</c:v>
                </c:pt>
                <c:pt idx="238">
                  <c:v>0.41880299999999998</c:v>
                </c:pt>
                <c:pt idx="239">
                  <c:v>0.41025600000000001</c:v>
                </c:pt>
                <c:pt idx="240">
                  <c:v>0.41236</c:v>
                </c:pt>
                <c:pt idx="241">
                  <c:v>0.43309999999999998</c:v>
                </c:pt>
                <c:pt idx="242">
                  <c:v>0.45543299999999998</c:v>
                </c:pt>
                <c:pt idx="243">
                  <c:v>0.45091799999999999</c:v>
                </c:pt>
                <c:pt idx="244">
                  <c:v>0.47897499999999998</c:v>
                </c:pt>
                <c:pt idx="245">
                  <c:v>0.435388</c:v>
                </c:pt>
                <c:pt idx="246">
                  <c:v>0.432425</c:v>
                </c:pt>
                <c:pt idx="247">
                  <c:v>0.39747500000000002</c:v>
                </c:pt>
                <c:pt idx="248">
                  <c:v>0.38342500000000002</c:v>
                </c:pt>
                <c:pt idx="249">
                  <c:v>0.39258300000000002</c:v>
                </c:pt>
                <c:pt idx="250">
                  <c:v>0.3871</c:v>
                </c:pt>
                <c:pt idx="251">
                  <c:v>0.39077499999999998</c:v>
                </c:pt>
                <c:pt idx="252">
                  <c:v>0.40792499999999998</c:v>
                </c:pt>
                <c:pt idx="253">
                  <c:v>0.40915000000000001</c:v>
                </c:pt>
                <c:pt idx="254">
                  <c:v>0.38128600000000001</c:v>
                </c:pt>
                <c:pt idx="255">
                  <c:v>0.39599800000000002</c:v>
                </c:pt>
                <c:pt idx="256">
                  <c:v>0.38986799999999999</c:v>
                </c:pt>
                <c:pt idx="257">
                  <c:v>0.19106899999999999</c:v>
                </c:pt>
                <c:pt idx="258">
                  <c:v>0.154559</c:v>
                </c:pt>
                <c:pt idx="259">
                  <c:v>0.15929599999999999</c:v>
                </c:pt>
                <c:pt idx="260">
                  <c:v>0.1216</c:v>
                </c:pt>
                <c:pt idx="261">
                  <c:v>8.6264999999999994E-2</c:v>
                </c:pt>
                <c:pt idx="262">
                  <c:v>8.5050000000000001E-2</c:v>
                </c:pt>
                <c:pt idx="263">
                  <c:v>8.2619999999999999E-2</c:v>
                </c:pt>
                <c:pt idx="264">
                  <c:v>8.2619999999999999E-2</c:v>
                </c:pt>
                <c:pt idx="265">
                  <c:v>8.6264999999999994E-2</c:v>
                </c:pt>
                <c:pt idx="266">
                  <c:v>8.2619999999999999E-2</c:v>
                </c:pt>
                <c:pt idx="267">
                  <c:v>8.5050000000000001E-2</c:v>
                </c:pt>
                <c:pt idx="268">
                  <c:v>8.6264999999999994E-2</c:v>
                </c:pt>
                <c:pt idx="269">
                  <c:v>8.6264999999999994E-2</c:v>
                </c:pt>
                <c:pt idx="270">
                  <c:v>8.5050000000000001E-2</c:v>
                </c:pt>
                <c:pt idx="271">
                  <c:v>8.3835000000000007E-2</c:v>
                </c:pt>
                <c:pt idx="272">
                  <c:v>8.2619999999999999E-2</c:v>
                </c:pt>
                <c:pt idx="273">
                  <c:v>8.3835000000000007E-2</c:v>
                </c:pt>
                <c:pt idx="274">
                  <c:v>8.2619999999999999E-2</c:v>
                </c:pt>
                <c:pt idx="275">
                  <c:v>8.3835000000000007E-2</c:v>
                </c:pt>
                <c:pt idx="276">
                  <c:v>8.5050000000000001E-2</c:v>
                </c:pt>
                <c:pt idx="277">
                  <c:v>8.5050000000000001E-2</c:v>
                </c:pt>
                <c:pt idx="278">
                  <c:v>8.5050000000000001E-2</c:v>
                </c:pt>
                <c:pt idx="279">
                  <c:v>8.3835000000000007E-2</c:v>
                </c:pt>
                <c:pt idx="280">
                  <c:v>8.3835000000000007E-2</c:v>
                </c:pt>
                <c:pt idx="281">
                  <c:v>8.3835000000000007E-2</c:v>
                </c:pt>
                <c:pt idx="282">
                  <c:v>8.2619999999999999E-2</c:v>
                </c:pt>
                <c:pt idx="283">
                  <c:v>8.3835000000000007E-2</c:v>
                </c:pt>
                <c:pt idx="284">
                  <c:v>8.5050000000000001E-2</c:v>
                </c:pt>
                <c:pt idx="285">
                  <c:v>8.6264999999999994E-2</c:v>
                </c:pt>
                <c:pt idx="286">
                  <c:v>8.3835000000000007E-2</c:v>
                </c:pt>
                <c:pt idx="287">
                  <c:v>8.3835000000000007E-2</c:v>
                </c:pt>
                <c:pt idx="288">
                  <c:v>8.5050000000000001E-2</c:v>
                </c:pt>
                <c:pt idx="289">
                  <c:v>8.6264999999999994E-2</c:v>
                </c:pt>
                <c:pt idx="290">
                  <c:v>8.5050000000000001E-2</c:v>
                </c:pt>
                <c:pt idx="291">
                  <c:v>8.6264999999999994E-2</c:v>
                </c:pt>
                <c:pt idx="292">
                  <c:v>8.5050000000000001E-2</c:v>
                </c:pt>
                <c:pt idx="293">
                  <c:v>8.3835000000000007E-2</c:v>
                </c:pt>
                <c:pt idx="294">
                  <c:v>8.3835000000000007E-2</c:v>
                </c:pt>
                <c:pt idx="295">
                  <c:v>8.3835000000000007E-2</c:v>
                </c:pt>
                <c:pt idx="296">
                  <c:v>8.5050000000000001E-2</c:v>
                </c:pt>
                <c:pt idx="297">
                  <c:v>8.6264999999999994E-2</c:v>
                </c:pt>
                <c:pt idx="298">
                  <c:v>8.6264999999999994E-2</c:v>
                </c:pt>
                <c:pt idx="299">
                  <c:v>8.3835000000000007E-2</c:v>
                </c:pt>
                <c:pt idx="300">
                  <c:v>8.6264999999999994E-2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[antutu_full_all_excel.xlsx]Sheet1!$L$1</c:f>
              <c:strCache>
                <c:ptCount val="1"/>
                <c:pt idx="0">
                  <c:v>GPU_W</c:v>
                </c:pt>
              </c:strCache>
            </c:strRef>
          </c:tx>
          <c:marker>
            <c:symbol val="none"/>
          </c:marker>
          <c:val>
            <c:numRef>
              <c:f>[antutu_full_all_excel.xlsx]Sheet1!$L$2:$L$302</c:f>
              <c:numCache>
                <c:formatCode>General</c:formatCode>
                <c:ptCount val="301"/>
                <c:pt idx="0">
                  <c:v>2.3700000000000001E-3</c:v>
                </c:pt>
                <c:pt idx="1">
                  <c:v>2.3730000000000001E-3</c:v>
                </c:pt>
                <c:pt idx="2">
                  <c:v>2.3730000000000001E-3</c:v>
                </c:pt>
                <c:pt idx="3">
                  <c:v>2.3700000000000001E-3</c:v>
                </c:pt>
                <c:pt idx="4">
                  <c:v>2.3700000000000001E-3</c:v>
                </c:pt>
                <c:pt idx="5">
                  <c:v>2.3700000000000001E-3</c:v>
                </c:pt>
                <c:pt idx="6">
                  <c:v>2.3700000000000001E-3</c:v>
                </c:pt>
                <c:pt idx="7">
                  <c:v>2.3700000000000001E-3</c:v>
                </c:pt>
                <c:pt idx="8">
                  <c:v>2.3700000000000001E-3</c:v>
                </c:pt>
                <c:pt idx="9">
                  <c:v>0.1027</c:v>
                </c:pt>
                <c:pt idx="10">
                  <c:v>2.9156000000000001E-2</c:v>
                </c:pt>
                <c:pt idx="11">
                  <c:v>2.1329999999999998E-2</c:v>
                </c:pt>
                <c:pt idx="12">
                  <c:v>2.3700000000000001E-3</c:v>
                </c:pt>
                <c:pt idx="13">
                  <c:v>2.3700000000000001E-3</c:v>
                </c:pt>
                <c:pt idx="14">
                  <c:v>2.2852000000000001E-2</c:v>
                </c:pt>
                <c:pt idx="15">
                  <c:v>7.11E-3</c:v>
                </c:pt>
                <c:pt idx="16">
                  <c:v>2.3730000000000001E-3</c:v>
                </c:pt>
                <c:pt idx="17">
                  <c:v>3.1640000000000001E-3</c:v>
                </c:pt>
                <c:pt idx="18">
                  <c:v>3.1640000000000001E-3</c:v>
                </c:pt>
                <c:pt idx="19">
                  <c:v>3.9550000000000002E-3</c:v>
                </c:pt>
                <c:pt idx="20">
                  <c:v>3.4013000000000002E-2</c:v>
                </c:pt>
                <c:pt idx="21">
                  <c:v>3.96E-3</c:v>
                </c:pt>
                <c:pt idx="22">
                  <c:v>3.9550000000000002E-3</c:v>
                </c:pt>
                <c:pt idx="23">
                  <c:v>3.9550000000000002E-3</c:v>
                </c:pt>
                <c:pt idx="24">
                  <c:v>3.9550000000000002E-3</c:v>
                </c:pt>
                <c:pt idx="25">
                  <c:v>3.9550000000000002E-3</c:v>
                </c:pt>
                <c:pt idx="26">
                  <c:v>3.9550000000000002E-3</c:v>
                </c:pt>
                <c:pt idx="27">
                  <c:v>3.9550000000000002E-3</c:v>
                </c:pt>
                <c:pt idx="28">
                  <c:v>3.9550000000000002E-3</c:v>
                </c:pt>
                <c:pt idx="29">
                  <c:v>3.9550000000000002E-3</c:v>
                </c:pt>
                <c:pt idx="30">
                  <c:v>3.9550000000000002E-3</c:v>
                </c:pt>
                <c:pt idx="31">
                  <c:v>3.9550000000000002E-3</c:v>
                </c:pt>
                <c:pt idx="32">
                  <c:v>3.9550000000000002E-3</c:v>
                </c:pt>
                <c:pt idx="33">
                  <c:v>3.9550000000000002E-3</c:v>
                </c:pt>
                <c:pt idx="34">
                  <c:v>3.9550000000000002E-3</c:v>
                </c:pt>
                <c:pt idx="35">
                  <c:v>1.4238000000000001E-2</c:v>
                </c:pt>
                <c:pt idx="36">
                  <c:v>3.9550000000000002E-3</c:v>
                </c:pt>
                <c:pt idx="37">
                  <c:v>3.9550000000000002E-3</c:v>
                </c:pt>
                <c:pt idx="38">
                  <c:v>3.9550000000000002E-3</c:v>
                </c:pt>
                <c:pt idx="39">
                  <c:v>3.9550000000000002E-3</c:v>
                </c:pt>
                <c:pt idx="40">
                  <c:v>3.9550000000000002E-3</c:v>
                </c:pt>
                <c:pt idx="41">
                  <c:v>1.8960000000000001E-2</c:v>
                </c:pt>
                <c:pt idx="42">
                  <c:v>3.9550000000000002E-3</c:v>
                </c:pt>
                <c:pt idx="43">
                  <c:v>3.9550000000000002E-3</c:v>
                </c:pt>
                <c:pt idx="44">
                  <c:v>3.9550000000000002E-3</c:v>
                </c:pt>
                <c:pt idx="45">
                  <c:v>3.9550000000000002E-3</c:v>
                </c:pt>
                <c:pt idx="46">
                  <c:v>3.1640000000000001E-3</c:v>
                </c:pt>
                <c:pt idx="47">
                  <c:v>3.1640000000000001E-3</c:v>
                </c:pt>
                <c:pt idx="48">
                  <c:v>3.1640000000000001E-3</c:v>
                </c:pt>
                <c:pt idx="49">
                  <c:v>3.1640000000000001E-3</c:v>
                </c:pt>
                <c:pt idx="50">
                  <c:v>1.0283E-2</c:v>
                </c:pt>
                <c:pt idx="51">
                  <c:v>3.1640000000000001E-3</c:v>
                </c:pt>
                <c:pt idx="52">
                  <c:v>3.1640000000000001E-3</c:v>
                </c:pt>
                <c:pt idx="53">
                  <c:v>3.1640000000000001E-3</c:v>
                </c:pt>
                <c:pt idx="54">
                  <c:v>3.1640000000000001E-3</c:v>
                </c:pt>
                <c:pt idx="55">
                  <c:v>3.9550000000000002E-3</c:v>
                </c:pt>
                <c:pt idx="56">
                  <c:v>3.9550000000000002E-3</c:v>
                </c:pt>
                <c:pt idx="57">
                  <c:v>3.9550000000000002E-3</c:v>
                </c:pt>
                <c:pt idx="58">
                  <c:v>3.9550000000000002E-3</c:v>
                </c:pt>
                <c:pt idx="59">
                  <c:v>4.8980000000000003E-2</c:v>
                </c:pt>
                <c:pt idx="60">
                  <c:v>3.9550000000000002E-3</c:v>
                </c:pt>
                <c:pt idx="61">
                  <c:v>3.9550000000000002E-3</c:v>
                </c:pt>
                <c:pt idx="62">
                  <c:v>3.9550000000000002E-3</c:v>
                </c:pt>
                <c:pt idx="63">
                  <c:v>3.9550000000000002E-3</c:v>
                </c:pt>
                <c:pt idx="64">
                  <c:v>4.7460000000000002E-3</c:v>
                </c:pt>
                <c:pt idx="65">
                  <c:v>4.7460000000000002E-3</c:v>
                </c:pt>
                <c:pt idx="66">
                  <c:v>4.7460000000000002E-3</c:v>
                </c:pt>
                <c:pt idx="67">
                  <c:v>4.7460000000000002E-3</c:v>
                </c:pt>
                <c:pt idx="68">
                  <c:v>4.7460000000000002E-3</c:v>
                </c:pt>
                <c:pt idx="69">
                  <c:v>4.7460000000000002E-3</c:v>
                </c:pt>
                <c:pt idx="70">
                  <c:v>3.9550000000000002E-3</c:v>
                </c:pt>
                <c:pt idx="71">
                  <c:v>3.9550000000000002E-3</c:v>
                </c:pt>
                <c:pt idx="72">
                  <c:v>3.9550000000000002E-3</c:v>
                </c:pt>
                <c:pt idx="73">
                  <c:v>3.9550000000000002E-3</c:v>
                </c:pt>
                <c:pt idx="74">
                  <c:v>3.9550000000000002E-3</c:v>
                </c:pt>
                <c:pt idx="75">
                  <c:v>3.9550000000000002E-3</c:v>
                </c:pt>
                <c:pt idx="76">
                  <c:v>2.2939000000000001E-2</c:v>
                </c:pt>
                <c:pt idx="77">
                  <c:v>3.9550000000000002E-3</c:v>
                </c:pt>
                <c:pt idx="78">
                  <c:v>3.9550000000000002E-3</c:v>
                </c:pt>
                <c:pt idx="79">
                  <c:v>3.9550000000000002E-3</c:v>
                </c:pt>
                <c:pt idx="80">
                  <c:v>3.9550000000000002E-3</c:v>
                </c:pt>
                <c:pt idx="81">
                  <c:v>3.9550000000000002E-3</c:v>
                </c:pt>
                <c:pt idx="82">
                  <c:v>4.7460000000000002E-3</c:v>
                </c:pt>
                <c:pt idx="83">
                  <c:v>4.7460000000000002E-3</c:v>
                </c:pt>
                <c:pt idx="84">
                  <c:v>4.7460000000000002E-3</c:v>
                </c:pt>
                <c:pt idx="85">
                  <c:v>4.7460000000000002E-3</c:v>
                </c:pt>
                <c:pt idx="86">
                  <c:v>3.9550000000000002E-3</c:v>
                </c:pt>
                <c:pt idx="87">
                  <c:v>4.7460000000000002E-3</c:v>
                </c:pt>
                <c:pt idx="88">
                  <c:v>4.7460000000000002E-3</c:v>
                </c:pt>
                <c:pt idx="89">
                  <c:v>4.7460000000000002E-3</c:v>
                </c:pt>
                <c:pt idx="90">
                  <c:v>4.7460000000000002E-3</c:v>
                </c:pt>
                <c:pt idx="91">
                  <c:v>4.7460000000000002E-3</c:v>
                </c:pt>
                <c:pt idx="92">
                  <c:v>5.5370000000000003E-3</c:v>
                </c:pt>
                <c:pt idx="93">
                  <c:v>5.5370000000000003E-3</c:v>
                </c:pt>
                <c:pt idx="94">
                  <c:v>5.5370000000000003E-3</c:v>
                </c:pt>
                <c:pt idx="95">
                  <c:v>5.5370000000000003E-3</c:v>
                </c:pt>
                <c:pt idx="96">
                  <c:v>5.5370000000000003E-3</c:v>
                </c:pt>
                <c:pt idx="97">
                  <c:v>5.5370000000000003E-3</c:v>
                </c:pt>
                <c:pt idx="98">
                  <c:v>4.7460000000000002E-3</c:v>
                </c:pt>
                <c:pt idx="99">
                  <c:v>4.7460000000000002E-3</c:v>
                </c:pt>
                <c:pt idx="100">
                  <c:v>5.5370000000000003E-3</c:v>
                </c:pt>
                <c:pt idx="101">
                  <c:v>5.5370000000000003E-3</c:v>
                </c:pt>
                <c:pt idx="102">
                  <c:v>5.5370000000000003E-3</c:v>
                </c:pt>
                <c:pt idx="103">
                  <c:v>5.5370000000000003E-3</c:v>
                </c:pt>
                <c:pt idx="104">
                  <c:v>5.5370000000000003E-3</c:v>
                </c:pt>
                <c:pt idx="105">
                  <c:v>4.7460000000000002E-3</c:v>
                </c:pt>
                <c:pt idx="106">
                  <c:v>4.7460000000000002E-3</c:v>
                </c:pt>
                <c:pt idx="107">
                  <c:v>4.7460000000000002E-3</c:v>
                </c:pt>
                <c:pt idx="108">
                  <c:v>4.7460000000000002E-3</c:v>
                </c:pt>
                <c:pt idx="109">
                  <c:v>4.7460000000000002E-3</c:v>
                </c:pt>
                <c:pt idx="110">
                  <c:v>4.7460000000000002E-3</c:v>
                </c:pt>
                <c:pt idx="111">
                  <c:v>3.9550000000000002E-3</c:v>
                </c:pt>
                <c:pt idx="112">
                  <c:v>3.9550000000000002E-3</c:v>
                </c:pt>
                <c:pt idx="113">
                  <c:v>9.4920000000000004E-3</c:v>
                </c:pt>
                <c:pt idx="114">
                  <c:v>3.9550000000000002E-3</c:v>
                </c:pt>
                <c:pt idx="115">
                  <c:v>4.7460000000000002E-3</c:v>
                </c:pt>
                <c:pt idx="116">
                  <c:v>4.7460000000000002E-3</c:v>
                </c:pt>
                <c:pt idx="117">
                  <c:v>4.7460000000000002E-3</c:v>
                </c:pt>
                <c:pt idx="118">
                  <c:v>4.7460000000000002E-3</c:v>
                </c:pt>
                <c:pt idx="119">
                  <c:v>4.7460000000000002E-3</c:v>
                </c:pt>
                <c:pt idx="120">
                  <c:v>4.7460000000000002E-3</c:v>
                </c:pt>
                <c:pt idx="121">
                  <c:v>4.7460000000000002E-3</c:v>
                </c:pt>
                <c:pt idx="122">
                  <c:v>2.0566000000000001E-2</c:v>
                </c:pt>
                <c:pt idx="123">
                  <c:v>3.9550000000000002E-3</c:v>
                </c:pt>
                <c:pt idx="124">
                  <c:v>4.7399999999999998E-2</c:v>
                </c:pt>
                <c:pt idx="125">
                  <c:v>3.9550000000000002E-3</c:v>
                </c:pt>
                <c:pt idx="126">
                  <c:v>3.9550000000000002E-3</c:v>
                </c:pt>
                <c:pt idx="127">
                  <c:v>3.9550000000000002E-3</c:v>
                </c:pt>
                <c:pt idx="128">
                  <c:v>3.9550000000000002E-3</c:v>
                </c:pt>
                <c:pt idx="129">
                  <c:v>3.9550000000000002E-3</c:v>
                </c:pt>
                <c:pt idx="130">
                  <c:v>3.9550000000000002E-3</c:v>
                </c:pt>
                <c:pt idx="131">
                  <c:v>3.9550000000000002E-3</c:v>
                </c:pt>
                <c:pt idx="132">
                  <c:v>3.9550000000000002E-3</c:v>
                </c:pt>
                <c:pt idx="133">
                  <c:v>3.9550000000000002E-3</c:v>
                </c:pt>
                <c:pt idx="134">
                  <c:v>3.9550000000000002E-3</c:v>
                </c:pt>
                <c:pt idx="135">
                  <c:v>3.9550000000000002E-3</c:v>
                </c:pt>
                <c:pt idx="136">
                  <c:v>3.9550000000000002E-3</c:v>
                </c:pt>
                <c:pt idx="137">
                  <c:v>3.9550000000000002E-3</c:v>
                </c:pt>
                <c:pt idx="138">
                  <c:v>3.9550000000000002E-3</c:v>
                </c:pt>
                <c:pt idx="139">
                  <c:v>3.9550000000000002E-3</c:v>
                </c:pt>
                <c:pt idx="140">
                  <c:v>3.9550000000000002E-3</c:v>
                </c:pt>
                <c:pt idx="141">
                  <c:v>3.9550000000000002E-3</c:v>
                </c:pt>
                <c:pt idx="142">
                  <c:v>3.1640000000000001E-3</c:v>
                </c:pt>
                <c:pt idx="143">
                  <c:v>3.96E-3</c:v>
                </c:pt>
                <c:pt idx="144">
                  <c:v>3.9550000000000002E-3</c:v>
                </c:pt>
                <c:pt idx="145">
                  <c:v>3.9550000000000002E-3</c:v>
                </c:pt>
                <c:pt idx="146">
                  <c:v>3.96E-3</c:v>
                </c:pt>
                <c:pt idx="147">
                  <c:v>3.9550000000000002E-3</c:v>
                </c:pt>
                <c:pt idx="148">
                  <c:v>3.9550000000000002E-3</c:v>
                </c:pt>
                <c:pt idx="149">
                  <c:v>3.9550000000000002E-3</c:v>
                </c:pt>
                <c:pt idx="150">
                  <c:v>3.9550000000000002E-3</c:v>
                </c:pt>
                <c:pt idx="151">
                  <c:v>3.9550000000000002E-3</c:v>
                </c:pt>
                <c:pt idx="152">
                  <c:v>3.9550000000000002E-3</c:v>
                </c:pt>
                <c:pt idx="153">
                  <c:v>2.4521000000000001E-2</c:v>
                </c:pt>
                <c:pt idx="154">
                  <c:v>3.9550000000000002E-3</c:v>
                </c:pt>
                <c:pt idx="155">
                  <c:v>3.9550000000000002E-3</c:v>
                </c:pt>
                <c:pt idx="156">
                  <c:v>3.9550000000000002E-3</c:v>
                </c:pt>
                <c:pt idx="157">
                  <c:v>3.9550000000000002E-3</c:v>
                </c:pt>
                <c:pt idx="158">
                  <c:v>3.9550000000000002E-3</c:v>
                </c:pt>
                <c:pt idx="159">
                  <c:v>3.9550000000000002E-3</c:v>
                </c:pt>
                <c:pt idx="160">
                  <c:v>3.9550000000000002E-3</c:v>
                </c:pt>
                <c:pt idx="161">
                  <c:v>3.9500000000000004E-3</c:v>
                </c:pt>
                <c:pt idx="162">
                  <c:v>3.9550000000000002E-3</c:v>
                </c:pt>
                <c:pt idx="163">
                  <c:v>3.1640000000000001E-3</c:v>
                </c:pt>
                <c:pt idx="164">
                  <c:v>3.1640000000000001E-3</c:v>
                </c:pt>
                <c:pt idx="165">
                  <c:v>3.1640000000000001E-3</c:v>
                </c:pt>
                <c:pt idx="166">
                  <c:v>3.1640000000000001E-3</c:v>
                </c:pt>
                <c:pt idx="167">
                  <c:v>3.16E-3</c:v>
                </c:pt>
                <c:pt idx="168">
                  <c:v>2.3730000000000001E-3</c:v>
                </c:pt>
                <c:pt idx="169">
                  <c:v>2.3700000000000001E-3</c:v>
                </c:pt>
                <c:pt idx="170">
                  <c:v>2.3730000000000001E-3</c:v>
                </c:pt>
                <c:pt idx="171">
                  <c:v>2.3730000000000001E-3</c:v>
                </c:pt>
                <c:pt idx="172">
                  <c:v>2.3730000000000001E-3</c:v>
                </c:pt>
                <c:pt idx="173">
                  <c:v>2.3700000000000001E-3</c:v>
                </c:pt>
                <c:pt idx="174">
                  <c:v>2.3730000000000001E-3</c:v>
                </c:pt>
                <c:pt idx="175">
                  <c:v>2.3730000000000001E-3</c:v>
                </c:pt>
                <c:pt idx="176">
                  <c:v>2.3730000000000001E-3</c:v>
                </c:pt>
                <c:pt idx="177">
                  <c:v>2.3730000000000001E-3</c:v>
                </c:pt>
                <c:pt idx="178">
                  <c:v>2.3730000000000001E-3</c:v>
                </c:pt>
                <c:pt idx="179">
                  <c:v>2.3730000000000001E-3</c:v>
                </c:pt>
                <c:pt idx="180">
                  <c:v>2.3730000000000001E-3</c:v>
                </c:pt>
                <c:pt idx="181">
                  <c:v>2.3730000000000001E-3</c:v>
                </c:pt>
                <c:pt idx="182">
                  <c:v>2.3730000000000001E-3</c:v>
                </c:pt>
                <c:pt idx="183">
                  <c:v>2.3730000000000001E-3</c:v>
                </c:pt>
                <c:pt idx="184">
                  <c:v>2.3730000000000001E-3</c:v>
                </c:pt>
                <c:pt idx="185">
                  <c:v>0.41311599999999998</c:v>
                </c:pt>
                <c:pt idx="186">
                  <c:v>0.16841800000000001</c:v>
                </c:pt>
                <c:pt idx="187">
                  <c:v>0.25577499999999997</c:v>
                </c:pt>
                <c:pt idx="188">
                  <c:v>0.37193599999999999</c:v>
                </c:pt>
                <c:pt idx="189">
                  <c:v>0.22822999999999999</c:v>
                </c:pt>
                <c:pt idx="190">
                  <c:v>0.17056199999999999</c:v>
                </c:pt>
                <c:pt idx="191">
                  <c:v>0.16741800000000001</c:v>
                </c:pt>
                <c:pt idx="192">
                  <c:v>0.27230199999999999</c:v>
                </c:pt>
                <c:pt idx="193">
                  <c:v>0.37193599999999999</c:v>
                </c:pt>
                <c:pt idx="194">
                  <c:v>0.25498799999999999</c:v>
                </c:pt>
                <c:pt idx="195">
                  <c:v>0.84031299999999998</c:v>
                </c:pt>
                <c:pt idx="196">
                  <c:v>1.1578379999999999</c:v>
                </c:pt>
                <c:pt idx="197">
                  <c:v>1.058538</c:v>
                </c:pt>
                <c:pt idx="198">
                  <c:v>0.75184200000000001</c:v>
                </c:pt>
                <c:pt idx="199">
                  <c:v>1.12209</c:v>
                </c:pt>
                <c:pt idx="200">
                  <c:v>1.1260619999999999</c:v>
                </c:pt>
                <c:pt idx="201">
                  <c:v>1.0754189999999999</c:v>
                </c:pt>
                <c:pt idx="202">
                  <c:v>1.13202</c:v>
                </c:pt>
                <c:pt idx="203">
                  <c:v>1.179684</c:v>
                </c:pt>
                <c:pt idx="204">
                  <c:v>1.1439360000000001</c:v>
                </c:pt>
                <c:pt idx="205">
                  <c:v>1.1846490000000001</c:v>
                </c:pt>
                <c:pt idx="206">
                  <c:v>1.0356989999999999</c:v>
                </c:pt>
                <c:pt idx="207">
                  <c:v>1.1757120000000001</c:v>
                </c:pt>
                <c:pt idx="208">
                  <c:v>0.23216500000000001</c:v>
                </c:pt>
                <c:pt idx="209">
                  <c:v>0.17471400000000001</c:v>
                </c:pt>
                <c:pt idx="210">
                  <c:v>0.112541</c:v>
                </c:pt>
                <c:pt idx="211">
                  <c:v>8.4637000000000004E-2</c:v>
                </c:pt>
                <c:pt idx="212">
                  <c:v>2.4710719999999999</c:v>
                </c:pt>
                <c:pt idx="213">
                  <c:v>2.6534450000000001</c:v>
                </c:pt>
                <c:pt idx="214">
                  <c:v>2.6846619999999999</c:v>
                </c:pt>
                <c:pt idx="215">
                  <c:v>2.6262560000000001</c:v>
                </c:pt>
                <c:pt idx="216">
                  <c:v>2.6242420000000002</c:v>
                </c:pt>
                <c:pt idx="217">
                  <c:v>2.70648</c:v>
                </c:pt>
                <c:pt idx="218">
                  <c:v>2.6873279999999999</c:v>
                </c:pt>
                <c:pt idx="219">
                  <c:v>2.6876099999999998</c:v>
                </c:pt>
                <c:pt idx="220">
                  <c:v>2.6933760000000002</c:v>
                </c:pt>
                <c:pt idx="221">
                  <c:v>2.6453890000000002</c:v>
                </c:pt>
                <c:pt idx="222">
                  <c:v>2.599504</c:v>
                </c:pt>
                <c:pt idx="223">
                  <c:v>2.1798449999999998</c:v>
                </c:pt>
                <c:pt idx="224">
                  <c:v>2.7135359999999999</c:v>
                </c:pt>
                <c:pt idx="225">
                  <c:v>2.6655289999999998</c:v>
                </c:pt>
                <c:pt idx="226">
                  <c:v>2.5970529999999998</c:v>
                </c:pt>
                <c:pt idx="227">
                  <c:v>2.5366330000000001</c:v>
                </c:pt>
                <c:pt idx="228">
                  <c:v>2.6141719999999999</c:v>
                </c:pt>
                <c:pt idx="229">
                  <c:v>2.6252490000000002</c:v>
                </c:pt>
                <c:pt idx="230">
                  <c:v>2.635319</c:v>
                </c:pt>
                <c:pt idx="231">
                  <c:v>2.5577800000000002</c:v>
                </c:pt>
                <c:pt idx="232">
                  <c:v>2.5996320000000002</c:v>
                </c:pt>
                <c:pt idx="233">
                  <c:v>2.6383399999999999</c:v>
                </c:pt>
                <c:pt idx="234">
                  <c:v>2.6232350000000002</c:v>
                </c:pt>
                <c:pt idx="235">
                  <c:v>2.591011</c:v>
                </c:pt>
                <c:pt idx="236">
                  <c:v>2.6903519999999999</c:v>
                </c:pt>
                <c:pt idx="237">
                  <c:v>2.7095039999999999</c:v>
                </c:pt>
                <c:pt idx="238">
                  <c:v>2.7189199999999998</c:v>
                </c:pt>
                <c:pt idx="239">
                  <c:v>2.7219500000000001</c:v>
                </c:pt>
                <c:pt idx="240">
                  <c:v>2.71387</c:v>
                </c:pt>
                <c:pt idx="241">
                  <c:v>2.7108400000000001</c:v>
                </c:pt>
                <c:pt idx="242">
                  <c:v>2.6641439999999998</c:v>
                </c:pt>
                <c:pt idx="243">
                  <c:v>2.669184</c:v>
                </c:pt>
                <c:pt idx="244">
                  <c:v>2.4913180000000001</c:v>
                </c:pt>
                <c:pt idx="245">
                  <c:v>2.0214479999999999</c:v>
                </c:pt>
                <c:pt idx="246">
                  <c:v>1.94496</c:v>
                </c:pt>
                <c:pt idx="247">
                  <c:v>1.82182</c:v>
                </c:pt>
                <c:pt idx="248">
                  <c:v>1.23969</c:v>
                </c:pt>
                <c:pt idx="249">
                  <c:v>1.1603520000000001</c:v>
                </c:pt>
                <c:pt idx="250">
                  <c:v>1.28478</c:v>
                </c:pt>
                <c:pt idx="251">
                  <c:v>1.3740300000000001</c:v>
                </c:pt>
                <c:pt idx="252">
                  <c:v>1.2769280000000001</c:v>
                </c:pt>
                <c:pt idx="253">
                  <c:v>1.3541479999999999</c:v>
                </c:pt>
                <c:pt idx="254">
                  <c:v>1.17208</c:v>
                </c:pt>
                <c:pt idx="255">
                  <c:v>1.0844819999999999</c:v>
                </c:pt>
                <c:pt idx="256">
                  <c:v>1.2502800000000001</c:v>
                </c:pt>
                <c:pt idx="257">
                  <c:v>0.42380800000000002</c:v>
                </c:pt>
                <c:pt idx="258">
                  <c:v>0.14402100000000001</c:v>
                </c:pt>
                <c:pt idx="259">
                  <c:v>0.26488200000000001</c:v>
                </c:pt>
                <c:pt idx="260">
                  <c:v>3.0810000000000001E-2</c:v>
                </c:pt>
                <c:pt idx="261">
                  <c:v>3.1640000000000001E-3</c:v>
                </c:pt>
                <c:pt idx="262">
                  <c:v>2.3700000000000001E-3</c:v>
                </c:pt>
                <c:pt idx="263">
                  <c:v>2.3700000000000001E-3</c:v>
                </c:pt>
                <c:pt idx="264">
                  <c:v>2.3700000000000001E-3</c:v>
                </c:pt>
                <c:pt idx="265">
                  <c:v>2.3730000000000001E-3</c:v>
                </c:pt>
                <c:pt idx="266">
                  <c:v>2.3730000000000001E-3</c:v>
                </c:pt>
                <c:pt idx="267">
                  <c:v>2.3730000000000001E-3</c:v>
                </c:pt>
                <c:pt idx="268">
                  <c:v>2.3730000000000001E-3</c:v>
                </c:pt>
                <c:pt idx="269">
                  <c:v>2.3730000000000001E-3</c:v>
                </c:pt>
                <c:pt idx="270">
                  <c:v>2.3700000000000001E-3</c:v>
                </c:pt>
                <c:pt idx="271">
                  <c:v>2.3730000000000001E-3</c:v>
                </c:pt>
                <c:pt idx="272">
                  <c:v>2.3730000000000001E-3</c:v>
                </c:pt>
                <c:pt idx="273">
                  <c:v>2.3730000000000001E-3</c:v>
                </c:pt>
                <c:pt idx="274">
                  <c:v>2.3730000000000001E-3</c:v>
                </c:pt>
                <c:pt idx="275">
                  <c:v>2.3730000000000001E-3</c:v>
                </c:pt>
                <c:pt idx="276">
                  <c:v>2.3730000000000001E-3</c:v>
                </c:pt>
                <c:pt idx="277">
                  <c:v>2.3730000000000001E-3</c:v>
                </c:pt>
                <c:pt idx="278">
                  <c:v>2.3730000000000001E-3</c:v>
                </c:pt>
                <c:pt idx="279">
                  <c:v>2.3730000000000001E-3</c:v>
                </c:pt>
                <c:pt idx="280">
                  <c:v>2.3730000000000001E-3</c:v>
                </c:pt>
                <c:pt idx="281">
                  <c:v>2.3730000000000001E-3</c:v>
                </c:pt>
                <c:pt idx="282">
                  <c:v>2.3700000000000001E-3</c:v>
                </c:pt>
                <c:pt idx="283">
                  <c:v>2.3730000000000001E-3</c:v>
                </c:pt>
                <c:pt idx="284">
                  <c:v>2.3730000000000001E-3</c:v>
                </c:pt>
                <c:pt idx="285">
                  <c:v>2.3730000000000001E-3</c:v>
                </c:pt>
                <c:pt idx="286">
                  <c:v>2.3730000000000001E-3</c:v>
                </c:pt>
                <c:pt idx="287">
                  <c:v>2.3730000000000001E-3</c:v>
                </c:pt>
                <c:pt idx="288">
                  <c:v>2.3730000000000001E-3</c:v>
                </c:pt>
                <c:pt idx="289">
                  <c:v>2.3730000000000001E-3</c:v>
                </c:pt>
                <c:pt idx="290">
                  <c:v>2.3730000000000001E-3</c:v>
                </c:pt>
                <c:pt idx="291">
                  <c:v>2.3730000000000001E-3</c:v>
                </c:pt>
                <c:pt idx="292">
                  <c:v>2.3730000000000001E-3</c:v>
                </c:pt>
                <c:pt idx="293">
                  <c:v>2.3730000000000001E-3</c:v>
                </c:pt>
                <c:pt idx="294">
                  <c:v>2.3700000000000001E-3</c:v>
                </c:pt>
                <c:pt idx="295">
                  <c:v>2.3700000000000001E-3</c:v>
                </c:pt>
                <c:pt idx="296">
                  <c:v>2.3730000000000001E-3</c:v>
                </c:pt>
                <c:pt idx="297">
                  <c:v>2.3730000000000001E-3</c:v>
                </c:pt>
                <c:pt idx="298">
                  <c:v>2.3730000000000001E-3</c:v>
                </c:pt>
                <c:pt idx="299">
                  <c:v>2.3700000000000001E-3</c:v>
                </c:pt>
                <c:pt idx="300">
                  <c:v>2.3730000000000001E-3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774464"/>
        <c:axId val="59776384"/>
      </c:lineChart>
      <c:catAx>
        <c:axId val="597744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59776384"/>
        <c:crosses val="autoZero"/>
        <c:auto val="1"/>
        <c:lblAlgn val="ctr"/>
        <c:lblOffset val="100"/>
        <c:noMultiLvlLbl val="0"/>
      </c:catAx>
      <c:valAx>
        <c:axId val="597763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Power (W)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9774464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5.1593036565041252E-2"/>
          <c:y val="0.19765495659196447"/>
          <c:w val="0.21237009066359006"/>
          <c:h val="0.46366444579043004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[antutu_full_little_excel.xlsx]Sheet1!$A$1</c:f>
              <c:strCache>
                <c:ptCount val="1"/>
                <c:pt idx="0">
                  <c:v>CPU0_FREQ</c:v>
                </c:pt>
              </c:strCache>
            </c:strRef>
          </c:tx>
          <c:marker>
            <c:symbol val="none"/>
          </c:marker>
          <c:val>
            <c:numRef>
              <c:f>[antutu_full_little_excel.xlsx]Sheet1!$A$2:$A$283</c:f>
              <c:numCache>
                <c:formatCode>General</c:formatCode>
                <c:ptCount val="282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1500</c:v>
                </c:pt>
                <c:pt idx="6">
                  <c:v>1500</c:v>
                </c:pt>
                <c:pt idx="7">
                  <c:v>1500</c:v>
                </c:pt>
                <c:pt idx="8">
                  <c:v>1500</c:v>
                </c:pt>
                <c:pt idx="9">
                  <c:v>1500</c:v>
                </c:pt>
                <c:pt idx="10">
                  <c:v>1000</c:v>
                </c:pt>
                <c:pt idx="11">
                  <c:v>1500</c:v>
                </c:pt>
                <c:pt idx="12">
                  <c:v>1500</c:v>
                </c:pt>
                <c:pt idx="13">
                  <c:v>1500</c:v>
                </c:pt>
                <c:pt idx="14">
                  <c:v>1500</c:v>
                </c:pt>
                <c:pt idx="15">
                  <c:v>1500</c:v>
                </c:pt>
                <c:pt idx="16">
                  <c:v>1500</c:v>
                </c:pt>
                <c:pt idx="17">
                  <c:v>1000</c:v>
                </c:pt>
                <c:pt idx="18">
                  <c:v>1500</c:v>
                </c:pt>
                <c:pt idx="19">
                  <c:v>1500</c:v>
                </c:pt>
                <c:pt idx="20">
                  <c:v>1500</c:v>
                </c:pt>
                <c:pt idx="21">
                  <c:v>1500</c:v>
                </c:pt>
                <c:pt idx="22">
                  <c:v>1500</c:v>
                </c:pt>
                <c:pt idx="23">
                  <c:v>1500</c:v>
                </c:pt>
                <c:pt idx="24">
                  <c:v>1500</c:v>
                </c:pt>
                <c:pt idx="25">
                  <c:v>1500</c:v>
                </c:pt>
                <c:pt idx="26">
                  <c:v>1500</c:v>
                </c:pt>
                <c:pt idx="27">
                  <c:v>1500</c:v>
                </c:pt>
                <c:pt idx="28">
                  <c:v>1500</c:v>
                </c:pt>
                <c:pt idx="29">
                  <c:v>1500</c:v>
                </c:pt>
                <c:pt idx="30">
                  <c:v>1500</c:v>
                </c:pt>
                <c:pt idx="31">
                  <c:v>1500</c:v>
                </c:pt>
                <c:pt idx="32">
                  <c:v>1500</c:v>
                </c:pt>
                <c:pt idx="33">
                  <c:v>1500</c:v>
                </c:pt>
                <c:pt idx="34">
                  <c:v>1500</c:v>
                </c:pt>
                <c:pt idx="35">
                  <c:v>1500</c:v>
                </c:pt>
                <c:pt idx="36">
                  <c:v>1500</c:v>
                </c:pt>
                <c:pt idx="37">
                  <c:v>1500</c:v>
                </c:pt>
                <c:pt idx="38">
                  <c:v>1500</c:v>
                </c:pt>
                <c:pt idx="39">
                  <c:v>1500</c:v>
                </c:pt>
                <c:pt idx="40">
                  <c:v>1500</c:v>
                </c:pt>
                <c:pt idx="41">
                  <c:v>1500</c:v>
                </c:pt>
                <c:pt idx="42">
                  <c:v>1500</c:v>
                </c:pt>
                <c:pt idx="43">
                  <c:v>1500</c:v>
                </c:pt>
                <c:pt idx="44">
                  <c:v>1500</c:v>
                </c:pt>
                <c:pt idx="45">
                  <c:v>1500</c:v>
                </c:pt>
                <c:pt idx="46">
                  <c:v>1500</c:v>
                </c:pt>
                <c:pt idx="47">
                  <c:v>1500</c:v>
                </c:pt>
                <c:pt idx="48">
                  <c:v>1500</c:v>
                </c:pt>
                <c:pt idx="49">
                  <c:v>1500</c:v>
                </c:pt>
                <c:pt idx="50">
                  <c:v>1500</c:v>
                </c:pt>
                <c:pt idx="51">
                  <c:v>1500</c:v>
                </c:pt>
                <c:pt idx="52">
                  <c:v>1500</c:v>
                </c:pt>
                <c:pt idx="53">
                  <c:v>1500</c:v>
                </c:pt>
                <c:pt idx="54">
                  <c:v>1500</c:v>
                </c:pt>
                <c:pt idx="55">
                  <c:v>1500</c:v>
                </c:pt>
                <c:pt idx="56">
                  <c:v>1500</c:v>
                </c:pt>
                <c:pt idx="57">
                  <c:v>1500</c:v>
                </c:pt>
                <c:pt idx="58">
                  <c:v>1500</c:v>
                </c:pt>
                <c:pt idx="59">
                  <c:v>1500</c:v>
                </c:pt>
                <c:pt idx="60">
                  <c:v>1500</c:v>
                </c:pt>
                <c:pt idx="61">
                  <c:v>1500</c:v>
                </c:pt>
                <c:pt idx="62">
                  <c:v>1500</c:v>
                </c:pt>
                <c:pt idx="63">
                  <c:v>1500</c:v>
                </c:pt>
                <c:pt idx="64">
                  <c:v>1500</c:v>
                </c:pt>
                <c:pt idx="65">
                  <c:v>1500</c:v>
                </c:pt>
                <c:pt idx="66">
                  <c:v>1500</c:v>
                </c:pt>
                <c:pt idx="67">
                  <c:v>1500</c:v>
                </c:pt>
                <c:pt idx="68">
                  <c:v>1500</c:v>
                </c:pt>
                <c:pt idx="69">
                  <c:v>1500</c:v>
                </c:pt>
                <c:pt idx="70">
                  <c:v>1500</c:v>
                </c:pt>
                <c:pt idx="71">
                  <c:v>1500</c:v>
                </c:pt>
                <c:pt idx="72">
                  <c:v>1500</c:v>
                </c:pt>
                <c:pt idx="73">
                  <c:v>1500</c:v>
                </c:pt>
                <c:pt idx="74">
                  <c:v>1500</c:v>
                </c:pt>
                <c:pt idx="75">
                  <c:v>1500</c:v>
                </c:pt>
                <c:pt idx="76">
                  <c:v>1500</c:v>
                </c:pt>
                <c:pt idx="77">
                  <c:v>1500</c:v>
                </c:pt>
                <c:pt idx="78">
                  <c:v>1500</c:v>
                </c:pt>
                <c:pt idx="79">
                  <c:v>1500</c:v>
                </c:pt>
                <c:pt idx="80">
                  <c:v>1500</c:v>
                </c:pt>
                <c:pt idx="81">
                  <c:v>1500</c:v>
                </c:pt>
                <c:pt idx="82">
                  <c:v>1500</c:v>
                </c:pt>
                <c:pt idx="83">
                  <c:v>1500</c:v>
                </c:pt>
                <c:pt idx="84">
                  <c:v>1500</c:v>
                </c:pt>
                <c:pt idx="85">
                  <c:v>1500</c:v>
                </c:pt>
                <c:pt idx="86">
                  <c:v>1500</c:v>
                </c:pt>
                <c:pt idx="87">
                  <c:v>1500</c:v>
                </c:pt>
                <c:pt idx="88">
                  <c:v>1500</c:v>
                </c:pt>
                <c:pt idx="89">
                  <c:v>1500</c:v>
                </c:pt>
                <c:pt idx="90">
                  <c:v>1500</c:v>
                </c:pt>
                <c:pt idx="91">
                  <c:v>1500</c:v>
                </c:pt>
                <c:pt idx="92">
                  <c:v>1500</c:v>
                </c:pt>
                <c:pt idx="93">
                  <c:v>1500</c:v>
                </c:pt>
                <c:pt idx="94">
                  <c:v>1500</c:v>
                </c:pt>
                <c:pt idx="95">
                  <c:v>1500</c:v>
                </c:pt>
                <c:pt idx="96">
                  <c:v>1500</c:v>
                </c:pt>
                <c:pt idx="97">
                  <c:v>1500</c:v>
                </c:pt>
                <c:pt idx="98">
                  <c:v>1500</c:v>
                </c:pt>
                <c:pt idx="99">
                  <c:v>1500</c:v>
                </c:pt>
                <c:pt idx="100">
                  <c:v>1500</c:v>
                </c:pt>
                <c:pt idx="101">
                  <c:v>1500</c:v>
                </c:pt>
                <c:pt idx="102">
                  <c:v>1000</c:v>
                </c:pt>
                <c:pt idx="103">
                  <c:v>1500</c:v>
                </c:pt>
                <c:pt idx="104">
                  <c:v>1500</c:v>
                </c:pt>
                <c:pt idx="105">
                  <c:v>1500</c:v>
                </c:pt>
                <c:pt idx="106">
                  <c:v>1500</c:v>
                </c:pt>
                <c:pt idx="107">
                  <c:v>1500</c:v>
                </c:pt>
                <c:pt idx="108">
                  <c:v>1000</c:v>
                </c:pt>
                <c:pt idx="109">
                  <c:v>1500</c:v>
                </c:pt>
                <c:pt idx="110">
                  <c:v>1500</c:v>
                </c:pt>
                <c:pt idx="111">
                  <c:v>1500</c:v>
                </c:pt>
                <c:pt idx="112">
                  <c:v>1500</c:v>
                </c:pt>
                <c:pt idx="113">
                  <c:v>1500</c:v>
                </c:pt>
                <c:pt idx="114">
                  <c:v>1500</c:v>
                </c:pt>
                <c:pt idx="115">
                  <c:v>1500</c:v>
                </c:pt>
                <c:pt idx="116">
                  <c:v>1500</c:v>
                </c:pt>
                <c:pt idx="117">
                  <c:v>1500</c:v>
                </c:pt>
                <c:pt idx="118">
                  <c:v>1500</c:v>
                </c:pt>
                <c:pt idx="119">
                  <c:v>1500</c:v>
                </c:pt>
                <c:pt idx="120">
                  <c:v>1500</c:v>
                </c:pt>
                <c:pt idx="121">
                  <c:v>1500</c:v>
                </c:pt>
                <c:pt idx="122">
                  <c:v>1500</c:v>
                </c:pt>
                <c:pt idx="123">
                  <c:v>1500</c:v>
                </c:pt>
                <c:pt idx="124">
                  <c:v>1500</c:v>
                </c:pt>
                <c:pt idx="125">
                  <c:v>1500</c:v>
                </c:pt>
                <c:pt idx="126">
                  <c:v>1500</c:v>
                </c:pt>
                <c:pt idx="127">
                  <c:v>1500</c:v>
                </c:pt>
                <c:pt idx="128">
                  <c:v>1500</c:v>
                </c:pt>
                <c:pt idx="129">
                  <c:v>1500</c:v>
                </c:pt>
                <c:pt idx="130">
                  <c:v>1500</c:v>
                </c:pt>
                <c:pt idx="131">
                  <c:v>1500</c:v>
                </c:pt>
                <c:pt idx="132">
                  <c:v>1500</c:v>
                </c:pt>
                <c:pt idx="133">
                  <c:v>1500</c:v>
                </c:pt>
                <c:pt idx="134">
                  <c:v>1500</c:v>
                </c:pt>
                <c:pt idx="135">
                  <c:v>1500</c:v>
                </c:pt>
                <c:pt idx="136">
                  <c:v>1500</c:v>
                </c:pt>
                <c:pt idx="137">
                  <c:v>1500</c:v>
                </c:pt>
                <c:pt idx="138">
                  <c:v>1500</c:v>
                </c:pt>
                <c:pt idx="139">
                  <c:v>1500</c:v>
                </c:pt>
                <c:pt idx="140">
                  <c:v>1500</c:v>
                </c:pt>
                <c:pt idx="141">
                  <c:v>1500</c:v>
                </c:pt>
                <c:pt idx="142">
                  <c:v>1500</c:v>
                </c:pt>
                <c:pt idx="143">
                  <c:v>1500</c:v>
                </c:pt>
                <c:pt idx="144">
                  <c:v>1500</c:v>
                </c:pt>
                <c:pt idx="145">
                  <c:v>1000</c:v>
                </c:pt>
                <c:pt idx="146">
                  <c:v>1000</c:v>
                </c:pt>
                <c:pt idx="147">
                  <c:v>1000</c:v>
                </c:pt>
                <c:pt idx="148">
                  <c:v>1500</c:v>
                </c:pt>
                <c:pt idx="149">
                  <c:v>1500</c:v>
                </c:pt>
                <c:pt idx="150">
                  <c:v>1500</c:v>
                </c:pt>
                <c:pt idx="151">
                  <c:v>1000</c:v>
                </c:pt>
                <c:pt idx="152">
                  <c:v>1000</c:v>
                </c:pt>
                <c:pt idx="153">
                  <c:v>1000</c:v>
                </c:pt>
                <c:pt idx="154">
                  <c:v>1000</c:v>
                </c:pt>
                <c:pt idx="155">
                  <c:v>1000</c:v>
                </c:pt>
                <c:pt idx="156">
                  <c:v>1000</c:v>
                </c:pt>
                <c:pt idx="157">
                  <c:v>1000</c:v>
                </c:pt>
                <c:pt idx="158">
                  <c:v>1000</c:v>
                </c:pt>
                <c:pt idx="159">
                  <c:v>1000</c:v>
                </c:pt>
                <c:pt idx="160">
                  <c:v>1000</c:v>
                </c:pt>
                <c:pt idx="161">
                  <c:v>1500</c:v>
                </c:pt>
                <c:pt idx="162">
                  <c:v>1500</c:v>
                </c:pt>
                <c:pt idx="163">
                  <c:v>1500</c:v>
                </c:pt>
                <c:pt idx="164">
                  <c:v>1000</c:v>
                </c:pt>
                <c:pt idx="165">
                  <c:v>1000</c:v>
                </c:pt>
                <c:pt idx="166">
                  <c:v>1000</c:v>
                </c:pt>
                <c:pt idx="167">
                  <c:v>1000</c:v>
                </c:pt>
                <c:pt idx="168">
                  <c:v>1500</c:v>
                </c:pt>
                <c:pt idx="169">
                  <c:v>1000</c:v>
                </c:pt>
                <c:pt idx="170">
                  <c:v>1000</c:v>
                </c:pt>
                <c:pt idx="171">
                  <c:v>1000</c:v>
                </c:pt>
                <c:pt idx="172">
                  <c:v>1000</c:v>
                </c:pt>
                <c:pt idx="173">
                  <c:v>1000</c:v>
                </c:pt>
                <c:pt idx="174">
                  <c:v>1000</c:v>
                </c:pt>
                <c:pt idx="175">
                  <c:v>1000</c:v>
                </c:pt>
                <c:pt idx="176">
                  <c:v>1000</c:v>
                </c:pt>
                <c:pt idx="177">
                  <c:v>1000</c:v>
                </c:pt>
                <c:pt idx="178">
                  <c:v>1000</c:v>
                </c:pt>
                <c:pt idx="179">
                  <c:v>1000</c:v>
                </c:pt>
                <c:pt idx="180">
                  <c:v>1000</c:v>
                </c:pt>
                <c:pt idx="181">
                  <c:v>1000</c:v>
                </c:pt>
                <c:pt idx="182">
                  <c:v>1000</c:v>
                </c:pt>
                <c:pt idx="183">
                  <c:v>1000</c:v>
                </c:pt>
                <c:pt idx="184">
                  <c:v>1000</c:v>
                </c:pt>
                <c:pt idx="185">
                  <c:v>1000</c:v>
                </c:pt>
                <c:pt idx="186">
                  <c:v>1000</c:v>
                </c:pt>
                <c:pt idx="187">
                  <c:v>1000</c:v>
                </c:pt>
                <c:pt idx="188">
                  <c:v>1000</c:v>
                </c:pt>
                <c:pt idx="189">
                  <c:v>1000</c:v>
                </c:pt>
                <c:pt idx="190">
                  <c:v>1000</c:v>
                </c:pt>
                <c:pt idx="191">
                  <c:v>1000</c:v>
                </c:pt>
                <c:pt idx="192">
                  <c:v>1000</c:v>
                </c:pt>
                <c:pt idx="193">
                  <c:v>1000</c:v>
                </c:pt>
                <c:pt idx="194">
                  <c:v>1000</c:v>
                </c:pt>
                <c:pt idx="195">
                  <c:v>1000</c:v>
                </c:pt>
                <c:pt idx="196">
                  <c:v>1000</c:v>
                </c:pt>
                <c:pt idx="197">
                  <c:v>1000</c:v>
                </c:pt>
                <c:pt idx="198">
                  <c:v>1000</c:v>
                </c:pt>
                <c:pt idx="199">
                  <c:v>1500</c:v>
                </c:pt>
                <c:pt idx="200">
                  <c:v>1500</c:v>
                </c:pt>
                <c:pt idx="201">
                  <c:v>1500</c:v>
                </c:pt>
                <c:pt idx="202">
                  <c:v>1000</c:v>
                </c:pt>
                <c:pt idx="203">
                  <c:v>1000</c:v>
                </c:pt>
                <c:pt idx="204">
                  <c:v>1000</c:v>
                </c:pt>
                <c:pt idx="205">
                  <c:v>1100</c:v>
                </c:pt>
                <c:pt idx="206">
                  <c:v>1500</c:v>
                </c:pt>
                <c:pt idx="207">
                  <c:v>1500</c:v>
                </c:pt>
                <c:pt idx="208">
                  <c:v>1500</c:v>
                </c:pt>
                <c:pt idx="209">
                  <c:v>1500</c:v>
                </c:pt>
                <c:pt idx="210">
                  <c:v>1500</c:v>
                </c:pt>
                <c:pt idx="211">
                  <c:v>1500</c:v>
                </c:pt>
                <c:pt idx="212">
                  <c:v>1500</c:v>
                </c:pt>
                <c:pt idx="213">
                  <c:v>1500</c:v>
                </c:pt>
                <c:pt idx="214">
                  <c:v>1000</c:v>
                </c:pt>
                <c:pt idx="215">
                  <c:v>1000</c:v>
                </c:pt>
                <c:pt idx="216">
                  <c:v>1000</c:v>
                </c:pt>
                <c:pt idx="217">
                  <c:v>1000</c:v>
                </c:pt>
                <c:pt idx="218">
                  <c:v>1000</c:v>
                </c:pt>
                <c:pt idx="219">
                  <c:v>1000</c:v>
                </c:pt>
                <c:pt idx="220">
                  <c:v>1000</c:v>
                </c:pt>
                <c:pt idx="221">
                  <c:v>1000</c:v>
                </c:pt>
                <c:pt idx="222">
                  <c:v>1500</c:v>
                </c:pt>
                <c:pt idx="223">
                  <c:v>1500</c:v>
                </c:pt>
                <c:pt idx="224">
                  <c:v>1500</c:v>
                </c:pt>
                <c:pt idx="225">
                  <c:v>1500</c:v>
                </c:pt>
                <c:pt idx="226">
                  <c:v>1500</c:v>
                </c:pt>
                <c:pt idx="227">
                  <c:v>1500</c:v>
                </c:pt>
                <c:pt idx="228">
                  <c:v>1500</c:v>
                </c:pt>
                <c:pt idx="229">
                  <c:v>1500</c:v>
                </c:pt>
                <c:pt idx="230">
                  <c:v>1500</c:v>
                </c:pt>
                <c:pt idx="231">
                  <c:v>1500</c:v>
                </c:pt>
                <c:pt idx="232">
                  <c:v>1500</c:v>
                </c:pt>
                <c:pt idx="233">
                  <c:v>1500</c:v>
                </c:pt>
                <c:pt idx="234">
                  <c:v>1500</c:v>
                </c:pt>
                <c:pt idx="235">
                  <c:v>1500</c:v>
                </c:pt>
                <c:pt idx="236">
                  <c:v>1500</c:v>
                </c:pt>
                <c:pt idx="237">
                  <c:v>1500</c:v>
                </c:pt>
                <c:pt idx="238">
                  <c:v>1500</c:v>
                </c:pt>
                <c:pt idx="239">
                  <c:v>1500</c:v>
                </c:pt>
                <c:pt idx="240">
                  <c:v>1500</c:v>
                </c:pt>
                <c:pt idx="241">
                  <c:v>1500</c:v>
                </c:pt>
                <c:pt idx="242">
                  <c:v>1500</c:v>
                </c:pt>
                <c:pt idx="243">
                  <c:v>1500</c:v>
                </c:pt>
                <c:pt idx="244">
                  <c:v>1500</c:v>
                </c:pt>
                <c:pt idx="245">
                  <c:v>1500</c:v>
                </c:pt>
                <c:pt idx="246">
                  <c:v>1500</c:v>
                </c:pt>
                <c:pt idx="247">
                  <c:v>1500</c:v>
                </c:pt>
                <c:pt idx="248">
                  <c:v>1000</c:v>
                </c:pt>
                <c:pt idx="249">
                  <c:v>1000</c:v>
                </c:pt>
                <c:pt idx="250">
                  <c:v>1500</c:v>
                </c:pt>
                <c:pt idx="251">
                  <c:v>1000</c:v>
                </c:pt>
                <c:pt idx="252">
                  <c:v>1000</c:v>
                </c:pt>
                <c:pt idx="253">
                  <c:v>1000</c:v>
                </c:pt>
                <c:pt idx="254">
                  <c:v>1000</c:v>
                </c:pt>
                <c:pt idx="255">
                  <c:v>1000</c:v>
                </c:pt>
                <c:pt idx="256">
                  <c:v>1000</c:v>
                </c:pt>
                <c:pt idx="257">
                  <c:v>1000</c:v>
                </c:pt>
                <c:pt idx="258">
                  <c:v>1000</c:v>
                </c:pt>
                <c:pt idx="259">
                  <c:v>1000</c:v>
                </c:pt>
                <c:pt idx="260">
                  <c:v>1000</c:v>
                </c:pt>
                <c:pt idx="261">
                  <c:v>1000</c:v>
                </c:pt>
                <c:pt idx="262">
                  <c:v>1000</c:v>
                </c:pt>
                <c:pt idx="263">
                  <c:v>1000</c:v>
                </c:pt>
                <c:pt idx="264">
                  <c:v>1000</c:v>
                </c:pt>
                <c:pt idx="265">
                  <c:v>1000</c:v>
                </c:pt>
                <c:pt idx="266">
                  <c:v>1000</c:v>
                </c:pt>
                <c:pt idx="267">
                  <c:v>1000</c:v>
                </c:pt>
                <c:pt idx="268">
                  <c:v>1000</c:v>
                </c:pt>
                <c:pt idx="269">
                  <c:v>1000</c:v>
                </c:pt>
                <c:pt idx="270">
                  <c:v>1000</c:v>
                </c:pt>
                <c:pt idx="271">
                  <c:v>1000</c:v>
                </c:pt>
                <c:pt idx="272">
                  <c:v>1000</c:v>
                </c:pt>
                <c:pt idx="273">
                  <c:v>1000</c:v>
                </c:pt>
                <c:pt idx="274">
                  <c:v>1000</c:v>
                </c:pt>
                <c:pt idx="275">
                  <c:v>1000</c:v>
                </c:pt>
                <c:pt idx="276">
                  <c:v>1000</c:v>
                </c:pt>
                <c:pt idx="277">
                  <c:v>1000</c:v>
                </c:pt>
                <c:pt idx="278">
                  <c:v>1000</c:v>
                </c:pt>
                <c:pt idx="279">
                  <c:v>1000</c:v>
                </c:pt>
                <c:pt idx="280">
                  <c:v>1000</c:v>
                </c:pt>
                <c:pt idx="281">
                  <c:v>1000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[antutu_full_little_excel.xlsx]Sheet1!$B$1</c:f>
              <c:strCache>
                <c:ptCount val="1"/>
                <c:pt idx="0">
                  <c:v>CPU1_FREQ</c:v>
                </c:pt>
              </c:strCache>
            </c:strRef>
          </c:tx>
          <c:marker>
            <c:symbol val="none"/>
          </c:marker>
          <c:val>
            <c:numRef>
              <c:f>[antutu_full_little_excel.xlsx]Sheet1!$B$2:$B$283</c:f>
              <c:numCache>
                <c:formatCode>General</c:formatCode>
                <c:ptCount val="282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1500</c:v>
                </c:pt>
                <c:pt idx="6">
                  <c:v>1500</c:v>
                </c:pt>
                <c:pt idx="7">
                  <c:v>1500</c:v>
                </c:pt>
                <c:pt idx="8">
                  <c:v>1500</c:v>
                </c:pt>
                <c:pt idx="9">
                  <c:v>1500</c:v>
                </c:pt>
                <c:pt idx="10">
                  <c:v>1000</c:v>
                </c:pt>
                <c:pt idx="11">
                  <c:v>1500</c:v>
                </c:pt>
                <c:pt idx="12">
                  <c:v>1500</c:v>
                </c:pt>
                <c:pt idx="13">
                  <c:v>1500</c:v>
                </c:pt>
                <c:pt idx="14">
                  <c:v>1500</c:v>
                </c:pt>
                <c:pt idx="15">
                  <c:v>1500</c:v>
                </c:pt>
                <c:pt idx="16">
                  <c:v>1500</c:v>
                </c:pt>
                <c:pt idx="17">
                  <c:v>1000</c:v>
                </c:pt>
                <c:pt idx="18">
                  <c:v>1500</c:v>
                </c:pt>
                <c:pt idx="19">
                  <c:v>1500</c:v>
                </c:pt>
                <c:pt idx="20">
                  <c:v>1500</c:v>
                </c:pt>
                <c:pt idx="21">
                  <c:v>1500</c:v>
                </c:pt>
                <c:pt idx="22">
                  <c:v>1500</c:v>
                </c:pt>
                <c:pt idx="23">
                  <c:v>1500</c:v>
                </c:pt>
                <c:pt idx="24">
                  <c:v>1500</c:v>
                </c:pt>
                <c:pt idx="25">
                  <c:v>1500</c:v>
                </c:pt>
                <c:pt idx="26">
                  <c:v>1500</c:v>
                </c:pt>
                <c:pt idx="27">
                  <c:v>1500</c:v>
                </c:pt>
                <c:pt idx="28">
                  <c:v>1500</c:v>
                </c:pt>
                <c:pt idx="29">
                  <c:v>1500</c:v>
                </c:pt>
                <c:pt idx="30">
                  <c:v>1500</c:v>
                </c:pt>
                <c:pt idx="31">
                  <c:v>1500</c:v>
                </c:pt>
                <c:pt idx="32">
                  <c:v>1500</c:v>
                </c:pt>
                <c:pt idx="33">
                  <c:v>1500</c:v>
                </c:pt>
                <c:pt idx="34">
                  <c:v>1500</c:v>
                </c:pt>
                <c:pt idx="35">
                  <c:v>1500</c:v>
                </c:pt>
                <c:pt idx="36">
                  <c:v>1500</c:v>
                </c:pt>
                <c:pt idx="37">
                  <c:v>1500</c:v>
                </c:pt>
                <c:pt idx="38">
                  <c:v>1500</c:v>
                </c:pt>
                <c:pt idx="39">
                  <c:v>1500</c:v>
                </c:pt>
                <c:pt idx="40">
                  <c:v>1500</c:v>
                </c:pt>
                <c:pt idx="41">
                  <c:v>1500</c:v>
                </c:pt>
                <c:pt idx="42">
                  <c:v>1500</c:v>
                </c:pt>
                <c:pt idx="43">
                  <c:v>1500</c:v>
                </c:pt>
                <c:pt idx="44">
                  <c:v>1500</c:v>
                </c:pt>
                <c:pt idx="45">
                  <c:v>1500</c:v>
                </c:pt>
                <c:pt idx="46">
                  <c:v>1500</c:v>
                </c:pt>
                <c:pt idx="47">
                  <c:v>1500</c:v>
                </c:pt>
                <c:pt idx="48">
                  <c:v>1500</c:v>
                </c:pt>
                <c:pt idx="49">
                  <c:v>1500</c:v>
                </c:pt>
                <c:pt idx="50">
                  <c:v>1500</c:v>
                </c:pt>
                <c:pt idx="51">
                  <c:v>1500</c:v>
                </c:pt>
                <c:pt idx="52">
                  <c:v>1500</c:v>
                </c:pt>
                <c:pt idx="53">
                  <c:v>1500</c:v>
                </c:pt>
                <c:pt idx="54">
                  <c:v>1500</c:v>
                </c:pt>
                <c:pt idx="55">
                  <c:v>1500</c:v>
                </c:pt>
                <c:pt idx="56">
                  <c:v>1500</c:v>
                </c:pt>
                <c:pt idx="57">
                  <c:v>1500</c:v>
                </c:pt>
                <c:pt idx="58">
                  <c:v>1500</c:v>
                </c:pt>
                <c:pt idx="59">
                  <c:v>1500</c:v>
                </c:pt>
                <c:pt idx="60">
                  <c:v>1500</c:v>
                </c:pt>
                <c:pt idx="61">
                  <c:v>1500</c:v>
                </c:pt>
                <c:pt idx="62">
                  <c:v>1500</c:v>
                </c:pt>
                <c:pt idx="63">
                  <c:v>1500</c:v>
                </c:pt>
                <c:pt idx="64">
                  <c:v>1500</c:v>
                </c:pt>
                <c:pt idx="65">
                  <c:v>1500</c:v>
                </c:pt>
                <c:pt idx="66">
                  <c:v>1500</c:v>
                </c:pt>
                <c:pt idx="67">
                  <c:v>1500</c:v>
                </c:pt>
                <c:pt idx="68">
                  <c:v>1500</c:v>
                </c:pt>
                <c:pt idx="69">
                  <c:v>1500</c:v>
                </c:pt>
                <c:pt idx="70">
                  <c:v>1500</c:v>
                </c:pt>
                <c:pt idx="71">
                  <c:v>1500</c:v>
                </c:pt>
                <c:pt idx="72">
                  <c:v>1500</c:v>
                </c:pt>
                <c:pt idx="73">
                  <c:v>1500</c:v>
                </c:pt>
                <c:pt idx="74">
                  <c:v>1500</c:v>
                </c:pt>
                <c:pt idx="75">
                  <c:v>1500</c:v>
                </c:pt>
                <c:pt idx="76">
                  <c:v>1500</c:v>
                </c:pt>
                <c:pt idx="77">
                  <c:v>1500</c:v>
                </c:pt>
                <c:pt idx="78">
                  <c:v>1500</c:v>
                </c:pt>
                <c:pt idx="79">
                  <c:v>1500</c:v>
                </c:pt>
                <c:pt idx="80">
                  <c:v>1500</c:v>
                </c:pt>
                <c:pt idx="81">
                  <c:v>1500</c:v>
                </c:pt>
                <c:pt idx="82">
                  <c:v>1500</c:v>
                </c:pt>
                <c:pt idx="83">
                  <c:v>1500</c:v>
                </c:pt>
                <c:pt idx="84">
                  <c:v>1500</c:v>
                </c:pt>
                <c:pt idx="85">
                  <c:v>1500</c:v>
                </c:pt>
                <c:pt idx="86">
                  <c:v>1500</c:v>
                </c:pt>
                <c:pt idx="87">
                  <c:v>1500</c:v>
                </c:pt>
                <c:pt idx="88">
                  <c:v>1500</c:v>
                </c:pt>
                <c:pt idx="89">
                  <c:v>1500</c:v>
                </c:pt>
                <c:pt idx="90">
                  <c:v>1500</c:v>
                </c:pt>
                <c:pt idx="91">
                  <c:v>1500</c:v>
                </c:pt>
                <c:pt idx="92">
                  <c:v>1500</c:v>
                </c:pt>
                <c:pt idx="93">
                  <c:v>1500</c:v>
                </c:pt>
                <c:pt idx="94">
                  <c:v>1500</c:v>
                </c:pt>
                <c:pt idx="95">
                  <c:v>1500</c:v>
                </c:pt>
                <c:pt idx="96">
                  <c:v>1500</c:v>
                </c:pt>
                <c:pt idx="97">
                  <c:v>1500</c:v>
                </c:pt>
                <c:pt idx="98">
                  <c:v>1500</c:v>
                </c:pt>
                <c:pt idx="99">
                  <c:v>1500</c:v>
                </c:pt>
                <c:pt idx="100">
                  <c:v>1500</c:v>
                </c:pt>
                <c:pt idx="101">
                  <c:v>1500</c:v>
                </c:pt>
                <c:pt idx="102">
                  <c:v>1000</c:v>
                </c:pt>
                <c:pt idx="103">
                  <c:v>1500</c:v>
                </c:pt>
                <c:pt idx="104">
                  <c:v>1500</c:v>
                </c:pt>
                <c:pt idx="105">
                  <c:v>1500</c:v>
                </c:pt>
                <c:pt idx="106">
                  <c:v>1500</c:v>
                </c:pt>
                <c:pt idx="107">
                  <c:v>1500</c:v>
                </c:pt>
                <c:pt idx="108">
                  <c:v>1000</c:v>
                </c:pt>
                <c:pt idx="109">
                  <c:v>1500</c:v>
                </c:pt>
                <c:pt idx="110">
                  <c:v>1500</c:v>
                </c:pt>
                <c:pt idx="111">
                  <c:v>1500</c:v>
                </c:pt>
                <c:pt idx="112">
                  <c:v>1500</c:v>
                </c:pt>
                <c:pt idx="113">
                  <c:v>1500</c:v>
                </c:pt>
                <c:pt idx="114">
                  <c:v>1500</c:v>
                </c:pt>
                <c:pt idx="115">
                  <c:v>1500</c:v>
                </c:pt>
                <c:pt idx="116">
                  <c:v>1500</c:v>
                </c:pt>
                <c:pt idx="117">
                  <c:v>1500</c:v>
                </c:pt>
                <c:pt idx="118">
                  <c:v>1500</c:v>
                </c:pt>
                <c:pt idx="119">
                  <c:v>1500</c:v>
                </c:pt>
                <c:pt idx="120">
                  <c:v>1500</c:v>
                </c:pt>
                <c:pt idx="121">
                  <c:v>1500</c:v>
                </c:pt>
                <c:pt idx="122">
                  <c:v>1500</c:v>
                </c:pt>
                <c:pt idx="123">
                  <c:v>1500</c:v>
                </c:pt>
                <c:pt idx="124">
                  <c:v>1500</c:v>
                </c:pt>
                <c:pt idx="125">
                  <c:v>1500</c:v>
                </c:pt>
                <c:pt idx="126">
                  <c:v>1500</c:v>
                </c:pt>
                <c:pt idx="127">
                  <c:v>1500</c:v>
                </c:pt>
                <c:pt idx="128">
                  <c:v>1500</c:v>
                </c:pt>
                <c:pt idx="129">
                  <c:v>1500</c:v>
                </c:pt>
                <c:pt idx="130">
                  <c:v>1500</c:v>
                </c:pt>
                <c:pt idx="131">
                  <c:v>1500</c:v>
                </c:pt>
                <c:pt idx="132">
                  <c:v>1500</c:v>
                </c:pt>
                <c:pt idx="133">
                  <c:v>1500</c:v>
                </c:pt>
                <c:pt idx="134">
                  <c:v>1500</c:v>
                </c:pt>
                <c:pt idx="135">
                  <c:v>1500</c:v>
                </c:pt>
                <c:pt idx="136">
                  <c:v>1500</c:v>
                </c:pt>
                <c:pt idx="137">
                  <c:v>1500</c:v>
                </c:pt>
                <c:pt idx="138">
                  <c:v>1500</c:v>
                </c:pt>
                <c:pt idx="139">
                  <c:v>1500</c:v>
                </c:pt>
                <c:pt idx="140">
                  <c:v>1500</c:v>
                </c:pt>
                <c:pt idx="141">
                  <c:v>1500</c:v>
                </c:pt>
                <c:pt idx="142">
                  <c:v>1500</c:v>
                </c:pt>
                <c:pt idx="143">
                  <c:v>1500</c:v>
                </c:pt>
                <c:pt idx="144">
                  <c:v>1500</c:v>
                </c:pt>
                <c:pt idx="145">
                  <c:v>1000</c:v>
                </c:pt>
                <c:pt idx="146">
                  <c:v>1000</c:v>
                </c:pt>
                <c:pt idx="147">
                  <c:v>1000</c:v>
                </c:pt>
                <c:pt idx="148">
                  <c:v>1500</c:v>
                </c:pt>
                <c:pt idx="149">
                  <c:v>1500</c:v>
                </c:pt>
                <c:pt idx="150">
                  <c:v>1500</c:v>
                </c:pt>
                <c:pt idx="151">
                  <c:v>1000</c:v>
                </c:pt>
                <c:pt idx="152">
                  <c:v>1000</c:v>
                </c:pt>
                <c:pt idx="153">
                  <c:v>1000</c:v>
                </c:pt>
                <c:pt idx="154">
                  <c:v>1000</c:v>
                </c:pt>
                <c:pt idx="155">
                  <c:v>1000</c:v>
                </c:pt>
                <c:pt idx="156">
                  <c:v>1000</c:v>
                </c:pt>
                <c:pt idx="157">
                  <c:v>1000</c:v>
                </c:pt>
                <c:pt idx="158">
                  <c:v>1000</c:v>
                </c:pt>
                <c:pt idx="159">
                  <c:v>1000</c:v>
                </c:pt>
                <c:pt idx="160">
                  <c:v>1000</c:v>
                </c:pt>
                <c:pt idx="161">
                  <c:v>1500</c:v>
                </c:pt>
                <c:pt idx="162">
                  <c:v>1500</c:v>
                </c:pt>
                <c:pt idx="163">
                  <c:v>1500</c:v>
                </c:pt>
                <c:pt idx="164">
                  <c:v>1000</c:v>
                </c:pt>
                <c:pt idx="165">
                  <c:v>1000</c:v>
                </c:pt>
                <c:pt idx="166">
                  <c:v>1000</c:v>
                </c:pt>
                <c:pt idx="167">
                  <c:v>1000</c:v>
                </c:pt>
                <c:pt idx="168">
                  <c:v>1500</c:v>
                </c:pt>
                <c:pt idx="169">
                  <c:v>1000</c:v>
                </c:pt>
                <c:pt idx="170">
                  <c:v>1000</c:v>
                </c:pt>
                <c:pt idx="171">
                  <c:v>1000</c:v>
                </c:pt>
                <c:pt idx="172">
                  <c:v>1000</c:v>
                </c:pt>
                <c:pt idx="173">
                  <c:v>1000</c:v>
                </c:pt>
                <c:pt idx="174">
                  <c:v>1000</c:v>
                </c:pt>
                <c:pt idx="175">
                  <c:v>1000</c:v>
                </c:pt>
                <c:pt idx="176">
                  <c:v>1000</c:v>
                </c:pt>
                <c:pt idx="177">
                  <c:v>1000</c:v>
                </c:pt>
                <c:pt idx="178">
                  <c:v>1000</c:v>
                </c:pt>
                <c:pt idx="179">
                  <c:v>1000</c:v>
                </c:pt>
                <c:pt idx="180">
                  <c:v>1000</c:v>
                </c:pt>
                <c:pt idx="181">
                  <c:v>1000</c:v>
                </c:pt>
                <c:pt idx="182">
                  <c:v>1000</c:v>
                </c:pt>
                <c:pt idx="183">
                  <c:v>1000</c:v>
                </c:pt>
                <c:pt idx="184">
                  <c:v>1000</c:v>
                </c:pt>
                <c:pt idx="185">
                  <c:v>1000</c:v>
                </c:pt>
                <c:pt idx="186">
                  <c:v>1000</c:v>
                </c:pt>
                <c:pt idx="187">
                  <c:v>1000</c:v>
                </c:pt>
                <c:pt idx="188">
                  <c:v>1000</c:v>
                </c:pt>
                <c:pt idx="189">
                  <c:v>1000</c:v>
                </c:pt>
                <c:pt idx="190">
                  <c:v>1000</c:v>
                </c:pt>
                <c:pt idx="191">
                  <c:v>1000</c:v>
                </c:pt>
                <c:pt idx="192">
                  <c:v>1000</c:v>
                </c:pt>
                <c:pt idx="193">
                  <c:v>1000</c:v>
                </c:pt>
                <c:pt idx="194">
                  <c:v>1000</c:v>
                </c:pt>
                <c:pt idx="195">
                  <c:v>1000</c:v>
                </c:pt>
                <c:pt idx="196">
                  <c:v>1000</c:v>
                </c:pt>
                <c:pt idx="197">
                  <c:v>1000</c:v>
                </c:pt>
                <c:pt idx="198">
                  <c:v>1000</c:v>
                </c:pt>
                <c:pt idx="199">
                  <c:v>1500</c:v>
                </c:pt>
                <c:pt idx="200">
                  <c:v>1500</c:v>
                </c:pt>
                <c:pt idx="201">
                  <c:v>1500</c:v>
                </c:pt>
                <c:pt idx="202">
                  <c:v>1000</c:v>
                </c:pt>
                <c:pt idx="203">
                  <c:v>1000</c:v>
                </c:pt>
                <c:pt idx="204">
                  <c:v>1000</c:v>
                </c:pt>
                <c:pt idx="205">
                  <c:v>1100</c:v>
                </c:pt>
                <c:pt idx="206">
                  <c:v>1500</c:v>
                </c:pt>
                <c:pt idx="207">
                  <c:v>1500</c:v>
                </c:pt>
                <c:pt idx="208">
                  <c:v>1500</c:v>
                </c:pt>
                <c:pt idx="209">
                  <c:v>1500</c:v>
                </c:pt>
                <c:pt idx="210">
                  <c:v>1500</c:v>
                </c:pt>
                <c:pt idx="211">
                  <c:v>1500</c:v>
                </c:pt>
                <c:pt idx="212">
                  <c:v>1500</c:v>
                </c:pt>
                <c:pt idx="213">
                  <c:v>1500</c:v>
                </c:pt>
                <c:pt idx="214">
                  <c:v>1000</c:v>
                </c:pt>
                <c:pt idx="215">
                  <c:v>1000</c:v>
                </c:pt>
                <c:pt idx="216">
                  <c:v>1000</c:v>
                </c:pt>
                <c:pt idx="217">
                  <c:v>1000</c:v>
                </c:pt>
                <c:pt idx="218">
                  <c:v>1000</c:v>
                </c:pt>
                <c:pt idx="219">
                  <c:v>1000</c:v>
                </c:pt>
                <c:pt idx="220">
                  <c:v>1000</c:v>
                </c:pt>
                <c:pt idx="221">
                  <c:v>1000</c:v>
                </c:pt>
                <c:pt idx="222">
                  <c:v>1500</c:v>
                </c:pt>
                <c:pt idx="223">
                  <c:v>1500</c:v>
                </c:pt>
                <c:pt idx="224">
                  <c:v>1500</c:v>
                </c:pt>
                <c:pt idx="225">
                  <c:v>1500</c:v>
                </c:pt>
                <c:pt idx="226">
                  <c:v>1500</c:v>
                </c:pt>
                <c:pt idx="227">
                  <c:v>1500</c:v>
                </c:pt>
                <c:pt idx="228">
                  <c:v>1500</c:v>
                </c:pt>
                <c:pt idx="229">
                  <c:v>1500</c:v>
                </c:pt>
                <c:pt idx="230">
                  <c:v>1500</c:v>
                </c:pt>
                <c:pt idx="231">
                  <c:v>1500</c:v>
                </c:pt>
                <c:pt idx="232">
                  <c:v>1500</c:v>
                </c:pt>
                <c:pt idx="233">
                  <c:v>1500</c:v>
                </c:pt>
                <c:pt idx="234">
                  <c:v>1500</c:v>
                </c:pt>
                <c:pt idx="235">
                  <c:v>1500</c:v>
                </c:pt>
                <c:pt idx="236">
                  <c:v>1500</c:v>
                </c:pt>
                <c:pt idx="237">
                  <c:v>1500</c:v>
                </c:pt>
                <c:pt idx="238">
                  <c:v>1500</c:v>
                </c:pt>
                <c:pt idx="239">
                  <c:v>1500</c:v>
                </c:pt>
                <c:pt idx="240">
                  <c:v>1500</c:v>
                </c:pt>
                <c:pt idx="241">
                  <c:v>1500</c:v>
                </c:pt>
                <c:pt idx="242">
                  <c:v>1500</c:v>
                </c:pt>
                <c:pt idx="243">
                  <c:v>1500</c:v>
                </c:pt>
                <c:pt idx="244">
                  <c:v>1500</c:v>
                </c:pt>
                <c:pt idx="245">
                  <c:v>1500</c:v>
                </c:pt>
                <c:pt idx="246">
                  <c:v>1500</c:v>
                </c:pt>
                <c:pt idx="247">
                  <c:v>1500</c:v>
                </c:pt>
                <c:pt idx="248">
                  <c:v>1000</c:v>
                </c:pt>
                <c:pt idx="249">
                  <c:v>1000</c:v>
                </c:pt>
                <c:pt idx="250">
                  <c:v>1500</c:v>
                </c:pt>
                <c:pt idx="251">
                  <c:v>1000</c:v>
                </c:pt>
                <c:pt idx="252">
                  <c:v>1000</c:v>
                </c:pt>
                <c:pt idx="253">
                  <c:v>1000</c:v>
                </c:pt>
                <c:pt idx="254">
                  <c:v>1000</c:v>
                </c:pt>
                <c:pt idx="255">
                  <c:v>1000</c:v>
                </c:pt>
                <c:pt idx="256">
                  <c:v>1000</c:v>
                </c:pt>
                <c:pt idx="257">
                  <c:v>1000</c:v>
                </c:pt>
                <c:pt idx="258">
                  <c:v>1000</c:v>
                </c:pt>
                <c:pt idx="259">
                  <c:v>1000</c:v>
                </c:pt>
                <c:pt idx="260">
                  <c:v>1000</c:v>
                </c:pt>
                <c:pt idx="261">
                  <c:v>1000</c:v>
                </c:pt>
                <c:pt idx="262">
                  <c:v>1000</c:v>
                </c:pt>
                <c:pt idx="263">
                  <c:v>1000</c:v>
                </c:pt>
                <c:pt idx="264">
                  <c:v>1000</c:v>
                </c:pt>
                <c:pt idx="265">
                  <c:v>1000</c:v>
                </c:pt>
                <c:pt idx="266">
                  <c:v>1000</c:v>
                </c:pt>
                <c:pt idx="267">
                  <c:v>1000</c:v>
                </c:pt>
                <c:pt idx="268">
                  <c:v>1000</c:v>
                </c:pt>
                <c:pt idx="269">
                  <c:v>1000</c:v>
                </c:pt>
                <c:pt idx="270">
                  <c:v>1000</c:v>
                </c:pt>
                <c:pt idx="271">
                  <c:v>1000</c:v>
                </c:pt>
                <c:pt idx="272">
                  <c:v>1000</c:v>
                </c:pt>
                <c:pt idx="273">
                  <c:v>1000</c:v>
                </c:pt>
                <c:pt idx="274">
                  <c:v>1000</c:v>
                </c:pt>
                <c:pt idx="275">
                  <c:v>1000</c:v>
                </c:pt>
                <c:pt idx="276">
                  <c:v>1000</c:v>
                </c:pt>
                <c:pt idx="277">
                  <c:v>1000</c:v>
                </c:pt>
                <c:pt idx="278">
                  <c:v>1000</c:v>
                </c:pt>
                <c:pt idx="279">
                  <c:v>1000</c:v>
                </c:pt>
                <c:pt idx="280">
                  <c:v>1000</c:v>
                </c:pt>
                <c:pt idx="281">
                  <c:v>1000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[antutu_full_little_excel.xlsx]Sheet1!$C$1</c:f>
              <c:strCache>
                <c:ptCount val="1"/>
                <c:pt idx="0">
                  <c:v>CPU2_FREQ</c:v>
                </c:pt>
              </c:strCache>
            </c:strRef>
          </c:tx>
          <c:marker>
            <c:symbol val="none"/>
          </c:marker>
          <c:val>
            <c:numRef>
              <c:f>[antutu_full_little_excel.xlsx]Sheet1!$C$2:$C$283</c:f>
              <c:numCache>
                <c:formatCode>General</c:formatCode>
                <c:ptCount val="282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1500</c:v>
                </c:pt>
                <c:pt idx="6">
                  <c:v>1500</c:v>
                </c:pt>
                <c:pt idx="7">
                  <c:v>1500</c:v>
                </c:pt>
                <c:pt idx="8">
                  <c:v>1500</c:v>
                </c:pt>
                <c:pt idx="9">
                  <c:v>1500</c:v>
                </c:pt>
                <c:pt idx="10">
                  <c:v>1000</c:v>
                </c:pt>
                <c:pt idx="11">
                  <c:v>1500</c:v>
                </c:pt>
                <c:pt idx="12">
                  <c:v>1500</c:v>
                </c:pt>
                <c:pt idx="13">
                  <c:v>1500</c:v>
                </c:pt>
                <c:pt idx="14">
                  <c:v>1500</c:v>
                </c:pt>
                <c:pt idx="15">
                  <c:v>1500</c:v>
                </c:pt>
                <c:pt idx="16">
                  <c:v>1500</c:v>
                </c:pt>
                <c:pt idx="17">
                  <c:v>1000</c:v>
                </c:pt>
                <c:pt idx="18">
                  <c:v>1500</c:v>
                </c:pt>
                <c:pt idx="19">
                  <c:v>1500</c:v>
                </c:pt>
                <c:pt idx="20">
                  <c:v>1500</c:v>
                </c:pt>
                <c:pt idx="21">
                  <c:v>1500</c:v>
                </c:pt>
                <c:pt idx="22">
                  <c:v>1500</c:v>
                </c:pt>
                <c:pt idx="23">
                  <c:v>1500</c:v>
                </c:pt>
                <c:pt idx="24">
                  <c:v>1500</c:v>
                </c:pt>
                <c:pt idx="25">
                  <c:v>1500</c:v>
                </c:pt>
                <c:pt idx="26">
                  <c:v>1500</c:v>
                </c:pt>
                <c:pt idx="27">
                  <c:v>1500</c:v>
                </c:pt>
                <c:pt idx="28">
                  <c:v>1500</c:v>
                </c:pt>
                <c:pt idx="29">
                  <c:v>1500</c:v>
                </c:pt>
                <c:pt idx="30">
                  <c:v>1500</c:v>
                </c:pt>
                <c:pt idx="31">
                  <c:v>1500</c:v>
                </c:pt>
                <c:pt idx="32">
                  <c:v>1500</c:v>
                </c:pt>
                <c:pt idx="33">
                  <c:v>1500</c:v>
                </c:pt>
                <c:pt idx="34">
                  <c:v>1500</c:v>
                </c:pt>
                <c:pt idx="35">
                  <c:v>1500</c:v>
                </c:pt>
                <c:pt idx="36">
                  <c:v>1500</c:v>
                </c:pt>
                <c:pt idx="37">
                  <c:v>1500</c:v>
                </c:pt>
                <c:pt idx="38">
                  <c:v>1500</c:v>
                </c:pt>
                <c:pt idx="39">
                  <c:v>1500</c:v>
                </c:pt>
                <c:pt idx="40">
                  <c:v>1500</c:v>
                </c:pt>
                <c:pt idx="41">
                  <c:v>1500</c:v>
                </c:pt>
                <c:pt idx="42">
                  <c:v>1500</c:v>
                </c:pt>
                <c:pt idx="43">
                  <c:v>1500</c:v>
                </c:pt>
                <c:pt idx="44">
                  <c:v>1500</c:v>
                </c:pt>
                <c:pt idx="45">
                  <c:v>1500</c:v>
                </c:pt>
                <c:pt idx="46">
                  <c:v>1500</c:v>
                </c:pt>
                <c:pt idx="47">
                  <c:v>1500</c:v>
                </c:pt>
                <c:pt idx="48">
                  <c:v>1500</c:v>
                </c:pt>
                <c:pt idx="49">
                  <c:v>1500</c:v>
                </c:pt>
                <c:pt idx="50">
                  <c:v>1500</c:v>
                </c:pt>
                <c:pt idx="51">
                  <c:v>1500</c:v>
                </c:pt>
                <c:pt idx="52">
                  <c:v>1500</c:v>
                </c:pt>
                <c:pt idx="53">
                  <c:v>1500</c:v>
                </c:pt>
                <c:pt idx="54">
                  <c:v>1500</c:v>
                </c:pt>
                <c:pt idx="55">
                  <c:v>1500</c:v>
                </c:pt>
                <c:pt idx="56">
                  <c:v>1500</c:v>
                </c:pt>
                <c:pt idx="57">
                  <c:v>1500</c:v>
                </c:pt>
                <c:pt idx="58">
                  <c:v>1500</c:v>
                </c:pt>
                <c:pt idx="59">
                  <c:v>1500</c:v>
                </c:pt>
                <c:pt idx="60">
                  <c:v>1500</c:v>
                </c:pt>
                <c:pt idx="61">
                  <c:v>1500</c:v>
                </c:pt>
                <c:pt idx="62">
                  <c:v>1500</c:v>
                </c:pt>
                <c:pt idx="63">
                  <c:v>1500</c:v>
                </c:pt>
                <c:pt idx="64">
                  <c:v>1500</c:v>
                </c:pt>
                <c:pt idx="65">
                  <c:v>1500</c:v>
                </c:pt>
                <c:pt idx="66">
                  <c:v>1500</c:v>
                </c:pt>
                <c:pt idx="67">
                  <c:v>1500</c:v>
                </c:pt>
                <c:pt idx="68">
                  <c:v>1500</c:v>
                </c:pt>
                <c:pt idx="69">
                  <c:v>1500</c:v>
                </c:pt>
                <c:pt idx="70">
                  <c:v>1500</c:v>
                </c:pt>
                <c:pt idx="71">
                  <c:v>1500</c:v>
                </c:pt>
                <c:pt idx="72">
                  <c:v>1500</c:v>
                </c:pt>
                <c:pt idx="73">
                  <c:v>1500</c:v>
                </c:pt>
                <c:pt idx="74">
                  <c:v>1500</c:v>
                </c:pt>
                <c:pt idx="75">
                  <c:v>1500</c:v>
                </c:pt>
                <c:pt idx="76">
                  <c:v>1500</c:v>
                </c:pt>
                <c:pt idx="77">
                  <c:v>1500</c:v>
                </c:pt>
                <c:pt idx="78">
                  <c:v>1500</c:v>
                </c:pt>
                <c:pt idx="79">
                  <c:v>1500</c:v>
                </c:pt>
                <c:pt idx="80">
                  <c:v>1500</c:v>
                </c:pt>
                <c:pt idx="81">
                  <c:v>1500</c:v>
                </c:pt>
                <c:pt idx="82">
                  <c:v>1500</c:v>
                </c:pt>
                <c:pt idx="83">
                  <c:v>1500</c:v>
                </c:pt>
                <c:pt idx="84">
                  <c:v>1500</c:v>
                </c:pt>
                <c:pt idx="85">
                  <c:v>1500</c:v>
                </c:pt>
                <c:pt idx="86">
                  <c:v>1500</c:v>
                </c:pt>
                <c:pt idx="87">
                  <c:v>1500</c:v>
                </c:pt>
                <c:pt idx="88">
                  <c:v>1500</c:v>
                </c:pt>
                <c:pt idx="89">
                  <c:v>1500</c:v>
                </c:pt>
                <c:pt idx="90">
                  <c:v>1500</c:v>
                </c:pt>
                <c:pt idx="91">
                  <c:v>1500</c:v>
                </c:pt>
                <c:pt idx="92">
                  <c:v>1500</c:v>
                </c:pt>
                <c:pt idx="93">
                  <c:v>1500</c:v>
                </c:pt>
                <c:pt idx="94">
                  <c:v>1500</c:v>
                </c:pt>
                <c:pt idx="95">
                  <c:v>1500</c:v>
                </c:pt>
                <c:pt idx="96">
                  <c:v>1500</c:v>
                </c:pt>
                <c:pt idx="97">
                  <c:v>1500</c:v>
                </c:pt>
                <c:pt idx="98">
                  <c:v>1500</c:v>
                </c:pt>
                <c:pt idx="99">
                  <c:v>1500</c:v>
                </c:pt>
                <c:pt idx="100">
                  <c:v>1500</c:v>
                </c:pt>
                <c:pt idx="101">
                  <c:v>1500</c:v>
                </c:pt>
                <c:pt idx="102">
                  <c:v>1000</c:v>
                </c:pt>
                <c:pt idx="103">
                  <c:v>1500</c:v>
                </c:pt>
                <c:pt idx="104">
                  <c:v>1500</c:v>
                </c:pt>
                <c:pt idx="105">
                  <c:v>1500</c:v>
                </c:pt>
                <c:pt idx="106">
                  <c:v>1500</c:v>
                </c:pt>
                <c:pt idx="107">
                  <c:v>1500</c:v>
                </c:pt>
                <c:pt idx="108">
                  <c:v>1000</c:v>
                </c:pt>
                <c:pt idx="109">
                  <c:v>1500</c:v>
                </c:pt>
                <c:pt idx="110">
                  <c:v>1500</c:v>
                </c:pt>
                <c:pt idx="111">
                  <c:v>1500</c:v>
                </c:pt>
                <c:pt idx="112">
                  <c:v>1500</c:v>
                </c:pt>
                <c:pt idx="113">
                  <c:v>1500</c:v>
                </c:pt>
                <c:pt idx="114">
                  <c:v>1500</c:v>
                </c:pt>
                <c:pt idx="115">
                  <c:v>1500</c:v>
                </c:pt>
                <c:pt idx="116">
                  <c:v>1500</c:v>
                </c:pt>
                <c:pt idx="117">
                  <c:v>1500</c:v>
                </c:pt>
                <c:pt idx="118">
                  <c:v>1500</c:v>
                </c:pt>
                <c:pt idx="119">
                  <c:v>1500</c:v>
                </c:pt>
                <c:pt idx="120">
                  <c:v>1500</c:v>
                </c:pt>
                <c:pt idx="121">
                  <c:v>1500</c:v>
                </c:pt>
                <c:pt idx="122">
                  <c:v>1500</c:v>
                </c:pt>
                <c:pt idx="123">
                  <c:v>1500</c:v>
                </c:pt>
                <c:pt idx="124">
                  <c:v>1500</c:v>
                </c:pt>
                <c:pt idx="125">
                  <c:v>1500</c:v>
                </c:pt>
                <c:pt idx="126">
                  <c:v>1500</c:v>
                </c:pt>
                <c:pt idx="127">
                  <c:v>1500</c:v>
                </c:pt>
                <c:pt idx="128">
                  <c:v>1500</c:v>
                </c:pt>
                <c:pt idx="129">
                  <c:v>1500</c:v>
                </c:pt>
                <c:pt idx="130">
                  <c:v>1500</c:v>
                </c:pt>
                <c:pt idx="131">
                  <c:v>1500</c:v>
                </c:pt>
                <c:pt idx="132">
                  <c:v>1500</c:v>
                </c:pt>
                <c:pt idx="133">
                  <c:v>1500</c:v>
                </c:pt>
                <c:pt idx="134">
                  <c:v>1500</c:v>
                </c:pt>
                <c:pt idx="135">
                  <c:v>1500</c:v>
                </c:pt>
                <c:pt idx="136">
                  <c:v>1500</c:v>
                </c:pt>
                <c:pt idx="137">
                  <c:v>1500</c:v>
                </c:pt>
                <c:pt idx="138">
                  <c:v>1500</c:v>
                </c:pt>
                <c:pt idx="139">
                  <c:v>1500</c:v>
                </c:pt>
                <c:pt idx="140">
                  <c:v>1500</c:v>
                </c:pt>
                <c:pt idx="141">
                  <c:v>1500</c:v>
                </c:pt>
                <c:pt idx="142">
                  <c:v>1500</c:v>
                </c:pt>
                <c:pt idx="143">
                  <c:v>1500</c:v>
                </c:pt>
                <c:pt idx="144">
                  <c:v>1500</c:v>
                </c:pt>
                <c:pt idx="145">
                  <c:v>1000</c:v>
                </c:pt>
                <c:pt idx="146">
                  <c:v>1000</c:v>
                </c:pt>
                <c:pt idx="147">
                  <c:v>1000</c:v>
                </c:pt>
                <c:pt idx="148">
                  <c:v>1500</c:v>
                </c:pt>
                <c:pt idx="149">
                  <c:v>1500</c:v>
                </c:pt>
                <c:pt idx="150">
                  <c:v>1500</c:v>
                </c:pt>
                <c:pt idx="151">
                  <c:v>1000</c:v>
                </c:pt>
                <c:pt idx="152">
                  <c:v>1000</c:v>
                </c:pt>
                <c:pt idx="153">
                  <c:v>1000</c:v>
                </c:pt>
                <c:pt idx="154">
                  <c:v>1000</c:v>
                </c:pt>
                <c:pt idx="155">
                  <c:v>1000</c:v>
                </c:pt>
                <c:pt idx="156">
                  <c:v>1000</c:v>
                </c:pt>
                <c:pt idx="157">
                  <c:v>1000</c:v>
                </c:pt>
                <c:pt idx="158">
                  <c:v>1000</c:v>
                </c:pt>
                <c:pt idx="159">
                  <c:v>1000</c:v>
                </c:pt>
                <c:pt idx="160">
                  <c:v>1000</c:v>
                </c:pt>
                <c:pt idx="161">
                  <c:v>1500</c:v>
                </c:pt>
                <c:pt idx="162">
                  <c:v>1500</c:v>
                </c:pt>
                <c:pt idx="163">
                  <c:v>1500</c:v>
                </c:pt>
                <c:pt idx="164">
                  <c:v>1000</c:v>
                </c:pt>
                <c:pt idx="165">
                  <c:v>1000</c:v>
                </c:pt>
                <c:pt idx="166">
                  <c:v>1000</c:v>
                </c:pt>
                <c:pt idx="167">
                  <c:v>1000</c:v>
                </c:pt>
                <c:pt idx="168">
                  <c:v>1500</c:v>
                </c:pt>
                <c:pt idx="169">
                  <c:v>1000</c:v>
                </c:pt>
                <c:pt idx="170">
                  <c:v>1000</c:v>
                </c:pt>
                <c:pt idx="171">
                  <c:v>1000</c:v>
                </c:pt>
                <c:pt idx="172">
                  <c:v>1000</c:v>
                </c:pt>
                <c:pt idx="173">
                  <c:v>1000</c:v>
                </c:pt>
                <c:pt idx="174">
                  <c:v>1000</c:v>
                </c:pt>
                <c:pt idx="175">
                  <c:v>1000</c:v>
                </c:pt>
                <c:pt idx="176">
                  <c:v>1000</c:v>
                </c:pt>
                <c:pt idx="177">
                  <c:v>1000</c:v>
                </c:pt>
                <c:pt idx="178">
                  <c:v>1000</c:v>
                </c:pt>
                <c:pt idx="179">
                  <c:v>1000</c:v>
                </c:pt>
                <c:pt idx="180">
                  <c:v>1000</c:v>
                </c:pt>
                <c:pt idx="181">
                  <c:v>1000</c:v>
                </c:pt>
                <c:pt idx="182">
                  <c:v>1000</c:v>
                </c:pt>
                <c:pt idx="183">
                  <c:v>1000</c:v>
                </c:pt>
                <c:pt idx="184">
                  <c:v>1000</c:v>
                </c:pt>
                <c:pt idx="185">
                  <c:v>1000</c:v>
                </c:pt>
                <c:pt idx="186">
                  <c:v>1000</c:v>
                </c:pt>
                <c:pt idx="187">
                  <c:v>1000</c:v>
                </c:pt>
                <c:pt idx="188">
                  <c:v>1000</c:v>
                </c:pt>
                <c:pt idx="189">
                  <c:v>1000</c:v>
                </c:pt>
                <c:pt idx="190">
                  <c:v>1000</c:v>
                </c:pt>
                <c:pt idx="191">
                  <c:v>1000</c:v>
                </c:pt>
                <c:pt idx="192">
                  <c:v>1000</c:v>
                </c:pt>
                <c:pt idx="193">
                  <c:v>1000</c:v>
                </c:pt>
                <c:pt idx="194">
                  <c:v>1000</c:v>
                </c:pt>
                <c:pt idx="195">
                  <c:v>1000</c:v>
                </c:pt>
                <c:pt idx="196">
                  <c:v>1000</c:v>
                </c:pt>
                <c:pt idx="197">
                  <c:v>1000</c:v>
                </c:pt>
                <c:pt idx="198">
                  <c:v>1000</c:v>
                </c:pt>
                <c:pt idx="199">
                  <c:v>1500</c:v>
                </c:pt>
                <c:pt idx="200">
                  <c:v>1500</c:v>
                </c:pt>
                <c:pt idx="201">
                  <c:v>1500</c:v>
                </c:pt>
                <c:pt idx="202">
                  <c:v>1000</c:v>
                </c:pt>
                <c:pt idx="203">
                  <c:v>1000</c:v>
                </c:pt>
                <c:pt idx="204">
                  <c:v>1000</c:v>
                </c:pt>
                <c:pt idx="205">
                  <c:v>1100</c:v>
                </c:pt>
                <c:pt idx="206">
                  <c:v>1500</c:v>
                </c:pt>
                <c:pt idx="207">
                  <c:v>1500</c:v>
                </c:pt>
                <c:pt idx="208">
                  <c:v>1500</c:v>
                </c:pt>
                <c:pt idx="209">
                  <c:v>1500</c:v>
                </c:pt>
                <c:pt idx="210">
                  <c:v>1500</c:v>
                </c:pt>
                <c:pt idx="211">
                  <c:v>1500</c:v>
                </c:pt>
                <c:pt idx="212">
                  <c:v>1500</c:v>
                </c:pt>
                <c:pt idx="213">
                  <c:v>1500</c:v>
                </c:pt>
                <c:pt idx="214">
                  <c:v>1000</c:v>
                </c:pt>
                <c:pt idx="215">
                  <c:v>1000</c:v>
                </c:pt>
                <c:pt idx="216">
                  <c:v>1000</c:v>
                </c:pt>
                <c:pt idx="217">
                  <c:v>1000</c:v>
                </c:pt>
                <c:pt idx="218">
                  <c:v>1000</c:v>
                </c:pt>
                <c:pt idx="219">
                  <c:v>1000</c:v>
                </c:pt>
                <c:pt idx="220">
                  <c:v>1000</c:v>
                </c:pt>
                <c:pt idx="221">
                  <c:v>1100</c:v>
                </c:pt>
                <c:pt idx="222">
                  <c:v>1500</c:v>
                </c:pt>
                <c:pt idx="223">
                  <c:v>1500</c:v>
                </c:pt>
                <c:pt idx="224">
                  <c:v>1500</c:v>
                </c:pt>
                <c:pt idx="225">
                  <c:v>1500</c:v>
                </c:pt>
                <c:pt idx="226">
                  <c:v>1500</c:v>
                </c:pt>
                <c:pt idx="227">
                  <c:v>1500</c:v>
                </c:pt>
                <c:pt idx="228">
                  <c:v>1500</c:v>
                </c:pt>
                <c:pt idx="229">
                  <c:v>1500</c:v>
                </c:pt>
                <c:pt idx="230">
                  <c:v>1500</c:v>
                </c:pt>
                <c:pt idx="231">
                  <c:v>1500</c:v>
                </c:pt>
                <c:pt idx="232">
                  <c:v>1500</c:v>
                </c:pt>
                <c:pt idx="233">
                  <c:v>1500</c:v>
                </c:pt>
                <c:pt idx="234">
                  <c:v>1500</c:v>
                </c:pt>
                <c:pt idx="235">
                  <c:v>1500</c:v>
                </c:pt>
                <c:pt idx="236">
                  <c:v>1500</c:v>
                </c:pt>
                <c:pt idx="237">
                  <c:v>1500</c:v>
                </c:pt>
                <c:pt idx="238">
                  <c:v>1500</c:v>
                </c:pt>
                <c:pt idx="239">
                  <c:v>1500</c:v>
                </c:pt>
                <c:pt idx="240">
                  <c:v>1500</c:v>
                </c:pt>
                <c:pt idx="241">
                  <c:v>1500</c:v>
                </c:pt>
                <c:pt idx="242">
                  <c:v>1500</c:v>
                </c:pt>
                <c:pt idx="243">
                  <c:v>1500</c:v>
                </c:pt>
                <c:pt idx="244">
                  <c:v>1500</c:v>
                </c:pt>
                <c:pt idx="245">
                  <c:v>1500</c:v>
                </c:pt>
                <c:pt idx="246">
                  <c:v>1500</c:v>
                </c:pt>
                <c:pt idx="247">
                  <c:v>1500</c:v>
                </c:pt>
                <c:pt idx="248">
                  <c:v>1000</c:v>
                </c:pt>
                <c:pt idx="249">
                  <c:v>1000</c:v>
                </c:pt>
                <c:pt idx="250">
                  <c:v>1500</c:v>
                </c:pt>
                <c:pt idx="251">
                  <c:v>1000</c:v>
                </c:pt>
                <c:pt idx="252">
                  <c:v>1000</c:v>
                </c:pt>
                <c:pt idx="253">
                  <c:v>1000</c:v>
                </c:pt>
                <c:pt idx="254">
                  <c:v>1000</c:v>
                </c:pt>
                <c:pt idx="255">
                  <c:v>1000</c:v>
                </c:pt>
                <c:pt idx="256">
                  <c:v>1000</c:v>
                </c:pt>
                <c:pt idx="257">
                  <c:v>1000</c:v>
                </c:pt>
                <c:pt idx="258">
                  <c:v>1000</c:v>
                </c:pt>
                <c:pt idx="259">
                  <c:v>1000</c:v>
                </c:pt>
                <c:pt idx="260">
                  <c:v>1000</c:v>
                </c:pt>
                <c:pt idx="261">
                  <c:v>1000</c:v>
                </c:pt>
                <c:pt idx="262">
                  <c:v>1000</c:v>
                </c:pt>
                <c:pt idx="263">
                  <c:v>1000</c:v>
                </c:pt>
                <c:pt idx="264">
                  <c:v>1000</c:v>
                </c:pt>
                <c:pt idx="265">
                  <c:v>1000</c:v>
                </c:pt>
                <c:pt idx="266">
                  <c:v>1000</c:v>
                </c:pt>
                <c:pt idx="267">
                  <c:v>1000</c:v>
                </c:pt>
                <c:pt idx="268">
                  <c:v>1000</c:v>
                </c:pt>
                <c:pt idx="269">
                  <c:v>1000</c:v>
                </c:pt>
                <c:pt idx="270">
                  <c:v>1000</c:v>
                </c:pt>
                <c:pt idx="271">
                  <c:v>1000</c:v>
                </c:pt>
                <c:pt idx="272">
                  <c:v>1000</c:v>
                </c:pt>
                <c:pt idx="273">
                  <c:v>1000</c:v>
                </c:pt>
                <c:pt idx="274">
                  <c:v>1000</c:v>
                </c:pt>
                <c:pt idx="275">
                  <c:v>1000</c:v>
                </c:pt>
                <c:pt idx="276">
                  <c:v>1000</c:v>
                </c:pt>
                <c:pt idx="277">
                  <c:v>1000</c:v>
                </c:pt>
                <c:pt idx="278">
                  <c:v>1000</c:v>
                </c:pt>
                <c:pt idx="279">
                  <c:v>1000</c:v>
                </c:pt>
                <c:pt idx="280">
                  <c:v>1000</c:v>
                </c:pt>
                <c:pt idx="281">
                  <c:v>1000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[antutu_full_little_excel.xlsx]Sheet1!$D$1</c:f>
              <c:strCache>
                <c:ptCount val="1"/>
                <c:pt idx="0">
                  <c:v>CPU3_FREQ</c:v>
                </c:pt>
              </c:strCache>
            </c:strRef>
          </c:tx>
          <c:marker>
            <c:symbol val="none"/>
          </c:marker>
          <c:val>
            <c:numRef>
              <c:f>[antutu_full_little_excel.xlsx]Sheet1!$D$2:$D$283</c:f>
              <c:numCache>
                <c:formatCode>General</c:formatCode>
                <c:ptCount val="282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1500</c:v>
                </c:pt>
                <c:pt idx="6">
                  <c:v>1500</c:v>
                </c:pt>
                <c:pt idx="7">
                  <c:v>1500</c:v>
                </c:pt>
                <c:pt idx="8">
                  <c:v>1500</c:v>
                </c:pt>
                <c:pt idx="9">
                  <c:v>1500</c:v>
                </c:pt>
                <c:pt idx="10">
                  <c:v>1000</c:v>
                </c:pt>
                <c:pt idx="11">
                  <c:v>1500</c:v>
                </c:pt>
                <c:pt idx="12">
                  <c:v>1500</c:v>
                </c:pt>
                <c:pt idx="13">
                  <c:v>1500</c:v>
                </c:pt>
                <c:pt idx="14">
                  <c:v>1500</c:v>
                </c:pt>
                <c:pt idx="15">
                  <c:v>1500</c:v>
                </c:pt>
                <c:pt idx="16">
                  <c:v>1500</c:v>
                </c:pt>
                <c:pt idx="17">
                  <c:v>1000</c:v>
                </c:pt>
                <c:pt idx="18">
                  <c:v>1500</c:v>
                </c:pt>
                <c:pt idx="19">
                  <c:v>1500</c:v>
                </c:pt>
                <c:pt idx="20">
                  <c:v>1500</c:v>
                </c:pt>
                <c:pt idx="21">
                  <c:v>1500</c:v>
                </c:pt>
                <c:pt idx="22">
                  <c:v>1500</c:v>
                </c:pt>
                <c:pt idx="23">
                  <c:v>1500</c:v>
                </c:pt>
                <c:pt idx="24">
                  <c:v>1500</c:v>
                </c:pt>
                <c:pt idx="25">
                  <c:v>1500</c:v>
                </c:pt>
                <c:pt idx="26">
                  <c:v>1500</c:v>
                </c:pt>
                <c:pt idx="27">
                  <c:v>1500</c:v>
                </c:pt>
                <c:pt idx="28">
                  <c:v>1500</c:v>
                </c:pt>
                <c:pt idx="29">
                  <c:v>1500</c:v>
                </c:pt>
                <c:pt idx="30">
                  <c:v>1500</c:v>
                </c:pt>
                <c:pt idx="31">
                  <c:v>1500</c:v>
                </c:pt>
                <c:pt idx="32">
                  <c:v>1500</c:v>
                </c:pt>
                <c:pt idx="33">
                  <c:v>1500</c:v>
                </c:pt>
                <c:pt idx="34">
                  <c:v>1500</c:v>
                </c:pt>
                <c:pt idx="35">
                  <c:v>1500</c:v>
                </c:pt>
                <c:pt idx="36">
                  <c:v>1500</c:v>
                </c:pt>
                <c:pt idx="37">
                  <c:v>1500</c:v>
                </c:pt>
                <c:pt idx="38">
                  <c:v>1500</c:v>
                </c:pt>
                <c:pt idx="39">
                  <c:v>1500</c:v>
                </c:pt>
                <c:pt idx="40">
                  <c:v>1500</c:v>
                </c:pt>
                <c:pt idx="41">
                  <c:v>1500</c:v>
                </c:pt>
                <c:pt idx="42">
                  <c:v>1500</c:v>
                </c:pt>
                <c:pt idx="43">
                  <c:v>1500</c:v>
                </c:pt>
                <c:pt idx="44">
                  <c:v>1500</c:v>
                </c:pt>
                <c:pt idx="45">
                  <c:v>1500</c:v>
                </c:pt>
                <c:pt idx="46">
                  <c:v>1500</c:v>
                </c:pt>
                <c:pt idx="47">
                  <c:v>1500</c:v>
                </c:pt>
                <c:pt idx="48">
                  <c:v>1500</c:v>
                </c:pt>
                <c:pt idx="49">
                  <c:v>1500</c:v>
                </c:pt>
                <c:pt idx="50">
                  <c:v>1500</c:v>
                </c:pt>
                <c:pt idx="51">
                  <c:v>1500</c:v>
                </c:pt>
                <c:pt idx="52">
                  <c:v>1500</c:v>
                </c:pt>
                <c:pt idx="53">
                  <c:v>1500</c:v>
                </c:pt>
                <c:pt idx="54">
                  <c:v>1500</c:v>
                </c:pt>
                <c:pt idx="55">
                  <c:v>1500</c:v>
                </c:pt>
                <c:pt idx="56">
                  <c:v>1500</c:v>
                </c:pt>
                <c:pt idx="57">
                  <c:v>1500</c:v>
                </c:pt>
                <c:pt idx="58">
                  <c:v>1500</c:v>
                </c:pt>
                <c:pt idx="59">
                  <c:v>1500</c:v>
                </c:pt>
                <c:pt idx="60">
                  <c:v>1500</c:v>
                </c:pt>
                <c:pt idx="61">
                  <c:v>1500</c:v>
                </c:pt>
                <c:pt idx="62">
                  <c:v>1500</c:v>
                </c:pt>
                <c:pt idx="63">
                  <c:v>1500</c:v>
                </c:pt>
                <c:pt idx="64">
                  <c:v>1500</c:v>
                </c:pt>
                <c:pt idx="65">
                  <c:v>1500</c:v>
                </c:pt>
                <c:pt idx="66">
                  <c:v>1500</c:v>
                </c:pt>
                <c:pt idx="67">
                  <c:v>1500</c:v>
                </c:pt>
                <c:pt idx="68">
                  <c:v>1500</c:v>
                </c:pt>
                <c:pt idx="69">
                  <c:v>1500</c:v>
                </c:pt>
                <c:pt idx="70">
                  <c:v>1500</c:v>
                </c:pt>
                <c:pt idx="71">
                  <c:v>1500</c:v>
                </c:pt>
                <c:pt idx="72">
                  <c:v>1500</c:v>
                </c:pt>
                <c:pt idx="73">
                  <c:v>1500</c:v>
                </c:pt>
                <c:pt idx="74">
                  <c:v>1500</c:v>
                </c:pt>
                <c:pt idx="75">
                  <c:v>1500</c:v>
                </c:pt>
                <c:pt idx="76">
                  <c:v>1500</c:v>
                </c:pt>
                <c:pt idx="77">
                  <c:v>1500</c:v>
                </c:pt>
                <c:pt idx="78">
                  <c:v>1500</c:v>
                </c:pt>
                <c:pt idx="79">
                  <c:v>1500</c:v>
                </c:pt>
                <c:pt idx="80">
                  <c:v>1500</c:v>
                </c:pt>
                <c:pt idx="81">
                  <c:v>1500</c:v>
                </c:pt>
                <c:pt idx="82">
                  <c:v>1500</c:v>
                </c:pt>
                <c:pt idx="83">
                  <c:v>1500</c:v>
                </c:pt>
                <c:pt idx="84">
                  <c:v>1500</c:v>
                </c:pt>
                <c:pt idx="85">
                  <c:v>1500</c:v>
                </c:pt>
                <c:pt idx="86">
                  <c:v>1500</c:v>
                </c:pt>
                <c:pt idx="87">
                  <c:v>1500</c:v>
                </c:pt>
                <c:pt idx="88">
                  <c:v>1500</c:v>
                </c:pt>
                <c:pt idx="89">
                  <c:v>1500</c:v>
                </c:pt>
                <c:pt idx="90">
                  <c:v>1500</c:v>
                </c:pt>
                <c:pt idx="91">
                  <c:v>1500</c:v>
                </c:pt>
                <c:pt idx="92">
                  <c:v>1500</c:v>
                </c:pt>
                <c:pt idx="93">
                  <c:v>1500</c:v>
                </c:pt>
                <c:pt idx="94">
                  <c:v>1500</c:v>
                </c:pt>
                <c:pt idx="95">
                  <c:v>1500</c:v>
                </c:pt>
                <c:pt idx="96">
                  <c:v>1500</c:v>
                </c:pt>
                <c:pt idx="97">
                  <c:v>1500</c:v>
                </c:pt>
                <c:pt idx="98">
                  <c:v>1500</c:v>
                </c:pt>
                <c:pt idx="99">
                  <c:v>1500</c:v>
                </c:pt>
                <c:pt idx="100">
                  <c:v>1500</c:v>
                </c:pt>
                <c:pt idx="101">
                  <c:v>1500</c:v>
                </c:pt>
                <c:pt idx="102">
                  <c:v>1000</c:v>
                </c:pt>
                <c:pt idx="103">
                  <c:v>1500</c:v>
                </c:pt>
                <c:pt idx="104">
                  <c:v>1500</c:v>
                </c:pt>
                <c:pt idx="105">
                  <c:v>1500</c:v>
                </c:pt>
                <c:pt idx="106">
                  <c:v>1500</c:v>
                </c:pt>
                <c:pt idx="107">
                  <c:v>1500</c:v>
                </c:pt>
                <c:pt idx="108">
                  <c:v>1000</c:v>
                </c:pt>
                <c:pt idx="109">
                  <c:v>1500</c:v>
                </c:pt>
                <c:pt idx="110">
                  <c:v>1500</c:v>
                </c:pt>
                <c:pt idx="111">
                  <c:v>1500</c:v>
                </c:pt>
                <c:pt idx="112">
                  <c:v>1500</c:v>
                </c:pt>
                <c:pt idx="113">
                  <c:v>1500</c:v>
                </c:pt>
                <c:pt idx="114">
                  <c:v>1500</c:v>
                </c:pt>
                <c:pt idx="115">
                  <c:v>1500</c:v>
                </c:pt>
                <c:pt idx="116">
                  <c:v>1500</c:v>
                </c:pt>
                <c:pt idx="117">
                  <c:v>1500</c:v>
                </c:pt>
                <c:pt idx="118">
                  <c:v>1500</c:v>
                </c:pt>
                <c:pt idx="119">
                  <c:v>1500</c:v>
                </c:pt>
                <c:pt idx="120">
                  <c:v>1500</c:v>
                </c:pt>
                <c:pt idx="121">
                  <c:v>1500</c:v>
                </c:pt>
                <c:pt idx="122">
                  <c:v>1500</c:v>
                </c:pt>
                <c:pt idx="123">
                  <c:v>1500</c:v>
                </c:pt>
                <c:pt idx="124">
                  <c:v>1500</c:v>
                </c:pt>
                <c:pt idx="125">
                  <c:v>1500</c:v>
                </c:pt>
                <c:pt idx="126">
                  <c:v>1500</c:v>
                </c:pt>
                <c:pt idx="127">
                  <c:v>1500</c:v>
                </c:pt>
                <c:pt idx="128">
                  <c:v>1500</c:v>
                </c:pt>
                <c:pt idx="129">
                  <c:v>1500</c:v>
                </c:pt>
                <c:pt idx="130">
                  <c:v>1500</c:v>
                </c:pt>
                <c:pt idx="131">
                  <c:v>1500</c:v>
                </c:pt>
                <c:pt idx="132">
                  <c:v>1500</c:v>
                </c:pt>
                <c:pt idx="133">
                  <c:v>1500</c:v>
                </c:pt>
                <c:pt idx="134">
                  <c:v>1500</c:v>
                </c:pt>
                <c:pt idx="135">
                  <c:v>1500</c:v>
                </c:pt>
                <c:pt idx="136">
                  <c:v>1500</c:v>
                </c:pt>
                <c:pt idx="137">
                  <c:v>1500</c:v>
                </c:pt>
                <c:pt idx="138">
                  <c:v>1500</c:v>
                </c:pt>
                <c:pt idx="139">
                  <c:v>1500</c:v>
                </c:pt>
                <c:pt idx="140">
                  <c:v>1500</c:v>
                </c:pt>
                <c:pt idx="141">
                  <c:v>1500</c:v>
                </c:pt>
                <c:pt idx="142">
                  <c:v>1500</c:v>
                </c:pt>
                <c:pt idx="143">
                  <c:v>1500</c:v>
                </c:pt>
                <c:pt idx="144">
                  <c:v>1500</c:v>
                </c:pt>
                <c:pt idx="145">
                  <c:v>1000</c:v>
                </c:pt>
                <c:pt idx="146">
                  <c:v>1000</c:v>
                </c:pt>
                <c:pt idx="147">
                  <c:v>1000</c:v>
                </c:pt>
                <c:pt idx="148">
                  <c:v>1500</c:v>
                </c:pt>
                <c:pt idx="149">
                  <c:v>1500</c:v>
                </c:pt>
                <c:pt idx="150">
                  <c:v>1500</c:v>
                </c:pt>
                <c:pt idx="151">
                  <c:v>1000</c:v>
                </c:pt>
                <c:pt idx="152">
                  <c:v>1000</c:v>
                </c:pt>
                <c:pt idx="153">
                  <c:v>1000</c:v>
                </c:pt>
                <c:pt idx="154">
                  <c:v>1000</c:v>
                </c:pt>
                <c:pt idx="155">
                  <c:v>1000</c:v>
                </c:pt>
                <c:pt idx="156">
                  <c:v>1000</c:v>
                </c:pt>
                <c:pt idx="157">
                  <c:v>1000</c:v>
                </c:pt>
                <c:pt idx="158">
                  <c:v>1000</c:v>
                </c:pt>
                <c:pt idx="159">
                  <c:v>1000</c:v>
                </c:pt>
                <c:pt idx="160">
                  <c:v>1000</c:v>
                </c:pt>
                <c:pt idx="161">
                  <c:v>1500</c:v>
                </c:pt>
                <c:pt idx="162">
                  <c:v>1500</c:v>
                </c:pt>
                <c:pt idx="163">
                  <c:v>1500</c:v>
                </c:pt>
                <c:pt idx="164">
                  <c:v>1000</c:v>
                </c:pt>
                <c:pt idx="165">
                  <c:v>1000</c:v>
                </c:pt>
                <c:pt idx="166">
                  <c:v>1000</c:v>
                </c:pt>
                <c:pt idx="167">
                  <c:v>1000</c:v>
                </c:pt>
                <c:pt idx="168">
                  <c:v>1500</c:v>
                </c:pt>
                <c:pt idx="169">
                  <c:v>1000</c:v>
                </c:pt>
                <c:pt idx="170">
                  <c:v>1000</c:v>
                </c:pt>
                <c:pt idx="171">
                  <c:v>1000</c:v>
                </c:pt>
                <c:pt idx="172">
                  <c:v>1000</c:v>
                </c:pt>
                <c:pt idx="173">
                  <c:v>1000</c:v>
                </c:pt>
                <c:pt idx="174">
                  <c:v>1000</c:v>
                </c:pt>
                <c:pt idx="175">
                  <c:v>1000</c:v>
                </c:pt>
                <c:pt idx="176">
                  <c:v>1000</c:v>
                </c:pt>
                <c:pt idx="177">
                  <c:v>1000</c:v>
                </c:pt>
                <c:pt idx="178">
                  <c:v>1000</c:v>
                </c:pt>
                <c:pt idx="179">
                  <c:v>1000</c:v>
                </c:pt>
                <c:pt idx="180">
                  <c:v>1000</c:v>
                </c:pt>
                <c:pt idx="181">
                  <c:v>1000</c:v>
                </c:pt>
                <c:pt idx="182">
                  <c:v>1000</c:v>
                </c:pt>
                <c:pt idx="183">
                  <c:v>1000</c:v>
                </c:pt>
                <c:pt idx="184">
                  <c:v>1000</c:v>
                </c:pt>
                <c:pt idx="185">
                  <c:v>1000</c:v>
                </c:pt>
                <c:pt idx="186">
                  <c:v>1000</c:v>
                </c:pt>
                <c:pt idx="187">
                  <c:v>1000</c:v>
                </c:pt>
                <c:pt idx="188">
                  <c:v>1000</c:v>
                </c:pt>
                <c:pt idx="189">
                  <c:v>1000</c:v>
                </c:pt>
                <c:pt idx="190">
                  <c:v>1000</c:v>
                </c:pt>
                <c:pt idx="191">
                  <c:v>1000</c:v>
                </c:pt>
                <c:pt idx="192">
                  <c:v>1000</c:v>
                </c:pt>
                <c:pt idx="193">
                  <c:v>1000</c:v>
                </c:pt>
                <c:pt idx="194">
                  <c:v>1000</c:v>
                </c:pt>
                <c:pt idx="195">
                  <c:v>1000</c:v>
                </c:pt>
                <c:pt idx="196">
                  <c:v>1000</c:v>
                </c:pt>
                <c:pt idx="197">
                  <c:v>1000</c:v>
                </c:pt>
                <c:pt idx="198">
                  <c:v>1000</c:v>
                </c:pt>
                <c:pt idx="199">
                  <c:v>1500</c:v>
                </c:pt>
                <c:pt idx="200">
                  <c:v>1500</c:v>
                </c:pt>
                <c:pt idx="201">
                  <c:v>1500</c:v>
                </c:pt>
                <c:pt idx="202">
                  <c:v>1000</c:v>
                </c:pt>
                <c:pt idx="203">
                  <c:v>1000</c:v>
                </c:pt>
                <c:pt idx="204">
                  <c:v>1000</c:v>
                </c:pt>
                <c:pt idx="205">
                  <c:v>1100</c:v>
                </c:pt>
                <c:pt idx="206">
                  <c:v>1500</c:v>
                </c:pt>
                <c:pt idx="207">
                  <c:v>1500</c:v>
                </c:pt>
                <c:pt idx="208">
                  <c:v>1500</c:v>
                </c:pt>
                <c:pt idx="209">
                  <c:v>1500</c:v>
                </c:pt>
                <c:pt idx="210">
                  <c:v>1500</c:v>
                </c:pt>
                <c:pt idx="211">
                  <c:v>1500</c:v>
                </c:pt>
                <c:pt idx="212">
                  <c:v>1500</c:v>
                </c:pt>
                <c:pt idx="213">
                  <c:v>1500</c:v>
                </c:pt>
                <c:pt idx="214">
                  <c:v>1000</c:v>
                </c:pt>
                <c:pt idx="215">
                  <c:v>1000</c:v>
                </c:pt>
                <c:pt idx="216">
                  <c:v>1000</c:v>
                </c:pt>
                <c:pt idx="217">
                  <c:v>1000</c:v>
                </c:pt>
                <c:pt idx="218">
                  <c:v>1000</c:v>
                </c:pt>
                <c:pt idx="219">
                  <c:v>1000</c:v>
                </c:pt>
                <c:pt idx="220">
                  <c:v>1000</c:v>
                </c:pt>
                <c:pt idx="221">
                  <c:v>1100</c:v>
                </c:pt>
                <c:pt idx="222">
                  <c:v>1500</c:v>
                </c:pt>
                <c:pt idx="223">
                  <c:v>1500</c:v>
                </c:pt>
                <c:pt idx="224">
                  <c:v>1500</c:v>
                </c:pt>
                <c:pt idx="225">
                  <c:v>1500</c:v>
                </c:pt>
                <c:pt idx="226">
                  <c:v>1500</c:v>
                </c:pt>
                <c:pt idx="227">
                  <c:v>1500</c:v>
                </c:pt>
                <c:pt idx="228">
                  <c:v>1500</c:v>
                </c:pt>
                <c:pt idx="229">
                  <c:v>1500</c:v>
                </c:pt>
                <c:pt idx="230">
                  <c:v>1500</c:v>
                </c:pt>
                <c:pt idx="231">
                  <c:v>1500</c:v>
                </c:pt>
                <c:pt idx="232">
                  <c:v>1500</c:v>
                </c:pt>
                <c:pt idx="233">
                  <c:v>1500</c:v>
                </c:pt>
                <c:pt idx="234">
                  <c:v>1500</c:v>
                </c:pt>
                <c:pt idx="235">
                  <c:v>1500</c:v>
                </c:pt>
                <c:pt idx="236">
                  <c:v>1500</c:v>
                </c:pt>
                <c:pt idx="237">
                  <c:v>1500</c:v>
                </c:pt>
                <c:pt idx="238">
                  <c:v>1500</c:v>
                </c:pt>
                <c:pt idx="239">
                  <c:v>1500</c:v>
                </c:pt>
                <c:pt idx="240">
                  <c:v>1500</c:v>
                </c:pt>
                <c:pt idx="241">
                  <c:v>1500</c:v>
                </c:pt>
                <c:pt idx="242">
                  <c:v>1500</c:v>
                </c:pt>
                <c:pt idx="243">
                  <c:v>1500</c:v>
                </c:pt>
                <c:pt idx="244">
                  <c:v>1500</c:v>
                </c:pt>
                <c:pt idx="245">
                  <c:v>1500</c:v>
                </c:pt>
                <c:pt idx="246">
                  <c:v>1500</c:v>
                </c:pt>
                <c:pt idx="247">
                  <c:v>1500</c:v>
                </c:pt>
                <c:pt idx="248">
                  <c:v>1000</c:v>
                </c:pt>
                <c:pt idx="249">
                  <c:v>1000</c:v>
                </c:pt>
                <c:pt idx="250">
                  <c:v>1500</c:v>
                </c:pt>
                <c:pt idx="251">
                  <c:v>1000</c:v>
                </c:pt>
                <c:pt idx="252">
                  <c:v>1000</c:v>
                </c:pt>
                <c:pt idx="253">
                  <c:v>1000</c:v>
                </c:pt>
                <c:pt idx="254">
                  <c:v>1000</c:v>
                </c:pt>
                <c:pt idx="255">
                  <c:v>1000</c:v>
                </c:pt>
                <c:pt idx="256">
                  <c:v>1000</c:v>
                </c:pt>
                <c:pt idx="257">
                  <c:v>1000</c:v>
                </c:pt>
                <c:pt idx="258">
                  <c:v>1000</c:v>
                </c:pt>
                <c:pt idx="259">
                  <c:v>1000</c:v>
                </c:pt>
                <c:pt idx="260">
                  <c:v>1000</c:v>
                </c:pt>
                <c:pt idx="261">
                  <c:v>1000</c:v>
                </c:pt>
                <c:pt idx="262">
                  <c:v>1000</c:v>
                </c:pt>
                <c:pt idx="263">
                  <c:v>1000</c:v>
                </c:pt>
                <c:pt idx="264">
                  <c:v>1000</c:v>
                </c:pt>
                <c:pt idx="265">
                  <c:v>1000</c:v>
                </c:pt>
                <c:pt idx="266">
                  <c:v>1000</c:v>
                </c:pt>
                <c:pt idx="267">
                  <c:v>1000</c:v>
                </c:pt>
                <c:pt idx="268">
                  <c:v>1000</c:v>
                </c:pt>
                <c:pt idx="269">
                  <c:v>1000</c:v>
                </c:pt>
                <c:pt idx="270">
                  <c:v>1000</c:v>
                </c:pt>
                <c:pt idx="271">
                  <c:v>1000</c:v>
                </c:pt>
                <c:pt idx="272">
                  <c:v>1000</c:v>
                </c:pt>
                <c:pt idx="273">
                  <c:v>1000</c:v>
                </c:pt>
                <c:pt idx="274">
                  <c:v>1000</c:v>
                </c:pt>
                <c:pt idx="275">
                  <c:v>1000</c:v>
                </c:pt>
                <c:pt idx="276">
                  <c:v>1000</c:v>
                </c:pt>
                <c:pt idx="277">
                  <c:v>1000</c:v>
                </c:pt>
                <c:pt idx="278">
                  <c:v>1000</c:v>
                </c:pt>
                <c:pt idx="279">
                  <c:v>1000</c:v>
                </c:pt>
                <c:pt idx="280">
                  <c:v>1000</c:v>
                </c:pt>
                <c:pt idx="281">
                  <c:v>1000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[antutu_full_little_excel.xlsx]Sheet1!$E$1</c:f>
              <c:strCache>
                <c:ptCount val="1"/>
                <c:pt idx="0">
                  <c:v>CPU4_FREQ</c:v>
                </c:pt>
              </c:strCache>
            </c:strRef>
          </c:tx>
          <c:marker>
            <c:symbol val="none"/>
          </c:marker>
          <c:val>
            <c:numRef>
              <c:f>[antutu_full_little_excel.xlsx]Sheet1!$E$2:$E$283</c:f>
              <c:numCache>
                <c:formatCode>General</c:formatCode>
                <c:ptCount val="28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[antutu_full_little_excel.xlsx]Sheet1!$F$1</c:f>
              <c:strCache>
                <c:ptCount val="1"/>
                <c:pt idx="0">
                  <c:v>CPU5_FREQ</c:v>
                </c:pt>
              </c:strCache>
            </c:strRef>
          </c:tx>
          <c:marker>
            <c:symbol val="none"/>
          </c:marker>
          <c:val>
            <c:numRef>
              <c:f>[antutu_full_little_excel.xlsx]Sheet1!$F$2:$F$283</c:f>
              <c:numCache>
                <c:formatCode>General</c:formatCode>
                <c:ptCount val="28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[antutu_full_little_excel.xlsx]Sheet1!$G$1</c:f>
              <c:strCache>
                <c:ptCount val="1"/>
                <c:pt idx="0">
                  <c:v>CPU6_FREQ</c:v>
                </c:pt>
              </c:strCache>
            </c:strRef>
          </c:tx>
          <c:marker>
            <c:symbol val="none"/>
          </c:marker>
          <c:val>
            <c:numRef>
              <c:f>[antutu_full_little_excel.xlsx]Sheet1!$G$2:$G$283</c:f>
              <c:numCache>
                <c:formatCode>General</c:formatCode>
                <c:ptCount val="28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[antutu_full_little_excel.xlsx]Sheet1!$H$1</c:f>
              <c:strCache>
                <c:ptCount val="1"/>
                <c:pt idx="0">
                  <c:v>CPU7_FREQ</c:v>
                </c:pt>
              </c:strCache>
            </c:strRef>
          </c:tx>
          <c:marker>
            <c:symbol val="none"/>
          </c:marker>
          <c:val>
            <c:numRef>
              <c:f>[antutu_full_little_excel.xlsx]Sheet1!$H$2:$H$283</c:f>
              <c:numCache>
                <c:formatCode>General</c:formatCode>
                <c:ptCount val="28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141568"/>
        <c:axId val="62143488"/>
      </c:lineChart>
      <c:catAx>
        <c:axId val="621415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Time(s)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62143488"/>
        <c:crosses val="autoZero"/>
        <c:auto val="1"/>
        <c:lblAlgn val="ctr"/>
        <c:lblOffset val="100"/>
        <c:noMultiLvlLbl val="0"/>
      </c:catAx>
      <c:valAx>
        <c:axId val="621434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21415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[antutu_full_little_excel.xlsx]Sheet1!$H$1</c:f>
              <c:strCache>
                <c:ptCount val="1"/>
                <c:pt idx="0">
                  <c:v>CPU7_FREQ</c:v>
                </c:pt>
              </c:strCache>
            </c:strRef>
          </c:tx>
          <c:marker>
            <c:symbol val="none"/>
          </c:marker>
          <c:val>
            <c:numRef>
              <c:f>[antutu_full_little_excel.xlsx]Sheet1!$H$2:$H$283</c:f>
              <c:numCache>
                <c:formatCode>General</c:formatCode>
                <c:ptCount val="28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[antutu_full_little_excel.xlsx]Sheet1!$I$1</c:f>
              <c:strCache>
                <c:ptCount val="1"/>
                <c:pt idx="0">
                  <c:v>A15_W</c:v>
                </c:pt>
              </c:strCache>
            </c:strRef>
          </c:tx>
          <c:marker>
            <c:symbol val="none"/>
          </c:marker>
          <c:val>
            <c:numRef>
              <c:f>[antutu_full_little_excel.xlsx]Sheet1!$I$2:$I$283</c:f>
              <c:numCache>
                <c:formatCode>General</c:formatCode>
                <c:ptCount val="282"/>
                <c:pt idx="0">
                  <c:v>4.5585000000000001E-2</c:v>
                </c:pt>
                <c:pt idx="1">
                  <c:v>4.5539999999999997E-2</c:v>
                </c:pt>
                <c:pt idx="2">
                  <c:v>4.6552000000000003E-2</c:v>
                </c:pt>
                <c:pt idx="3">
                  <c:v>4.6552000000000003E-2</c:v>
                </c:pt>
                <c:pt idx="4">
                  <c:v>4.6552000000000003E-2</c:v>
                </c:pt>
                <c:pt idx="5">
                  <c:v>4.7564000000000002E-2</c:v>
                </c:pt>
                <c:pt idx="6">
                  <c:v>4.7564000000000002E-2</c:v>
                </c:pt>
                <c:pt idx="7">
                  <c:v>4.7564000000000002E-2</c:v>
                </c:pt>
                <c:pt idx="8">
                  <c:v>4.8576000000000001E-2</c:v>
                </c:pt>
                <c:pt idx="9">
                  <c:v>4.8576000000000001E-2</c:v>
                </c:pt>
                <c:pt idx="10">
                  <c:v>4.8576000000000001E-2</c:v>
                </c:pt>
                <c:pt idx="11">
                  <c:v>4.8576000000000001E-2</c:v>
                </c:pt>
                <c:pt idx="12">
                  <c:v>4.8576000000000001E-2</c:v>
                </c:pt>
                <c:pt idx="13">
                  <c:v>4.9588E-2</c:v>
                </c:pt>
                <c:pt idx="14">
                  <c:v>4.9588E-2</c:v>
                </c:pt>
                <c:pt idx="15">
                  <c:v>4.9588E-2</c:v>
                </c:pt>
                <c:pt idx="16">
                  <c:v>4.9588E-2</c:v>
                </c:pt>
                <c:pt idx="17">
                  <c:v>4.9588E-2</c:v>
                </c:pt>
                <c:pt idx="18">
                  <c:v>4.8576000000000001E-2</c:v>
                </c:pt>
                <c:pt idx="19">
                  <c:v>4.8576000000000001E-2</c:v>
                </c:pt>
                <c:pt idx="20">
                  <c:v>4.8576000000000001E-2</c:v>
                </c:pt>
                <c:pt idx="21">
                  <c:v>4.8576000000000001E-2</c:v>
                </c:pt>
                <c:pt idx="22">
                  <c:v>4.8576000000000001E-2</c:v>
                </c:pt>
                <c:pt idx="23">
                  <c:v>4.8576000000000001E-2</c:v>
                </c:pt>
                <c:pt idx="24">
                  <c:v>4.8576000000000001E-2</c:v>
                </c:pt>
                <c:pt idx="25">
                  <c:v>4.8576000000000001E-2</c:v>
                </c:pt>
                <c:pt idx="26">
                  <c:v>4.8576000000000001E-2</c:v>
                </c:pt>
                <c:pt idx="27">
                  <c:v>4.9588E-2</c:v>
                </c:pt>
                <c:pt idx="28">
                  <c:v>4.9588E-2</c:v>
                </c:pt>
                <c:pt idx="29">
                  <c:v>4.9588E-2</c:v>
                </c:pt>
                <c:pt idx="30">
                  <c:v>4.8576000000000001E-2</c:v>
                </c:pt>
                <c:pt idx="31">
                  <c:v>4.8576000000000001E-2</c:v>
                </c:pt>
                <c:pt idx="32">
                  <c:v>4.8576000000000001E-2</c:v>
                </c:pt>
                <c:pt idx="33">
                  <c:v>4.9588E-2</c:v>
                </c:pt>
                <c:pt idx="34">
                  <c:v>4.8576000000000001E-2</c:v>
                </c:pt>
                <c:pt idx="35">
                  <c:v>4.9588E-2</c:v>
                </c:pt>
                <c:pt idx="36">
                  <c:v>4.8576000000000001E-2</c:v>
                </c:pt>
                <c:pt idx="37">
                  <c:v>4.8576000000000001E-2</c:v>
                </c:pt>
                <c:pt idx="38">
                  <c:v>4.8576000000000001E-2</c:v>
                </c:pt>
                <c:pt idx="39">
                  <c:v>4.8576000000000001E-2</c:v>
                </c:pt>
                <c:pt idx="40">
                  <c:v>4.9588E-2</c:v>
                </c:pt>
                <c:pt idx="41">
                  <c:v>4.9588E-2</c:v>
                </c:pt>
                <c:pt idx="42">
                  <c:v>4.9588E-2</c:v>
                </c:pt>
                <c:pt idx="43">
                  <c:v>4.9588E-2</c:v>
                </c:pt>
                <c:pt idx="44">
                  <c:v>4.9588E-2</c:v>
                </c:pt>
                <c:pt idx="45">
                  <c:v>4.9588E-2</c:v>
                </c:pt>
                <c:pt idx="46">
                  <c:v>4.9588E-2</c:v>
                </c:pt>
                <c:pt idx="47">
                  <c:v>4.9588E-2</c:v>
                </c:pt>
                <c:pt idx="48">
                  <c:v>4.9588E-2</c:v>
                </c:pt>
                <c:pt idx="49">
                  <c:v>4.9588E-2</c:v>
                </c:pt>
                <c:pt idx="50">
                  <c:v>4.9588E-2</c:v>
                </c:pt>
                <c:pt idx="51">
                  <c:v>4.9588E-2</c:v>
                </c:pt>
                <c:pt idx="52">
                  <c:v>4.9588E-2</c:v>
                </c:pt>
                <c:pt idx="53">
                  <c:v>4.9588E-2</c:v>
                </c:pt>
                <c:pt idx="54">
                  <c:v>5.0599999999999999E-2</c:v>
                </c:pt>
                <c:pt idx="55">
                  <c:v>5.2572000000000001E-2</c:v>
                </c:pt>
                <c:pt idx="56">
                  <c:v>5.2572000000000001E-2</c:v>
                </c:pt>
                <c:pt idx="57">
                  <c:v>5.2572000000000001E-2</c:v>
                </c:pt>
                <c:pt idx="58">
                  <c:v>5.2572000000000001E-2</c:v>
                </c:pt>
                <c:pt idx="59">
                  <c:v>5.2623999999999997E-2</c:v>
                </c:pt>
                <c:pt idx="60">
                  <c:v>5.2623999999999997E-2</c:v>
                </c:pt>
                <c:pt idx="61">
                  <c:v>5.2623999999999997E-2</c:v>
                </c:pt>
                <c:pt idx="62">
                  <c:v>5.2623999999999997E-2</c:v>
                </c:pt>
                <c:pt idx="63">
                  <c:v>5.2623999999999997E-2</c:v>
                </c:pt>
                <c:pt idx="64">
                  <c:v>5.2623999999999997E-2</c:v>
                </c:pt>
                <c:pt idx="65">
                  <c:v>5.2623999999999997E-2</c:v>
                </c:pt>
                <c:pt idx="66">
                  <c:v>5.2623999999999997E-2</c:v>
                </c:pt>
                <c:pt idx="67">
                  <c:v>5.2623999999999997E-2</c:v>
                </c:pt>
                <c:pt idx="68">
                  <c:v>5.1611999999999998E-2</c:v>
                </c:pt>
                <c:pt idx="69">
                  <c:v>5.1561000000000003E-2</c:v>
                </c:pt>
                <c:pt idx="70">
                  <c:v>5.1611999999999998E-2</c:v>
                </c:pt>
                <c:pt idx="71">
                  <c:v>5.1561000000000003E-2</c:v>
                </c:pt>
                <c:pt idx="72">
                  <c:v>5.0599999999999999E-2</c:v>
                </c:pt>
                <c:pt idx="73">
                  <c:v>5.0549999999999998E-2</c:v>
                </c:pt>
                <c:pt idx="74">
                  <c:v>5.0599999999999999E-2</c:v>
                </c:pt>
                <c:pt idx="75">
                  <c:v>5.0599999999999999E-2</c:v>
                </c:pt>
                <c:pt idx="76">
                  <c:v>4.9588E-2</c:v>
                </c:pt>
                <c:pt idx="77">
                  <c:v>5.0599999999999999E-2</c:v>
                </c:pt>
                <c:pt idx="78">
                  <c:v>5.0549999999999998E-2</c:v>
                </c:pt>
                <c:pt idx="79">
                  <c:v>5.0599999999999999E-2</c:v>
                </c:pt>
                <c:pt idx="80">
                  <c:v>5.0549999999999998E-2</c:v>
                </c:pt>
                <c:pt idx="81">
                  <c:v>5.0549999999999998E-2</c:v>
                </c:pt>
                <c:pt idx="82">
                  <c:v>5.0599999999999999E-2</c:v>
                </c:pt>
                <c:pt idx="83">
                  <c:v>5.0549999999999998E-2</c:v>
                </c:pt>
                <c:pt idx="84">
                  <c:v>5.0599999999999999E-2</c:v>
                </c:pt>
                <c:pt idx="85">
                  <c:v>4.9588E-2</c:v>
                </c:pt>
                <c:pt idx="86">
                  <c:v>4.8576000000000001E-2</c:v>
                </c:pt>
                <c:pt idx="87">
                  <c:v>4.8576000000000001E-2</c:v>
                </c:pt>
                <c:pt idx="88">
                  <c:v>4.7516999999999997E-2</c:v>
                </c:pt>
                <c:pt idx="89">
                  <c:v>4.7564000000000002E-2</c:v>
                </c:pt>
                <c:pt idx="90">
                  <c:v>4.7564000000000002E-2</c:v>
                </c:pt>
                <c:pt idx="91">
                  <c:v>4.6552000000000003E-2</c:v>
                </c:pt>
                <c:pt idx="92">
                  <c:v>4.6552000000000003E-2</c:v>
                </c:pt>
                <c:pt idx="93">
                  <c:v>4.6552000000000003E-2</c:v>
                </c:pt>
                <c:pt idx="94">
                  <c:v>4.6552000000000003E-2</c:v>
                </c:pt>
                <c:pt idx="95">
                  <c:v>4.6505999999999999E-2</c:v>
                </c:pt>
                <c:pt idx="96">
                  <c:v>4.7516999999999997E-2</c:v>
                </c:pt>
                <c:pt idx="97">
                  <c:v>4.7564000000000002E-2</c:v>
                </c:pt>
                <c:pt idx="98">
                  <c:v>4.7564000000000002E-2</c:v>
                </c:pt>
                <c:pt idx="99">
                  <c:v>4.7564000000000002E-2</c:v>
                </c:pt>
                <c:pt idx="100">
                  <c:v>4.7564000000000002E-2</c:v>
                </c:pt>
                <c:pt idx="101">
                  <c:v>4.7564000000000002E-2</c:v>
                </c:pt>
                <c:pt idx="102">
                  <c:v>4.7564000000000002E-2</c:v>
                </c:pt>
                <c:pt idx="103">
                  <c:v>4.6552000000000003E-2</c:v>
                </c:pt>
                <c:pt idx="104">
                  <c:v>4.5539999999999997E-2</c:v>
                </c:pt>
                <c:pt idx="105">
                  <c:v>4.5539999999999997E-2</c:v>
                </c:pt>
                <c:pt idx="106">
                  <c:v>4.5539999999999997E-2</c:v>
                </c:pt>
                <c:pt idx="107">
                  <c:v>4.5539999999999997E-2</c:v>
                </c:pt>
                <c:pt idx="108">
                  <c:v>4.4527999999999998E-2</c:v>
                </c:pt>
                <c:pt idx="109">
                  <c:v>4.4527999999999998E-2</c:v>
                </c:pt>
                <c:pt idx="110">
                  <c:v>4.5539999999999997E-2</c:v>
                </c:pt>
                <c:pt idx="111">
                  <c:v>4.5539999999999997E-2</c:v>
                </c:pt>
                <c:pt idx="112">
                  <c:v>4.5539999999999997E-2</c:v>
                </c:pt>
                <c:pt idx="113">
                  <c:v>4.5539999999999997E-2</c:v>
                </c:pt>
                <c:pt idx="114">
                  <c:v>4.5539999999999997E-2</c:v>
                </c:pt>
                <c:pt idx="115">
                  <c:v>4.5539999999999997E-2</c:v>
                </c:pt>
                <c:pt idx="116">
                  <c:v>4.6552000000000003E-2</c:v>
                </c:pt>
                <c:pt idx="117">
                  <c:v>4.6552000000000003E-2</c:v>
                </c:pt>
                <c:pt idx="118">
                  <c:v>4.7564000000000002E-2</c:v>
                </c:pt>
                <c:pt idx="119">
                  <c:v>4.7564000000000002E-2</c:v>
                </c:pt>
                <c:pt idx="120">
                  <c:v>4.7564000000000002E-2</c:v>
                </c:pt>
                <c:pt idx="121">
                  <c:v>4.7564000000000002E-2</c:v>
                </c:pt>
                <c:pt idx="122">
                  <c:v>4.6552000000000003E-2</c:v>
                </c:pt>
                <c:pt idx="123">
                  <c:v>4.6552000000000003E-2</c:v>
                </c:pt>
                <c:pt idx="124">
                  <c:v>4.6552000000000003E-2</c:v>
                </c:pt>
                <c:pt idx="125">
                  <c:v>4.5539999999999997E-2</c:v>
                </c:pt>
                <c:pt idx="126">
                  <c:v>4.6552000000000003E-2</c:v>
                </c:pt>
                <c:pt idx="127">
                  <c:v>4.6552000000000003E-2</c:v>
                </c:pt>
                <c:pt idx="128">
                  <c:v>4.6552000000000003E-2</c:v>
                </c:pt>
                <c:pt idx="129">
                  <c:v>4.6552000000000003E-2</c:v>
                </c:pt>
                <c:pt idx="130">
                  <c:v>4.7564000000000002E-2</c:v>
                </c:pt>
                <c:pt idx="131">
                  <c:v>4.7564000000000002E-2</c:v>
                </c:pt>
                <c:pt idx="132">
                  <c:v>4.7564000000000002E-2</c:v>
                </c:pt>
                <c:pt idx="133">
                  <c:v>4.7564000000000002E-2</c:v>
                </c:pt>
                <c:pt idx="134">
                  <c:v>4.7564000000000002E-2</c:v>
                </c:pt>
                <c:pt idx="135">
                  <c:v>4.7564000000000002E-2</c:v>
                </c:pt>
                <c:pt idx="136">
                  <c:v>4.6552000000000003E-2</c:v>
                </c:pt>
                <c:pt idx="137">
                  <c:v>4.6552000000000003E-2</c:v>
                </c:pt>
                <c:pt idx="138">
                  <c:v>4.6552000000000003E-2</c:v>
                </c:pt>
                <c:pt idx="139">
                  <c:v>4.7564000000000002E-2</c:v>
                </c:pt>
                <c:pt idx="140">
                  <c:v>4.7564000000000002E-2</c:v>
                </c:pt>
                <c:pt idx="141">
                  <c:v>4.8528000000000002E-2</c:v>
                </c:pt>
                <c:pt idx="142">
                  <c:v>4.8576000000000001E-2</c:v>
                </c:pt>
                <c:pt idx="143">
                  <c:v>4.8576000000000001E-2</c:v>
                </c:pt>
                <c:pt idx="144">
                  <c:v>4.6552000000000003E-2</c:v>
                </c:pt>
                <c:pt idx="145">
                  <c:v>4.6598000000000001E-2</c:v>
                </c:pt>
                <c:pt idx="146">
                  <c:v>4.6552000000000003E-2</c:v>
                </c:pt>
                <c:pt idx="147">
                  <c:v>4.6552000000000003E-2</c:v>
                </c:pt>
                <c:pt idx="148">
                  <c:v>4.6552000000000003E-2</c:v>
                </c:pt>
                <c:pt idx="149">
                  <c:v>4.6552000000000003E-2</c:v>
                </c:pt>
                <c:pt idx="150">
                  <c:v>4.6552000000000003E-2</c:v>
                </c:pt>
                <c:pt idx="151">
                  <c:v>4.6552000000000003E-2</c:v>
                </c:pt>
                <c:pt idx="152">
                  <c:v>4.6552000000000003E-2</c:v>
                </c:pt>
                <c:pt idx="153">
                  <c:v>4.5585000000000001E-2</c:v>
                </c:pt>
                <c:pt idx="154">
                  <c:v>4.5539999999999997E-2</c:v>
                </c:pt>
                <c:pt idx="155">
                  <c:v>4.5539999999999997E-2</c:v>
                </c:pt>
                <c:pt idx="156">
                  <c:v>4.5585000000000001E-2</c:v>
                </c:pt>
                <c:pt idx="157">
                  <c:v>4.5539999999999997E-2</c:v>
                </c:pt>
                <c:pt idx="158">
                  <c:v>4.5539999999999997E-2</c:v>
                </c:pt>
                <c:pt idx="159">
                  <c:v>4.4527999999999998E-2</c:v>
                </c:pt>
                <c:pt idx="160">
                  <c:v>4.5539999999999997E-2</c:v>
                </c:pt>
                <c:pt idx="161">
                  <c:v>4.5539999999999997E-2</c:v>
                </c:pt>
                <c:pt idx="162">
                  <c:v>4.6598000000000001E-2</c:v>
                </c:pt>
                <c:pt idx="163">
                  <c:v>4.6552000000000003E-2</c:v>
                </c:pt>
                <c:pt idx="164">
                  <c:v>4.6552000000000003E-2</c:v>
                </c:pt>
                <c:pt idx="165">
                  <c:v>4.6552000000000003E-2</c:v>
                </c:pt>
                <c:pt idx="166">
                  <c:v>4.6552000000000003E-2</c:v>
                </c:pt>
                <c:pt idx="167">
                  <c:v>4.5539999999999997E-2</c:v>
                </c:pt>
                <c:pt idx="168">
                  <c:v>4.5539999999999997E-2</c:v>
                </c:pt>
                <c:pt idx="169">
                  <c:v>4.5539999999999997E-2</c:v>
                </c:pt>
                <c:pt idx="170">
                  <c:v>4.5539999999999997E-2</c:v>
                </c:pt>
                <c:pt idx="171">
                  <c:v>4.5539999999999997E-2</c:v>
                </c:pt>
                <c:pt idx="172">
                  <c:v>4.5539999999999997E-2</c:v>
                </c:pt>
                <c:pt idx="173">
                  <c:v>4.5539999999999997E-2</c:v>
                </c:pt>
                <c:pt idx="174">
                  <c:v>4.6552000000000003E-2</c:v>
                </c:pt>
                <c:pt idx="175">
                  <c:v>4.6552000000000003E-2</c:v>
                </c:pt>
                <c:pt idx="176">
                  <c:v>4.6552000000000003E-2</c:v>
                </c:pt>
                <c:pt idx="177">
                  <c:v>4.7564000000000002E-2</c:v>
                </c:pt>
                <c:pt idx="178">
                  <c:v>4.7564000000000002E-2</c:v>
                </c:pt>
                <c:pt idx="179">
                  <c:v>4.7564000000000002E-2</c:v>
                </c:pt>
                <c:pt idx="180">
                  <c:v>4.7564000000000002E-2</c:v>
                </c:pt>
                <c:pt idx="181">
                  <c:v>4.7564000000000002E-2</c:v>
                </c:pt>
                <c:pt idx="182">
                  <c:v>4.7564000000000002E-2</c:v>
                </c:pt>
                <c:pt idx="183">
                  <c:v>4.7564000000000002E-2</c:v>
                </c:pt>
                <c:pt idx="184">
                  <c:v>4.8576000000000001E-2</c:v>
                </c:pt>
                <c:pt idx="185">
                  <c:v>4.9588E-2</c:v>
                </c:pt>
                <c:pt idx="186">
                  <c:v>4.9588E-2</c:v>
                </c:pt>
                <c:pt idx="187">
                  <c:v>5.0599999999999999E-2</c:v>
                </c:pt>
                <c:pt idx="188">
                  <c:v>5.1611999999999998E-2</c:v>
                </c:pt>
                <c:pt idx="189">
                  <c:v>5.1611999999999998E-2</c:v>
                </c:pt>
                <c:pt idx="190">
                  <c:v>5.2623999999999997E-2</c:v>
                </c:pt>
                <c:pt idx="191">
                  <c:v>5.2623999999999997E-2</c:v>
                </c:pt>
                <c:pt idx="192">
                  <c:v>5.2623999999999997E-2</c:v>
                </c:pt>
                <c:pt idx="193">
                  <c:v>5.2623999999999997E-2</c:v>
                </c:pt>
                <c:pt idx="194">
                  <c:v>5.2623999999999997E-2</c:v>
                </c:pt>
                <c:pt idx="195">
                  <c:v>5.2623999999999997E-2</c:v>
                </c:pt>
                <c:pt idx="196">
                  <c:v>5.2623999999999997E-2</c:v>
                </c:pt>
                <c:pt idx="197">
                  <c:v>5.0599999999999999E-2</c:v>
                </c:pt>
                <c:pt idx="198">
                  <c:v>5.0599999999999999E-2</c:v>
                </c:pt>
                <c:pt idx="199">
                  <c:v>4.9588E-2</c:v>
                </c:pt>
                <c:pt idx="200">
                  <c:v>4.9588E-2</c:v>
                </c:pt>
                <c:pt idx="201">
                  <c:v>4.8576000000000001E-2</c:v>
                </c:pt>
                <c:pt idx="202">
                  <c:v>4.8576000000000001E-2</c:v>
                </c:pt>
                <c:pt idx="203">
                  <c:v>5.2623999999999997E-2</c:v>
                </c:pt>
                <c:pt idx="204">
                  <c:v>5.4593999999999997E-2</c:v>
                </c:pt>
                <c:pt idx="205">
                  <c:v>5.6616E-2</c:v>
                </c:pt>
                <c:pt idx="206">
                  <c:v>5.8695999999999998E-2</c:v>
                </c:pt>
                <c:pt idx="207">
                  <c:v>5.9649000000000001E-2</c:v>
                </c:pt>
                <c:pt idx="208">
                  <c:v>5.9707999999999997E-2</c:v>
                </c:pt>
                <c:pt idx="209">
                  <c:v>5.8695999999999998E-2</c:v>
                </c:pt>
                <c:pt idx="210">
                  <c:v>5.8638000000000003E-2</c:v>
                </c:pt>
                <c:pt idx="211">
                  <c:v>5.8695999999999998E-2</c:v>
                </c:pt>
                <c:pt idx="212">
                  <c:v>5.7683999999999999E-2</c:v>
                </c:pt>
                <c:pt idx="213">
                  <c:v>5.6672E-2</c:v>
                </c:pt>
                <c:pt idx="214">
                  <c:v>5.6616E-2</c:v>
                </c:pt>
                <c:pt idx="215">
                  <c:v>5.8695999999999998E-2</c:v>
                </c:pt>
                <c:pt idx="216">
                  <c:v>5.8638000000000003E-2</c:v>
                </c:pt>
                <c:pt idx="217">
                  <c:v>5.9649000000000001E-2</c:v>
                </c:pt>
                <c:pt idx="218">
                  <c:v>6.0659999999999999E-2</c:v>
                </c:pt>
                <c:pt idx="219">
                  <c:v>6.0659999999999999E-2</c:v>
                </c:pt>
                <c:pt idx="220">
                  <c:v>6.1670999999999997E-2</c:v>
                </c:pt>
                <c:pt idx="221">
                  <c:v>6.1670999999999997E-2</c:v>
                </c:pt>
                <c:pt idx="222">
                  <c:v>6.1732000000000002E-2</c:v>
                </c:pt>
                <c:pt idx="223">
                  <c:v>6.1670999999999997E-2</c:v>
                </c:pt>
                <c:pt idx="224">
                  <c:v>6.0659999999999999E-2</c:v>
                </c:pt>
                <c:pt idx="225">
                  <c:v>5.9707999999999997E-2</c:v>
                </c:pt>
                <c:pt idx="226">
                  <c:v>5.9649000000000001E-2</c:v>
                </c:pt>
                <c:pt idx="227">
                  <c:v>5.9649000000000001E-2</c:v>
                </c:pt>
                <c:pt idx="228">
                  <c:v>6.0659999999999999E-2</c:v>
                </c:pt>
                <c:pt idx="229">
                  <c:v>6.0659999999999999E-2</c:v>
                </c:pt>
                <c:pt idx="230">
                  <c:v>6.1670999999999997E-2</c:v>
                </c:pt>
                <c:pt idx="231">
                  <c:v>6.1670999999999997E-2</c:v>
                </c:pt>
                <c:pt idx="232">
                  <c:v>6.1670999999999997E-2</c:v>
                </c:pt>
                <c:pt idx="233">
                  <c:v>6.1670999999999997E-2</c:v>
                </c:pt>
                <c:pt idx="234">
                  <c:v>5.8638000000000003E-2</c:v>
                </c:pt>
                <c:pt idx="235">
                  <c:v>5.7626999999999998E-2</c:v>
                </c:pt>
                <c:pt idx="236">
                  <c:v>5.6616E-2</c:v>
                </c:pt>
                <c:pt idx="237">
                  <c:v>5.5660000000000001E-2</c:v>
                </c:pt>
                <c:pt idx="238">
                  <c:v>5.4593999999999997E-2</c:v>
                </c:pt>
                <c:pt idx="239">
                  <c:v>5.3636000000000003E-2</c:v>
                </c:pt>
                <c:pt idx="240">
                  <c:v>5.3636000000000003E-2</c:v>
                </c:pt>
                <c:pt idx="241">
                  <c:v>5.2623999999999997E-2</c:v>
                </c:pt>
                <c:pt idx="242">
                  <c:v>5.2623999999999997E-2</c:v>
                </c:pt>
                <c:pt idx="243">
                  <c:v>5.2623999999999997E-2</c:v>
                </c:pt>
                <c:pt idx="244">
                  <c:v>5.2623999999999997E-2</c:v>
                </c:pt>
                <c:pt idx="245">
                  <c:v>5.1611999999999998E-2</c:v>
                </c:pt>
                <c:pt idx="246">
                  <c:v>5.1611999999999998E-2</c:v>
                </c:pt>
                <c:pt idx="247">
                  <c:v>5.0599999999999999E-2</c:v>
                </c:pt>
                <c:pt idx="248">
                  <c:v>4.9588E-2</c:v>
                </c:pt>
                <c:pt idx="249">
                  <c:v>4.7564000000000002E-2</c:v>
                </c:pt>
                <c:pt idx="250">
                  <c:v>4.6552000000000003E-2</c:v>
                </c:pt>
                <c:pt idx="251">
                  <c:v>4.5539999999999997E-2</c:v>
                </c:pt>
                <c:pt idx="252">
                  <c:v>4.4527999999999998E-2</c:v>
                </c:pt>
                <c:pt idx="253">
                  <c:v>4.4527999999999998E-2</c:v>
                </c:pt>
                <c:pt idx="254">
                  <c:v>4.3515999999999999E-2</c:v>
                </c:pt>
                <c:pt idx="255">
                  <c:v>4.3515999999999999E-2</c:v>
                </c:pt>
                <c:pt idx="256">
                  <c:v>4.3515999999999999E-2</c:v>
                </c:pt>
                <c:pt idx="257">
                  <c:v>4.3515999999999999E-2</c:v>
                </c:pt>
                <c:pt idx="258">
                  <c:v>4.3515999999999999E-2</c:v>
                </c:pt>
                <c:pt idx="259">
                  <c:v>4.3515999999999999E-2</c:v>
                </c:pt>
                <c:pt idx="260">
                  <c:v>4.3515999999999999E-2</c:v>
                </c:pt>
                <c:pt idx="261">
                  <c:v>4.3515999999999999E-2</c:v>
                </c:pt>
                <c:pt idx="262">
                  <c:v>4.3515999999999999E-2</c:v>
                </c:pt>
                <c:pt idx="263">
                  <c:v>4.3515999999999999E-2</c:v>
                </c:pt>
                <c:pt idx="264">
                  <c:v>4.2504E-2</c:v>
                </c:pt>
                <c:pt idx="265">
                  <c:v>4.2504E-2</c:v>
                </c:pt>
                <c:pt idx="266">
                  <c:v>4.2504E-2</c:v>
                </c:pt>
                <c:pt idx="267">
                  <c:v>4.3515999999999999E-2</c:v>
                </c:pt>
                <c:pt idx="268">
                  <c:v>4.3515999999999999E-2</c:v>
                </c:pt>
                <c:pt idx="269">
                  <c:v>4.3515999999999999E-2</c:v>
                </c:pt>
                <c:pt idx="270">
                  <c:v>4.3515999999999999E-2</c:v>
                </c:pt>
                <c:pt idx="271">
                  <c:v>4.3515999999999999E-2</c:v>
                </c:pt>
                <c:pt idx="272">
                  <c:v>4.3515999999999999E-2</c:v>
                </c:pt>
                <c:pt idx="273">
                  <c:v>4.2504E-2</c:v>
                </c:pt>
                <c:pt idx="274">
                  <c:v>4.2504E-2</c:v>
                </c:pt>
                <c:pt idx="275">
                  <c:v>4.2504E-2</c:v>
                </c:pt>
                <c:pt idx="276">
                  <c:v>4.2504E-2</c:v>
                </c:pt>
                <c:pt idx="277">
                  <c:v>4.2504E-2</c:v>
                </c:pt>
                <c:pt idx="278">
                  <c:v>4.2504E-2</c:v>
                </c:pt>
                <c:pt idx="279">
                  <c:v>4.2504E-2</c:v>
                </c:pt>
                <c:pt idx="280">
                  <c:v>4.2504E-2</c:v>
                </c:pt>
                <c:pt idx="281">
                  <c:v>4.2504E-2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[antutu_full_little_excel.xlsx]Sheet1!$J$1</c:f>
              <c:strCache>
                <c:ptCount val="1"/>
                <c:pt idx="0">
                  <c:v>A7_W</c:v>
                </c:pt>
              </c:strCache>
            </c:strRef>
          </c:tx>
          <c:marker>
            <c:symbol val="none"/>
          </c:marker>
          <c:val>
            <c:numRef>
              <c:f>[antutu_full_little_excel.xlsx]Sheet1!$J$2:$J$283</c:f>
              <c:numCache>
                <c:formatCode>General</c:formatCode>
                <c:ptCount val="282"/>
                <c:pt idx="0">
                  <c:v>7.739E-2</c:v>
                </c:pt>
                <c:pt idx="1">
                  <c:v>0.107712</c:v>
                </c:pt>
                <c:pt idx="2">
                  <c:v>8.5019999999999998E-2</c:v>
                </c:pt>
                <c:pt idx="3">
                  <c:v>0.207368</c:v>
                </c:pt>
                <c:pt idx="4">
                  <c:v>0.14485400000000001</c:v>
                </c:pt>
                <c:pt idx="5">
                  <c:v>0.58494699999999999</c:v>
                </c:pt>
                <c:pt idx="6">
                  <c:v>0.59532300000000005</c:v>
                </c:pt>
                <c:pt idx="7">
                  <c:v>0.58365</c:v>
                </c:pt>
                <c:pt idx="8">
                  <c:v>0.603105</c:v>
                </c:pt>
                <c:pt idx="9">
                  <c:v>0.60180800000000001</c:v>
                </c:pt>
                <c:pt idx="10">
                  <c:v>0.61088699999999996</c:v>
                </c:pt>
                <c:pt idx="11">
                  <c:v>0.61088699999999996</c:v>
                </c:pt>
                <c:pt idx="12">
                  <c:v>0.61348100000000005</c:v>
                </c:pt>
                <c:pt idx="13">
                  <c:v>0.61477800000000005</c:v>
                </c:pt>
                <c:pt idx="14">
                  <c:v>0.61218399999999995</c:v>
                </c:pt>
                <c:pt idx="15">
                  <c:v>0.61348100000000005</c:v>
                </c:pt>
                <c:pt idx="16">
                  <c:v>0.61737200000000003</c:v>
                </c:pt>
                <c:pt idx="17">
                  <c:v>0.61088699999999996</c:v>
                </c:pt>
                <c:pt idx="18">
                  <c:v>0.44850000000000001</c:v>
                </c:pt>
                <c:pt idx="19">
                  <c:v>0.56203400000000003</c:v>
                </c:pt>
                <c:pt idx="20">
                  <c:v>0.44651200000000002</c:v>
                </c:pt>
                <c:pt idx="21">
                  <c:v>0.4446</c:v>
                </c:pt>
                <c:pt idx="22">
                  <c:v>0.44590000000000002</c:v>
                </c:pt>
                <c:pt idx="23">
                  <c:v>0.44719999999999999</c:v>
                </c:pt>
                <c:pt idx="24">
                  <c:v>0.44651200000000002</c:v>
                </c:pt>
                <c:pt idx="25">
                  <c:v>0.445214</c:v>
                </c:pt>
                <c:pt idx="26">
                  <c:v>0.44719999999999999</c:v>
                </c:pt>
                <c:pt idx="27">
                  <c:v>0.41599999999999998</c:v>
                </c:pt>
                <c:pt idx="28">
                  <c:v>0.4199</c:v>
                </c:pt>
                <c:pt idx="29">
                  <c:v>0.4199</c:v>
                </c:pt>
                <c:pt idx="30">
                  <c:v>0.41599999999999998</c:v>
                </c:pt>
                <c:pt idx="31">
                  <c:v>0.41210000000000002</c:v>
                </c:pt>
                <c:pt idx="32">
                  <c:v>0.41339999999999999</c:v>
                </c:pt>
                <c:pt idx="33">
                  <c:v>0.41599999999999998</c:v>
                </c:pt>
                <c:pt idx="34">
                  <c:v>0.41599999999999998</c:v>
                </c:pt>
                <c:pt idx="35">
                  <c:v>0.4173</c:v>
                </c:pt>
                <c:pt idx="36">
                  <c:v>0.377</c:v>
                </c:pt>
                <c:pt idx="37">
                  <c:v>0.377</c:v>
                </c:pt>
                <c:pt idx="38">
                  <c:v>0.37959999999999999</c:v>
                </c:pt>
                <c:pt idx="39">
                  <c:v>0.37959999999999999</c:v>
                </c:pt>
                <c:pt idx="40">
                  <c:v>0.37959999999999999</c:v>
                </c:pt>
                <c:pt idx="41">
                  <c:v>0.37959999999999999</c:v>
                </c:pt>
                <c:pt idx="42">
                  <c:v>0.377</c:v>
                </c:pt>
                <c:pt idx="43">
                  <c:v>0.37830000000000003</c:v>
                </c:pt>
                <c:pt idx="44">
                  <c:v>0.42574400000000001</c:v>
                </c:pt>
                <c:pt idx="45">
                  <c:v>0.45300200000000002</c:v>
                </c:pt>
                <c:pt idx="46">
                  <c:v>0.45170399999999999</c:v>
                </c:pt>
                <c:pt idx="47">
                  <c:v>0.45240000000000002</c:v>
                </c:pt>
                <c:pt idx="48">
                  <c:v>0.45500000000000002</c:v>
                </c:pt>
                <c:pt idx="49">
                  <c:v>0.45500000000000002</c:v>
                </c:pt>
                <c:pt idx="50">
                  <c:v>0.45500000000000002</c:v>
                </c:pt>
                <c:pt idx="51">
                  <c:v>0.45369999999999999</c:v>
                </c:pt>
                <c:pt idx="52">
                  <c:v>0.45369999999999999</c:v>
                </c:pt>
                <c:pt idx="53">
                  <c:v>1.08612</c:v>
                </c:pt>
                <c:pt idx="54">
                  <c:v>1.0977570000000001</c:v>
                </c:pt>
                <c:pt idx="55">
                  <c:v>1.0994919999999999</c:v>
                </c:pt>
                <c:pt idx="56">
                  <c:v>1.100784</c:v>
                </c:pt>
                <c:pt idx="57">
                  <c:v>1.100784</c:v>
                </c:pt>
                <c:pt idx="58">
                  <c:v>1.1020760000000001</c:v>
                </c:pt>
                <c:pt idx="59">
                  <c:v>1.1033679999999999</c:v>
                </c:pt>
                <c:pt idx="60">
                  <c:v>1.102929</c:v>
                </c:pt>
                <c:pt idx="61">
                  <c:v>1.102929</c:v>
                </c:pt>
                <c:pt idx="62">
                  <c:v>1.166676</c:v>
                </c:pt>
                <c:pt idx="63">
                  <c:v>1.166676</c:v>
                </c:pt>
                <c:pt idx="64">
                  <c:v>1.166676</c:v>
                </c:pt>
                <c:pt idx="65">
                  <c:v>1.1679679999999999</c:v>
                </c:pt>
                <c:pt idx="66">
                  <c:v>1.166676</c:v>
                </c:pt>
                <c:pt idx="67">
                  <c:v>1.1640919999999999</c:v>
                </c:pt>
                <c:pt idx="68">
                  <c:v>1.165384</c:v>
                </c:pt>
                <c:pt idx="69">
                  <c:v>1.1640919999999999</c:v>
                </c:pt>
                <c:pt idx="70">
                  <c:v>1.1640919999999999</c:v>
                </c:pt>
                <c:pt idx="71">
                  <c:v>1.161508</c:v>
                </c:pt>
                <c:pt idx="72">
                  <c:v>1.1640919999999999</c:v>
                </c:pt>
                <c:pt idx="73">
                  <c:v>1.1640919999999999</c:v>
                </c:pt>
                <c:pt idx="74">
                  <c:v>1.161508</c:v>
                </c:pt>
                <c:pt idx="75">
                  <c:v>1.1589240000000001</c:v>
                </c:pt>
                <c:pt idx="76">
                  <c:v>0.64854999999999996</c:v>
                </c:pt>
                <c:pt idx="77">
                  <c:v>1.301328</c:v>
                </c:pt>
                <c:pt idx="78">
                  <c:v>1.306492</c:v>
                </c:pt>
                <c:pt idx="79">
                  <c:v>1.302619</c:v>
                </c:pt>
                <c:pt idx="80">
                  <c:v>1.3039099999999999</c:v>
                </c:pt>
                <c:pt idx="81">
                  <c:v>1.3052010000000001</c:v>
                </c:pt>
                <c:pt idx="82">
                  <c:v>1.289709</c:v>
                </c:pt>
                <c:pt idx="83">
                  <c:v>1.306492</c:v>
                </c:pt>
                <c:pt idx="84">
                  <c:v>1.3052010000000001</c:v>
                </c:pt>
                <c:pt idx="85">
                  <c:v>0.90390999999999999</c:v>
                </c:pt>
                <c:pt idx="86">
                  <c:v>0.89873000000000003</c:v>
                </c:pt>
                <c:pt idx="87">
                  <c:v>0.89614000000000005</c:v>
                </c:pt>
                <c:pt idx="88">
                  <c:v>0.894845</c:v>
                </c:pt>
                <c:pt idx="89">
                  <c:v>0.894845</c:v>
                </c:pt>
                <c:pt idx="90">
                  <c:v>0.89354999999999996</c:v>
                </c:pt>
                <c:pt idx="91">
                  <c:v>0.89225500000000002</c:v>
                </c:pt>
                <c:pt idx="92">
                  <c:v>0.89225500000000002</c:v>
                </c:pt>
                <c:pt idx="93">
                  <c:v>0.89225500000000002</c:v>
                </c:pt>
                <c:pt idx="94">
                  <c:v>1.1317919999999999</c:v>
                </c:pt>
                <c:pt idx="95">
                  <c:v>1.1395439999999999</c:v>
                </c:pt>
                <c:pt idx="96">
                  <c:v>1.138252</c:v>
                </c:pt>
                <c:pt idx="97">
                  <c:v>1.1434200000000001</c:v>
                </c:pt>
                <c:pt idx="98">
                  <c:v>1.1343760000000001</c:v>
                </c:pt>
                <c:pt idx="99">
                  <c:v>1.1434200000000001</c:v>
                </c:pt>
                <c:pt idx="100">
                  <c:v>1.142128</c:v>
                </c:pt>
                <c:pt idx="101">
                  <c:v>1.105952</c:v>
                </c:pt>
                <c:pt idx="102">
                  <c:v>1.13696</c:v>
                </c:pt>
                <c:pt idx="103">
                  <c:v>0.317444</c:v>
                </c:pt>
                <c:pt idx="104">
                  <c:v>0.30183199999999999</c:v>
                </c:pt>
                <c:pt idx="105">
                  <c:v>0.30183199999999999</c:v>
                </c:pt>
                <c:pt idx="106">
                  <c:v>0.320046</c:v>
                </c:pt>
                <c:pt idx="107">
                  <c:v>0.32264799999999999</c:v>
                </c:pt>
                <c:pt idx="108">
                  <c:v>0.29402600000000001</c:v>
                </c:pt>
                <c:pt idx="109">
                  <c:v>0.53088199999999997</c:v>
                </c:pt>
                <c:pt idx="110">
                  <c:v>0.53088199999999997</c:v>
                </c:pt>
                <c:pt idx="111">
                  <c:v>0.613954</c:v>
                </c:pt>
                <c:pt idx="112">
                  <c:v>0.33305600000000002</c:v>
                </c:pt>
                <c:pt idx="113">
                  <c:v>0.3614</c:v>
                </c:pt>
                <c:pt idx="114">
                  <c:v>0.361678</c:v>
                </c:pt>
                <c:pt idx="115">
                  <c:v>0.44330000000000003</c:v>
                </c:pt>
                <c:pt idx="116">
                  <c:v>0.76912100000000005</c:v>
                </c:pt>
                <c:pt idx="117">
                  <c:v>0.76852799999999999</c:v>
                </c:pt>
                <c:pt idx="118">
                  <c:v>0.96348</c:v>
                </c:pt>
                <c:pt idx="119">
                  <c:v>0.76782399999999995</c:v>
                </c:pt>
                <c:pt idx="120">
                  <c:v>0.87541999999999998</c:v>
                </c:pt>
                <c:pt idx="121">
                  <c:v>0.37959999999999999</c:v>
                </c:pt>
                <c:pt idx="122">
                  <c:v>0.37309999999999999</c:v>
                </c:pt>
                <c:pt idx="123">
                  <c:v>0.29524</c:v>
                </c:pt>
                <c:pt idx="124">
                  <c:v>0.4446</c:v>
                </c:pt>
                <c:pt idx="125">
                  <c:v>0.4446</c:v>
                </c:pt>
                <c:pt idx="126">
                  <c:v>0.47636600000000001</c:v>
                </c:pt>
                <c:pt idx="127">
                  <c:v>0.44590000000000002</c:v>
                </c:pt>
                <c:pt idx="128">
                  <c:v>0.55164999999999997</c:v>
                </c:pt>
                <c:pt idx="129">
                  <c:v>0.96089000000000002</c:v>
                </c:pt>
                <c:pt idx="130">
                  <c:v>0.69648900000000002</c:v>
                </c:pt>
                <c:pt idx="131">
                  <c:v>0.96606999999999998</c:v>
                </c:pt>
                <c:pt idx="132">
                  <c:v>0.77241599999999999</c:v>
                </c:pt>
                <c:pt idx="133">
                  <c:v>0.69778600000000002</c:v>
                </c:pt>
                <c:pt idx="134">
                  <c:v>0.56073600000000001</c:v>
                </c:pt>
                <c:pt idx="135">
                  <c:v>0.32524799999999998</c:v>
                </c:pt>
                <c:pt idx="136">
                  <c:v>0.63861599999999996</c:v>
                </c:pt>
                <c:pt idx="137">
                  <c:v>0.44850000000000001</c:v>
                </c:pt>
                <c:pt idx="138">
                  <c:v>0.719835</c:v>
                </c:pt>
                <c:pt idx="139">
                  <c:v>0.89095999999999997</c:v>
                </c:pt>
                <c:pt idx="140">
                  <c:v>0.89354999999999996</c:v>
                </c:pt>
                <c:pt idx="141">
                  <c:v>0.85340499999999997</c:v>
                </c:pt>
                <c:pt idx="142">
                  <c:v>0.89614000000000005</c:v>
                </c:pt>
                <c:pt idx="143">
                  <c:v>0.34455999999999998</c:v>
                </c:pt>
                <c:pt idx="144">
                  <c:v>8.72E-2</c:v>
                </c:pt>
                <c:pt idx="145">
                  <c:v>7.9570000000000002E-2</c:v>
                </c:pt>
                <c:pt idx="146">
                  <c:v>0.10509</c:v>
                </c:pt>
                <c:pt idx="147">
                  <c:v>7.8479999999999994E-2</c:v>
                </c:pt>
                <c:pt idx="148">
                  <c:v>0.46338600000000002</c:v>
                </c:pt>
                <c:pt idx="149">
                  <c:v>0.46987600000000002</c:v>
                </c:pt>
                <c:pt idx="150">
                  <c:v>0.46857799999999999</c:v>
                </c:pt>
                <c:pt idx="151">
                  <c:v>0.46279999999999999</c:v>
                </c:pt>
                <c:pt idx="152">
                  <c:v>8.1750000000000003E-2</c:v>
                </c:pt>
                <c:pt idx="153">
                  <c:v>8.0659999999999996E-2</c:v>
                </c:pt>
                <c:pt idx="154">
                  <c:v>7.739E-2</c:v>
                </c:pt>
                <c:pt idx="155">
                  <c:v>7.739E-2</c:v>
                </c:pt>
                <c:pt idx="156">
                  <c:v>9.2480000000000007E-2</c:v>
                </c:pt>
                <c:pt idx="157">
                  <c:v>7.739E-2</c:v>
                </c:pt>
                <c:pt idx="158">
                  <c:v>7.8479999999999994E-2</c:v>
                </c:pt>
                <c:pt idx="159">
                  <c:v>8.0659999999999996E-2</c:v>
                </c:pt>
                <c:pt idx="160">
                  <c:v>7.739E-2</c:v>
                </c:pt>
                <c:pt idx="161">
                  <c:v>0.462088</c:v>
                </c:pt>
                <c:pt idx="162">
                  <c:v>0.46539999999999998</c:v>
                </c:pt>
                <c:pt idx="163">
                  <c:v>0.4667</c:v>
                </c:pt>
                <c:pt idx="164">
                  <c:v>0.46800000000000003</c:v>
                </c:pt>
                <c:pt idx="165">
                  <c:v>8.0659999999999996E-2</c:v>
                </c:pt>
                <c:pt idx="166">
                  <c:v>7.8479999999999994E-2</c:v>
                </c:pt>
                <c:pt idx="167">
                  <c:v>7.739E-2</c:v>
                </c:pt>
                <c:pt idx="168">
                  <c:v>0.108155</c:v>
                </c:pt>
                <c:pt idx="169">
                  <c:v>7.9570000000000002E-2</c:v>
                </c:pt>
                <c:pt idx="170">
                  <c:v>7.9570000000000002E-2</c:v>
                </c:pt>
                <c:pt idx="171">
                  <c:v>7.8479999999999994E-2</c:v>
                </c:pt>
                <c:pt idx="172">
                  <c:v>7.739E-2</c:v>
                </c:pt>
                <c:pt idx="173">
                  <c:v>7.9570000000000002E-2</c:v>
                </c:pt>
                <c:pt idx="174">
                  <c:v>0.18086099999999999</c:v>
                </c:pt>
                <c:pt idx="175">
                  <c:v>0.17952000000000001</c:v>
                </c:pt>
                <c:pt idx="176">
                  <c:v>0.14973</c:v>
                </c:pt>
                <c:pt idx="177">
                  <c:v>0.11458599999999999</c:v>
                </c:pt>
                <c:pt idx="178">
                  <c:v>0.10133200000000001</c:v>
                </c:pt>
                <c:pt idx="179">
                  <c:v>0.12539600000000001</c:v>
                </c:pt>
                <c:pt idx="180">
                  <c:v>0.17793999999999999</c:v>
                </c:pt>
                <c:pt idx="181">
                  <c:v>0.18044199999999999</c:v>
                </c:pt>
                <c:pt idx="182">
                  <c:v>0.16398599999999999</c:v>
                </c:pt>
                <c:pt idx="183">
                  <c:v>0.19986400000000001</c:v>
                </c:pt>
                <c:pt idx="184">
                  <c:v>0.13906199999999999</c:v>
                </c:pt>
                <c:pt idx="185">
                  <c:v>0.140956</c:v>
                </c:pt>
                <c:pt idx="186">
                  <c:v>0.16801199999999999</c:v>
                </c:pt>
                <c:pt idx="187">
                  <c:v>0.18309</c:v>
                </c:pt>
                <c:pt idx="188">
                  <c:v>0.20322799999999999</c:v>
                </c:pt>
                <c:pt idx="189">
                  <c:v>0.19241800000000001</c:v>
                </c:pt>
                <c:pt idx="190">
                  <c:v>0.16816800000000001</c:v>
                </c:pt>
                <c:pt idx="191">
                  <c:v>0.15064</c:v>
                </c:pt>
                <c:pt idx="192">
                  <c:v>0.16125</c:v>
                </c:pt>
                <c:pt idx="193">
                  <c:v>0.184167</c:v>
                </c:pt>
                <c:pt idx="194">
                  <c:v>0.20430899999999999</c:v>
                </c:pt>
                <c:pt idx="195">
                  <c:v>0.19458</c:v>
                </c:pt>
                <c:pt idx="196">
                  <c:v>0.176792</c:v>
                </c:pt>
                <c:pt idx="197">
                  <c:v>0.37270999999999999</c:v>
                </c:pt>
                <c:pt idx="198">
                  <c:v>0.23882500000000001</c:v>
                </c:pt>
                <c:pt idx="199">
                  <c:v>0.37604799999999999</c:v>
                </c:pt>
                <c:pt idx="200">
                  <c:v>0.42120000000000002</c:v>
                </c:pt>
                <c:pt idx="201">
                  <c:v>0.38869999999999999</c:v>
                </c:pt>
                <c:pt idx="202">
                  <c:v>0.14208999999999999</c:v>
                </c:pt>
                <c:pt idx="203">
                  <c:v>0.240977</c:v>
                </c:pt>
                <c:pt idx="204">
                  <c:v>0.17447399999999999</c:v>
                </c:pt>
                <c:pt idx="205">
                  <c:v>0.18309</c:v>
                </c:pt>
                <c:pt idx="206">
                  <c:v>0.44822400000000001</c:v>
                </c:pt>
                <c:pt idx="207">
                  <c:v>0.43884000000000001</c:v>
                </c:pt>
                <c:pt idx="208">
                  <c:v>0.49545400000000001</c:v>
                </c:pt>
                <c:pt idx="209">
                  <c:v>0.48896899999999999</c:v>
                </c:pt>
                <c:pt idx="210">
                  <c:v>0.49545400000000001</c:v>
                </c:pt>
                <c:pt idx="211">
                  <c:v>0.48507800000000001</c:v>
                </c:pt>
                <c:pt idx="212">
                  <c:v>0.48248400000000002</c:v>
                </c:pt>
                <c:pt idx="213">
                  <c:v>0.48415399999999997</c:v>
                </c:pt>
                <c:pt idx="214">
                  <c:v>0.16170000000000001</c:v>
                </c:pt>
                <c:pt idx="215">
                  <c:v>0.240394</c:v>
                </c:pt>
                <c:pt idx="216">
                  <c:v>0.17538799999999999</c:v>
                </c:pt>
                <c:pt idx="217">
                  <c:v>0.19636300000000001</c:v>
                </c:pt>
                <c:pt idx="218">
                  <c:v>0.18309</c:v>
                </c:pt>
                <c:pt idx="219">
                  <c:v>0.18437899999999999</c:v>
                </c:pt>
                <c:pt idx="220">
                  <c:v>0.17355799999999999</c:v>
                </c:pt>
                <c:pt idx="221">
                  <c:v>0.18093600000000001</c:v>
                </c:pt>
                <c:pt idx="222">
                  <c:v>0.51750300000000005</c:v>
                </c:pt>
                <c:pt idx="223">
                  <c:v>0.47988999999999998</c:v>
                </c:pt>
                <c:pt idx="224">
                  <c:v>0.47470200000000001</c:v>
                </c:pt>
                <c:pt idx="225">
                  <c:v>0.50193900000000002</c:v>
                </c:pt>
                <c:pt idx="226">
                  <c:v>0.50064200000000003</c:v>
                </c:pt>
                <c:pt idx="227">
                  <c:v>0.46692</c:v>
                </c:pt>
                <c:pt idx="228">
                  <c:v>0.47081099999999998</c:v>
                </c:pt>
                <c:pt idx="229">
                  <c:v>0.47859299999999999</c:v>
                </c:pt>
                <c:pt idx="230">
                  <c:v>0.50064200000000003</c:v>
                </c:pt>
                <c:pt idx="231">
                  <c:v>0.50583</c:v>
                </c:pt>
                <c:pt idx="232">
                  <c:v>0.48767199999999999</c:v>
                </c:pt>
                <c:pt idx="233">
                  <c:v>0.47470200000000001</c:v>
                </c:pt>
                <c:pt idx="234">
                  <c:v>0.48767199999999999</c:v>
                </c:pt>
                <c:pt idx="235">
                  <c:v>0.46821699999999999</c:v>
                </c:pt>
                <c:pt idx="236">
                  <c:v>0.47636600000000001</c:v>
                </c:pt>
                <c:pt idx="237">
                  <c:v>0.472472</c:v>
                </c:pt>
                <c:pt idx="238">
                  <c:v>0.48026000000000002</c:v>
                </c:pt>
                <c:pt idx="239">
                  <c:v>0.46727999999999997</c:v>
                </c:pt>
                <c:pt idx="240">
                  <c:v>0.46727999999999997</c:v>
                </c:pt>
                <c:pt idx="241">
                  <c:v>0.47117399999999998</c:v>
                </c:pt>
                <c:pt idx="242">
                  <c:v>0.462088</c:v>
                </c:pt>
                <c:pt idx="243">
                  <c:v>0.47117399999999998</c:v>
                </c:pt>
                <c:pt idx="244">
                  <c:v>0.47636600000000001</c:v>
                </c:pt>
                <c:pt idx="245">
                  <c:v>0.47117399999999998</c:v>
                </c:pt>
                <c:pt idx="246">
                  <c:v>0.46727999999999997</c:v>
                </c:pt>
                <c:pt idx="247">
                  <c:v>0.39129999999999998</c:v>
                </c:pt>
                <c:pt idx="248">
                  <c:v>0.18399599999999999</c:v>
                </c:pt>
                <c:pt idx="249">
                  <c:v>0.19619600000000001</c:v>
                </c:pt>
                <c:pt idx="250">
                  <c:v>0.18507199999999999</c:v>
                </c:pt>
                <c:pt idx="251">
                  <c:v>8.3930000000000005E-2</c:v>
                </c:pt>
                <c:pt idx="252">
                  <c:v>9.5460000000000003E-2</c:v>
                </c:pt>
                <c:pt idx="253">
                  <c:v>7.739E-2</c:v>
                </c:pt>
                <c:pt idx="254">
                  <c:v>7.5209999999999999E-2</c:v>
                </c:pt>
                <c:pt idx="255">
                  <c:v>7.5209999999999999E-2</c:v>
                </c:pt>
                <c:pt idx="256">
                  <c:v>0.121632</c:v>
                </c:pt>
                <c:pt idx="257">
                  <c:v>0.14565800000000001</c:v>
                </c:pt>
                <c:pt idx="258">
                  <c:v>0.21828600000000001</c:v>
                </c:pt>
                <c:pt idx="259">
                  <c:v>0.170345</c:v>
                </c:pt>
                <c:pt idx="260">
                  <c:v>0.13817599999999999</c:v>
                </c:pt>
                <c:pt idx="261">
                  <c:v>0.11837399999999999</c:v>
                </c:pt>
                <c:pt idx="262">
                  <c:v>7.739E-2</c:v>
                </c:pt>
                <c:pt idx="263">
                  <c:v>7.5209999999999999E-2</c:v>
                </c:pt>
                <c:pt idx="264">
                  <c:v>7.4120000000000005E-2</c:v>
                </c:pt>
                <c:pt idx="265">
                  <c:v>0.13044</c:v>
                </c:pt>
                <c:pt idx="266">
                  <c:v>9.7919999999999993E-2</c:v>
                </c:pt>
                <c:pt idx="267">
                  <c:v>0.112944</c:v>
                </c:pt>
                <c:pt idx="268">
                  <c:v>0.150398</c:v>
                </c:pt>
                <c:pt idx="269">
                  <c:v>0.112112</c:v>
                </c:pt>
                <c:pt idx="270">
                  <c:v>9.0137999999999996E-2</c:v>
                </c:pt>
                <c:pt idx="271">
                  <c:v>9.1308E-2</c:v>
                </c:pt>
                <c:pt idx="272">
                  <c:v>7.4120000000000005E-2</c:v>
                </c:pt>
                <c:pt idx="273">
                  <c:v>7.5209999999999999E-2</c:v>
                </c:pt>
                <c:pt idx="274">
                  <c:v>7.5209999999999999E-2</c:v>
                </c:pt>
                <c:pt idx="275">
                  <c:v>7.5209999999999999E-2</c:v>
                </c:pt>
                <c:pt idx="276">
                  <c:v>7.6300000000000007E-2</c:v>
                </c:pt>
                <c:pt idx="277">
                  <c:v>7.4120000000000005E-2</c:v>
                </c:pt>
                <c:pt idx="278">
                  <c:v>7.5209999999999999E-2</c:v>
                </c:pt>
                <c:pt idx="279">
                  <c:v>7.5209999999999999E-2</c:v>
                </c:pt>
                <c:pt idx="280">
                  <c:v>7.5209999999999999E-2</c:v>
                </c:pt>
                <c:pt idx="281">
                  <c:v>7.739E-2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[antutu_full_little_excel.xlsx]Sheet1!$K$1</c:f>
              <c:strCache>
                <c:ptCount val="1"/>
                <c:pt idx="0">
                  <c:v>MEM_W</c:v>
                </c:pt>
              </c:strCache>
            </c:strRef>
          </c:tx>
          <c:marker>
            <c:symbol val="none"/>
          </c:marker>
          <c:val>
            <c:numRef>
              <c:f>[antutu_full_little_excel.xlsx]Sheet1!$K$2:$K$283</c:f>
              <c:numCache>
                <c:formatCode>General</c:formatCode>
                <c:ptCount val="282"/>
                <c:pt idx="0">
                  <c:v>8.3904000000000006E-2</c:v>
                </c:pt>
                <c:pt idx="1">
                  <c:v>0.10335999999999999</c:v>
                </c:pt>
                <c:pt idx="2">
                  <c:v>9.7280000000000005E-2</c:v>
                </c:pt>
                <c:pt idx="3">
                  <c:v>0.17996799999999999</c:v>
                </c:pt>
                <c:pt idx="4">
                  <c:v>0.14847399999999999</c:v>
                </c:pt>
                <c:pt idx="5">
                  <c:v>0.10335999999999999</c:v>
                </c:pt>
                <c:pt idx="6">
                  <c:v>9.9711999999999995E-2</c:v>
                </c:pt>
                <c:pt idx="7">
                  <c:v>0.100928</c:v>
                </c:pt>
                <c:pt idx="8">
                  <c:v>9.9711999999999995E-2</c:v>
                </c:pt>
                <c:pt idx="9">
                  <c:v>9.9629999999999996E-2</c:v>
                </c:pt>
                <c:pt idx="10">
                  <c:v>0.100845</c:v>
                </c:pt>
                <c:pt idx="11">
                  <c:v>8.5050000000000001E-2</c:v>
                </c:pt>
                <c:pt idx="12">
                  <c:v>8.5050000000000001E-2</c:v>
                </c:pt>
                <c:pt idx="13">
                  <c:v>8.5050000000000001E-2</c:v>
                </c:pt>
                <c:pt idx="14">
                  <c:v>8.3835000000000007E-2</c:v>
                </c:pt>
                <c:pt idx="15">
                  <c:v>8.2619999999999999E-2</c:v>
                </c:pt>
                <c:pt idx="16">
                  <c:v>8.3835000000000007E-2</c:v>
                </c:pt>
                <c:pt idx="17">
                  <c:v>8.3835000000000007E-2</c:v>
                </c:pt>
                <c:pt idx="18">
                  <c:v>8.3835000000000007E-2</c:v>
                </c:pt>
                <c:pt idx="19">
                  <c:v>0.13983999999999999</c:v>
                </c:pt>
                <c:pt idx="20">
                  <c:v>8.5050000000000001E-2</c:v>
                </c:pt>
                <c:pt idx="21">
                  <c:v>8.5050000000000001E-2</c:v>
                </c:pt>
                <c:pt idx="22">
                  <c:v>8.3835000000000007E-2</c:v>
                </c:pt>
                <c:pt idx="23">
                  <c:v>8.3835000000000007E-2</c:v>
                </c:pt>
                <c:pt idx="24">
                  <c:v>8.5050000000000001E-2</c:v>
                </c:pt>
                <c:pt idx="25">
                  <c:v>8.5050000000000001E-2</c:v>
                </c:pt>
                <c:pt idx="26">
                  <c:v>8.5050000000000001E-2</c:v>
                </c:pt>
                <c:pt idx="27">
                  <c:v>8.6264999999999994E-2</c:v>
                </c:pt>
                <c:pt idx="28">
                  <c:v>8.6264999999999994E-2</c:v>
                </c:pt>
                <c:pt idx="29">
                  <c:v>8.3835000000000007E-2</c:v>
                </c:pt>
                <c:pt idx="30">
                  <c:v>8.3835000000000007E-2</c:v>
                </c:pt>
                <c:pt idx="31">
                  <c:v>8.2619999999999999E-2</c:v>
                </c:pt>
                <c:pt idx="32">
                  <c:v>8.5050000000000001E-2</c:v>
                </c:pt>
                <c:pt idx="33">
                  <c:v>8.6264999999999994E-2</c:v>
                </c:pt>
                <c:pt idx="34">
                  <c:v>8.6264999999999994E-2</c:v>
                </c:pt>
                <c:pt idx="35">
                  <c:v>8.5050000000000001E-2</c:v>
                </c:pt>
                <c:pt idx="36">
                  <c:v>8.5050000000000001E-2</c:v>
                </c:pt>
                <c:pt idx="37">
                  <c:v>8.3835000000000007E-2</c:v>
                </c:pt>
                <c:pt idx="38">
                  <c:v>8.2619999999999999E-2</c:v>
                </c:pt>
                <c:pt idx="39">
                  <c:v>8.3835000000000007E-2</c:v>
                </c:pt>
                <c:pt idx="40">
                  <c:v>8.5050000000000001E-2</c:v>
                </c:pt>
                <c:pt idx="41">
                  <c:v>8.5050000000000001E-2</c:v>
                </c:pt>
                <c:pt idx="42">
                  <c:v>8.5050000000000001E-2</c:v>
                </c:pt>
                <c:pt idx="43">
                  <c:v>8.3835000000000007E-2</c:v>
                </c:pt>
                <c:pt idx="44">
                  <c:v>8.7480000000000002E-2</c:v>
                </c:pt>
                <c:pt idx="45">
                  <c:v>8.3835000000000007E-2</c:v>
                </c:pt>
                <c:pt idx="46">
                  <c:v>8.3835000000000007E-2</c:v>
                </c:pt>
                <c:pt idx="47">
                  <c:v>8.3835000000000007E-2</c:v>
                </c:pt>
                <c:pt idx="48">
                  <c:v>8.5050000000000001E-2</c:v>
                </c:pt>
                <c:pt idx="49">
                  <c:v>8.5050000000000001E-2</c:v>
                </c:pt>
                <c:pt idx="50">
                  <c:v>8.5050000000000001E-2</c:v>
                </c:pt>
                <c:pt idx="51">
                  <c:v>8.3835000000000007E-2</c:v>
                </c:pt>
                <c:pt idx="52">
                  <c:v>8.3835000000000007E-2</c:v>
                </c:pt>
                <c:pt idx="53">
                  <c:v>8.3835000000000007E-2</c:v>
                </c:pt>
                <c:pt idx="54">
                  <c:v>8.3696999999999994E-2</c:v>
                </c:pt>
                <c:pt idx="55">
                  <c:v>8.6123000000000005E-2</c:v>
                </c:pt>
                <c:pt idx="56">
                  <c:v>8.4909999999999999E-2</c:v>
                </c:pt>
                <c:pt idx="57">
                  <c:v>8.3835000000000007E-2</c:v>
                </c:pt>
                <c:pt idx="58">
                  <c:v>8.3835000000000007E-2</c:v>
                </c:pt>
                <c:pt idx="59">
                  <c:v>8.3835000000000007E-2</c:v>
                </c:pt>
                <c:pt idx="60">
                  <c:v>8.6123000000000005E-2</c:v>
                </c:pt>
                <c:pt idx="61">
                  <c:v>8.5050000000000001E-2</c:v>
                </c:pt>
                <c:pt idx="62">
                  <c:v>8.4909999999999999E-2</c:v>
                </c:pt>
                <c:pt idx="63">
                  <c:v>8.6123000000000005E-2</c:v>
                </c:pt>
                <c:pt idx="64">
                  <c:v>8.5050000000000001E-2</c:v>
                </c:pt>
                <c:pt idx="65">
                  <c:v>8.3835000000000007E-2</c:v>
                </c:pt>
                <c:pt idx="66">
                  <c:v>8.3835000000000007E-2</c:v>
                </c:pt>
                <c:pt idx="67">
                  <c:v>8.6264999999999994E-2</c:v>
                </c:pt>
                <c:pt idx="68">
                  <c:v>8.5050000000000001E-2</c:v>
                </c:pt>
                <c:pt idx="69">
                  <c:v>8.6123000000000005E-2</c:v>
                </c:pt>
                <c:pt idx="70">
                  <c:v>8.3835000000000007E-2</c:v>
                </c:pt>
                <c:pt idx="71">
                  <c:v>8.2484000000000002E-2</c:v>
                </c:pt>
                <c:pt idx="72">
                  <c:v>8.2619999999999999E-2</c:v>
                </c:pt>
                <c:pt idx="73">
                  <c:v>8.4909999999999999E-2</c:v>
                </c:pt>
                <c:pt idx="74">
                  <c:v>8.6123000000000005E-2</c:v>
                </c:pt>
                <c:pt idx="75">
                  <c:v>8.5050000000000001E-2</c:v>
                </c:pt>
                <c:pt idx="76">
                  <c:v>0.114304</c:v>
                </c:pt>
                <c:pt idx="77">
                  <c:v>0.131436</c:v>
                </c:pt>
                <c:pt idx="78">
                  <c:v>0.13508700000000001</c:v>
                </c:pt>
                <c:pt idx="79">
                  <c:v>0.13386999999999999</c:v>
                </c:pt>
                <c:pt idx="80">
                  <c:v>0.13508700000000001</c:v>
                </c:pt>
                <c:pt idx="81">
                  <c:v>0.13508700000000001</c:v>
                </c:pt>
                <c:pt idx="82">
                  <c:v>0.13386999999999999</c:v>
                </c:pt>
                <c:pt idx="83">
                  <c:v>0.131436</c:v>
                </c:pt>
                <c:pt idx="84">
                  <c:v>0.13265299999999999</c:v>
                </c:pt>
                <c:pt idx="85">
                  <c:v>8.5050000000000001E-2</c:v>
                </c:pt>
                <c:pt idx="86">
                  <c:v>8.4909999999999999E-2</c:v>
                </c:pt>
                <c:pt idx="87">
                  <c:v>8.5050000000000001E-2</c:v>
                </c:pt>
                <c:pt idx="88">
                  <c:v>8.3835000000000007E-2</c:v>
                </c:pt>
                <c:pt idx="89">
                  <c:v>8.2619999999999999E-2</c:v>
                </c:pt>
                <c:pt idx="90">
                  <c:v>8.2619999999999999E-2</c:v>
                </c:pt>
                <c:pt idx="91">
                  <c:v>8.3835000000000007E-2</c:v>
                </c:pt>
                <c:pt idx="92">
                  <c:v>8.5050000000000001E-2</c:v>
                </c:pt>
                <c:pt idx="93">
                  <c:v>8.5050000000000001E-2</c:v>
                </c:pt>
                <c:pt idx="94">
                  <c:v>9.1124999999999998E-2</c:v>
                </c:pt>
                <c:pt idx="95">
                  <c:v>8.9910000000000004E-2</c:v>
                </c:pt>
                <c:pt idx="96">
                  <c:v>8.9910000000000004E-2</c:v>
                </c:pt>
                <c:pt idx="97">
                  <c:v>8.9910000000000004E-2</c:v>
                </c:pt>
                <c:pt idx="98">
                  <c:v>9.1124999999999998E-2</c:v>
                </c:pt>
                <c:pt idx="99">
                  <c:v>9.1124999999999998E-2</c:v>
                </c:pt>
                <c:pt idx="100">
                  <c:v>9.1124999999999998E-2</c:v>
                </c:pt>
                <c:pt idx="101">
                  <c:v>9.7199999999999995E-2</c:v>
                </c:pt>
                <c:pt idx="102">
                  <c:v>9.1124999999999998E-2</c:v>
                </c:pt>
                <c:pt idx="103">
                  <c:v>0.12667200000000001</c:v>
                </c:pt>
                <c:pt idx="104">
                  <c:v>0.12809999999999999</c:v>
                </c:pt>
                <c:pt idx="105">
                  <c:v>0.12687999999999999</c:v>
                </c:pt>
                <c:pt idx="106">
                  <c:v>0.13397999999999999</c:v>
                </c:pt>
                <c:pt idx="107">
                  <c:v>0.129108</c:v>
                </c:pt>
                <c:pt idx="108">
                  <c:v>0.13276199999999999</c:v>
                </c:pt>
                <c:pt idx="109">
                  <c:v>8.3835000000000007E-2</c:v>
                </c:pt>
                <c:pt idx="110">
                  <c:v>8.3835000000000007E-2</c:v>
                </c:pt>
                <c:pt idx="111">
                  <c:v>0.124032</c:v>
                </c:pt>
                <c:pt idx="112">
                  <c:v>0.119168</c:v>
                </c:pt>
                <c:pt idx="113">
                  <c:v>0.122917</c:v>
                </c:pt>
                <c:pt idx="114">
                  <c:v>0.11308799999999999</c:v>
                </c:pt>
                <c:pt idx="115">
                  <c:v>0.139955</c:v>
                </c:pt>
                <c:pt idx="116">
                  <c:v>0.172956</c:v>
                </c:pt>
                <c:pt idx="117">
                  <c:v>0.17202000000000001</c:v>
                </c:pt>
                <c:pt idx="118">
                  <c:v>0.16064400000000001</c:v>
                </c:pt>
                <c:pt idx="119">
                  <c:v>0.16930200000000001</c:v>
                </c:pt>
                <c:pt idx="120">
                  <c:v>0.20130000000000001</c:v>
                </c:pt>
                <c:pt idx="121">
                  <c:v>0.129108</c:v>
                </c:pt>
                <c:pt idx="122">
                  <c:v>0.12413399999999999</c:v>
                </c:pt>
                <c:pt idx="123">
                  <c:v>8.2619999999999999E-2</c:v>
                </c:pt>
                <c:pt idx="124">
                  <c:v>8.3835000000000007E-2</c:v>
                </c:pt>
                <c:pt idx="125">
                  <c:v>8.5050000000000001E-2</c:v>
                </c:pt>
                <c:pt idx="126">
                  <c:v>8.6264999999999994E-2</c:v>
                </c:pt>
                <c:pt idx="127">
                  <c:v>8.5050000000000001E-2</c:v>
                </c:pt>
                <c:pt idx="128">
                  <c:v>8.2619999999999999E-2</c:v>
                </c:pt>
                <c:pt idx="129">
                  <c:v>8.2619999999999999E-2</c:v>
                </c:pt>
                <c:pt idx="130">
                  <c:v>8.2484000000000002E-2</c:v>
                </c:pt>
                <c:pt idx="131">
                  <c:v>8.3696999999999994E-2</c:v>
                </c:pt>
                <c:pt idx="132">
                  <c:v>8.3696999999999994E-2</c:v>
                </c:pt>
                <c:pt idx="133">
                  <c:v>8.5050000000000001E-2</c:v>
                </c:pt>
                <c:pt idx="134">
                  <c:v>8.5050000000000001E-2</c:v>
                </c:pt>
                <c:pt idx="135">
                  <c:v>8.5050000000000001E-2</c:v>
                </c:pt>
                <c:pt idx="136">
                  <c:v>8.3835000000000007E-2</c:v>
                </c:pt>
                <c:pt idx="137">
                  <c:v>8.2619999999999999E-2</c:v>
                </c:pt>
                <c:pt idx="138">
                  <c:v>8.3835000000000007E-2</c:v>
                </c:pt>
                <c:pt idx="139">
                  <c:v>8.9910000000000004E-2</c:v>
                </c:pt>
                <c:pt idx="140">
                  <c:v>8.4909999999999999E-2</c:v>
                </c:pt>
                <c:pt idx="141">
                  <c:v>8.6264999999999994E-2</c:v>
                </c:pt>
                <c:pt idx="142">
                  <c:v>8.5050000000000001E-2</c:v>
                </c:pt>
                <c:pt idx="143">
                  <c:v>8.6264999999999994E-2</c:v>
                </c:pt>
                <c:pt idx="144">
                  <c:v>8.2619999999999999E-2</c:v>
                </c:pt>
                <c:pt idx="145">
                  <c:v>8.2619999999999999E-2</c:v>
                </c:pt>
                <c:pt idx="146">
                  <c:v>8.3835000000000007E-2</c:v>
                </c:pt>
                <c:pt idx="147">
                  <c:v>8.5050000000000001E-2</c:v>
                </c:pt>
                <c:pt idx="148">
                  <c:v>9.5985000000000001E-2</c:v>
                </c:pt>
                <c:pt idx="149">
                  <c:v>9.8415000000000002E-2</c:v>
                </c:pt>
                <c:pt idx="150">
                  <c:v>9.4769999999999993E-2</c:v>
                </c:pt>
                <c:pt idx="151">
                  <c:v>9.9711999999999995E-2</c:v>
                </c:pt>
                <c:pt idx="152">
                  <c:v>8.5050000000000001E-2</c:v>
                </c:pt>
                <c:pt idx="153">
                  <c:v>8.5050000000000001E-2</c:v>
                </c:pt>
                <c:pt idx="154">
                  <c:v>8.3835000000000007E-2</c:v>
                </c:pt>
                <c:pt idx="155">
                  <c:v>8.2619999999999999E-2</c:v>
                </c:pt>
                <c:pt idx="156">
                  <c:v>9.1124999999999998E-2</c:v>
                </c:pt>
                <c:pt idx="157">
                  <c:v>8.3835000000000007E-2</c:v>
                </c:pt>
                <c:pt idx="158">
                  <c:v>8.5050000000000001E-2</c:v>
                </c:pt>
                <c:pt idx="159">
                  <c:v>8.6264999999999994E-2</c:v>
                </c:pt>
                <c:pt idx="160">
                  <c:v>8.3835000000000007E-2</c:v>
                </c:pt>
                <c:pt idx="161">
                  <c:v>9.7280000000000005E-2</c:v>
                </c:pt>
                <c:pt idx="162">
                  <c:v>9.5985000000000001E-2</c:v>
                </c:pt>
                <c:pt idx="163">
                  <c:v>9.6063999999999997E-2</c:v>
                </c:pt>
                <c:pt idx="164">
                  <c:v>9.7280000000000005E-2</c:v>
                </c:pt>
                <c:pt idx="165">
                  <c:v>8.5050000000000001E-2</c:v>
                </c:pt>
                <c:pt idx="166">
                  <c:v>8.2619999999999999E-2</c:v>
                </c:pt>
                <c:pt idx="167">
                  <c:v>8.3835000000000007E-2</c:v>
                </c:pt>
                <c:pt idx="168">
                  <c:v>9.2340000000000005E-2</c:v>
                </c:pt>
                <c:pt idx="169">
                  <c:v>8.5050000000000001E-2</c:v>
                </c:pt>
                <c:pt idx="170">
                  <c:v>8.3835000000000007E-2</c:v>
                </c:pt>
                <c:pt idx="171">
                  <c:v>8.5050000000000001E-2</c:v>
                </c:pt>
                <c:pt idx="172">
                  <c:v>8.3835000000000007E-2</c:v>
                </c:pt>
                <c:pt idx="173">
                  <c:v>8.3835000000000007E-2</c:v>
                </c:pt>
                <c:pt idx="174">
                  <c:v>0.22533</c:v>
                </c:pt>
                <c:pt idx="175">
                  <c:v>0.192444</c:v>
                </c:pt>
                <c:pt idx="176">
                  <c:v>0.15615999999999999</c:v>
                </c:pt>
                <c:pt idx="177">
                  <c:v>0.13431000000000001</c:v>
                </c:pt>
                <c:pt idx="178">
                  <c:v>0.16347999999999999</c:v>
                </c:pt>
                <c:pt idx="179">
                  <c:v>0.181482</c:v>
                </c:pt>
                <c:pt idx="180">
                  <c:v>0.20567299999999999</c:v>
                </c:pt>
                <c:pt idx="181">
                  <c:v>0.192444</c:v>
                </c:pt>
                <c:pt idx="182">
                  <c:v>0.15859999999999999</c:v>
                </c:pt>
                <c:pt idx="183">
                  <c:v>0.15140400000000001</c:v>
                </c:pt>
                <c:pt idx="184">
                  <c:v>0.181482</c:v>
                </c:pt>
                <c:pt idx="185">
                  <c:v>0.20097000000000001</c:v>
                </c:pt>
                <c:pt idx="186">
                  <c:v>0.22636200000000001</c:v>
                </c:pt>
                <c:pt idx="187">
                  <c:v>0.22271099999999999</c:v>
                </c:pt>
                <c:pt idx="188">
                  <c:v>0.203406</c:v>
                </c:pt>
                <c:pt idx="189">
                  <c:v>0.17052</c:v>
                </c:pt>
                <c:pt idx="190">
                  <c:v>0.18254999999999999</c:v>
                </c:pt>
                <c:pt idx="191">
                  <c:v>0.21540899999999999</c:v>
                </c:pt>
                <c:pt idx="192">
                  <c:v>0.228796</c:v>
                </c:pt>
                <c:pt idx="193">
                  <c:v>0.21419199999999999</c:v>
                </c:pt>
                <c:pt idx="194">
                  <c:v>0.20080500000000001</c:v>
                </c:pt>
                <c:pt idx="195">
                  <c:v>0.193662</c:v>
                </c:pt>
                <c:pt idx="196">
                  <c:v>0.16930200000000001</c:v>
                </c:pt>
                <c:pt idx="197">
                  <c:v>0.21751599999999999</c:v>
                </c:pt>
                <c:pt idx="198">
                  <c:v>0.14663999999999999</c:v>
                </c:pt>
                <c:pt idx="199">
                  <c:v>0.15699299999999999</c:v>
                </c:pt>
                <c:pt idx="200">
                  <c:v>0.13276199999999999</c:v>
                </c:pt>
                <c:pt idx="201">
                  <c:v>0.11196399999999999</c:v>
                </c:pt>
                <c:pt idx="202">
                  <c:v>0.30621999999999999</c:v>
                </c:pt>
                <c:pt idx="203">
                  <c:v>0.37148999999999999</c:v>
                </c:pt>
                <c:pt idx="204">
                  <c:v>0.35746</c:v>
                </c:pt>
                <c:pt idx="205">
                  <c:v>0.35746</c:v>
                </c:pt>
                <c:pt idx="206">
                  <c:v>0.37879800000000002</c:v>
                </c:pt>
                <c:pt idx="207">
                  <c:v>0.37514399999999998</c:v>
                </c:pt>
                <c:pt idx="208">
                  <c:v>0.30499999999999999</c:v>
                </c:pt>
                <c:pt idx="209">
                  <c:v>0.31963999999999998</c:v>
                </c:pt>
                <c:pt idx="210">
                  <c:v>0.31353999999999999</c:v>
                </c:pt>
                <c:pt idx="211">
                  <c:v>0.29792400000000002</c:v>
                </c:pt>
                <c:pt idx="212">
                  <c:v>0.29327999999999999</c:v>
                </c:pt>
                <c:pt idx="213">
                  <c:v>0.29205799999999998</c:v>
                </c:pt>
                <c:pt idx="214">
                  <c:v>0.40504000000000001</c:v>
                </c:pt>
                <c:pt idx="215">
                  <c:v>0.41025600000000001</c:v>
                </c:pt>
                <c:pt idx="216">
                  <c:v>0.453733</c:v>
                </c:pt>
                <c:pt idx="217">
                  <c:v>0.45495600000000003</c:v>
                </c:pt>
                <c:pt idx="218">
                  <c:v>0.45580599999999999</c:v>
                </c:pt>
                <c:pt idx="219">
                  <c:v>0.43956000000000001</c:v>
                </c:pt>
                <c:pt idx="220">
                  <c:v>0.42246600000000001</c:v>
                </c:pt>
                <c:pt idx="221">
                  <c:v>0.41636099999999998</c:v>
                </c:pt>
                <c:pt idx="222">
                  <c:v>0.36782199999999998</c:v>
                </c:pt>
                <c:pt idx="223">
                  <c:v>0.37392599999999998</c:v>
                </c:pt>
                <c:pt idx="224">
                  <c:v>0.37636199999999997</c:v>
                </c:pt>
                <c:pt idx="225">
                  <c:v>0.38157600000000003</c:v>
                </c:pt>
                <c:pt idx="226">
                  <c:v>0.36234</c:v>
                </c:pt>
                <c:pt idx="227">
                  <c:v>0.39162000000000002</c:v>
                </c:pt>
                <c:pt idx="228">
                  <c:v>0.38796000000000003</c:v>
                </c:pt>
                <c:pt idx="229">
                  <c:v>0.38705699999999998</c:v>
                </c:pt>
                <c:pt idx="230">
                  <c:v>0.38461499999999998</c:v>
                </c:pt>
                <c:pt idx="231">
                  <c:v>0.41602</c:v>
                </c:pt>
                <c:pt idx="232">
                  <c:v>0.38949899999999998</c:v>
                </c:pt>
                <c:pt idx="233">
                  <c:v>0.36477999999999999</c:v>
                </c:pt>
                <c:pt idx="234">
                  <c:v>0.34065899999999999</c:v>
                </c:pt>
                <c:pt idx="235">
                  <c:v>0.33184000000000002</c:v>
                </c:pt>
                <c:pt idx="236">
                  <c:v>0.28839199999999998</c:v>
                </c:pt>
                <c:pt idx="237">
                  <c:v>0.30036600000000002</c:v>
                </c:pt>
                <c:pt idx="238">
                  <c:v>0.29938999999999999</c:v>
                </c:pt>
                <c:pt idx="239">
                  <c:v>0.29327999999999999</c:v>
                </c:pt>
                <c:pt idx="240">
                  <c:v>0.29841200000000001</c:v>
                </c:pt>
                <c:pt idx="241">
                  <c:v>0.30672199999999999</c:v>
                </c:pt>
                <c:pt idx="242">
                  <c:v>0.309166</c:v>
                </c:pt>
                <c:pt idx="243">
                  <c:v>0.31308799999999998</c:v>
                </c:pt>
                <c:pt idx="244">
                  <c:v>0.29083599999999998</c:v>
                </c:pt>
                <c:pt idx="245">
                  <c:v>0.30158699999999999</c:v>
                </c:pt>
                <c:pt idx="246">
                  <c:v>0.30305599999999999</c:v>
                </c:pt>
                <c:pt idx="247">
                  <c:v>0.13364999999999999</c:v>
                </c:pt>
                <c:pt idx="248">
                  <c:v>0.15443200000000001</c:v>
                </c:pt>
                <c:pt idx="249">
                  <c:v>0.165376</c:v>
                </c:pt>
                <c:pt idx="250">
                  <c:v>0.161861</c:v>
                </c:pt>
                <c:pt idx="251">
                  <c:v>8.6264999999999994E-2</c:v>
                </c:pt>
                <c:pt idx="252">
                  <c:v>8.5050000000000001E-2</c:v>
                </c:pt>
                <c:pt idx="253">
                  <c:v>8.2619999999999999E-2</c:v>
                </c:pt>
                <c:pt idx="254">
                  <c:v>8.2619999999999999E-2</c:v>
                </c:pt>
                <c:pt idx="255">
                  <c:v>8.3835000000000007E-2</c:v>
                </c:pt>
                <c:pt idx="256">
                  <c:v>0.13375999999999999</c:v>
                </c:pt>
                <c:pt idx="257">
                  <c:v>0.12778500000000001</c:v>
                </c:pt>
                <c:pt idx="258">
                  <c:v>0.11552</c:v>
                </c:pt>
                <c:pt idx="259">
                  <c:v>0.16551199999999999</c:v>
                </c:pt>
                <c:pt idx="260">
                  <c:v>0.10700800000000001</c:v>
                </c:pt>
                <c:pt idx="261">
                  <c:v>0.102228</c:v>
                </c:pt>
                <c:pt idx="262">
                  <c:v>9.8496E-2</c:v>
                </c:pt>
                <c:pt idx="263">
                  <c:v>8.3835000000000007E-2</c:v>
                </c:pt>
                <c:pt idx="264">
                  <c:v>8.5050000000000001E-2</c:v>
                </c:pt>
                <c:pt idx="265">
                  <c:v>9.4848000000000002E-2</c:v>
                </c:pt>
                <c:pt idx="266">
                  <c:v>0.100928</c:v>
                </c:pt>
                <c:pt idx="267">
                  <c:v>0.12545400000000001</c:v>
                </c:pt>
                <c:pt idx="268">
                  <c:v>0.15942700000000001</c:v>
                </c:pt>
                <c:pt idx="269">
                  <c:v>0.172814</c:v>
                </c:pt>
                <c:pt idx="270">
                  <c:v>0.110565</c:v>
                </c:pt>
                <c:pt idx="271">
                  <c:v>0.111872</c:v>
                </c:pt>
                <c:pt idx="272">
                  <c:v>8.5050000000000001E-2</c:v>
                </c:pt>
                <c:pt idx="273">
                  <c:v>8.3835000000000007E-2</c:v>
                </c:pt>
                <c:pt idx="274">
                  <c:v>8.2619999999999999E-2</c:v>
                </c:pt>
                <c:pt idx="275">
                  <c:v>8.3835000000000007E-2</c:v>
                </c:pt>
                <c:pt idx="276">
                  <c:v>8.2619999999999999E-2</c:v>
                </c:pt>
                <c:pt idx="277">
                  <c:v>8.2619999999999999E-2</c:v>
                </c:pt>
                <c:pt idx="278">
                  <c:v>8.5050000000000001E-2</c:v>
                </c:pt>
                <c:pt idx="279">
                  <c:v>8.5050000000000001E-2</c:v>
                </c:pt>
                <c:pt idx="280">
                  <c:v>8.6264999999999994E-2</c:v>
                </c:pt>
                <c:pt idx="281">
                  <c:v>8.3835000000000007E-2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178048"/>
        <c:axId val="62179968"/>
      </c:lineChart>
      <c:catAx>
        <c:axId val="621780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62179968"/>
        <c:crosses val="autoZero"/>
        <c:auto val="1"/>
        <c:lblAlgn val="ctr"/>
        <c:lblOffset val="100"/>
        <c:noMultiLvlLbl val="0"/>
      </c:catAx>
      <c:valAx>
        <c:axId val="62179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21780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063705352048385"/>
          <c:y val="6.6782073293469899E-2"/>
          <c:w val="0.84404440516364021"/>
          <c:h val="0.63690722870167549"/>
        </c:manualLayout>
      </c:layout>
      <c:lineChart>
        <c:grouping val="standard"/>
        <c:varyColors val="0"/>
        <c:ser>
          <c:idx val="0"/>
          <c:order val="0"/>
          <c:tx>
            <c:strRef>
              <c:f>[antutu_full_affinity15_excel.xlsx]Sheet1!$A$1</c:f>
              <c:strCache>
                <c:ptCount val="1"/>
                <c:pt idx="0">
                  <c:v>CPU0_FREQ</c:v>
                </c:pt>
              </c:strCache>
            </c:strRef>
          </c:tx>
          <c:marker>
            <c:symbol val="none"/>
          </c:marker>
          <c:val>
            <c:numRef>
              <c:f>[antutu_full_affinity15_excel.xlsx]Sheet1!$A$2:$A$312</c:f>
              <c:numCache>
                <c:formatCode>General</c:formatCode>
                <c:ptCount val="311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1000</c:v>
                </c:pt>
                <c:pt idx="16">
                  <c:v>1000</c:v>
                </c:pt>
                <c:pt idx="17">
                  <c:v>1500</c:v>
                </c:pt>
                <c:pt idx="18">
                  <c:v>1500</c:v>
                </c:pt>
                <c:pt idx="19">
                  <c:v>1500</c:v>
                </c:pt>
                <c:pt idx="20">
                  <c:v>1500</c:v>
                </c:pt>
                <c:pt idx="21">
                  <c:v>1500</c:v>
                </c:pt>
                <c:pt idx="22">
                  <c:v>1500</c:v>
                </c:pt>
                <c:pt idx="23">
                  <c:v>1000</c:v>
                </c:pt>
                <c:pt idx="24">
                  <c:v>1500</c:v>
                </c:pt>
                <c:pt idx="25">
                  <c:v>1500</c:v>
                </c:pt>
                <c:pt idx="26">
                  <c:v>1500</c:v>
                </c:pt>
                <c:pt idx="27">
                  <c:v>1500</c:v>
                </c:pt>
                <c:pt idx="28">
                  <c:v>1500</c:v>
                </c:pt>
                <c:pt idx="29">
                  <c:v>1500</c:v>
                </c:pt>
                <c:pt idx="30">
                  <c:v>1500</c:v>
                </c:pt>
                <c:pt idx="31">
                  <c:v>1500</c:v>
                </c:pt>
                <c:pt idx="32">
                  <c:v>1500</c:v>
                </c:pt>
                <c:pt idx="33">
                  <c:v>1500</c:v>
                </c:pt>
                <c:pt idx="34">
                  <c:v>1500</c:v>
                </c:pt>
                <c:pt idx="35">
                  <c:v>1500</c:v>
                </c:pt>
                <c:pt idx="36">
                  <c:v>1500</c:v>
                </c:pt>
                <c:pt idx="37">
                  <c:v>1500</c:v>
                </c:pt>
                <c:pt idx="38">
                  <c:v>1500</c:v>
                </c:pt>
                <c:pt idx="39">
                  <c:v>1500</c:v>
                </c:pt>
                <c:pt idx="40">
                  <c:v>1500</c:v>
                </c:pt>
                <c:pt idx="41">
                  <c:v>1500</c:v>
                </c:pt>
                <c:pt idx="42">
                  <c:v>1500</c:v>
                </c:pt>
                <c:pt idx="43">
                  <c:v>1500</c:v>
                </c:pt>
                <c:pt idx="44">
                  <c:v>1500</c:v>
                </c:pt>
                <c:pt idx="45">
                  <c:v>1500</c:v>
                </c:pt>
                <c:pt idx="46">
                  <c:v>1500</c:v>
                </c:pt>
                <c:pt idx="47">
                  <c:v>1500</c:v>
                </c:pt>
                <c:pt idx="48">
                  <c:v>1500</c:v>
                </c:pt>
                <c:pt idx="49">
                  <c:v>1500</c:v>
                </c:pt>
                <c:pt idx="50">
                  <c:v>1500</c:v>
                </c:pt>
                <c:pt idx="51">
                  <c:v>1500</c:v>
                </c:pt>
                <c:pt idx="52">
                  <c:v>1500</c:v>
                </c:pt>
                <c:pt idx="53">
                  <c:v>1500</c:v>
                </c:pt>
                <c:pt idx="54">
                  <c:v>1500</c:v>
                </c:pt>
                <c:pt idx="55">
                  <c:v>1500</c:v>
                </c:pt>
                <c:pt idx="56">
                  <c:v>1500</c:v>
                </c:pt>
                <c:pt idx="57">
                  <c:v>1500</c:v>
                </c:pt>
                <c:pt idx="58">
                  <c:v>1500</c:v>
                </c:pt>
                <c:pt idx="59">
                  <c:v>1500</c:v>
                </c:pt>
                <c:pt idx="60">
                  <c:v>1500</c:v>
                </c:pt>
                <c:pt idx="61">
                  <c:v>1500</c:v>
                </c:pt>
                <c:pt idx="62">
                  <c:v>1500</c:v>
                </c:pt>
                <c:pt idx="63">
                  <c:v>1500</c:v>
                </c:pt>
                <c:pt idx="64">
                  <c:v>1500</c:v>
                </c:pt>
                <c:pt idx="65">
                  <c:v>1500</c:v>
                </c:pt>
                <c:pt idx="66">
                  <c:v>1500</c:v>
                </c:pt>
                <c:pt idx="67">
                  <c:v>1500</c:v>
                </c:pt>
                <c:pt idx="68">
                  <c:v>1500</c:v>
                </c:pt>
                <c:pt idx="69">
                  <c:v>1500</c:v>
                </c:pt>
                <c:pt idx="70">
                  <c:v>1500</c:v>
                </c:pt>
                <c:pt idx="71">
                  <c:v>1500</c:v>
                </c:pt>
                <c:pt idx="72">
                  <c:v>1500</c:v>
                </c:pt>
                <c:pt idx="73">
                  <c:v>1500</c:v>
                </c:pt>
                <c:pt idx="74">
                  <c:v>1500</c:v>
                </c:pt>
                <c:pt idx="75">
                  <c:v>1500</c:v>
                </c:pt>
                <c:pt idx="76">
                  <c:v>1500</c:v>
                </c:pt>
                <c:pt idx="77">
                  <c:v>1500</c:v>
                </c:pt>
                <c:pt idx="78">
                  <c:v>1500</c:v>
                </c:pt>
                <c:pt idx="79">
                  <c:v>1500</c:v>
                </c:pt>
                <c:pt idx="80">
                  <c:v>1500</c:v>
                </c:pt>
                <c:pt idx="81">
                  <c:v>1500</c:v>
                </c:pt>
                <c:pt idx="82">
                  <c:v>1500</c:v>
                </c:pt>
                <c:pt idx="83">
                  <c:v>1500</c:v>
                </c:pt>
                <c:pt idx="84">
                  <c:v>1500</c:v>
                </c:pt>
                <c:pt idx="85">
                  <c:v>1500</c:v>
                </c:pt>
                <c:pt idx="86">
                  <c:v>1500</c:v>
                </c:pt>
                <c:pt idx="87">
                  <c:v>1500</c:v>
                </c:pt>
                <c:pt idx="88">
                  <c:v>1500</c:v>
                </c:pt>
                <c:pt idx="89">
                  <c:v>1000</c:v>
                </c:pt>
                <c:pt idx="90">
                  <c:v>1500</c:v>
                </c:pt>
                <c:pt idx="91">
                  <c:v>1500</c:v>
                </c:pt>
                <c:pt idx="92">
                  <c:v>1500</c:v>
                </c:pt>
                <c:pt idx="93">
                  <c:v>1500</c:v>
                </c:pt>
                <c:pt idx="94">
                  <c:v>1500</c:v>
                </c:pt>
                <c:pt idx="95">
                  <c:v>1500</c:v>
                </c:pt>
                <c:pt idx="96">
                  <c:v>1500</c:v>
                </c:pt>
                <c:pt idx="97">
                  <c:v>1500</c:v>
                </c:pt>
                <c:pt idx="98">
                  <c:v>1500</c:v>
                </c:pt>
                <c:pt idx="99">
                  <c:v>1500</c:v>
                </c:pt>
                <c:pt idx="100">
                  <c:v>1500</c:v>
                </c:pt>
                <c:pt idx="101">
                  <c:v>1500</c:v>
                </c:pt>
                <c:pt idx="102">
                  <c:v>1500</c:v>
                </c:pt>
                <c:pt idx="103">
                  <c:v>1500</c:v>
                </c:pt>
                <c:pt idx="104">
                  <c:v>1500</c:v>
                </c:pt>
                <c:pt idx="105">
                  <c:v>1500</c:v>
                </c:pt>
                <c:pt idx="106">
                  <c:v>1500</c:v>
                </c:pt>
                <c:pt idx="107">
                  <c:v>1500</c:v>
                </c:pt>
                <c:pt idx="108">
                  <c:v>1500</c:v>
                </c:pt>
                <c:pt idx="109">
                  <c:v>1500</c:v>
                </c:pt>
                <c:pt idx="110">
                  <c:v>1500</c:v>
                </c:pt>
                <c:pt idx="111">
                  <c:v>1500</c:v>
                </c:pt>
                <c:pt idx="112">
                  <c:v>1500</c:v>
                </c:pt>
                <c:pt idx="113">
                  <c:v>1500</c:v>
                </c:pt>
                <c:pt idx="114">
                  <c:v>1500</c:v>
                </c:pt>
                <c:pt idx="115">
                  <c:v>1500</c:v>
                </c:pt>
                <c:pt idx="116">
                  <c:v>1500</c:v>
                </c:pt>
                <c:pt idx="117">
                  <c:v>1500</c:v>
                </c:pt>
                <c:pt idx="118">
                  <c:v>1500</c:v>
                </c:pt>
                <c:pt idx="119">
                  <c:v>1500</c:v>
                </c:pt>
                <c:pt idx="120">
                  <c:v>1500</c:v>
                </c:pt>
                <c:pt idx="121">
                  <c:v>1500</c:v>
                </c:pt>
                <c:pt idx="122">
                  <c:v>1500</c:v>
                </c:pt>
                <c:pt idx="123">
                  <c:v>1500</c:v>
                </c:pt>
                <c:pt idx="124">
                  <c:v>1500</c:v>
                </c:pt>
                <c:pt idx="125">
                  <c:v>1500</c:v>
                </c:pt>
                <c:pt idx="126">
                  <c:v>1500</c:v>
                </c:pt>
                <c:pt idx="127">
                  <c:v>1500</c:v>
                </c:pt>
                <c:pt idx="128">
                  <c:v>1500</c:v>
                </c:pt>
                <c:pt idx="129">
                  <c:v>1500</c:v>
                </c:pt>
                <c:pt idx="130">
                  <c:v>1500</c:v>
                </c:pt>
                <c:pt idx="131">
                  <c:v>1500</c:v>
                </c:pt>
                <c:pt idx="132">
                  <c:v>1500</c:v>
                </c:pt>
                <c:pt idx="133">
                  <c:v>1500</c:v>
                </c:pt>
                <c:pt idx="134">
                  <c:v>1500</c:v>
                </c:pt>
                <c:pt idx="135">
                  <c:v>1500</c:v>
                </c:pt>
                <c:pt idx="136">
                  <c:v>1500</c:v>
                </c:pt>
                <c:pt idx="137">
                  <c:v>1500</c:v>
                </c:pt>
                <c:pt idx="138">
                  <c:v>1000</c:v>
                </c:pt>
                <c:pt idx="139">
                  <c:v>1500</c:v>
                </c:pt>
                <c:pt idx="140">
                  <c:v>1500</c:v>
                </c:pt>
                <c:pt idx="141">
                  <c:v>1500</c:v>
                </c:pt>
                <c:pt idx="142">
                  <c:v>1000</c:v>
                </c:pt>
                <c:pt idx="143">
                  <c:v>1500</c:v>
                </c:pt>
                <c:pt idx="144">
                  <c:v>1500</c:v>
                </c:pt>
                <c:pt idx="145">
                  <c:v>1500</c:v>
                </c:pt>
                <c:pt idx="146">
                  <c:v>1500</c:v>
                </c:pt>
                <c:pt idx="147">
                  <c:v>1500</c:v>
                </c:pt>
                <c:pt idx="148">
                  <c:v>1500</c:v>
                </c:pt>
                <c:pt idx="149">
                  <c:v>1500</c:v>
                </c:pt>
                <c:pt idx="150">
                  <c:v>1500</c:v>
                </c:pt>
                <c:pt idx="151">
                  <c:v>1500</c:v>
                </c:pt>
                <c:pt idx="152">
                  <c:v>1500</c:v>
                </c:pt>
                <c:pt idx="153">
                  <c:v>1500</c:v>
                </c:pt>
                <c:pt idx="154">
                  <c:v>1500</c:v>
                </c:pt>
                <c:pt idx="155">
                  <c:v>1500</c:v>
                </c:pt>
                <c:pt idx="156">
                  <c:v>1500</c:v>
                </c:pt>
                <c:pt idx="157">
                  <c:v>1500</c:v>
                </c:pt>
                <c:pt idx="158">
                  <c:v>1500</c:v>
                </c:pt>
                <c:pt idx="159">
                  <c:v>1500</c:v>
                </c:pt>
                <c:pt idx="160">
                  <c:v>1000</c:v>
                </c:pt>
                <c:pt idx="161">
                  <c:v>1500</c:v>
                </c:pt>
                <c:pt idx="162">
                  <c:v>1500</c:v>
                </c:pt>
                <c:pt idx="163">
                  <c:v>1500</c:v>
                </c:pt>
                <c:pt idx="164">
                  <c:v>1000</c:v>
                </c:pt>
                <c:pt idx="165">
                  <c:v>1000</c:v>
                </c:pt>
                <c:pt idx="166">
                  <c:v>1000</c:v>
                </c:pt>
                <c:pt idx="167">
                  <c:v>1000</c:v>
                </c:pt>
                <c:pt idx="168">
                  <c:v>1000</c:v>
                </c:pt>
                <c:pt idx="169">
                  <c:v>1000</c:v>
                </c:pt>
                <c:pt idx="170">
                  <c:v>1000</c:v>
                </c:pt>
                <c:pt idx="171">
                  <c:v>1000</c:v>
                </c:pt>
                <c:pt idx="172">
                  <c:v>1500</c:v>
                </c:pt>
                <c:pt idx="173">
                  <c:v>1500</c:v>
                </c:pt>
                <c:pt idx="174">
                  <c:v>1500</c:v>
                </c:pt>
                <c:pt idx="175">
                  <c:v>1000</c:v>
                </c:pt>
                <c:pt idx="176">
                  <c:v>1000</c:v>
                </c:pt>
                <c:pt idx="177">
                  <c:v>1000</c:v>
                </c:pt>
                <c:pt idx="178">
                  <c:v>1000</c:v>
                </c:pt>
                <c:pt idx="179">
                  <c:v>1500</c:v>
                </c:pt>
                <c:pt idx="180">
                  <c:v>1000</c:v>
                </c:pt>
                <c:pt idx="181">
                  <c:v>1000</c:v>
                </c:pt>
                <c:pt idx="182">
                  <c:v>1000</c:v>
                </c:pt>
                <c:pt idx="183">
                  <c:v>1000</c:v>
                </c:pt>
                <c:pt idx="184">
                  <c:v>1000</c:v>
                </c:pt>
                <c:pt idx="185">
                  <c:v>1000</c:v>
                </c:pt>
                <c:pt idx="186">
                  <c:v>1000</c:v>
                </c:pt>
                <c:pt idx="187">
                  <c:v>1000</c:v>
                </c:pt>
                <c:pt idx="188">
                  <c:v>1000</c:v>
                </c:pt>
                <c:pt idx="189">
                  <c:v>1000</c:v>
                </c:pt>
                <c:pt idx="190">
                  <c:v>1000</c:v>
                </c:pt>
                <c:pt idx="191">
                  <c:v>1000</c:v>
                </c:pt>
                <c:pt idx="192">
                  <c:v>1000</c:v>
                </c:pt>
                <c:pt idx="193">
                  <c:v>1000</c:v>
                </c:pt>
                <c:pt idx="194">
                  <c:v>1000</c:v>
                </c:pt>
                <c:pt idx="195">
                  <c:v>1000</c:v>
                </c:pt>
                <c:pt idx="196">
                  <c:v>1000</c:v>
                </c:pt>
                <c:pt idx="197">
                  <c:v>1000</c:v>
                </c:pt>
                <c:pt idx="198">
                  <c:v>1000</c:v>
                </c:pt>
                <c:pt idx="199">
                  <c:v>1000</c:v>
                </c:pt>
                <c:pt idx="200">
                  <c:v>1000</c:v>
                </c:pt>
                <c:pt idx="201">
                  <c:v>1000</c:v>
                </c:pt>
                <c:pt idx="202">
                  <c:v>1000</c:v>
                </c:pt>
                <c:pt idx="203">
                  <c:v>1500</c:v>
                </c:pt>
                <c:pt idx="204">
                  <c:v>1500</c:v>
                </c:pt>
                <c:pt idx="205">
                  <c:v>1500</c:v>
                </c:pt>
                <c:pt idx="206">
                  <c:v>1000</c:v>
                </c:pt>
                <c:pt idx="207">
                  <c:v>1000</c:v>
                </c:pt>
                <c:pt idx="208">
                  <c:v>1000</c:v>
                </c:pt>
                <c:pt idx="209">
                  <c:v>1000</c:v>
                </c:pt>
                <c:pt idx="210">
                  <c:v>1100</c:v>
                </c:pt>
                <c:pt idx="211">
                  <c:v>1000</c:v>
                </c:pt>
                <c:pt idx="212">
                  <c:v>1500</c:v>
                </c:pt>
                <c:pt idx="213">
                  <c:v>1500</c:v>
                </c:pt>
                <c:pt idx="214">
                  <c:v>1000</c:v>
                </c:pt>
                <c:pt idx="215">
                  <c:v>1000</c:v>
                </c:pt>
                <c:pt idx="216">
                  <c:v>1000</c:v>
                </c:pt>
                <c:pt idx="217">
                  <c:v>1000</c:v>
                </c:pt>
                <c:pt idx="218">
                  <c:v>1000</c:v>
                </c:pt>
                <c:pt idx="219">
                  <c:v>1000</c:v>
                </c:pt>
                <c:pt idx="220">
                  <c:v>1000</c:v>
                </c:pt>
                <c:pt idx="221">
                  <c:v>1000</c:v>
                </c:pt>
                <c:pt idx="222">
                  <c:v>1000</c:v>
                </c:pt>
                <c:pt idx="223">
                  <c:v>1000</c:v>
                </c:pt>
                <c:pt idx="224">
                  <c:v>1100</c:v>
                </c:pt>
                <c:pt idx="225">
                  <c:v>1000</c:v>
                </c:pt>
                <c:pt idx="226">
                  <c:v>1100</c:v>
                </c:pt>
                <c:pt idx="227">
                  <c:v>1000</c:v>
                </c:pt>
                <c:pt idx="228">
                  <c:v>1000</c:v>
                </c:pt>
                <c:pt idx="229">
                  <c:v>1000</c:v>
                </c:pt>
                <c:pt idx="230">
                  <c:v>1000</c:v>
                </c:pt>
                <c:pt idx="231">
                  <c:v>1000</c:v>
                </c:pt>
                <c:pt idx="232">
                  <c:v>1000</c:v>
                </c:pt>
                <c:pt idx="233">
                  <c:v>1000</c:v>
                </c:pt>
                <c:pt idx="234">
                  <c:v>1000</c:v>
                </c:pt>
                <c:pt idx="235">
                  <c:v>1000</c:v>
                </c:pt>
                <c:pt idx="236">
                  <c:v>1000</c:v>
                </c:pt>
                <c:pt idx="237">
                  <c:v>1000</c:v>
                </c:pt>
                <c:pt idx="238">
                  <c:v>1000</c:v>
                </c:pt>
                <c:pt idx="239">
                  <c:v>1000</c:v>
                </c:pt>
                <c:pt idx="240">
                  <c:v>1000</c:v>
                </c:pt>
                <c:pt idx="241">
                  <c:v>1000</c:v>
                </c:pt>
                <c:pt idx="242">
                  <c:v>1000</c:v>
                </c:pt>
                <c:pt idx="243">
                  <c:v>1000</c:v>
                </c:pt>
                <c:pt idx="244">
                  <c:v>1000</c:v>
                </c:pt>
                <c:pt idx="245">
                  <c:v>1000</c:v>
                </c:pt>
                <c:pt idx="246">
                  <c:v>1000</c:v>
                </c:pt>
                <c:pt idx="247">
                  <c:v>1000</c:v>
                </c:pt>
                <c:pt idx="248">
                  <c:v>1000</c:v>
                </c:pt>
                <c:pt idx="249">
                  <c:v>1000</c:v>
                </c:pt>
                <c:pt idx="250">
                  <c:v>1000</c:v>
                </c:pt>
                <c:pt idx="251">
                  <c:v>1500</c:v>
                </c:pt>
                <c:pt idx="252">
                  <c:v>1000</c:v>
                </c:pt>
                <c:pt idx="253">
                  <c:v>1000</c:v>
                </c:pt>
                <c:pt idx="254">
                  <c:v>1500</c:v>
                </c:pt>
                <c:pt idx="255">
                  <c:v>1000</c:v>
                </c:pt>
                <c:pt idx="256">
                  <c:v>1000</c:v>
                </c:pt>
                <c:pt idx="257">
                  <c:v>1000</c:v>
                </c:pt>
                <c:pt idx="258">
                  <c:v>1000</c:v>
                </c:pt>
                <c:pt idx="259">
                  <c:v>1000</c:v>
                </c:pt>
                <c:pt idx="260">
                  <c:v>1000</c:v>
                </c:pt>
                <c:pt idx="261">
                  <c:v>1000</c:v>
                </c:pt>
                <c:pt idx="262">
                  <c:v>1000</c:v>
                </c:pt>
                <c:pt idx="263">
                  <c:v>1000</c:v>
                </c:pt>
                <c:pt idx="264">
                  <c:v>1000</c:v>
                </c:pt>
                <c:pt idx="265">
                  <c:v>1000</c:v>
                </c:pt>
                <c:pt idx="266">
                  <c:v>1000</c:v>
                </c:pt>
                <c:pt idx="267">
                  <c:v>1000</c:v>
                </c:pt>
                <c:pt idx="268">
                  <c:v>1000</c:v>
                </c:pt>
                <c:pt idx="269">
                  <c:v>1000</c:v>
                </c:pt>
                <c:pt idx="270">
                  <c:v>1000</c:v>
                </c:pt>
                <c:pt idx="271">
                  <c:v>1000</c:v>
                </c:pt>
                <c:pt idx="272">
                  <c:v>1000</c:v>
                </c:pt>
                <c:pt idx="273">
                  <c:v>1000</c:v>
                </c:pt>
                <c:pt idx="274">
                  <c:v>1000</c:v>
                </c:pt>
                <c:pt idx="275">
                  <c:v>1000</c:v>
                </c:pt>
                <c:pt idx="276">
                  <c:v>1000</c:v>
                </c:pt>
                <c:pt idx="277">
                  <c:v>1000</c:v>
                </c:pt>
                <c:pt idx="278">
                  <c:v>1000</c:v>
                </c:pt>
                <c:pt idx="279">
                  <c:v>1000</c:v>
                </c:pt>
                <c:pt idx="280">
                  <c:v>1000</c:v>
                </c:pt>
                <c:pt idx="281">
                  <c:v>1000</c:v>
                </c:pt>
                <c:pt idx="282">
                  <c:v>1000</c:v>
                </c:pt>
                <c:pt idx="283">
                  <c:v>1000</c:v>
                </c:pt>
                <c:pt idx="284">
                  <c:v>1000</c:v>
                </c:pt>
                <c:pt idx="285">
                  <c:v>1000</c:v>
                </c:pt>
                <c:pt idx="286">
                  <c:v>1000</c:v>
                </c:pt>
                <c:pt idx="287">
                  <c:v>1000</c:v>
                </c:pt>
                <c:pt idx="288">
                  <c:v>1000</c:v>
                </c:pt>
                <c:pt idx="289">
                  <c:v>1000</c:v>
                </c:pt>
                <c:pt idx="290">
                  <c:v>1000</c:v>
                </c:pt>
                <c:pt idx="291">
                  <c:v>1000</c:v>
                </c:pt>
                <c:pt idx="292">
                  <c:v>1000</c:v>
                </c:pt>
                <c:pt idx="293">
                  <c:v>1000</c:v>
                </c:pt>
                <c:pt idx="294">
                  <c:v>1000</c:v>
                </c:pt>
                <c:pt idx="295">
                  <c:v>1000</c:v>
                </c:pt>
                <c:pt idx="296">
                  <c:v>1000</c:v>
                </c:pt>
                <c:pt idx="297">
                  <c:v>1000</c:v>
                </c:pt>
                <c:pt idx="298">
                  <c:v>1000</c:v>
                </c:pt>
                <c:pt idx="299">
                  <c:v>1000</c:v>
                </c:pt>
                <c:pt idx="300">
                  <c:v>1000</c:v>
                </c:pt>
                <c:pt idx="301">
                  <c:v>1000</c:v>
                </c:pt>
                <c:pt idx="302">
                  <c:v>1000</c:v>
                </c:pt>
                <c:pt idx="303">
                  <c:v>1000</c:v>
                </c:pt>
                <c:pt idx="304">
                  <c:v>1000</c:v>
                </c:pt>
                <c:pt idx="305">
                  <c:v>1000</c:v>
                </c:pt>
                <c:pt idx="306">
                  <c:v>1000</c:v>
                </c:pt>
                <c:pt idx="307">
                  <c:v>1000</c:v>
                </c:pt>
                <c:pt idx="308">
                  <c:v>1000</c:v>
                </c:pt>
                <c:pt idx="309">
                  <c:v>1000</c:v>
                </c:pt>
                <c:pt idx="310">
                  <c:v>1000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[antutu_full_affinity15_excel.xlsx]Sheet1!$B$1</c:f>
              <c:strCache>
                <c:ptCount val="1"/>
                <c:pt idx="0">
                  <c:v>CPU1_FREQ</c:v>
                </c:pt>
              </c:strCache>
            </c:strRef>
          </c:tx>
          <c:marker>
            <c:symbol val="none"/>
          </c:marker>
          <c:val>
            <c:numRef>
              <c:f>[antutu_full_affinity15_excel.xlsx]Sheet1!$B$2:$B$312</c:f>
              <c:numCache>
                <c:formatCode>General</c:formatCode>
                <c:ptCount val="311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1000</c:v>
                </c:pt>
                <c:pt idx="16">
                  <c:v>1000</c:v>
                </c:pt>
                <c:pt idx="17">
                  <c:v>1500</c:v>
                </c:pt>
                <c:pt idx="18">
                  <c:v>1500</c:v>
                </c:pt>
                <c:pt idx="19">
                  <c:v>1500</c:v>
                </c:pt>
                <c:pt idx="20">
                  <c:v>1500</c:v>
                </c:pt>
                <c:pt idx="21">
                  <c:v>1500</c:v>
                </c:pt>
                <c:pt idx="22">
                  <c:v>1500</c:v>
                </c:pt>
                <c:pt idx="23">
                  <c:v>1000</c:v>
                </c:pt>
                <c:pt idx="24">
                  <c:v>1500</c:v>
                </c:pt>
                <c:pt idx="25">
                  <c:v>1500</c:v>
                </c:pt>
                <c:pt idx="26">
                  <c:v>1500</c:v>
                </c:pt>
                <c:pt idx="27">
                  <c:v>1500</c:v>
                </c:pt>
                <c:pt idx="28">
                  <c:v>1500</c:v>
                </c:pt>
                <c:pt idx="29">
                  <c:v>1500</c:v>
                </c:pt>
                <c:pt idx="30">
                  <c:v>1500</c:v>
                </c:pt>
                <c:pt idx="31">
                  <c:v>1500</c:v>
                </c:pt>
                <c:pt idx="32">
                  <c:v>1500</c:v>
                </c:pt>
                <c:pt idx="33">
                  <c:v>1500</c:v>
                </c:pt>
                <c:pt idx="34">
                  <c:v>1500</c:v>
                </c:pt>
                <c:pt idx="35">
                  <c:v>1500</c:v>
                </c:pt>
                <c:pt idx="36">
                  <c:v>1500</c:v>
                </c:pt>
                <c:pt idx="37">
                  <c:v>1500</c:v>
                </c:pt>
                <c:pt idx="38">
                  <c:v>1500</c:v>
                </c:pt>
                <c:pt idx="39">
                  <c:v>1500</c:v>
                </c:pt>
                <c:pt idx="40">
                  <c:v>1500</c:v>
                </c:pt>
                <c:pt idx="41">
                  <c:v>1500</c:v>
                </c:pt>
                <c:pt idx="42">
                  <c:v>1500</c:v>
                </c:pt>
                <c:pt idx="43">
                  <c:v>1500</c:v>
                </c:pt>
                <c:pt idx="44">
                  <c:v>1500</c:v>
                </c:pt>
                <c:pt idx="45">
                  <c:v>1500</c:v>
                </c:pt>
                <c:pt idx="46">
                  <c:v>1500</c:v>
                </c:pt>
                <c:pt idx="47">
                  <c:v>1500</c:v>
                </c:pt>
                <c:pt idx="48">
                  <c:v>1500</c:v>
                </c:pt>
                <c:pt idx="49">
                  <c:v>1500</c:v>
                </c:pt>
                <c:pt idx="50">
                  <c:v>1500</c:v>
                </c:pt>
                <c:pt idx="51">
                  <c:v>1500</c:v>
                </c:pt>
                <c:pt idx="52">
                  <c:v>1500</c:v>
                </c:pt>
                <c:pt idx="53">
                  <c:v>1500</c:v>
                </c:pt>
                <c:pt idx="54">
                  <c:v>1500</c:v>
                </c:pt>
                <c:pt idx="55">
                  <c:v>1500</c:v>
                </c:pt>
                <c:pt idx="56">
                  <c:v>1500</c:v>
                </c:pt>
                <c:pt idx="57">
                  <c:v>1500</c:v>
                </c:pt>
                <c:pt idx="58">
                  <c:v>1500</c:v>
                </c:pt>
                <c:pt idx="59">
                  <c:v>1500</c:v>
                </c:pt>
                <c:pt idx="60">
                  <c:v>1500</c:v>
                </c:pt>
                <c:pt idx="61">
                  <c:v>1500</c:v>
                </c:pt>
                <c:pt idx="62">
                  <c:v>1500</c:v>
                </c:pt>
                <c:pt idx="63">
                  <c:v>1500</c:v>
                </c:pt>
                <c:pt idx="64">
                  <c:v>1500</c:v>
                </c:pt>
                <c:pt idx="65">
                  <c:v>1500</c:v>
                </c:pt>
                <c:pt idx="66">
                  <c:v>1500</c:v>
                </c:pt>
                <c:pt idx="67">
                  <c:v>1500</c:v>
                </c:pt>
                <c:pt idx="68">
                  <c:v>1500</c:v>
                </c:pt>
                <c:pt idx="69">
                  <c:v>1500</c:v>
                </c:pt>
                <c:pt idx="70">
                  <c:v>1500</c:v>
                </c:pt>
                <c:pt idx="71">
                  <c:v>1500</c:v>
                </c:pt>
                <c:pt idx="72">
                  <c:v>1500</c:v>
                </c:pt>
                <c:pt idx="73">
                  <c:v>1500</c:v>
                </c:pt>
                <c:pt idx="74">
                  <c:v>1500</c:v>
                </c:pt>
                <c:pt idx="75">
                  <c:v>1500</c:v>
                </c:pt>
                <c:pt idx="76">
                  <c:v>1500</c:v>
                </c:pt>
                <c:pt idx="77">
                  <c:v>1500</c:v>
                </c:pt>
                <c:pt idx="78">
                  <c:v>1500</c:v>
                </c:pt>
                <c:pt idx="79">
                  <c:v>1500</c:v>
                </c:pt>
                <c:pt idx="80">
                  <c:v>1500</c:v>
                </c:pt>
                <c:pt idx="81">
                  <c:v>1500</c:v>
                </c:pt>
                <c:pt idx="82">
                  <c:v>1500</c:v>
                </c:pt>
                <c:pt idx="83">
                  <c:v>1500</c:v>
                </c:pt>
                <c:pt idx="84">
                  <c:v>1500</c:v>
                </c:pt>
                <c:pt idx="85">
                  <c:v>1500</c:v>
                </c:pt>
                <c:pt idx="86">
                  <c:v>1500</c:v>
                </c:pt>
                <c:pt idx="87">
                  <c:v>1500</c:v>
                </c:pt>
                <c:pt idx="88">
                  <c:v>1500</c:v>
                </c:pt>
                <c:pt idx="89">
                  <c:v>1000</c:v>
                </c:pt>
                <c:pt idx="90">
                  <c:v>1500</c:v>
                </c:pt>
                <c:pt idx="91">
                  <c:v>1500</c:v>
                </c:pt>
                <c:pt idx="92">
                  <c:v>1500</c:v>
                </c:pt>
                <c:pt idx="93">
                  <c:v>1500</c:v>
                </c:pt>
                <c:pt idx="94">
                  <c:v>1500</c:v>
                </c:pt>
                <c:pt idx="95">
                  <c:v>1500</c:v>
                </c:pt>
                <c:pt idx="96">
                  <c:v>1500</c:v>
                </c:pt>
                <c:pt idx="97">
                  <c:v>1500</c:v>
                </c:pt>
                <c:pt idx="98">
                  <c:v>1500</c:v>
                </c:pt>
                <c:pt idx="99">
                  <c:v>1500</c:v>
                </c:pt>
                <c:pt idx="100">
                  <c:v>1500</c:v>
                </c:pt>
                <c:pt idx="101">
                  <c:v>1500</c:v>
                </c:pt>
                <c:pt idx="102">
                  <c:v>1500</c:v>
                </c:pt>
                <c:pt idx="103">
                  <c:v>1500</c:v>
                </c:pt>
                <c:pt idx="104">
                  <c:v>1500</c:v>
                </c:pt>
                <c:pt idx="105">
                  <c:v>1500</c:v>
                </c:pt>
                <c:pt idx="106">
                  <c:v>1500</c:v>
                </c:pt>
                <c:pt idx="107">
                  <c:v>1500</c:v>
                </c:pt>
                <c:pt idx="108">
                  <c:v>1500</c:v>
                </c:pt>
                <c:pt idx="109">
                  <c:v>1500</c:v>
                </c:pt>
                <c:pt idx="110">
                  <c:v>1500</c:v>
                </c:pt>
                <c:pt idx="111">
                  <c:v>1500</c:v>
                </c:pt>
                <c:pt idx="112">
                  <c:v>1500</c:v>
                </c:pt>
                <c:pt idx="113">
                  <c:v>1500</c:v>
                </c:pt>
                <c:pt idx="114">
                  <c:v>1500</c:v>
                </c:pt>
                <c:pt idx="115">
                  <c:v>1500</c:v>
                </c:pt>
                <c:pt idx="116">
                  <c:v>1500</c:v>
                </c:pt>
                <c:pt idx="117">
                  <c:v>1500</c:v>
                </c:pt>
                <c:pt idx="118">
                  <c:v>1500</c:v>
                </c:pt>
                <c:pt idx="119">
                  <c:v>1500</c:v>
                </c:pt>
                <c:pt idx="120">
                  <c:v>1500</c:v>
                </c:pt>
                <c:pt idx="121">
                  <c:v>1500</c:v>
                </c:pt>
                <c:pt idx="122">
                  <c:v>1500</c:v>
                </c:pt>
                <c:pt idx="123">
                  <c:v>1500</c:v>
                </c:pt>
                <c:pt idx="124">
                  <c:v>1500</c:v>
                </c:pt>
                <c:pt idx="125">
                  <c:v>1500</c:v>
                </c:pt>
                <c:pt idx="126">
                  <c:v>1500</c:v>
                </c:pt>
                <c:pt idx="127">
                  <c:v>1500</c:v>
                </c:pt>
                <c:pt idx="128">
                  <c:v>1500</c:v>
                </c:pt>
                <c:pt idx="129">
                  <c:v>1500</c:v>
                </c:pt>
                <c:pt idx="130">
                  <c:v>1500</c:v>
                </c:pt>
                <c:pt idx="131">
                  <c:v>1500</c:v>
                </c:pt>
                <c:pt idx="132">
                  <c:v>1500</c:v>
                </c:pt>
                <c:pt idx="133">
                  <c:v>1500</c:v>
                </c:pt>
                <c:pt idx="134">
                  <c:v>1500</c:v>
                </c:pt>
                <c:pt idx="135">
                  <c:v>1500</c:v>
                </c:pt>
                <c:pt idx="136">
                  <c:v>1500</c:v>
                </c:pt>
                <c:pt idx="137">
                  <c:v>1500</c:v>
                </c:pt>
                <c:pt idx="138">
                  <c:v>1000</c:v>
                </c:pt>
                <c:pt idx="139">
                  <c:v>1500</c:v>
                </c:pt>
                <c:pt idx="140">
                  <c:v>1500</c:v>
                </c:pt>
                <c:pt idx="141">
                  <c:v>1500</c:v>
                </c:pt>
                <c:pt idx="142">
                  <c:v>1000</c:v>
                </c:pt>
                <c:pt idx="143">
                  <c:v>1500</c:v>
                </c:pt>
                <c:pt idx="144">
                  <c:v>1500</c:v>
                </c:pt>
                <c:pt idx="145">
                  <c:v>1500</c:v>
                </c:pt>
                <c:pt idx="146">
                  <c:v>1500</c:v>
                </c:pt>
                <c:pt idx="147">
                  <c:v>1500</c:v>
                </c:pt>
                <c:pt idx="148">
                  <c:v>1500</c:v>
                </c:pt>
                <c:pt idx="149">
                  <c:v>1500</c:v>
                </c:pt>
                <c:pt idx="150">
                  <c:v>1500</c:v>
                </c:pt>
                <c:pt idx="151">
                  <c:v>1500</c:v>
                </c:pt>
                <c:pt idx="152">
                  <c:v>1500</c:v>
                </c:pt>
                <c:pt idx="153">
                  <c:v>1500</c:v>
                </c:pt>
                <c:pt idx="154">
                  <c:v>1500</c:v>
                </c:pt>
                <c:pt idx="155">
                  <c:v>1500</c:v>
                </c:pt>
                <c:pt idx="156">
                  <c:v>1500</c:v>
                </c:pt>
                <c:pt idx="157">
                  <c:v>1500</c:v>
                </c:pt>
                <c:pt idx="158">
                  <c:v>1500</c:v>
                </c:pt>
                <c:pt idx="159">
                  <c:v>1500</c:v>
                </c:pt>
                <c:pt idx="160">
                  <c:v>1000</c:v>
                </c:pt>
                <c:pt idx="161">
                  <c:v>1500</c:v>
                </c:pt>
                <c:pt idx="162">
                  <c:v>1500</c:v>
                </c:pt>
                <c:pt idx="163">
                  <c:v>1500</c:v>
                </c:pt>
                <c:pt idx="164">
                  <c:v>1000</c:v>
                </c:pt>
                <c:pt idx="165">
                  <c:v>1000</c:v>
                </c:pt>
                <c:pt idx="166">
                  <c:v>1000</c:v>
                </c:pt>
                <c:pt idx="167">
                  <c:v>1000</c:v>
                </c:pt>
                <c:pt idx="168">
                  <c:v>1000</c:v>
                </c:pt>
                <c:pt idx="169">
                  <c:v>1000</c:v>
                </c:pt>
                <c:pt idx="170">
                  <c:v>1000</c:v>
                </c:pt>
                <c:pt idx="171">
                  <c:v>1000</c:v>
                </c:pt>
                <c:pt idx="172">
                  <c:v>1500</c:v>
                </c:pt>
                <c:pt idx="173">
                  <c:v>1500</c:v>
                </c:pt>
                <c:pt idx="174">
                  <c:v>1500</c:v>
                </c:pt>
                <c:pt idx="175">
                  <c:v>1000</c:v>
                </c:pt>
                <c:pt idx="176">
                  <c:v>1000</c:v>
                </c:pt>
                <c:pt idx="177">
                  <c:v>1000</c:v>
                </c:pt>
                <c:pt idx="178">
                  <c:v>1000</c:v>
                </c:pt>
                <c:pt idx="179">
                  <c:v>1500</c:v>
                </c:pt>
                <c:pt idx="180">
                  <c:v>1000</c:v>
                </c:pt>
                <c:pt idx="181">
                  <c:v>1000</c:v>
                </c:pt>
                <c:pt idx="182">
                  <c:v>1000</c:v>
                </c:pt>
                <c:pt idx="183">
                  <c:v>1000</c:v>
                </c:pt>
                <c:pt idx="184">
                  <c:v>1000</c:v>
                </c:pt>
                <c:pt idx="185">
                  <c:v>1000</c:v>
                </c:pt>
                <c:pt idx="186">
                  <c:v>1000</c:v>
                </c:pt>
                <c:pt idx="187">
                  <c:v>1000</c:v>
                </c:pt>
                <c:pt idx="188">
                  <c:v>1000</c:v>
                </c:pt>
                <c:pt idx="189">
                  <c:v>1000</c:v>
                </c:pt>
                <c:pt idx="190">
                  <c:v>1000</c:v>
                </c:pt>
                <c:pt idx="191">
                  <c:v>1000</c:v>
                </c:pt>
                <c:pt idx="192">
                  <c:v>1000</c:v>
                </c:pt>
                <c:pt idx="193">
                  <c:v>1000</c:v>
                </c:pt>
                <c:pt idx="194">
                  <c:v>1000</c:v>
                </c:pt>
                <c:pt idx="195">
                  <c:v>1000</c:v>
                </c:pt>
                <c:pt idx="196">
                  <c:v>1000</c:v>
                </c:pt>
                <c:pt idx="197">
                  <c:v>1000</c:v>
                </c:pt>
                <c:pt idx="198">
                  <c:v>1000</c:v>
                </c:pt>
                <c:pt idx="199">
                  <c:v>1000</c:v>
                </c:pt>
                <c:pt idx="200">
                  <c:v>1000</c:v>
                </c:pt>
                <c:pt idx="201">
                  <c:v>1000</c:v>
                </c:pt>
                <c:pt idx="202">
                  <c:v>1000</c:v>
                </c:pt>
                <c:pt idx="203">
                  <c:v>1500</c:v>
                </c:pt>
                <c:pt idx="204">
                  <c:v>1500</c:v>
                </c:pt>
                <c:pt idx="205">
                  <c:v>1500</c:v>
                </c:pt>
                <c:pt idx="206">
                  <c:v>1000</c:v>
                </c:pt>
                <c:pt idx="207">
                  <c:v>1000</c:v>
                </c:pt>
                <c:pt idx="208">
                  <c:v>1000</c:v>
                </c:pt>
                <c:pt idx="209">
                  <c:v>1000</c:v>
                </c:pt>
                <c:pt idx="210">
                  <c:v>1500</c:v>
                </c:pt>
                <c:pt idx="211">
                  <c:v>1000</c:v>
                </c:pt>
                <c:pt idx="212">
                  <c:v>1500</c:v>
                </c:pt>
                <c:pt idx="213">
                  <c:v>1500</c:v>
                </c:pt>
                <c:pt idx="214">
                  <c:v>1000</c:v>
                </c:pt>
                <c:pt idx="215">
                  <c:v>1000</c:v>
                </c:pt>
                <c:pt idx="216">
                  <c:v>1000</c:v>
                </c:pt>
                <c:pt idx="217">
                  <c:v>1000</c:v>
                </c:pt>
                <c:pt idx="218">
                  <c:v>1000</c:v>
                </c:pt>
                <c:pt idx="219">
                  <c:v>1000</c:v>
                </c:pt>
                <c:pt idx="220">
                  <c:v>1000</c:v>
                </c:pt>
                <c:pt idx="221">
                  <c:v>1000</c:v>
                </c:pt>
                <c:pt idx="222">
                  <c:v>1000</c:v>
                </c:pt>
                <c:pt idx="223">
                  <c:v>1000</c:v>
                </c:pt>
                <c:pt idx="224">
                  <c:v>1100</c:v>
                </c:pt>
                <c:pt idx="225">
                  <c:v>1000</c:v>
                </c:pt>
                <c:pt idx="226">
                  <c:v>1100</c:v>
                </c:pt>
                <c:pt idx="227">
                  <c:v>1000</c:v>
                </c:pt>
                <c:pt idx="228">
                  <c:v>1000</c:v>
                </c:pt>
                <c:pt idx="229">
                  <c:v>1000</c:v>
                </c:pt>
                <c:pt idx="230">
                  <c:v>1000</c:v>
                </c:pt>
                <c:pt idx="231">
                  <c:v>1000</c:v>
                </c:pt>
                <c:pt idx="232">
                  <c:v>1000</c:v>
                </c:pt>
                <c:pt idx="233">
                  <c:v>1000</c:v>
                </c:pt>
                <c:pt idx="234">
                  <c:v>1000</c:v>
                </c:pt>
                <c:pt idx="235">
                  <c:v>1000</c:v>
                </c:pt>
                <c:pt idx="236">
                  <c:v>1000</c:v>
                </c:pt>
                <c:pt idx="237">
                  <c:v>1000</c:v>
                </c:pt>
                <c:pt idx="238">
                  <c:v>1000</c:v>
                </c:pt>
                <c:pt idx="239">
                  <c:v>1000</c:v>
                </c:pt>
                <c:pt idx="240">
                  <c:v>1000</c:v>
                </c:pt>
                <c:pt idx="241">
                  <c:v>1000</c:v>
                </c:pt>
                <c:pt idx="242">
                  <c:v>1000</c:v>
                </c:pt>
                <c:pt idx="243">
                  <c:v>1000</c:v>
                </c:pt>
                <c:pt idx="244">
                  <c:v>1000</c:v>
                </c:pt>
                <c:pt idx="245">
                  <c:v>1000</c:v>
                </c:pt>
                <c:pt idx="246">
                  <c:v>1000</c:v>
                </c:pt>
                <c:pt idx="247">
                  <c:v>1000</c:v>
                </c:pt>
                <c:pt idx="248">
                  <c:v>1000</c:v>
                </c:pt>
                <c:pt idx="249">
                  <c:v>1000</c:v>
                </c:pt>
                <c:pt idx="250">
                  <c:v>1000</c:v>
                </c:pt>
                <c:pt idx="251">
                  <c:v>1500</c:v>
                </c:pt>
                <c:pt idx="252">
                  <c:v>1000</c:v>
                </c:pt>
                <c:pt idx="253">
                  <c:v>1000</c:v>
                </c:pt>
                <c:pt idx="254">
                  <c:v>1500</c:v>
                </c:pt>
                <c:pt idx="255">
                  <c:v>1000</c:v>
                </c:pt>
                <c:pt idx="256">
                  <c:v>1000</c:v>
                </c:pt>
                <c:pt idx="257">
                  <c:v>1000</c:v>
                </c:pt>
                <c:pt idx="258">
                  <c:v>1000</c:v>
                </c:pt>
                <c:pt idx="259">
                  <c:v>1000</c:v>
                </c:pt>
                <c:pt idx="260">
                  <c:v>1000</c:v>
                </c:pt>
                <c:pt idx="261">
                  <c:v>1000</c:v>
                </c:pt>
                <c:pt idx="262">
                  <c:v>1000</c:v>
                </c:pt>
                <c:pt idx="263">
                  <c:v>1000</c:v>
                </c:pt>
                <c:pt idx="264">
                  <c:v>1000</c:v>
                </c:pt>
                <c:pt idx="265">
                  <c:v>1000</c:v>
                </c:pt>
                <c:pt idx="266">
                  <c:v>1000</c:v>
                </c:pt>
                <c:pt idx="267">
                  <c:v>1000</c:v>
                </c:pt>
                <c:pt idx="268">
                  <c:v>1000</c:v>
                </c:pt>
                <c:pt idx="269">
                  <c:v>1000</c:v>
                </c:pt>
                <c:pt idx="270">
                  <c:v>1000</c:v>
                </c:pt>
                <c:pt idx="271">
                  <c:v>1000</c:v>
                </c:pt>
                <c:pt idx="272">
                  <c:v>1000</c:v>
                </c:pt>
                <c:pt idx="273">
                  <c:v>1000</c:v>
                </c:pt>
                <c:pt idx="274">
                  <c:v>1000</c:v>
                </c:pt>
                <c:pt idx="275">
                  <c:v>1000</c:v>
                </c:pt>
                <c:pt idx="276">
                  <c:v>1000</c:v>
                </c:pt>
                <c:pt idx="277">
                  <c:v>1000</c:v>
                </c:pt>
                <c:pt idx="278">
                  <c:v>1000</c:v>
                </c:pt>
                <c:pt idx="279">
                  <c:v>1000</c:v>
                </c:pt>
                <c:pt idx="280">
                  <c:v>1000</c:v>
                </c:pt>
                <c:pt idx="281">
                  <c:v>1000</c:v>
                </c:pt>
                <c:pt idx="282">
                  <c:v>1000</c:v>
                </c:pt>
                <c:pt idx="283">
                  <c:v>1000</c:v>
                </c:pt>
                <c:pt idx="284">
                  <c:v>1000</c:v>
                </c:pt>
                <c:pt idx="285">
                  <c:v>1000</c:v>
                </c:pt>
                <c:pt idx="286">
                  <c:v>1000</c:v>
                </c:pt>
                <c:pt idx="287">
                  <c:v>1000</c:v>
                </c:pt>
                <c:pt idx="288">
                  <c:v>1000</c:v>
                </c:pt>
                <c:pt idx="289">
                  <c:v>1000</c:v>
                </c:pt>
                <c:pt idx="290">
                  <c:v>1000</c:v>
                </c:pt>
                <c:pt idx="291">
                  <c:v>1000</c:v>
                </c:pt>
                <c:pt idx="292">
                  <c:v>1000</c:v>
                </c:pt>
                <c:pt idx="293">
                  <c:v>1000</c:v>
                </c:pt>
                <c:pt idx="294">
                  <c:v>1000</c:v>
                </c:pt>
                <c:pt idx="295">
                  <c:v>1000</c:v>
                </c:pt>
                <c:pt idx="296">
                  <c:v>1000</c:v>
                </c:pt>
                <c:pt idx="297">
                  <c:v>1000</c:v>
                </c:pt>
                <c:pt idx="298">
                  <c:v>1000</c:v>
                </c:pt>
                <c:pt idx="299">
                  <c:v>1000</c:v>
                </c:pt>
                <c:pt idx="300">
                  <c:v>1000</c:v>
                </c:pt>
                <c:pt idx="301">
                  <c:v>1000</c:v>
                </c:pt>
                <c:pt idx="302">
                  <c:v>1000</c:v>
                </c:pt>
                <c:pt idx="303">
                  <c:v>1000</c:v>
                </c:pt>
                <c:pt idx="304">
                  <c:v>1000</c:v>
                </c:pt>
                <c:pt idx="305">
                  <c:v>1000</c:v>
                </c:pt>
                <c:pt idx="306">
                  <c:v>1000</c:v>
                </c:pt>
                <c:pt idx="307">
                  <c:v>1000</c:v>
                </c:pt>
                <c:pt idx="308">
                  <c:v>1000</c:v>
                </c:pt>
                <c:pt idx="309">
                  <c:v>1000</c:v>
                </c:pt>
                <c:pt idx="310">
                  <c:v>1000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[antutu_full_affinity15_excel.xlsx]Sheet1!$C$1</c:f>
              <c:strCache>
                <c:ptCount val="1"/>
                <c:pt idx="0">
                  <c:v>CPU2_FREQ</c:v>
                </c:pt>
              </c:strCache>
            </c:strRef>
          </c:tx>
          <c:marker>
            <c:symbol val="none"/>
          </c:marker>
          <c:val>
            <c:numRef>
              <c:f>[antutu_full_affinity15_excel.xlsx]Sheet1!$C$2:$C$312</c:f>
              <c:numCache>
                <c:formatCode>General</c:formatCode>
                <c:ptCount val="311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1000</c:v>
                </c:pt>
                <c:pt idx="16">
                  <c:v>1000</c:v>
                </c:pt>
                <c:pt idx="17">
                  <c:v>1500</c:v>
                </c:pt>
                <c:pt idx="18">
                  <c:v>1500</c:v>
                </c:pt>
                <c:pt idx="19">
                  <c:v>1500</c:v>
                </c:pt>
                <c:pt idx="20">
                  <c:v>1500</c:v>
                </c:pt>
                <c:pt idx="21">
                  <c:v>1500</c:v>
                </c:pt>
                <c:pt idx="22">
                  <c:v>1500</c:v>
                </c:pt>
                <c:pt idx="23">
                  <c:v>1000</c:v>
                </c:pt>
                <c:pt idx="24">
                  <c:v>1500</c:v>
                </c:pt>
                <c:pt idx="25">
                  <c:v>1500</c:v>
                </c:pt>
                <c:pt idx="26">
                  <c:v>1500</c:v>
                </c:pt>
                <c:pt idx="27">
                  <c:v>1500</c:v>
                </c:pt>
                <c:pt idx="28">
                  <c:v>1500</c:v>
                </c:pt>
                <c:pt idx="29">
                  <c:v>1500</c:v>
                </c:pt>
                <c:pt idx="30">
                  <c:v>1500</c:v>
                </c:pt>
                <c:pt idx="31">
                  <c:v>1500</c:v>
                </c:pt>
                <c:pt idx="32">
                  <c:v>1500</c:v>
                </c:pt>
                <c:pt idx="33">
                  <c:v>1500</c:v>
                </c:pt>
                <c:pt idx="34">
                  <c:v>1500</c:v>
                </c:pt>
                <c:pt idx="35">
                  <c:v>1500</c:v>
                </c:pt>
                <c:pt idx="36">
                  <c:v>1500</c:v>
                </c:pt>
                <c:pt idx="37">
                  <c:v>1500</c:v>
                </c:pt>
                <c:pt idx="38">
                  <c:v>1500</c:v>
                </c:pt>
                <c:pt idx="39">
                  <c:v>1500</c:v>
                </c:pt>
                <c:pt idx="40">
                  <c:v>1500</c:v>
                </c:pt>
                <c:pt idx="41">
                  <c:v>1500</c:v>
                </c:pt>
                <c:pt idx="42">
                  <c:v>1500</c:v>
                </c:pt>
                <c:pt idx="43">
                  <c:v>1500</c:v>
                </c:pt>
                <c:pt idx="44">
                  <c:v>1500</c:v>
                </c:pt>
                <c:pt idx="45">
                  <c:v>1500</c:v>
                </c:pt>
                <c:pt idx="46">
                  <c:v>1500</c:v>
                </c:pt>
                <c:pt idx="47">
                  <c:v>1500</c:v>
                </c:pt>
                <c:pt idx="48">
                  <c:v>1500</c:v>
                </c:pt>
                <c:pt idx="49">
                  <c:v>1500</c:v>
                </c:pt>
                <c:pt idx="50">
                  <c:v>1500</c:v>
                </c:pt>
                <c:pt idx="51">
                  <c:v>1500</c:v>
                </c:pt>
                <c:pt idx="52">
                  <c:v>1500</c:v>
                </c:pt>
                <c:pt idx="53">
                  <c:v>1500</c:v>
                </c:pt>
                <c:pt idx="54">
                  <c:v>1500</c:v>
                </c:pt>
                <c:pt idx="55">
                  <c:v>1500</c:v>
                </c:pt>
                <c:pt idx="56">
                  <c:v>1500</c:v>
                </c:pt>
                <c:pt idx="57">
                  <c:v>1500</c:v>
                </c:pt>
                <c:pt idx="58">
                  <c:v>1500</c:v>
                </c:pt>
                <c:pt idx="59">
                  <c:v>1500</c:v>
                </c:pt>
                <c:pt idx="60">
                  <c:v>1500</c:v>
                </c:pt>
                <c:pt idx="61">
                  <c:v>1500</c:v>
                </c:pt>
                <c:pt idx="62">
                  <c:v>1500</c:v>
                </c:pt>
                <c:pt idx="63">
                  <c:v>1500</c:v>
                </c:pt>
                <c:pt idx="64">
                  <c:v>1500</c:v>
                </c:pt>
                <c:pt idx="65">
                  <c:v>1500</c:v>
                </c:pt>
                <c:pt idx="66">
                  <c:v>1500</c:v>
                </c:pt>
                <c:pt idx="67">
                  <c:v>1500</c:v>
                </c:pt>
                <c:pt idx="68">
                  <c:v>1500</c:v>
                </c:pt>
                <c:pt idx="69">
                  <c:v>1500</c:v>
                </c:pt>
                <c:pt idx="70">
                  <c:v>1500</c:v>
                </c:pt>
                <c:pt idx="71">
                  <c:v>1500</c:v>
                </c:pt>
                <c:pt idx="72">
                  <c:v>1500</c:v>
                </c:pt>
                <c:pt idx="73">
                  <c:v>1500</c:v>
                </c:pt>
                <c:pt idx="74">
                  <c:v>1500</c:v>
                </c:pt>
                <c:pt idx="75">
                  <c:v>1500</c:v>
                </c:pt>
                <c:pt idx="76">
                  <c:v>1500</c:v>
                </c:pt>
                <c:pt idx="77">
                  <c:v>1500</c:v>
                </c:pt>
                <c:pt idx="78">
                  <c:v>1500</c:v>
                </c:pt>
                <c:pt idx="79">
                  <c:v>1500</c:v>
                </c:pt>
                <c:pt idx="80">
                  <c:v>1500</c:v>
                </c:pt>
                <c:pt idx="81">
                  <c:v>1500</c:v>
                </c:pt>
                <c:pt idx="82">
                  <c:v>1500</c:v>
                </c:pt>
                <c:pt idx="83">
                  <c:v>1500</c:v>
                </c:pt>
                <c:pt idx="84">
                  <c:v>1500</c:v>
                </c:pt>
                <c:pt idx="85">
                  <c:v>1500</c:v>
                </c:pt>
                <c:pt idx="86">
                  <c:v>1500</c:v>
                </c:pt>
                <c:pt idx="87">
                  <c:v>1500</c:v>
                </c:pt>
                <c:pt idx="88">
                  <c:v>1500</c:v>
                </c:pt>
                <c:pt idx="89">
                  <c:v>1000</c:v>
                </c:pt>
                <c:pt idx="90">
                  <c:v>1500</c:v>
                </c:pt>
                <c:pt idx="91">
                  <c:v>1500</c:v>
                </c:pt>
                <c:pt idx="92">
                  <c:v>1500</c:v>
                </c:pt>
                <c:pt idx="93">
                  <c:v>1500</c:v>
                </c:pt>
                <c:pt idx="94">
                  <c:v>1500</c:v>
                </c:pt>
                <c:pt idx="95">
                  <c:v>1500</c:v>
                </c:pt>
                <c:pt idx="96">
                  <c:v>1500</c:v>
                </c:pt>
                <c:pt idx="97">
                  <c:v>1500</c:v>
                </c:pt>
                <c:pt idx="98">
                  <c:v>1500</c:v>
                </c:pt>
                <c:pt idx="99">
                  <c:v>1500</c:v>
                </c:pt>
                <c:pt idx="100">
                  <c:v>1500</c:v>
                </c:pt>
                <c:pt idx="101">
                  <c:v>1500</c:v>
                </c:pt>
                <c:pt idx="102">
                  <c:v>1500</c:v>
                </c:pt>
                <c:pt idx="103">
                  <c:v>1500</c:v>
                </c:pt>
                <c:pt idx="104">
                  <c:v>1500</c:v>
                </c:pt>
                <c:pt idx="105">
                  <c:v>1500</c:v>
                </c:pt>
                <c:pt idx="106">
                  <c:v>1500</c:v>
                </c:pt>
                <c:pt idx="107">
                  <c:v>1500</c:v>
                </c:pt>
                <c:pt idx="108">
                  <c:v>1500</c:v>
                </c:pt>
                <c:pt idx="109">
                  <c:v>1500</c:v>
                </c:pt>
                <c:pt idx="110">
                  <c:v>1500</c:v>
                </c:pt>
                <c:pt idx="111">
                  <c:v>1500</c:v>
                </c:pt>
                <c:pt idx="112">
                  <c:v>1500</c:v>
                </c:pt>
                <c:pt idx="113">
                  <c:v>1500</c:v>
                </c:pt>
                <c:pt idx="114">
                  <c:v>1500</c:v>
                </c:pt>
                <c:pt idx="115">
                  <c:v>1500</c:v>
                </c:pt>
                <c:pt idx="116">
                  <c:v>1500</c:v>
                </c:pt>
                <c:pt idx="117">
                  <c:v>1500</c:v>
                </c:pt>
                <c:pt idx="118">
                  <c:v>1500</c:v>
                </c:pt>
                <c:pt idx="119">
                  <c:v>1500</c:v>
                </c:pt>
                <c:pt idx="120">
                  <c:v>1500</c:v>
                </c:pt>
                <c:pt idx="121">
                  <c:v>1500</c:v>
                </c:pt>
                <c:pt idx="122">
                  <c:v>1500</c:v>
                </c:pt>
                <c:pt idx="123">
                  <c:v>1500</c:v>
                </c:pt>
                <c:pt idx="124">
                  <c:v>1500</c:v>
                </c:pt>
                <c:pt idx="125">
                  <c:v>1500</c:v>
                </c:pt>
                <c:pt idx="126">
                  <c:v>1500</c:v>
                </c:pt>
                <c:pt idx="127">
                  <c:v>1500</c:v>
                </c:pt>
                <c:pt idx="128">
                  <c:v>1500</c:v>
                </c:pt>
                <c:pt idx="129">
                  <c:v>1500</c:v>
                </c:pt>
                <c:pt idx="130">
                  <c:v>1500</c:v>
                </c:pt>
                <c:pt idx="131">
                  <c:v>1500</c:v>
                </c:pt>
                <c:pt idx="132">
                  <c:v>1500</c:v>
                </c:pt>
                <c:pt idx="133">
                  <c:v>1500</c:v>
                </c:pt>
                <c:pt idx="134">
                  <c:v>1500</c:v>
                </c:pt>
                <c:pt idx="135">
                  <c:v>1500</c:v>
                </c:pt>
                <c:pt idx="136">
                  <c:v>1500</c:v>
                </c:pt>
                <c:pt idx="137">
                  <c:v>1500</c:v>
                </c:pt>
                <c:pt idx="138">
                  <c:v>1000</c:v>
                </c:pt>
                <c:pt idx="139">
                  <c:v>1500</c:v>
                </c:pt>
                <c:pt idx="140">
                  <c:v>1500</c:v>
                </c:pt>
                <c:pt idx="141">
                  <c:v>1500</c:v>
                </c:pt>
                <c:pt idx="142">
                  <c:v>1000</c:v>
                </c:pt>
                <c:pt idx="143">
                  <c:v>1500</c:v>
                </c:pt>
                <c:pt idx="144">
                  <c:v>1500</c:v>
                </c:pt>
                <c:pt idx="145">
                  <c:v>1500</c:v>
                </c:pt>
                <c:pt idx="146">
                  <c:v>1500</c:v>
                </c:pt>
                <c:pt idx="147">
                  <c:v>1500</c:v>
                </c:pt>
                <c:pt idx="148">
                  <c:v>1500</c:v>
                </c:pt>
                <c:pt idx="149">
                  <c:v>1500</c:v>
                </c:pt>
                <c:pt idx="150">
                  <c:v>1500</c:v>
                </c:pt>
                <c:pt idx="151">
                  <c:v>1500</c:v>
                </c:pt>
                <c:pt idx="152">
                  <c:v>1500</c:v>
                </c:pt>
                <c:pt idx="153">
                  <c:v>1500</c:v>
                </c:pt>
                <c:pt idx="154">
                  <c:v>1500</c:v>
                </c:pt>
                <c:pt idx="155">
                  <c:v>1500</c:v>
                </c:pt>
                <c:pt idx="156">
                  <c:v>1500</c:v>
                </c:pt>
                <c:pt idx="157">
                  <c:v>1500</c:v>
                </c:pt>
                <c:pt idx="158">
                  <c:v>1500</c:v>
                </c:pt>
                <c:pt idx="159">
                  <c:v>1500</c:v>
                </c:pt>
                <c:pt idx="160">
                  <c:v>1000</c:v>
                </c:pt>
                <c:pt idx="161">
                  <c:v>1500</c:v>
                </c:pt>
                <c:pt idx="162">
                  <c:v>1500</c:v>
                </c:pt>
                <c:pt idx="163">
                  <c:v>1500</c:v>
                </c:pt>
                <c:pt idx="164">
                  <c:v>1000</c:v>
                </c:pt>
                <c:pt idx="165">
                  <c:v>1000</c:v>
                </c:pt>
                <c:pt idx="166">
                  <c:v>1000</c:v>
                </c:pt>
                <c:pt idx="167">
                  <c:v>1000</c:v>
                </c:pt>
                <c:pt idx="168">
                  <c:v>1000</c:v>
                </c:pt>
                <c:pt idx="169">
                  <c:v>1000</c:v>
                </c:pt>
                <c:pt idx="170">
                  <c:v>1000</c:v>
                </c:pt>
                <c:pt idx="171">
                  <c:v>1000</c:v>
                </c:pt>
                <c:pt idx="172">
                  <c:v>1500</c:v>
                </c:pt>
                <c:pt idx="173">
                  <c:v>1500</c:v>
                </c:pt>
                <c:pt idx="174">
                  <c:v>1500</c:v>
                </c:pt>
                <c:pt idx="175">
                  <c:v>1000</c:v>
                </c:pt>
                <c:pt idx="176">
                  <c:v>1000</c:v>
                </c:pt>
                <c:pt idx="177">
                  <c:v>1000</c:v>
                </c:pt>
                <c:pt idx="178">
                  <c:v>1000</c:v>
                </c:pt>
                <c:pt idx="179">
                  <c:v>1500</c:v>
                </c:pt>
                <c:pt idx="180">
                  <c:v>1000</c:v>
                </c:pt>
                <c:pt idx="181">
                  <c:v>1000</c:v>
                </c:pt>
                <c:pt idx="182">
                  <c:v>1000</c:v>
                </c:pt>
                <c:pt idx="183">
                  <c:v>1000</c:v>
                </c:pt>
                <c:pt idx="184">
                  <c:v>1000</c:v>
                </c:pt>
                <c:pt idx="185">
                  <c:v>1000</c:v>
                </c:pt>
                <c:pt idx="186">
                  <c:v>1000</c:v>
                </c:pt>
                <c:pt idx="187">
                  <c:v>1000</c:v>
                </c:pt>
                <c:pt idx="188">
                  <c:v>1000</c:v>
                </c:pt>
                <c:pt idx="189">
                  <c:v>1000</c:v>
                </c:pt>
                <c:pt idx="190">
                  <c:v>1000</c:v>
                </c:pt>
                <c:pt idx="191">
                  <c:v>1000</c:v>
                </c:pt>
                <c:pt idx="192">
                  <c:v>1000</c:v>
                </c:pt>
                <c:pt idx="193">
                  <c:v>1000</c:v>
                </c:pt>
                <c:pt idx="194">
                  <c:v>1000</c:v>
                </c:pt>
                <c:pt idx="195">
                  <c:v>1000</c:v>
                </c:pt>
                <c:pt idx="196">
                  <c:v>1000</c:v>
                </c:pt>
                <c:pt idx="197">
                  <c:v>1000</c:v>
                </c:pt>
                <c:pt idx="198">
                  <c:v>1000</c:v>
                </c:pt>
                <c:pt idx="199">
                  <c:v>1000</c:v>
                </c:pt>
                <c:pt idx="200">
                  <c:v>1000</c:v>
                </c:pt>
                <c:pt idx="201">
                  <c:v>1000</c:v>
                </c:pt>
                <c:pt idx="202">
                  <c:v>1000</c:v>
                </c:pt>
                <c:pt idx="203">
                  <c:v>1500</c:v>
                </c:pt>
                <c:pt idx="204">
                  <c:v>1500</c:v>
                </c:pt>
                <c:pt idx="205">
                  <c:v>1500</c:v>
                </c:pt>
                <c:pt idx="206">
                  <c:v>1000</c:v>
                </c:pt>
                <c:pt idx="207">
                  <c:v>1000</c:v>
                </c:pt>
                <c:pt idx="208">
                  <c:v>1000</c:v>
                </c:pt>
                <c:pt idx="209">
                  <c:v>1000</c:v>
                </c:pt>
                <c:pt idx="210">
                  <c:v>1500</c:v>
                </c:pt>
                <c:pt idx="211">
                  <c:v>1000</c:v>
                </c:pt>
                <c:pt idx="212">
                  <c:v>1500</c:v>
                </c:pt>
                <c:pt idx="213">
                  <c:v>1500</c:v>
                </c:pt>
                <c:pt idx="214">
                  <c:v>1000</c:v>
                </c:pt>
                <c:pt idx="215">
                  <c:v>1000</c:v>
                </c:pt>
                <c:pt idx="216">
                  <c:v>1000</c:v>
                </c:pt>
                <c:pt idx="217">
                  <c:v>1000</c:v>
                </c:pt>
                <c:pt idx="218">
                  <c:v>1000</c:v>
                </c:pt>
                <c:pt idx="219">
                  <c:v>1000</c:v>
                </c:pt>
                <c:pt idx="220">
                  <c:v>1000</c:v>
                </c:pt>
                <c:pt idx="221">
                  <c:v>1000</c:v>
                </c:pt>
                <c:pt idx="222">
                  <c:v>1000</c:v>
                </c:pt>
                <c:pt idx="223">
                  <c:v>1000</c:v>
                </c:pt>
                <c:pt idx="224">
                  <c:v>1100</c:v>
                </c:pt>
                <c:pt idx="225">
                  <c:v>1000</c:v>
                </c:pt>
                <c:pt idx="226">
                  <c:v>1100</c:v>
                </c:pt>
                <c:pt idx="227">
                  <c:v>1000</c:v>
                </c:pt>
                <c:pt idx="228">
                  <c:v>1000</c:v>
                </c:pt>
                <c:pt idx="229">
                  <c:v>1000</c:v>
                </c:pt>
                <c:pt idx="230">
                  <c:v>1000</c:v>
                </c:pt>
                <c:pt idx="231">
                  <c:v>1000</c:v>
                </c:pt>
                <c:pt idx="232">
                  <c:v>1000</c:v>
                </c:pt>
                <c:pt idx="233">
                  <c:v>1000</c:v>
                </c:pt>
                <c:pt idx="234">
                  <c:v>1000</c:v>
                </c:pt>
                <c:pt idx="235">
                  <c:v>1000</c:v>
                </c:pt>
                <c:pt idx="236">
                  <c:v>1000</c:v>
                </c:pt>
                <c:pt idx="237">
                  <c:v>1000</c:v>
                </c:pt>
                <c:pt idx="238">
                  <c:v>1000</c:v>
                </c:pt>
                <c:pt idx="239">
                  <c:v>1000</c:v>
                </c:pt>
                <c:pt idx="240">
                  <c:v>1000</c:v>
                </c:pt>
                <c:pt idx="241">
                  <c:v>1000</c:v>
                </c:pt>
                <c:pt idx="242">
                  <c:v>1000</c:v>
                </c:pt>
                <c:pt idx="243">
                  <c:v>1000</c:v>
                </c:pt>
                <c:pt idx="244">
                  <c:v>1000</c:v>
                </c:pt>
                <c:pt idx="245">
                  <c:v>1000</c:v>
                </c:pt>
                <c:pt idx="246">
                  <c:v>1000</c:v>
                </c:pt>
                <c:pt idx="247">
                  <c:v>1000</c:v>
                </c:pt>
                <c:pt idx="248">
                  <c:v>1000</c:v>
                </c:pt>
                <c:pt idx="249">
                  <c:v>1000</c:v>
                </c:pt>
                <c:pt idx="250">
                  <c:v>1000</c:v>
                </c:pt>
                <c:pt idx="251">
                  <c:v>1500</c:v>
                </c:pt>
                <c:pt idx="252">
                  <c:v>1000</c:v>
                </c:pt>
                <c:pt idx="253">
                  <c:v>1000</c:v>
                </c:pt>
                <c:pt idx="254">
                  <c:v>1500</c:v>
                </c:pt>
                <c:pt idx="255">
                  <c:v>1000</c:v>
                </c:pt>
                <c:pt idx="256">
                  <c:v>1000</c:v>
                </c:pt>
                <c:pt idx="257">
                  <c:v>1000</c:v>
                </c:pt>
                <c:pt idx="258">
                  <c:v>1000</c:v>
                </c:pt>
                <c:pt idx="259">
                  <c:v>1000</c:v>
                </c:pt>
                <c:pt idx="260">
                  <c:v>1000</c:v>
                </c:pt>
                <c:pt idx="261">
                  <c:v>1000</c:v>
                </c:pt>
                <c:pt idx="262">
                  <c:v>1000</c:v>
                </c:pt>
                <c:pt idx="263">
                  <c:v>1000</c:v>
                </c:pt>
                <c:pt idx="264">
                  <c:v>1000</c:v>
                </c:pt>
                <c:pt idx="265">
                  <c:v>1000</c:v>
                </c:pt>
                <c:pt idx="266">
                  <c:v>1000</c:v>
                </c:pt>
                <c:pt idx="267">
                  <c:v>1000</c:v>
                </c:pt>
                <c:pt idx="268">
                  <c:v>1000</c:v>
                </c:pt>
                <c:pt idx="269">
                  <c:v>1000</c:v>
                </c:pt>
                <c:pt idx="270">
                  <c:v>1000</c:v>
                </c:pt>
                <c:pt idx="271">
                  <c:v>1000</c:v>
                </c:pt>
                <c:pt idx="272">
                  <c:v>1000</c:v>
                </c:pt>
                <c:pt idx="273">
                  <c:v>1000</c:v>
                </c:pt>
                <c:pt idx="274">
                  <c:v>1000</c:v>
                </c:pt>
                <c:pt idx="275">
                  <c:v>1000</c:v>
                </c:pt>
                <c:pt idx="276">
                  <c:v>1000</c:v>
                </c:pt>
                <c:pt idx="277">
                  <c:v>1000</c:v>
                </c:pt>
                <c:pt idx="278">
                  <c:v>1000</c:v>
                </c:pt>
                <c:pt idx="279">
                  <c:v>1000</c:v>
                </c:pt>
                <c:pt idx="280">
                  <c:v>1000</c:v>
                </c:pt>
                <c:pt idx="281">
                  <c:v>1000</c:v>
                </c:pt>
                <c:pt idx="282">
                  <c:v>1000</c:v>
                </c:pt>
                <c:pt idx="283">
                  <c:v>1000</c:v>
                </c:pt>
                <c:pt idx="284">
                  <c:v>1000</c:v>
                </c:pt>
                <c:pt idx="285">
                  <c:v>1000</c:v>
                </c:pt>
                <c:pt idx="286">
                  <c:v>1000</c:v>
                </c:pt>
                <c:pt idx="287">
                  <c:v>1000</c:v>
                </c:pt>
                <c:pt idx="288">
                  <c:v>1000</c:v>
                </c:pt>
                <c:pt idx="289">
                  <c:v>1000</c:v>
                </c:pt>
                <c:pt idx="290">
                  <c:v>1000</c:v>
                </c:pt>
                <c:pt idx="291">
                  <c:v>1000</c:v>
                </c:pt>
                <c:pt idx="292">
                  <c:v>1000</c:v>
                </c:pt>
                <c:pt idx="293">
                  <c:v>1000</c:v>
                </c:pt>
                <c:pt idx="294">
                  <c:v>1000</c:v>
                </c:pt>
                <c:pt idx="295">
                  <c:v>1000</c:v>
                </c:pt>
                <c:pt idx="296">
                  <c:v>1000</c:v>
                </c:pt>
                <c:pt idx="297">
                  <c:v>1000</c:v>
                </c:pt>
                <c:pt idx="298">
                  <c:v>1000</c:v>
                </c:pt>
                <c:pt idx="299">
                  <c:v>1000</c:v>
                </c:pt>
                <c:pt idx="300">
                  <c:v>1000</c:v>
                </c:pt>
                <c:pt idx="301">
                  <c:v>1000</c:v>
                </c:pt>
                <c:pt idx="302">
                  <c:v>1000</c:v>
                </c:pt>
                <c:pt idx="303">
                  <c:v>1000</c:v>
                </c:pt>
                <c:pt idx="304">
                  <c:v>1000</c:v>
                </c:pt>
                <c:pt idx="305">
                  <c:v>1000</c:v>
                </c:pt>
                <c:pt idx="306">
                  <c:v>1000</c:v>
                </c:pt>
                <c:pt idx="307">
                  <c:v>1000</c:v>
                </c:pt>
                <c:pt idx="308">
                  <c:v>1000</c:v>
                </c:pt>
                <c:pt idx="309">
                  <c:v>1000</c:v>
                </c:pt>
                <c:pt idx="310">
                  <c:v>1000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[antutu_full_affinity15_excel.xlsx]Sheet1!$D$1</c:f>
              <c:strCache>
                <c:ptCount val="1"/>
                <c:pt idx="0">
                  <c:v>CPU3_FREQ</c:v>
                </c:pt>
              </c:strCache>
            </c:strRef>
          </c:tx>
          <c:marker>
            <c:symbol val="none"/>
          </c:marker>
          <c:val>
            <c:numRef>
              <c:f>[antutu_full_affinity15_excel.xlsx]Sheet1!$D$2:$D$312</c:f>
              <c:numCache>
                <c:formatCode>General</c:formatCode>
                <c:ptCount val="311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1000</c:v>
                </c:pt>
                <c:pt idx="16">
                  <c:v>1000</c:v>
                </c:pt>
                <c:pt idx="17">
                  <c:v>1500</c:v>
                </c:pt>
                <c:pt idx="18">
                  <c:v>1500</c:v>
                </c:pt>
                <c:pt idx="19">
                  <c:v>1500</c:v>
                </c:pt>
                <c:pt idx="20">
                  <c:v>1500</c:v>
                </c:pt>
                <c:pt idx="21">
                  <c:v>1500</c:v>
                </c:pt>
                <c:pt idx="22">
                  <c:v>1500</c:v>
                </c:pt>
                <c:pt idx="23">
                  <c:v>1000</c:v>
                </c:pt>
                <c:pt idx="24">
                  <c:v>1500</c:v>
                </c:pt>
                <c:pt idx="25">
                  <c:v>1500</c:v>
                </c:pt>
                <c:pt idx="26">
                  <c:v>1500</c:v>
                </c:pt>
                <c:pt idx="27">
                  <c:v>1500</c:v>
                </c:pt>
                <c:pt idx="28">
                  <c:v>1500</c:v>
                </c:pt>
                <c:pt idx="29">
                  <c:v>1500</c:v>
                </c:pt>
                <c:pt idx="30">
                  <c:v>1500</c:v>
                </c:pt>
                <c:pt idx="31">
                  <c:v>1500</c:v>
                </c:pt>
                <c:pt idx="32">
                  <c:v>1500</c:v>
                </c:pt>
                <c:pt idx="33">
                  <c:v>1500</c:v>
                </c:pt>
                <c:pt idx="34">
                  <c:v>1500</c:v>
                </c:pt>
                <c:pt idx="35">
                  <c:v>1500</c:v>
                </c:pt>
                <c:pt idx="36">
                  <c:v>1500</c:v>
                </c:pt>
                <c:pt idx="37">
                  <c:v>1500</c:v>
                </c:pt>
                <c:pt idx="38">
                  <c:v>1500</c:v>
                </c:pt>
                <c:pt idx="39">
                  <c:v>1500</c:v>
                </c:pt>
                <c:pt idx="40">
                  <c:v>1500</c:v>
                </c:pt>
                <c:pt idx="41">
                  <c:v>1500</c:v>
                </c:pt>
                <c:pt idx="42">
                  <c:v>1500</c:v>
                </c:pt>
                <c:pt idx="43">
                  <c:v>1500</c:v>
                </c:pt>
                <c:pt idx="44">
                  <c:v>1500</c:v>
                </c:pt>
                <c:pt idx="45">
                  <c:v>1500</c:v>
                </c:pt>
                <c:pt idx="46">
                  <c:v>1500</c:v>
                </c:pt>
                <c:pt idx="47">
                  <c:v>1500</c:v>
                </c:pt>
                <c:pt idx="48">
                  <c:v>1500</c:v>
                </c:pt>
                <c:pt idx="49">
                  <c:v>1500</c:v>
                </c:pt>
                <c:pt idx="50">
                  <c:v>1500</c:v>
                </c:pt>
                <c:pt idx="51">
                  <c:v>1500</c:v>
                </c:pt>
                <c:pt idx="52">
                  <c:v>1500</c:v>
                </c:pt>
                <c:pt idx="53">
                  <c:v>1500</c:v>
                </c:pt>
                <c:pt idx="54">
                  <c:v>1500</c:v>
                </c:pt>
                <c:pt idx="55">
                  <c:v>1500</c:v>
                </c:pt>
                <c:pt idx="56">
                  <c:v>1500</c:v>
                </c:pt>
                <c:pt idx="57">
                  <c:v>1500</c:v>
                </c:pt>
                <c:pt idx="58">
                  <c:v>1500</c:v>
                </c:pt>
                <c:pt idx="59">
                  <c:v>1500</c:v>
                </c:pt>
                <c:pt idx="60">
                  <c:v>1500</c:v>
                </c:pt>
                <c:pt idx="61">
                  <c:v>1500</c:v>
                </c:pt>
                <c:pt idx="62">
                  <c:v>1500</c:v>
                </c:pt>
                <c:pt idx="63">
                  <c:v>1500</c:v>
                </c:pt>
                <c:pt idx="64">
                  <c:v>1500</c:v>
                </c:pt>
                <c:pt idx="65">
                  <c:v>1500</c:v>
                </c:pt>
                <c:pt idx="66">
                  <c:v>1500</c:v>
                </c:pt>
                <c:pt idx="67">
                  <c:v>1500</c:v>
                </c:pt>
                <c:pt idx="68">
                  <c:v>1500</c:v>
                </c:pt>
                <c:pt idx="69">
                  <c:v>1500</c:v>
                </c:pt>
                <c:pt idx="70">
                  <c:v>1500</c:v>
                </c:pt>
                <c:pt idx="71">
                  <c:v>1500</c:v>
                </c:pt>
                <c:pt idx="72">
                  <c:v>1500</c:v>
                </c:pt>
                <c:pt idx="73">
                  <c:v>1500</c:v>
                </c:pt>
                <c:pt idx="74">
                  <c:v>1500</c:v>
                </c:pt>
                <c:pt idx="75">
                  <c:v>1500</c:v>
                </c:pt>
                <c:pt idx="76">
                  <c:v>1500</c:v>
                </c:pt>
                <c:pt idx="77">
                  <c:v>1500</c:v>
                </c:pt>
                <c:pt idx="78">
                  <c:v>1500</c:v>
                </c:pt>
                <c:pt idx="79">
                  <c:v>1500</c:v>
                </c:pt>
                <c:pt idx="80">
                  <c:v>1500</c:v>
                </c:pt>
                <c:pt idx="81">
                  <c:v>1500</c:v>
                </c:pt>
                <c:pt idx="82">
                  <c:v>1500</c:v>
                </c:pt>
                <c:pt idx="83">
                  <c:v>1500</c:v>
                </c:pt>
                <c:pt idx="84">
                  <c:v>1500</c:v>
                </c:pt>
                <c:pt idx="85">
                  <c:v>1500</c:v>
                </c:pt>
                <c:pt idx="86">
                  <c:v>1500</c:v>
                </c:pt>
                <c:pt idx="87">
                  <c:v>1500</c:v>
                </c:pt>
                <c:pt idx="88">
                  <c:v>1500</c:v>
                </c:pt>
                <c:pt idx="89">
                  <c:v>1000</c:v>
                </c:pt>
                <c:pt idx="90">
                  <c:v>1500</c:v>
                </c:pt>
                <c:pt idx="91">
                  <c:v>1500</c:v>
                </c:pt>
                <c:pt idx="92">
                  <c:v>1500</c:v>
                </c:pt>
                <c:pt idx="93">
                  <c:v>1500</c:v>
                </c:pt>
                <c:pt idx="94">
                  <c:v>1500</c:v>
                </c:pt>
                <c:pt idx="95">
                  <c:v>1500</c:v>
                </c:pt>
                <c:pt idx="96">
                  <c:v>1500</c:v>
                </c:pt>
                <c:pt idx="97">
                  <c:v>1500</c:v>
                </c:pt>
                <c:pt idx="98">
                  <c:v>1500</c:v>
                </c:pt>
                <c:pt idx="99">
                  <c:v>1500</c:v>
                </c:pt>
                <c:pt idx="100">
                  <c:v>1500</c:v>
                </c:pt>
                <c:pt idx="101">
                  <c:v>1500</c:v>
                </c:pt>
                <c:pt idx="102">
                  <c:v>1500</c:v>
                </c:pt>
                <c:pt idx="103">
                  <c:v>1500</c:v>
                </c:pt>
                <c:pt idx="104">
                  <c:v>1500</c:v>
                </c:pt>
                <c:pt idx="105">
                  <c:v>1500</c:v>
                </c:pt>
                <c:pt idx="106">
                  <c:v>1500</c:v>
                </c:pt>
                <c:pt idx="107">
                  <c:v>1500</c:v>
                </c:pt>
                <c:pt idx="108">
                  <c:v>1500</c:v>
                </c:pt>
                <c:pt idx="109">
                  <c:v>1500</c:v>
                </c:pt>
                <c:pt idx="110">
                  <c:v>1500</c:v>
                </c:pt>
                <c:pt idx="111">
                  <c:v>1500</c:v>
                </c:pt>
                <c:pt idx="112">
                  <c:v>1500</c:v>
                </c:pt>
                <c:pt idx="113">
                  <c:v>1500</c:v>
                </c:pt>
                <c:pt idx="114">
                  <c:v>1500</c:v>
                </c:pt>
                <c:pt idx="115">
                  <c:v>1500</c:v>
                </c:pt>
                <c:pt idx="116">
                  <c:v>1500</c:v>
                </c:pt>
                <c:pt idx="117">
                  <c:v>1500</c:v>
                </c:pt>
                <c:pt idx="118">
                  <c:v>1500</c:v>
                </c:pt>
                <c:pt idx="119">
                  <c:v>1500</c:v>
                </c:pt>
                <c:pt idx="120">
                  <c:v>1500</c:v>
                </c:pt>
                <c:pt idx="121">
                  <c:v>1500</c:v>
                </c:pt>
                <c:pt idx="122">
                  <c:v>1500</c:v>
                </c:pt>
                <c:pt idx="123">
                  <c:v>1500</c:v>
                </c:pt>
                <c:pt idx="124">
                  <c:v>1500</c:v>
                </c:pt>
                <c:pt idx="125">
                  <c:v>1500</c:v>
                </c:pt>
                <c:pt idx="126">
                  <c:v>1500</c:v>
                </c:pt>
                <c:pt idx="127">
                  <c:v>1500</c:v>
                </c:pt>
                <c:pt idx="128">
                  <c:v>1500</c:v>
                </c:pt>
                <c:pt idx="129">
                  <c:v>1500</c:v>
                </c:pt>
                <c:pt idx="130">
                  <c:v>1500</c:v>
                </c:pt>
                <c:pt idx="131">
                  <c:v>1500</c:v>
                </c:pt>
                <c:pt idx="132">
                  <c:v>1500</c:v>
                </c:pt>
                <c:pt idx="133">
                  <c:v>1500</c:v>
                </c:pt>
                <c:pt idx="134">
                  <c:v>1500</c:v>
                </c:pt>
                <c:pt idx="135">
                  <c:v>1500</c:v>
                </c:pt>
                <c:pt idx="136">
                  <c:v>1500</c:v>
                </c:pt>
                <c:pt idx="137">
                  <c:v>1500</c:v>
                </c:pt>
                <c:pt idx="138">
                  <c:v>1000</c:v>
                </c:pt>
                <c:pt idx="139">
                  <c:v>1500</c:v>
                </c:pt>
                <c:pt idx="140">
                  <c:v>1500</c:v>
                </c:pt>
                <c:pt idx="141">
                  <c:v>1500</c:v>
                </c:pt>
                <c:pt idx="142">
                  <c:v>1000</c:v>
                </c:pt>
                <c:pt idx="143">
                  <c:v>1500</c:v>
                </c:pt>
                <c:pt idx="144">
                  <c:v>1500</c:v>
                </c:pt>
                <c:pt idx="145">
                  <c:v>1500</c:v>
                </c:pt>
                <c:pt idx="146">
                  <c:v>1500</c:v>
                </c:pt>
                <c:pt idx="147">
                  <c:v>1500</c:v>
                </c:pt>
                <c:pt idx="148">
                  <c:v>1500</c:v>
                </c:pt>
                <c:pt idx="149">
                  <c:v>1500</c:v>
                </c:pt>
                <c:pt idx="150">
                  <c:v>1500</c:v>
                </c:pt>
                <c:pt idx="151">
                  <c:v>1500</c:v>
                </c:pt>
                <c:pt idx="152">
                  <c:v>1500</c:v>
                </c:pt>
                <c:pt idx="153">
                  <c:v>1500</c:v>
                </c:pt>
                <c:pt idx="154">
                  <c:v>1500</c:v>
                </c:pt>
                <c:pt idx="155">
                  <c:v>1500</c:v>
                </c:pt>
                <c:pt idx="156">
                  <c:v>1500</c:v>
                </c:pt>
                <c:pt idx="157">
                  <c:v>1500</c:v>
                </c:pt>
                <c:pt idx="158">
                  <c:v>1500</c:v>
                </c:pt>
                <c:pt idx="159">
                  <c:v>1500</c:v>
                </c:pt>
                <c:pt idx="160">
                  <c:v>1000</c:v>
                </c:pt>
                <c:pt idx="161">
                  <c:v>1500</c:v>
                </c:pt>
                <c:pt idx="162">
                  <c:v>1500</c:v>
                </c:pt>
                <c:pt idx="163">
                  <c:v>1500</c:v>
                </c:pt>
                <c:pt idx="164">
                  <c:v>1000</c:v>
                </c:pt>
                <c:pt idx="165">
                  <c:v>1000</c:v>
                </c:pt>
                <c:pt idx="166">
                  <c:v>1000</c:v>
                </c:pt>
                <c:pt idx="167">
                  <c:v>1000</c:v>
                </c:pt>
                <c:pt idx="168">
                  <c:v>1000</c:v>
                </c:pt>
                <c:pt idx="169">
                  <c:v>1000</c:v>
                </c:pt>
                <c:pt idx="170">
                  <c:v>1000</c:v>
                </c:pt>
                <c:pt idx="171">
                  <c:v>1000</c:v>
                </c:pt>
                <c:pt idx="172">
                  <c:v>1500</c:v>
                </c:pt>
                <c:pt idx="173">
                  <c:v>1500</c:v>
                </c:pt>
                <c:pt idx="174">
                  <c:v>1500</c:v>
                </c:pt>
                <c:pt idx="175">
                  <c:v>1000</c:v>
                </c:pt>
                <c:pt idx="176">
                  <c:v>1000</c:v>
                </c:pt>
                <c:pt idx="177">
                  <c:v>1000</c:v>
                </c:pt>
                <c:pt idx="178">
                  <c:v>1000</c:v>
                </c:pt>
                <c:pt idx="179">
                  <c:v>1500</c:v>
                </c:pt>
                <c:pt idx="180">
                  <c:v>1000</c:v>
                </c:pt>
                <c:pt idx="181">
                  <c:v>1000</c:v>
                </c:pt>
                <c:pt idx="182">
                  <c:v>1000</c:v>
                </c:pt>
                <c:pt idx="183">
                  <c:v>1000</c:v>
                </c:pt>
                <c:pt idx="184">
                  <c:v>1000</c:v>
                </c:pt>
                <c:pt idx="185">
                  <c:v>1000</c:v>
                </c:pt>
                <c:pt idx="186">
                  <c:v>1000</c:v>
                </c:pt>
                <c:pt idx="187">
                  <c:v>1000</c:v>
                </c:pt>
                <c:pt idx="188">
                  <c:v>1000</c:v>
                </c:pt>
                <c:pt idx="189">
                  <c:v>1000</c:v>
                </c:pt>
                <c:pt idx="190">
                  <c:v>1000</c:v>
                </c:pt>
                <c:pt idx="191">
                  <c:v>1000</c:v>
                </c:pt>
                <c:pt idx="192">
                  <c:v>1000</c:v>
                </c:pt>
                <c:pt idx="193">
                  <c:v>1000</c:v>
                </c:pt>
                <c:pt idx="194">
                  <c:v>1000</c:v>
                </c:pt>
                <c:pt idx="195">
                  <c:v>1000</c:v>
                </c:pt>
                <c:pt idx="196">
                  <c:v>1000</c:v>
                </c:pt>
                <c:pt idx="197">
                  <c:v>1000</c:v>
                </c:pt>
                <c:pt idx="198">
                  <c:v>1000</c:v>
                </c:pt>
                <c:pt idx="199">
                  <c:v>1000</c:v>
                </c:pt>
                <c:pt idx="200">
                  <c:v>1000</c:v>
                </c:pt>
                <c:pt idx="201">
                  <c:v>1000</c:v>
                </c:pt>
                <c:pt idx="202">
                  <c:v>1000</c:v>
                </c:pt>
                <c:pt idx="203">
                  <c:v>1500</c:v>
                </c:pt>
                <c:pt idx="204">
                  <c:v>1500</c:v>
                </c:pt>
                <c:pt idx="205">
                  <c:v>1500</c:v>
                </c:pt>
                <c:pt idx="206">
                  <c:v>1000</c:v>
                </c:pt>
                <c:pt idx="207">
                  <c:v>1000</c:v>
                </c:pt>
                <c:pt idx="208">
                  <c:v>1000</c:v>
                </c:pt>
                <c:pt idx="209">
                  <c:v>1000</c:v>
                </c:pt>
                <c:pt idx="210">
                  <c:v>1500</c:v>
                </c:pt>
                <c:pt idx="211">
                  <c:v>1000</c:v>
                </c:pt>
                <c:pt idx="212">
                  <c:v>1500</c:v>
                </c:pt>
                <c:pt idx="213">
                  <c:v>1500</c:v>
                </c:pt>
                <c:pt idx="214">
                  <c:v>1000</c:v>
                </c:pt>
                <c:pt idx="215">
                  <c:v>1000</c:v>
                </c:pt>
                <c:pt idx="216">
                  <c:v>1000</c:v>
                </c:pt>
                <c:pt idx="217">
                  <c:v>1000</c:v>
                </c:pt>
                <c:pt idx="218">
                  <c:v>1000</c:v>
                </c:pt>
                <c:pt idx="219">
                  <c:v>1000</c:v>
                </c:pt>
                <c:pt idx="220">
                  <c:v>1000</c:v>
                </c:pt>
                <c:pt idx="221">
                  <c:v>1000</c:v>
                </c:pt>
                <c:pt idx="222">
                  <c:v>1000</c:v>
                </c:pt>
                <c:pt idx="223">
                  <c:v>1000</c:v>
                </c:pt>
                <c:pt idx="224">
                  <c:v>1100</c:v>
                </c:pt>
                <c:pt idx="225">
                  <c:v>1000</c:v>
                </c:pt>
                <c:pt idx="226">
                  <c:v>1100</c:v>
                </c:pt>
                <c:pt idx="227">
                  <c:v>1000</c:v>
                </c:pt>
                <c:pt idx="228">
                  <c:v>1000</c:v>
                </c:pt>
                <c:pt idx="229">
                  <c:v>1000</c:v>
                </c:pt>
                <c:pt idx="230">
                  <c:v>1000</c:v>
                </c:pt>
                <c:pt idx="231">
                  <c:v>1000</c:v>
                </c:pt>
                <c:pt idx="232">
                  <c:v>1000</c:v>
                </c:pt>
                <c:pt idx="233">
                  <c:v>1000</c:v>
                </c:pt>
                <c:pt idx="234">
                  <c:v>1000</c:v>
                </c:pt>
                <c:pt idx="235">
                  <c:v>1000</c:v>
                </c:pt>
                <c:pt idx="236">
                  <c:v>1000</c:v>
                </c:pt>
                <c:pt idx="237">
                  <c:v>1000</c:v>
                </c:pt>
                <c:pt idx="238">
                  <c:v>1000</c:v>
                </c:pt>
                <c:pt idx="239">
                  <c:v>1000</c:v>
                </c:pt>
                <c:pt idx="240">
                  <c:v>1000</c:v>
                </c:pt>
                <c:pt idx="241">
                  <c:v>1000</c:v>
                </c:pt>
                <c:pt idx="242">
                  <c:v>1000</c:v>
                </c:pt>
                <c:pt idx="243">
                  <c:v>1000</c:v>
                </c:pt>
                <c:pt idx="244">
                  <c:v>1000</c:v>
                </c:pt>
                <c:pt idx="245">
                  <c:v>1000</c:v>
                </c:pt>
                <c:pt idx="246">
                  <c:v>1000</c:v>
                </c:pt>
                <c:pt idx="247">
                  <c:v>1000</c:v>
                </c:pt>
                <c:pt idx="248">
                  <c:v>1000</c:v>
                </c:pt>
                <c:pt idx="249">
                  <c:v>1000</c:v>
                </c:pt>
                <c:pt idx="250">
                  <c:v>1000</c:v>
                </c:pt>
                <c:pt idx="251">
                  <c:v>1500</c:v>
                </c:pt>
                <c:pt idx="252">
                  <c:v>1000</c:v>
                </c:pt>
                <c:pt idx="253">
                  <c:v>1000</c:v>
                </c:pt>
                <c:pt idx="254">
                  <c:v>1500</c:v>
                </c:pt>
                <c:pt idx="255">
                  <c:v>1000</c:v>
                </c:pt>
                <c:pt idx="256">
                  <c:v>1000</c:v>
                </c:pt>
                <c:pt idx="257">
                  <c:v>1000</c:v>
                </c:pt>
                <c:pt idx="258">
                  <c:v>1000</c:v>
                </c:pt>
                <c:pt idx="259">
                  <c:v>1000</c:v>
                </c:pt>
                <c:pt idx="260">
                  <c:v>1000</c:v>
                </c:pt>
                <c:pt idx="261">
                  <c:v>1000</c:v>
                </c:pt>
                <c:pt idx="262">
                  <c:v>1000</c:v>
                </c:pt>
                <c:pt idx="263">
                  <c:v>1000</c:v>
                </c:pt>
                <c:pt idx="264">
                  <c:v>1000</c:v>
                </c:pt>
                <c:pt idx="265">
                  <c:v>1000</c:v>
                </c:pt>
                <c:pt idx="266">
                  <c:v>1000</c:v>
                </c:pt>
                <c:pt idx="267">
                  <c:v>1000</c:v>
                </c:pt>
                <c:pt idx="268">
                  <c:v>1000</c:v>
                </c:pt>
                <c:pt idx="269">
                  <c:v>1000</c:v>
                </c:pt>
                <c:pt idx="270">
                  <c:v>1000</c:v>
                </c:pt>
                <c:pt idx="271">
                  <c:v>1000</c:v>
                </c:pt>
                <c:pt idx="272">
                  <c:v>1000</c:v>
                </c:pt>
                <c:pt idx="273">
                  <c:v>1000</c:v>
                </c:pt>
                <c:pt idx="274">
                  <c:v>1000</c:v>
                </c:pt>
                <c:pt idx="275">
                  <c:v>1000</c:v>
                </c:pt>
                <c:pt idx="276">
                  <c:v>1000</c:v>
                </c:pt>
                <c:pt idx="277">
                  <c:v>1000</c:v>
                </c:pt>
                <c:pt idx="278">
                  <c:v>1000</c:v>
                </c:pt>
                <c:pt idx="279">
                  <c:v>1000</c:v>
                </c:pt>
                <c:pt idx="280">
                  <c:v>1000</c:v>
                </c:pt>
                <c:pt idx="281">
                  <c:v>1000</c:v>
                </c:pt>
                <c:pt idx="282">
                  <c:v>1000</c:v>
                </c:pt>
                <c:pt idx="283">
                  <c:v>1000</c:v>
                </c:pt>
                <c:pt idx="284">
                  <c:v>1000</c:v>
                </c:pt>
                <c:pt idx="285">
                  <c:v>1000</c:v>
                </c:pt>
                <c:pt idx="286">
                  <c:v>1000</c:v>
                </c:pt>
                <c:pt idx="287">
                  <c:v>1000</c:v>
                </c:pt>
                <c:pt idx="288">
                  <c:v>1000</c:v>
                </c:pt>
                <c:pt idx="289">
                  <c:v>1000</c:v>
                </c:pt>
                <c:pt idx="290">
                  <c:v>1000</c:v>
                </c:pt>
                <c:pt idx="291">
                  <c:v>1000</c:v>
                </c:pt>
                <c:pt idx="292">
                  <c:v>1000</c:v>
                </c:pt>
                <c:pt idx="293">
                  <c:v>1000</c:v>
                </c:pt>
                <c:pt idx="294">
                  <c:v>1000</c:v>
                </c:pt>
                <c:pt idx="295">
                  <c:v>1000</c:v>
                </c:pt>
                <c:pt idx="296">
                  <c:v>1000</c:v>
                </c:pt>
                <c:pt idx="297">
                  <c:v>1000</c:v>
                </c:pt>
                <c:pt idx="298">
                  <c:v>1000</c:v>
                </c:pt>
                <c:pt idx="299">
                  <c:v>1000</c:v>
                </c:pt>
                <c:pt idx="300">
                  <c:v>1000</c:v>
                </c:pt>
                <c:pt idx="301">
                  <c:v>1000</c:v>
                </c:pt>
                <c:pt idx="302">
                  <c:v>1000</c:v>
                </c:pt>
                <c:pt idx="303">
                  <c:v>1000</c:v>
                </c:pt>
                <c:pt idx="304">
                  <c:v>1000</c:v>
                </c:pt>
                <c:pt idx="305">
                  <c:v>1000</c:v>
                </c:pt>
                <c:pt idx="306">
                  <c:v>1000</c:v>
                </c:pt>
                <c:pt idx="307">
                  <c:v>1000</c:v>
                </c:pt>
                <c:pt idx="308">
                  <c:v>1000</c:v>
                </c:pt>
                <c:pt idx="309">
                  <c:v>1000</c:v>
                </c:pt>
                <c:pt idx="310">
                  <c:v>1000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[antutu_full_affinity15_excel.xlsx]Sheet1!$E$1</c:f>
              <c:strCache>
                <c:ptCount val="1"/>
                <c:pt idx="0">
                  <c:v>CPU4_FREQ</c:v>
                </c:pt>
              </c:strCache>
            </c:strRef>
          </c:tx>
          <c:marker>
            <c:symbol val="none"/>
          </c:marker>
          <c:val>
            <c:numRef>
              <c:f>[antutu_full_affinity15_excel.xlsx]Sheet1!$E$2:$E$312</c:f>
              <c:numCache>
                <c:formatCode>General</c:formatCode>
                <c:ptCount val="311"/>
                <c:pt idx="0">
                  <c:v>1200</c:v>
                </c:pt>
                <c:pt idx="1">
                  <c:v>1200</c:v>
                </c:pt>
                <c:pt idx="2">
                  <c:v>1200</c:v>
                </c:pt>
                <c:pt idx="3">
                  <c:v>1200</c:v>
                </c:pt>
                <c:pt idx="4">
                  <c:v>1200</c:v>
                </c:pt>
                <c:pt idx="5">
                  <c:v>1200</c:v>
                </c:pt>
                <c:pt idx="6">
                  <c:v>1200</c:v>
                </c:pt>
                <c:pt idx="7">
                  <c:v>1200</c:v>
                </c:pt>
                <c:pt idx="8">
                  <c:v>1200</c:v>
                </c:pt>
                <c:pt idx="9">
                  <c:v>1200</c:v>
                </c:pt>
                <c:pt idx="10">
                  <c:v>1200</c:v>
                </c:pt>
                <c:pt idx="11">
                  <c:v>1200</c:v>
                </c:pt>
                <c:pt idx="12">
                  <c:v>1200</c:v>
                </c:pt>
                <c:pt idx="13">
                  <c:v>1200</c:v>
                </c:pt>
                <c:pt idx="14">
                  <c:v>1200</c:v>
                </c:pt>
                <c:pt idx="15">
                  <c:v>2000</c:v>
                </c:pt>
                <c:pt idx="16">
                  <c:v>2000</c:v>
                </c:pt>
                <c:pt idx="17">
                  <c:v>2000</c:v>
                </c:pt>
                <c:pt idx="18">
                  <c:v>1200</c:v>
                </c:pt>
                <c:pt idx="19">
                  <c:v>1200</c:v>
                </c:pt>
                <c:pt idx="20">
                  <c:v>1200</c:v>
                </c:pt>
                <c:pt idx="21">
                  <c:v>1200</c:v>
                </c:pt>
                <c:pt idx="22">
                  <c:v>1200</c:v>
                </c:pt>
                <c:pt idx="23">
                  <c:v>1200</c:v>
                </c:pt>
                <c:pt idx="24">
                  <c:v>1200</c:v>
                </c:pt>
                <c:pt idx="25">
                  <c:v>1200</c:v>
                </c:pt>
                <c:pt idx="26">
                  <c:v>1200</c:v>
                </c:pt>
                <c:pt idx="27">
                  <c:v>1200</c:v>
                </c:pt>
                <c:pt idx="28">
                  <c:v>1200</c:v>
                </c:pt>
                <c:pt idx="29">
                  <c:v>1200</c:v>
                </c:pt>
                <c:pt idx="30">
                  <c:v>1200</c:v>
                </c:pt>
                <c:pt idx="31">
                  <c:v>1200</c:v>
                </c:pt>
                <c:pt idx="32">
                  <c:v>1200</c:v>
                </c:pt>
                <c:pt idx="33">
                  <c:v>1200</c:v>
                </c:pt>
                <c:pt idx="34">
                  <c:v>1200</c:v>
                </c:pt>
                <c:pt idx="35">
                  <c:v>1200</c:v>
                </c:pt>
                <c:pt idx="36">
                  <c:v>1200</c:v>
                </c:pt>
                <c:pt idx="37">
                  <c:v>1200</c:v>
                </c:pt>
                <c:pt idx="38">
                  <c:v>1200</c:v>
                </c:pt>
                <c:pt idx="39">
                  <c:v>1200</c:v>
                </c:pt>
                <c:pt idx="40">
                  <c:v>1200</c:v>
                </c:pt>
                <c:pt idx="41">
                  <c:v>1200</c:v>
                </c:pt>
                <c:pt idx="42">
                  <c:v>1200</c:v>
                </c:pt>
                <c:pt idx="43">
                  <c:v>1200</c:v>
                </c:pt>
                <c:pt idx="44">
                  <c:v>1400</c:v>
                </c:pt>
                <c:pt idx="45">
                  <c:v>2000</c:v>
                </c:pt>
                <c:pt idx="46">
                  <c:v>1200</c:v>
                </c:pt>
                <c:pt idx="47">
                  <c:v>1200</c:v>
                </c:pt>
                <c:pt idx="48">
                  <c:v>1200</c:v>
                </c:pt>
                <c:pt idx="49">
                  <c:v>1200</c:v>
                </c:pt>
                <c:pt idx="50">
                  <c:v>1200</c:v>
                </c:pt>
                <c:pt idx="51">
                  <c:v>1200</c:v>
                </c:pt>
                <c:pt idx="52">
                  <c:v>1200</c:v>
                </c:pt>
                <c:pt idx="53">
                  <c:v>1200</c:v>
                </c:pt>
                <c:pt idx="54">
                  <c:v>1200</c:v>
                </c:pt>
                <c:pt idx="55">
                  <c:v>1200</c:v>
                </c:pt>
                <c:pt idx="56">
                  <c:v>1200</c:v>
                </c:pt>
                <c:pt idx="57">
                  <c:v>1200</c:v>
                </c:pt>
                <c:pt idx="58">
                  <c:v>1200</c:v>
                </c:pt>
                <c:pt idx="59">
                  <c:v>1200</c:v>
                </c:pt>
                <c:pt idx="60">
                  <c:v>1200</c:v>
                </c:pt>
                <c:pt idx="61">
                  <c:v>1200</c:v>
                </c:pt>
                <c:pt idx="62">
                  <c:v>1200</c:v>
                </c:pt>
                <c:pt idx="63">
                  <c:v>1200</c:v>
                </c:pt>
                <c:pt idx="64">
                  <c:v>1200</c:v>
                </c:pt>
                <c:pt idx="65">
                  <c:v>2000</c:v>
                </c:pt>
                <c:pt idx="66">
                  <c:v>1200</c:v>
                </c:pt>
                <c:pt idx="67">
                  <c:v>1200</c:v>
                </c:pt>
                <c:pt idx="68">
                  <c:v>1200</c:v>
                </c:pt>
                <c:pt idx="69">
                  <c:v>1200</c:v>
                </c:pt>
                <c:pt idx="70">
                  <c:v>1200</c:v>
                </c:pt>
                <c:pt idx="71">
                  <c:v>1200</c:v>
                </c:pt>
                <c:pt idx="72">
                  <c:v>1200</c:v>
                </c:pt>
                <c:pt idx="73">
                  <c:v>1200</c:v>
                </c:pt>
                <c:pt idx="74">
                  <c:v>2000</c:v>
                </c:pt>
                <c:pt idx="75">
                  <c:v>2000</c:v>
                </c:pt>
                <c:pt idx="76">
                  <c:v>2000</c:v>
                </c:pt>
                <c:pt idx="77">
                  <c:v>2000</c:v>
                </c:pt>
                <c:pt idx="78">
                  <c:v>1200</c:v>
                </c:pt>
                <c:pt idx="79">
                  <c:v>1200</c:v>
                </c:pt>
                <c:pt idx="80">
                  <c:v>1200</c:v>
                </c:pt>
                <c:pt idx="81">
                  <c:v>1200</c:v>
                </c:pt>
                <c:pt idx="82">
                  <c:v>1200</c:v>
                </c:pt>
                <c:pt idx="83">
                  <c:v>1200</c:v>
                </c:pt>
                <c:pt idx="84">
                  <c:v>1200</c:v>
                </c:pt>
                <c:pt idx="85">
                  <c:v>1200</c:v>
                </c:pt>
                <c:pt idx="86">
                  <c:v>1200</c:v>
                </c:pt>
                <c:pt idx="87">
                  <c:v>1200</c:v>
                </c:pt>
                <c:pt idx="88">
                  <c:v>1200</c:v>
                </c:pt>
                <c:pt idx="89">
                  <c:v>1200</c:v>
                </c:pt>
                <c:pt idx="90">
                  <c:v>1200</c:v>
                </c:pt>
                <c:pt idx="91">
                  <c:v>1200</c:v>
                </c:pt>
                <c:pt idx="92">
                  <c:v>1200</c:v>
                </c:pt>
                <c:pt idx="93">
                  <c:v>1200</c:v>
                </c:pt>
                <c:pt idx="94">
                  <c:v>1200</c:v>
                </c:pt>
                <c:pt idx="95">
                  <c:v>1200</c:v>
                </c:pt>
                <c:pt idx="96">
                  <c:v>1200</c:v>
                </c:pt>
                <c:pt idx="97">
                  <c:v>1200</c:v>
                </c:pt>
                <c:pt idx="98">
                  <c:v>1200</c:v>
                </c:pt>
                <c:pt idx="99">
                  <c:v>1200</c:v>
                </c:pt>
                <c:pt idx="100">
                  <c:v>1200</c:v>
                </c:pt>
                <c:pt idx="101">
                  <c:v>1200</c:v>
                </c:pt>
                <c:pt idx="102">
                  <c:v>1200</c:v>
                </c:pt>
                <c:pt idx="103">
                  <c:v>1200</c:v>
                </c:pt>
                <c:pt idx="104">
                  <c:v>2000</c:v>
                </c:pt>
                <c:pt idx="105">
                  <c:v>2000</c:v>
                </c:pt>
                <c:pt idx="106">
                  <c:v>2000</c:v>
                </c:pt>
                <c:pt idx="107">
                  <c:v>1200</c:v>
                </c:pt>
                <c:pt idx="108">
                  <c:v>1200</c:v>
                </c:pt>
                <c:pt idx="109">
                  <c:v>1200</c:v>
                </c:pt>
                <c:pt idx="110">
                  <c:v>1200</c:v>
                </c:pt>
                <c:pt idx="111">
                  <c:v>1200</c:v>
                </c:pt>
                <c:pt idx="112">
                  <c:v>1200</c:v>
                </c:pt>
                <c:pt idx="113">
                  <c:v>1200</c:v>
                </c:pt>
                <c:pt idx="114">
                  <c:v>1200</c:v>
                </c:pt>
                <c:pt idx="115">
                  <c:v>1200</c:v>
                </c:pt>
                <c:pt idx="116">
                  <c:v>1200</c:v>
                </c:pt>
                <c:pt idx="117">
                  <c:v>1200</c:v>
                </c:pt>
                <c:pt idx="118">
                  <c:v>1200</c:v>
                </c:pt>
                <c:pt idx="119">
                  <c:v>1200</c:v>
                </c:pt>
                <c:pt idx="120">
                  <c:v>1200</c:v>
                </c:pt>
                <c:pt idx="121">
                  <c:v>1200</c:v>
                </c:pt>
                <c:pt idx="122">
                  <c:v>1200</c:v>
                </c:pt>
                <c:pt idx="123">
                  <c:v>1200</c:v>
                </c:pt>
                <c:pt idx="124">
                  <c:v>1200</c:v>
                </c:pt>
                <c:pt idx="125">
                  <c:v>1200</c:v>
                </c:pt>
                <c:pt idx="126">
                  <c:v>1200</c:v>
                </c:pt>
                <c:pt idx="127">
                  <c:v>1200</c:v>
                </c:pt>
                <c:pt idx="128">
                  <c:v>1200</c:v>
                </c:pt>
                <c:pt idx="129">
                  <c:v>1200</c:v>
                </c:pt>
                <c:pt idx="130">
                  <c:v>1200</c:v>
                </c:pt>
                <c:pt idx="131">
                  <c:v>2000</c:v>
                </c:pt>
                <c:pt idx="132">
                  <c:v>1200</c:v>
                </c:pt>
                <c:pt idx="133">
                  <c:v>1200</c:v>
                </c:pt>
                <c:pt idx="134">
                  <c:v>1200</c:v>
                </c:pt>
                <c:pt idx="135">
                  <c:v>1200</c:v>
                </c:pt>
                <c:pt idx="136">
                  <c:v>1200</c:v>
                </c:pt>
                <c:pt idx="137">
                  <c:v>1200</c:v>
                </c:pt>
                <c:pt idx="138">
                  <c:v>1200</c:v>
                </c:pt>
                <c:pt idx="139">
                  <c:v>1200</c:v>
                </c:pt>
                <c:pt idx="140">
                  <c:v>1200</c:v>
                </c:pt>
                <c:pt idx="141">
                  <c:v>1200</c:v>
                </c:pt>
                <c:pt idx="142">
                  <c:v>1200</c:v>
                </c:pt>
                <c:pt idx="143">
                  <c:v>1200</c:v>
                </c:pt>
                <c:pt idx="144">
                  <c:v>1200</c:v>
                </c:pt>
                <c:pt idx="145">
                  <c:v>1200</c:v>
                </c:pt>
                <c:pt idx="146">
                  <c:v>1200</c:v>
                </c:pt>
                <c:pt idx="147">
                  <c:v>1200</c:v>
                </c:pt>
                <c:pt idx="148">
                  <c:v>1200</c:v>
                </c:pt>
                <c:pt idx="149">
                  <c:v>1200</c:v>
                </c:pt>
                <c:pt idx="150">
                  <c:v>1200</c:v>
                </c:pt>
                <c:pt idx="151">
                  <c:v>1200</c:v>
                </c:pt>
                <c:pt idx="152">
                  <c:v>1200</c:v>
                </c:pt>
                <c:pt idx="153">
                  <c:v>1200</c:v>
                </c:pt>
                <c:pt idx="154">
                  <c:v>1200</c:v>
                </c:pt>
                <c:pt idx="155">
                  <c:v>1200</c:v>
                </c:pt>
                <c:pt idx="156">
                  <c:v>1200</c:v>
                </c:pt>
                <c:pt idx="157">
                  <c:v>1200</c:v>
                </c:pt>
                <c:pt idx="158">
                  <c:v>1200</c:v>
                </c:pt>
                <c:pt idx="159">
                  <c:v>2000</c:v>
                </c:pt>
                <c:pt idx="160">
                  <c:v>2000</c:v>
                </c:pt>
                <c:pt idx="161">
                  <c:v>2000</c:v>
                </c:pt>
                <c:pt idx="162">
                  <c:v>1200</c:v>
                </c:pt>
                <c:pt idx="163">
                  <c:v>1200</c:v>
                </c:pt>
                <c:pt idx="164">
                  <c:v>1200</c:v>
                </c:pt>
                <c:pt idx="165">
                  <c:v>1200</c:v>
                </c:pt>
                <c:pt idx="166">
                  <c:v>1200</c:v>
                </c:pt>
                <c:pt idx="167">
                  <c:v>1200</c:v>
                </c:pt>
                <c:pt idx="168">
                  <c:v>1200</c:v>
                </c:pt>
                <c:pt idx="169">
                  <c:v>1200</c:v>
                </c:pt>
                <c:pt idx="170">
                  <c:v>1200</c:v>
                </c:pt>
                <c:pt idx="171">
                  <c:v>1200</c:v>
                </c:pt>
                <c:pt idx="172">
                  <c:v>1200</c:v>
                </c:pt>
                <c:pt idx="173">
                  <c:v>1200</c:v>
                </c:pt>
                <c:pt idx="174">
                  <c:v>1200</c:v>
                </c:pt>
                <c:pt idx="175">
                  <c:v>1200</c:v>
                </c:pt>
                <c:pt idx="176">
                  <c:v>1200</c:v>
                </c:pt>
                <c:pt idx="177">
                  <c:v>1200</c:v>
                </c:pt>
                <c:pt idx="178">
                  <c:v>1200</c:v>
                </c:pt>
                <c:pt idx="179">
                  <c:v>2000</c:v>
                </c:pt>
                <c:pt idx="180">
                  <c:v>1200</c:v>
                </c:pt>
                <c:pt idx="181">
                  <c:v>1200</c:v>
                </c:pt>
                <c:pt idx="182">
                  <c:v>1200</c:v>
                </c:pt>
                <c:pt idx="183">
                  <c:v>1200</c:v>
                </c:pt>
                <c:pt idx="184">
                  <c:v>1200</c:v>
                </c:pt>
                <c:pt idx="185">
                  <c:v>1200</c:v>
                </c:pt>
                <c:pt idx="186">
                  <c:v>1200</c:v>
                </c:pt>
                <c:pt idx="187">
                  <c:v>1200</c:v>
                </c:pt>
                <c:pt idx="188">
                  <c:v>1200</c:v>
                </c:pt>
                <c:pt idx="189">
                  <c:v>1200</c:v>
                </c:pt>
                <c:pt idx="190">
                  <c:v>1200</c:v>
                </c:pt>
                <c:pt idx="191">
                  <c:v>1200</c:v>
                </c:pt>
                <c:pt idx="192">
                  <c:v>1200</c:v>
                </c:pt>
                <c:pt idx="193">
                  <c:v>1200</c:v>
                </c:pt>
                <c:pt idx="194">
                  <c:v>1200</c:v>
                </c:pt>
                <c:pt idx="195">
                  <c:v>1200</c:v>
                </c:pt>
                <c:pt idx="196">
                  <c:v>1200</c:v>
                </c:pt>
                <c:pt idx="197">
                  <c:v>1200</c:v>
                </c:pt>
                <c:pt idx="198">
                  <c:v>1200</c:v>
                </c:pt>
                <c:pt idx="199">
                  <c:v>1200</c:v>
                </c:pt>
                <c:pt idx="200">
                  <c:v>1200</c:v>
                </c:pt>
                <c:pt idx="201">
                  <c:v>1200</c:v>
                </c:pt>
                <c:pt idx="202">
                  <c:v>1200</c:v>
                </c:pt>
                <c:pt idx="203">
                  <c:v>2000</c:v>
                </c:pt>
                <c:pt idx="204">
                  <c:v>2000</c:v>
                </c:pt>
                <c:pt idx="205">
                  <c:v>2000</c:v>
                </c:pt>
                <c:pt idx="206">
                  <c:v>2000</c:v>
                </c:pt>
                <c:pt idx="207">
                  <c:v>1200</c:v>
                </c:pt>
                <c:pt idx="208">
                  <c:v>1200</c:v>
                </c:pt>
                <c:pt idx="209">
                  <c:v>1200</c:v>
                </c:pt>
                <c:pt idx="210">
                  <c:v>1200</c:v>
                </c:pt>
                <c:pt idx="211">
                  <c:v>1200</c:v>
                </c:pt>
                <c:pt idx="212">
                  <c:v>1400</c:v>
                </c:pt>
                <c:pt idx="213">
                  <c:v>1500</c:v>
                </c:pt>
                <c:pt idx="214">
                  <c:v>1600</c:v>
                </c:pt>
                <c:pt idx="215">
                  <c:v>1600</c:v>
                </c:pt>
                <c:pt idx="216">
                  <c:v>1600</c:v>
                </c:pt>
                <c:pt idx="217">
                  <c:v>1600</c:v>
                </c:pt>
                <c:pt idx="218">
                  <c:v>1200</c:v>
                </c:pt>
                <c:pt idx="219">
                  <c:v>1200</c:v>
                </c:pt>
                <c:pt idx="220">
                  <c:v>1200</c:v>
                </c:pt>
                <c:pt idx="221">
                  <c:v>1200</c:v>
                </c:pt>
                <c:pt idx="222">
                  <c:v>1200</c:v>
                </c:pt>
                <c:pt idx="223">
                  <c:v>1200</c:v>
                </c:pt>
                <c:pt idx="224">
                  <c:v>1600</c:v>
                </c:pt>
                <c:pt idx="225">
                  <c:v>1600</c:v>
                </c:pt>
                <c:pt idx="226">
                  <c:v>1200</c:v>
                </c:pt>
                <c:pt idx="227">
                  <c:v>1300</c:v>
                </c:pt>
                <c:pt idx="228">
                  <c:v>1600</c:v>
                </c:pt>
                <c:pt idx="229">
                  <c:v>1600</c:v>
                </c:pt>
                <c:pt idx="230">
                  <c:v>1400</c:v>
                </c:pt>
                <c:pt idx="231">
                  <c:v>1400</c:v>
                </c:pt>
                <c:pt idx="232">
                  <c:v>1300</c:v>
                </c:pt>
                <c:pt idx="233">
                  <c:v>1300</c:v>
                </c:pt>
                <c:pt idx="234">
                  <c:v>1400</c:v>
                </c:pt>
                <c:pt idx="235">
                  <c:v>1400</c:v>
                </c:pt>
                <c:pt idx="236">
                  <c:v>1300</c:v>
                </c:pt>
                <c:pt idx="237">
                  <c:v>1400</c:v>
                </c:pt>
                <c:pt idx="238">
                  <c:v>1600</c:v>
                </c:pt>
                <c:pt idx="239">
                  <c:v>1600</c:v>
                </c:pt>
                <c:pt idx="240">
                  <c:v>1600</c:v>
                </c:pt>
                <c:pt idx="241">
                  <c:v>1600</c:v>
                </c:pt>
                <c:pt idx="242">
                  <c:v>2000</c:v>
                </c:pt>
                <c:pt idx="243">
                  <c:v>1600</c:v>
                </c:pt>
                <c:pt idx="244">
                  <c:v>2000</c:v>
                </c:pt>
                <c:pt idx="245">
                  <c:v>1600</c:v>
                </c:pt>
                <c:pt idx="246">
                  <c:v>1600</c:v>
                </c:pt>
                <c:pt idx="247">
                  <c:v>1700</c:v>
                </c:pt>
                <c:pt idx="248">
                  <c:v>1600</c:v>
                </c:pt>
                <c:pt idx="249">
                  <c:v>1800</c:v>
                </c:pt>
                <c:pt idx="250">
                  <c:v>1600</c:v>
                </c:pt>
                <c:pt idx="251">
                  <c:v>2000</c:v>
                </c:pt>
                <c:pt idx="252">
                  <c:v>1200</c:v>
                </c:pt>
                <c:pt idx="253">
                  <c:v>1200</c:v>
                </c:pt>
                <c:pt idx="254">
                  <c:v>1200</c:v>
                </c:pt>
                <c:pt idx="255">
                  <c:v>1200</c:v>
                </c:pt>
                <c:pt idx="256">
                  <c:v>1200</c:v>
                </c:pt>
                <c:pt idx="257">
                  <c:v>1200</c:v>
                </c:pt>
                <c:pt idx="258">
                  <c:v>1200</c:v>
                </c:pt>
                <c:pt idx="259">
                  <c:v>1200</c:v>
                </c:pt>
                <c:pt idx="260">
                  <c:v>1200</c:v>
                </c:pt>
                <c:pt idx="261">
                  <c:v>1200</c:v>
                </c:pt>
                <c:pt idx="262">
                  <c:v>1200</c:v>
                </c:pt>
                <c:pt idx="263">
                  <c:v>1200</c:v>
                </c:pt>
                <c:pt idx="264">
                  <c:v>1200</c:v>
                </c:pt>
                <c:pt idx="265">
                  <c:v>1200</c:v>
                </c:pt>
                <c:pt idx="266">
                  <c:v>1200</c:v>
                </c:pt>
                <c:pt idx="267">
                  <c:v>1200</c:v>
                </c:pt>
                <c:pt idx="268">
                  <c:v>2000</c:v>
                </c:pt>
                <c:pt idx="269">
                  <c:v>1200</c:v>
                </c:pt>
                <c:pt idx="270">
                  <c:v>1200</c:v>
                </c:pt>
                <c:pt idx="271">
                  <c:v>1200</c:v>
                </c:pt>
                <c:pt idx="272">
                  <c:v>1200</c:v>
                </c:pt>
                <c:pt idx="273">
                  <c:v>1200</c:v>
                </c:pt>
                <c:pt idx="274">
                  <c:v>1200</c:v>
                </c:pt>
                <c:pt idx="275">
                  <c:v>1200</c:v>
                </c:pt>
                <c:pt idx="276">
                  <c:v>1200</c:v>
                </c:pt>
                <c:pt idx="277">
                  <c:v>1200</c:v>
                </c:pt>
                <c:pt idx="278">
                  <c:v>1200</c:v>
                </c:pt>
                <c:pt idx="279">
                  <c:v>1200</c:v>
                </c:pt>
                <c:pt idx="280">
                  <c:v>1200</c:v>
                </c:pt>
                <c:pt idx="281">
                  <c:v>1200</c:v>
                </c:pt>
                <c:pt idx="282">
                  <c:v>1200</c:v>
                </c:pt>
                <c:pt idx="283">
                  <c:v>1200</c:v>
                </c:pt>
                <c:pt idx="284">
                  <c:v>1200</c:v>
                </c:pt>
                <c:pt idx="285">
                  <c:v>1200</c:v>
                </c:pt>
                <c:pt idx="286">
                  <c:v>1200</c:v>
                </c:pt>
                <c:pt idx="287">
                  <c:v>1200</c:v>
                </c:pt>
                <c:pt idx="288">
                  <c:v>1200</c:v>
                </c:pt>
                <c:pt idx="289">
                  <c:v>1200</c:v>
                </c:pt>
                <c:pt idx="290">
                  <c:v>1200</c:v>
                </c:pt>
                <c:pt idx="291">
                  <c:v>1200</c:v>
                </c:pt>
                <c:pt idx="292">
                  <c:v>1200</c:v>
                </c:pt>
                <c:pt idx="293">
                  <c:v>1200</c:v>
                </c:pt>
                <c:pt idx="294">
                  <c:v>2000</c:v>
                </c:pt>
                <c:pt idx="295">
                  <c:v>2000</c:v>
                </c:pt>
                <c:pt idx="296">
                  <c:v>2000</c:v>
                </c:pt>
                <c:pt idx="297">
                  <c:v>2000</c:v>
                </c:pt>
                <c:pt idx="298">
                  <c:v>1200</c:v>
                </c:pt>
                <c:pt idx="299">
                  <c:v>1200</c:v>
                </c:pt>
                <c:pt idx="300">
                  <c:v>1200</c:v>
                </c:pt>
                <c:pt idx="301">
                  <c:v>1200</c:v>
                </c:pt>
                <c:pt idx="302">
                  <c:v>1200</c:v>
                </c:pt>
                <c:pt idx="303">
                  <c:v>1200</c:v>
                </c:pt>
                <c:pt idx="304">
                  <c:v>1200</c:v>
                </c:pt>
                <c:pt idx="305">
                  <c:v>1200</c:v>
                </c:pt>
                <c:pt idx="306">
                  <c:v>1200</c:v>
                </c:pt>
                <c:pt idx="307">
                  <c:v>1200</c:v>
                </c:pt>
                <c:pt idx="308">
                  <c:v>1200</c:v>
                </c:pt>
                <c:pt idx="309">
                  <c:v>1200</c:v>
                </c:pt>
                <c:pt idx="310">
                  <c:v>1200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[antutu_full_affinity15_excel.xlsx]Sheet1!$F$1</c:f>
              <c:strCache>
                <c:ptCount val="1"/>
                <c:pt idx="0">
                  <c:v>CPU5_FREQ</c:v>
                </c:pt>
              </c:strCache>
            </c:strRef>
          </c:tx>
          <c:marker>
            <c:symbol val="none"/>
          </c:marker>
          <c:val>
            <c:numRef>
              <c:f>[antutu_full_affinity15_excel.xlsx]Sheet1!$F$2:$F$312</c:f>
              <c:numCache>
                <c:formatCode>General</c:formatCode>
                <c:ptCount val="311"/>
                <c:pt idx="0">
                  <c:v>1200</c:v>
                </c:pt>
                <c:pt idx="1">
                  <c:v>1200</c:v>
                </c:pt>
                <c:pt idx="2">
                  <c:v>1200</c:v>
                </c:pt>
                <c:pt idx="3">
                  <c:v>1200</c:v>
                </c:pt>
                <c:pt idx="4">
                  <c:v>1200</c:v>
                </c:pt>
                <c:pt idx="5">
                  <c:v>1200</c:v>
                </c:pt>
                <c:pt idx="6">
                  <c:v>1200</c:v>
                </c:pt>
                <c:pt idx="7">
                  <c:v>1200</c:v>
                </c:pt>
                <c:pt idx="8">
                  <c:v>1200</c:v>
                </c:pt>
                <c:pt idx="9">
                  <c:v>1200</c:v>
                </c:pt>
                <c:pt idx="10">
                  <c:v>1200</c:v>
                </c:pt>
                <c:pt idx="11">
                  <c:v>1200</c:v>
                </c:pt>
                <c:pt idx="12">
                  <c:v>1200</c:v>
                </c:pt>
                <c:pt idx="13">
                  <c:v>1200</c:v>
                </c:pt>
                <c:pt idx="14">
                  <c:v>1200</c:v>
                </c:pt>
                <c:pt idx="15">
                  <c:v>2000</c:v>
                </c:pt>
                <c:pt idx="16">
                  <c:v>2000</c:v>
                </c:pt>
                <c:pt idx="17">
                  <c:v>2000</c:v>
                </c:pt>
                <c:pt idx="18">
                  <c:v>1200</c:v>
                </c:pt>
                <c:pt idx="19">
                  <c:v>1200</c:v>
                </c:pt>
                <c:pt idx="20">
                  <c:v>1200</c:v>
                </c:pt>
                <c:pt idx="21">
                  <c:v>1200</c:v>
                </c:pt>
                <c:pt idx="22">
                  <c:v>1200</c:v>
                </c:pt>
                <c:pt idx="23">
                  <c:v>1200</c:v>
                </c:pt>
                <c:pt idx="24">
                  <c:v>1200</c:v>
                </c:pt>
                <c:pt idx="25">
                  <c:v>1200</c:v>
                </c:pt>
                <c:pt idx="26">
                  <c:v>1200</c:v>
                </c:pt>
                <c:pt idx="27">
                  <c:v>1200</c:v>
                </c:pt>
                <c:pt idx="28">
                  <c:v>1200</c:v>
                </c:pt>
                <c:pt idx="29">
                  <c:v>1200</c:v>
                </c:pt>
                <c:pt idx="30">
                  <c:v>1200</c:v>
                </c:pt>
                <c:pt idx="31">
                  <c:v>1200</c:v>
                </c:pt>
                <c:pt idx="32">
                  <c:v>1200</c:v>
                </c:pt>
                <c:pt idx="33">
                  <c:v>1200</c:v>
                </c:pt>
                <c:pt idx="34">
                  <c:v>1200</c:v>
                </c:pt>
                <c:pt idx="35">
                  <c:v>1200</c:v>
                </c:pt>
                <c:pt idx="36">
                  <c:v>1200</c:v>
                </c:pt>
                <c:pt idx="37">
                  <c:v>1200</c:v>
                </c:pt>
                <c:pt idx="38">
                  <c:v>1200</c:v>
                </c:pt>
                <c:pt idx="39">
                  <c:v>1200</c:v>
                </c:pt>
                <c:pt idx="40">
                  <c:v>1200</c:v>
                </c:pt>
                <c:pt idx="41">
                  <c:v>1200</c:v>
                </c:pt>
                <c:pt idx="42">
                  <c:v>1200</c:v>
                </c:pt>
                <c:pt idx="43">
                  <c:v>1200</c:v>
                </c:pt>
                <c:pt idx="44">
                  <c:v>1400</c:v>
                </c:pt>
                <c:pt idx="45">
                  <c:v>2000</c:v>
                </c:pt>
                <c:pt idx="46">
                  <c:v>1200</c:v>
                </c:pt>
                <c:pt idx="47">
                  <c:v>1200</c:v>
                </c:pt>
                <c:pt idx="48">
                  <c:v>1200</c:v>
                </c:pt>
                <c:pt idx="49">
                  <c:v>1200</c:v>
                </c:pt>
                <c:pt idx="50">
                  <c:v>1200</c:v>
                </c:pt>
                <c:pt idx="51">
                  <c:v>1200</c:v>
                </c:pt>
                <c:pt idx="52">
                  <c:v>1200</c:v>
                </c:pt>
                <c:pt idx="53">
                  <c:v>1200</c:v>
                </c:pt>
                <c:pt idx="54">
                  <c:v>1200</c:v>
                </c:pt>
                <c:pt idx="55">
                  <c:v>1200</c:v>
                </c:pt>
                <c:pt idx="56">
                  <c:v>1200</c:v>
                </c:pt>
                <c:pt idx="57">
                  <c:v>1200</c:v>
                </c:pt>
                <c:pt idx="58">
                  <c:v>1200</c:v>
                </c:pt>
                <c:pt idx="59">
                  <c:v>1200</c:v>
                </c:pt>
                <c:pt idx="60">
                  <c:v>1200</c:v>
                </c:pt>
                <c:pt idx="61">
                  <c:v>1200</c:v>
                </c:pt>
                <c:pt idx="62">
                  <c:v>1200</c:v>
                </c:pt>
                <c:pt idx="63">
                  <c:v>1200</c:v>
                </c:pt>
                <c:pt idx="64">
                  <c:v>1200</c:v>
                </c:pt>
                <c:pt idx="65">
                  <c:v>2000</c:v>
                </c:pt>
                <c:pt idx="66">
                  <c:v>1200</c:v>
                </c:pt>
                <c:pt idx="67">
                  <c:v>1200</c:v>
                </c:pt>
                <c:pt idx="68">
                  <c:v>1200</c:v>
                </c:pt>
                <c:pt idx="69">
                  <c:v>1200</c:v>
                </c:pt>
                <c:pt idx="70">
                  <c:v>1200</c:v>
                </c:pt>
                <c:pt idx="71">
                  <c:v>1200</c:v>
                </c:pt>
                <c:pt idx="72">
                  <c:v>1200</c:v>
                </c:pt>
                <c:pt idx="73">
                  <c:v>1200</c:v>
                </c:pt>
                <c:pt idx="74">
                  <c:v>2000</c:v>
                </c:pt>
                <c:pt idx="75">
                  <c:v>2000</c:v>
                </c:pt>
                <c:pt idx="76">
                  <c:v>2000</c:v>
                </c:pt>
                <c:pt idx="77">
                  <c:v>2000</c:v>
                </c:pt>
                <c:pt idx="78">
                  <c:v>1200</c:v>
                </c:pt>
                <c:pt idx="79">
                  <c:v>1200</c:v>
                </c:pt>
                <c:pt idx="80">
                  <c:v>1200</c:v>
                </c:pt>
                <c:pt idx="81">
                  <c:v>1200</c:v>
                </c:pt>
                <c:pt idx="82">
                  <c:v>1200</c:v>
                </c:pt>
                <c:pt idx="83">
                  <c:v>1200</c:v>
                </c:pt>
                <c:pt idx="84">
                  <c:v>1200</c:v>
                </c:pt>
                <c:pt idx="85">
                  <c:v>1200</c:v>
                </c:pt>
                <c:pt idx="86">
                  <c:v>1200</c:v>
                </c:pt>
                <c:pt idx="87">
                  <c:v>1200</c:v>
                </c:pt>
                <c:pt idx="88">
                  <c:v>1200</c:v>
                </c:pt>
                <c:pt idx="89">
                  <c:v>1200</c:v>
                </c:pt>
                <c:pt idx="90">
                  <c:v>1200</c:v>
                </c:pt>
                <c:pt idx="91">
                  <c:v>1200</c:v>
                </c:pt>
                <c:pt idx="92">
                  <c:v>1200</c:v>
                </c:pt>
                <c:pt idx="93">
                  <c:v>1200</c:v>
                </c:pt>
                <c:pt idx="94">
                  <c:v>1200</c:v>
                </c:pt>
                <c:pt idx="95">
                  <c:v>1200</c:v>
                </c:pt>
                <c:pt idx="96">
                  <c:v>1200</c:v>
                </c:pt>
                <c:pt idx="97">
                  <c:v>1200</c:v>
                </c:pt>
                <c:pt idx="98">
                  <c:v>1200</c:v>
                </c:pt>
                <c:pt idx="99">
                  <c:v>1200</c:v>
                </c:pt>
                <c:pt idx="100">
                  <c:v>1200</c:v>
                </c:pt>
                <c:pt idx="101">
                  <c:v>1200</c:v>
                </c:pt>
                <c:pt idx="102">
                  <c:v>1200</c:v>
                </c:pt>
                <c:pt idx="103">
                  <c:v>1200</c:v>
                </c:pt>
                <c:pt idx="104">
                  <c:v>2000</c:v>
                </c:pt>
                <c:pt idx="105">
                  <c:v>2000</c:v>
                </c:pt>
                <c:pt idx="106">
                  <c:v>2000</c:v>
                </c:pt>
                <c:pt idx="107">
                  <c:v>1200</c:v>
                </c:pt>
                <c:pt idx="108">
                  <c:v>1200</c:v>
                </c:pt>
                <c:pt idx="109">
                  <c:v>1200</c:v>
                </c:pt>
                <c:pt idx="110">
                  <c:v>1200</c:v>
                </c:pt>
                <c:pt idx="111">
                  <c:v>1200</c:v>
                </c:pt>
                <c:pt idx="112">
                  <c:v>1200</c:v>
                </c:pt>
                <c:pt idx="113">
                  <c:v>1200</c:v>
                </c:pt>
                <c:pt idx="114">
                  <c:v>1200</c:v>
                </c:pt>
                <c:pt idx="115">
                  <c:v>1200</c:v>
                </c:pt>
                <c:pt idx="116">
                  <c:v>1200</c:v>
                </c:pt>
                <c:pt idx="117">
                  <c:v>1200</c:v>
                </c:pt>
                <c:pt idx="118">
                  <c:v>1200</c:v>
                </c:pt>
                <c:pt idx="119">
                  <c:v>1200</c:v>
                </c:pt>
                <c:pt idx="120">
                  <c:v>1200</c:v>
                </c:pt>
                <c:pt idx="121">
                  <c:v>1200</c:v>
                </c:pt>
                <c:pt idx="122">
                  <c:v>1200</c:v>
                </c:pt>
                <c:pt idx="123">
                  <c:v>1200</c:v>
                </c:pt>
                <c:pt idx="124">
                  <c:v>1200</c:v>
                </c:pt>
                <c:pt idx="125">
                  <c:v>1200</c:v>
                </c:pt>
                <c:pt idx="126">
                  <c:v>1200</c:v>
                </c:pt>
                <c:pt idx="127">
                  <c:v>1200</c:v>
                </c:pt>
                <c:pt idx="128">
                  <c:v>1200</c:v>
                </c:pt>
                <c:pt idx="129">
                  <c:v>1200</c:v>
                </c:pt>
                <c:pt idx="130">
                  <c:v>1200</c:v>
                </c:pt>
                <c:pt idx="131">
                  <c:v>2000</c:v>
                </c:pt>
                <c:pt idx="132">
                  <c:v>1200</c:v>
                </c:pt>
                <c:pt idx="133">
                  <c:v>1200</c:v>
                </c:pt>
                <c:pt idx="134">
                  <c:v>1200</c:v>
                </c:pt>
                <c:pt idx="135">
                  <c:v>1200</c:v>
                </c:pt>
                <c:pt idx="136">
                  <c:v>1200</c:v>
                </c:pt>
                <c:pt idx="137">
                  <c:v>1200</c:v>
                </c:pt>
                <c:pt idx="138">
                  <c:v>1200</c:v>
                </c:pt>
                <c:pt idx="139">
                  <c:v>1200</c:v>
                </c:pt>
                <c:pt idx="140">
                  <c:v>1200</c:v>
                </c:pt>
                <c:pt idx="141">
                  <c:v>1200</c:v>
                </c:pt>
                <c:pt idx="142">
                  <c:v>1200</c:v>
                </c:pt>
                <c:pt idx="143">
                  <c:v>1200</c:v>
                </c:pt>
                <c:pt idx="144">
                  <c:v>1200</c:v>
                </c:pt>
                <c:pt idx="145">
                  <c:v>1200</c:v>
                </c:pt>
                <c:pt idx="146">
                  <c:v>1200</c:v>
                </c:pt>
                <c:pt idx="147">
                  <c:v>1200</c:v>
                </c:pt>
                <c:pt idx="148">
                  <c:v>1200</c:v>
                </c:pt>
                <c:pt idx="149">
                  <c:v>1200</c:v>
                </c:pt>
                <c:pt idx="150">
                  <c:v>1200</c:v>
                </c:pt>
                <c:pt idx="151">
                  <c:v>1200</c:v>
                </c:pt>
                <c:pt idx="152">
                  <c:v>1200</c:v>
                </c:pt>
                <c:pt idx="153">
                  <c:v>1200</c:v>
                </c:pt>
                <c:pt idx="154">
                  <c:v>1200</c:v>
                </c:pt>
                <c:pt idx="155">
                  <c:v>1200</c:v>
                </c:pt>
                <c:pt idx="156">
                  <c:v>1200</c:v>
                </c:pt>
                <c:pt idx="157">
                  <c:v>1200</c:v>
                </c:pt>
                <c:pt idx="158">
                  <c:v>2000</c:v>
                </c:pt>
                <c:pt idx="159">
                  <c:v>2000</c:v>
                </c:pt>
                <c:pt idx="160">
                  <c:v>2000</c:v>
                </c:pt>
                <c:pt idx="161">
                  <c:v>2000</c:v>
                </c:pt>
                <c:pt idx="162">
                  <c:v>1200</c:v>
                </c:pt>
                <c:pt idx="163">
                  <c:v>1200</c:v>
                </c:pt>
                <c:pt idx="164">
                  <c:v>1200</c:v>
                </c:pt>
                <c:pt idx="165">
                  <c:v>1200</c:v>
                </c:pt>
                <c:pt idx="166">
                  <c:v>1200</c:v>
                </c:pt>
                <c:pt idx="167">
                  <c:v>1200</c:v>
                </c:pt>
                <c:pt idx="168">
                  <c:v>1200</c:v>
                </c:pt>
                <c:pt idx="169">
                  <c:v>1200</c:v>
                </c:pt>
                <c:pt idx="170">
                  <c:v>1200</c:v>
                </c:pt>
                <c:pt idx="171">
                  <c:v>1200</c:v>
                </c:pt>
                <c:pt idx="172">
                  <c:v>1200</c:v>
                </c:pt>
                <c:pt idx="173">
                  <c:v>1200</c:v>
                </c:pt>
                <c:pt idx="174">
                  <c:v>1200</c:v>
                </c:pt>
                <c:pt idx="175">
                  <c:v>1200</c:v>
                </c:pt>
                <c:pt idx="176">
                  <c:v>1200</c:v>
                </c:pt>
                <c:pt idx="177">
                  <c:v>1200</c:v>
                </c:pt>
                <c:pt idx="178">
                  <c:v>1200</c:v>
                </c:pt>
                <c:pt idx="179">
                  <c:v>2000</c:v>
                </c:pt>
                <c:pt idx="180">
                  <c:v>1200</c:v>
                </c:pt>
                <c:pt idx="181">
                  <c:v>1200</c:v>
                </c:pt>
                <c:pt idx="182">
                  <c:v>1200</c:v>
                </c:pt>
                <c:pt idx="183">
                  <c:v>1200</c:v>
                </c:pt>
                <c:pt idx="184">
                  <c:v>1200</c:v>
                </c:pt>
                <c:pt idx="185">
                  <c:v>1200</c:v>
                </c:pt>
                <c:pt idx="186">
                  <c:v>1200</c:v>
                </c:pt>
                <c:pt idx="187">
                  <c:v>1200</c:v>
                </c:pt>
                <c:pt idx="188">
                  <c:v>1200</c:v>
                </c:pt>
                <c:pt idx="189">
                  <c:v>1200</c:v>
                </c:pt>
                <c:pt idx="190">
                  <c:v>1200</c:v>
                </c:pt>
                <c:pt idx="191">
                  <c:v>1200</c:v>
                </c:pt>
                <c:pt idx="192">
                  <c:v>1200</c:v>
                </c:pt>
                <c:pt idx="193">
                  <c:v>1200</c:v>
                </c:pt>
                <c:pt idx="194">
                  <c:v>1200</c:v>
                </c:pt>
                <c:pt idx="195">
                  <c:v>1200</c:v>
                </c:pt>
                <c:pt idx="196">
                  <c:v>1200</c:v>
                </c:pt>
                <c:pt idx="197">
                  <c:v>1200</c:v>
                </c:pt>
                <c:pt idx="198">
                  <c:v>1200</c:v>
                </c:pt>
                <c:pt idx="199">
                  <c:v>1200</c:v>
                </c:pt>
                <c:pt idx="200">
                  <c:v>1200</c:v>
                </c:pt>
                <c:pt idx="201">
                  <c:v>1200</c:v>
                </c:pt>
                <c:pt idx="202">
                  <c:v>1200</c:v>
                </c:pt>
                <c:pt idx="203">
                  <c:v>2000</c:v>
                </c:pt>
                <c:pt idx="204">
                  <c:v>2000</c:v>
                </c:pt>
                <c:pt idx="205">
                  <c:v>2000</c:v>
                </c:pt>
                <c:pt idx="206">
                  <c:v>2000</c:v>
                </c:pt>
                <c:pt idx="207">
                  <c:v>1200</c:v>
                </c:pt>
                <c:pt idx="208">
                  <c:v>1200</c:v>
                </c:pt>
                <c:pt idx="209">
                  <c:v>1200</c:v>
                </c:pt>
                <c:pt idx="210">
                  <c:v>1200</c:v>
                </c:pt>
                <c:pt idx="211">
                  <c:v>1200</c:v>
                </c:pt>
                <c:pt idx="212">
                  <c:v>1400</c:v>
                </c:pt>
                <c:pt idx="213">
                  <c:v>1600</c:v>
                </c:pt>
                <c:pt idx="214">
                  <c:v>1600</c:v>
                </c:pt>
                <c:pt idx="215">
                  <c:v>1600</c:v>
                </c:pt>
                <c:pt idx="216">
                  <c:v>1600</c:v>
                </c:pt>
                <c:pt idx="217">
                  <c:v>1600</c:v>
                </c:pt>
                <c:pt idx="218">
                  <c:v>1200</c:v>
                </c:pt>
                <c:pt idx="219">
                  <c:v>1200</c:v>
                </c:pt>
                <c:pt idx="220">
                  <c:v>1200</c:v>
                </c:pt>
                <c:pt idx="221">
                  <c:v>1200</c:v>
                </c:pt>
                <c:pt idx="222">
                  <c:v>1200</c:v>
                </c:pt>
                <c:pt idx="223">
                  <c:v>1600</c:v>
                </c:pt>
                <c:pt idx="224">
                  <c:v>1600</c:v>
                </c:pt>
                <c:pt idx="225">
                  <c:v>1600</c:v>
                </c:pt>
                <c:pt idx="226">
                  <c:v>1200</c:v>
                </c:pt>
                <c:pt idx="227">
                  <c:v>1300</c:v>
                </c:pt>
                <c:pt idx="228">
                  <c:v>1600</c:v>
                </c:pt>
                <c:pt idx="229">
                  <c:v>1600</c:v>
                </c:pt>
                <c:pt idx="230">
                  <c:v>1400</c:v>
                </c:pt>
                <c:pt idx="231">
                  <c:v>1400</c:v>
                </c:pt>
                <c:pt idx="232">
                  <c:v>1300</c:v>
                </c:pt>
                <c:pt idx="233">
                  <c:v>1300</c:v>
                </c:pt>
                <c:pt idx="234">
                  <c:v>1400</c:v>
                </c:pt>
                <c:pt idx="235">
                  <c:v>1400</c:v>
                </c:pt>
                <c:pt idx="236">
                  <c:v>1300</c:v>
                </c:pt>
                <c:pt idx="237">
                  <c:v>1400</c:v>
                </c:pt>
                <c:pt idx="238">
                  <c:v>1600</c:v>
                </c:pt>
                <c:pt idx="239">
                  <c:v>1600</c:v>
                </c:pt>
                <c:pt idx="240">
                  <c:v>1600</c:v>
                </c:pt>
                <c:pt idx="241">
                  <c:v>1600</c:v>
                </c:pt>
                <c:pt idx="242">
                  <c:v>2000</c:v>
                </c:pt>
                <c:pt idx="243">
                  <c:v>1600</c:v>
                </c:pt>
                <c:pt idx="244">
                  <c:v>2000</c:v>
                </c:pt>
                <c:pt idx="245">
                  <c:v>1600</c:v>
                </c:pt>
                <c:pt idx="246">
                  <c:v>1600</c:v>
                </c:pt>
                <c:pt idx="247">
                  <c:v>1700</c:v>
                </c:pt>
                <c:pt idx="248">
                  <c:v>1600</c:v>
                </c:pt>
                <c:pt idx="249">
                  <c:v>1800</c:v>
                </c:pt>
                <c:pt idx="250">
                  <c:v>1600</c:v>
                </c:pt>
                <c:pt idx="251">
                  <c:v>2000</c:v>
                </c:pt>
                <c:pt idx="252">
                  <c:v>1200</c:v>
                </c:pt>
                <c:pt idx="253">
                  <c:v>1200</c:v>
                </c:pt>
                <c:pt idx="254">
                  <c:v>1200</c:v>
                </c:pt>
                <c:pt idx="255">
                  <c:v>1200</c:v>
                </c:pt>
                <c:pt idx="256">
                  <c:v>1200</c:v>
                </c:pt>
                <c:pt idx="257">
                  <c:v>1200</c:v>
                </c:pt>
                <c:pt idx="258">
                  <c:v>1200</c:v>
                </c:pt>
                <c:pt idx="259">
                  <c:v>1200</c:v>
                </c:pt>
                <c:pt idx="260">
                  <c:v>1200</c:v>
                </c:pt>
                <c:pt idx="261">
                  <c:v>1200</c:v>
                </c:pt>
                <c:pt idx="262">
                  <c:v>1200</c:v>
                </c:pt>
                <c:pt idx="263">
                  <c:v>1200</c:v>
                </c:pt>
                <c:pt idx="264">
                  <c:v>1200</c:v>
                </c:pt>
                <c:pt idx="265">
                  <c:v>1200</c:v>
                </c:pt>
                <c:pt idx="266">
                  <c:v>1200</c:v>
                </c:pt>
                <c:pt idx="267">
                  <c:v>1200</c:v>
                </c:pt>
                <c:pt idx="268">
                  <c:v>2000</c:v>
                </c:pt>
                <c:pt idx="269">
                  <c:v>1200</c:v>
                </c:pt>
                <c:pt idx="270">
                  <c:v>1200</c:v>
                </c:pt>
                <c:pt idx="271">
                  <c:v>1200</c:v>
                </c:pt>
                <c:pt idx="272">
                  <c:v>1200</c:v>
                </c:pt>
                <c:pt idx="273">
                  <c:v>1200</c:v>
                </c:pt>
                <c:pt idx="274">
                  <c:v>1200</c:v>
                </c:pt>
                <c:pt idx="275">
                  <c:v>1200</c:v>
                </c:pt>
                <c:pt idx="276">
                  <c:v>1200</c:v>
                </c:pt>
                <c:pt idx="277">
                  <c:v>1200</c:v>
                </c:pt>
                <c:pt idx="278">
                  <c:v>1200</c:v>
                </c:pt>
                <c:pt idx="279">
                  <c:v>1200</c:v>
                </c:pt>
                <c:pt idx="280">
                  <c:v>1200</c:v>
                </c:pt>
                <c:pt idx="281">
                  <c:v>1200</c:v>
                </c:pt>
                <c:pt idx="282">
                  <c:v>1200</c:v>
                </c:pt>
                <c:pt idx="283">
                  <c:v>1200</c:v>
                </c:pt>
                <c:pt idx="284">
                  <c:v>1200</c:v>
                </c:pt>
                <c:pt idx="285">
                  <c:v>1200</c:v>
                </c:pt>
                <c:pt idx="286">
                  <c:v>1200</c:v>
                </c:pt>
                <c:pt idx="287">
                  <c:v>1200</c:v>
                </c:pt>
                <c:pt idx="288">
                  <c:v>1200</c:v>
                </c:pt>
                <c:pt idx="289">
                  <c:v>1200</c:v>
                </c:pt>
                <c:pt idx="290">
                  <c:v>1200</c:v>
                </c:pt>
                <c:pt idx="291">
                  <c:v>1200</c:v>
                </c:pt>
                <c:pt idx="292">
                  <c:v>1200</c:v>
                </c:pt>
                <c:pt idx="293">
                  <c:v>1200</c:v>
                </c:pt>
                <c:pt idx="294">
                  <c:v>2000</c:v>
                </c:pt>
                <c:pt idx="295">
                  <c:v>2000</c:v>
                </c:pt>
                <c:pt idx="296">
                  <c:v>2000</c:v>
                </c:pt>
                <c:pt idx="297">
                  <c:v>2000</c:v>
                </c:pt>
                <c:pt idx="298">
                  <c:v>1200</c:v>
                </c:pt>
                <c:pt idx="299">
                  <c:v>1200</c:v>
                </c:pt>
                <c:pt idx="300">
                  <c:v>1200</c:v>
                </c:pt>
                <c:pt idx="301">
                  <c:v>1200</c:v>
                </c:pt>
                <c:pt idx="302">
                  <c:v>1200</c:v>
                </c:pt>
                <c:pt idx="303">
                  <c:v>1200</c:v>
                </c:pt>
                <c:pt idx="304">
                  <c:v>1200</c:v>
                </c:pt>
                <c:pt idx="305">
                  <c:v>1200</c:v>
                </c:pt>
                <c:pt idx="306">
                  <c:v>1200</c:v>
                </c:pt>
                <c:pt idx="307">
                  <c:v>1200</c:v>
                </c:pt>
                <c:pt idx="308">
                  <c:v>1200</c:v>
                </c:pt>
                <c:pt idx="309">
                  <c:v>1200</c:v>
                </c:pt>
                <c:pt idx="310">
                  <c:v>1200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[antutu_full_affinity15_excel.xlsx]Sheet1!$G$1</c:f>
              <c:strCache>
                <c:ptCount val="1"/>
                <c:pt idx="0">
                  <c:v>CPU6_FREQ</c:v>
                </c:pt>
              </c:strCache>
            </c:strRef>
          </c:tx>
          <c:marker>
            <c:symbol val="none"/>
          </c:marker>
          <c:val>
            <c:numRef>
              <c:f>[antutu_full_affinity15_excel.xlsx]Sheet1!$G$2:$G$312</c:f>
              <c:numCache>
                <c:formatCode>General</c:formatCode>
                <c:ptCount val="311"/>
                <c:pt idx="0">
                  <c:v>1200</c:v>
                </c:pt>
                <c:pt idx="1">
                  <c:v>1200</c:v>
                </c:pt>
                <c:pt idx="2">
                  <c:v>1200</c:v>
                </c:pt>
                <c:pt idx="3">
                  <c:v>1200</c:v>
                </c:pt>
                <c:pt idx="4">
                  <c:v>1200</c:v>
                </c:pt>
                <c:pt idx="5">
                  <c:v>1200</c:v>
                </c:pt>
                <c:pt idx="6">
                  <c:v>1200</c:v>
                </c:pt>
                <c:pt idx="7">
                  <c:v>1200</c:v>
                </c:pt>
                <c:pt idx="8">
                  <c:v>1200</c:v>
                </c:pt>
                <c:pt idx="9">
                  <c:v>1200</c:v>
                </c:pt>
                <c:pt idx="10">
                  <c:v>1200</c:v>
                </c:pt>
                <c:pt idx="11">
                  <c:v>1200</c:v>
                </c:pt>
                <c:pt idx="12">
                  <c:v>1200</c:v>
                </c:pt>
                <c:pt idx="13">
                  <c:v>1200</c:v>
                </c:pt>
                <c:pt idx="14">
                  <c:v>1200</c:v>
                </c:pt>
                <c:pt idx="15">
                  <c:v>2000</c:v>
                </c:pt>
                <c:pt idx="16">
                  <c:v>2000</c:v>
                </c:pt>
                <c:pt idx="17">
                  <c:v>2000</c:v>
                </c:pt>
                <c:pt idx="18">
                  <c:v>1200</c:v>
                </c:pt>
                <c:pt idx="19">
                  <c:v>1200</c:v>
                </c:pt>
                <c:pt idx="20">
                  <c:v>1200</c:v>
                </c:pt>
                <c:pt idx="21">
                  <c:v>1200</c:v>
                </c:pt>
                <c:pt idx="22">
                  <c:v>1200</c:v>
                </c:pt>
                <c:pt idx="23">
                  <c:v>1200</c:v>
                </c:pt>
                <c:pt idx="24">
                  <c:v>1200</c:v>
                </c:pt>
                <c:pt idx="25">
                  <c:v>1200</c:v>
                </c:pt>
                <c:pt idx="26">
                  <c:v>1200</c:v>
                </c:pt>
                <c:pt idx="27">
                  <c:v>1200</c:v>
                </c:pt>
                <c:pt idx="28">
                  <c:v>1200</c:v>
                </c:pt>
                <c:pt idx="29">
                  <c:v>1200</c:v>
                </c:pt>
                <c:pt idx="30">
                  <c:v>1200</c:v>
                </c:pt>
                <c:pt idx="31">
                  <c:v>1200</c:v>
                </c:pt>
                <c:pt idx="32">
                  <c:v>1200</c:v>
                </c:pt>
                <c:pt idx="33">
                  <c:v>1200</c:v>
                </c:pt>
                <c:pt idx="34">
                  <c:v>1200</c:v>
                </c:pt>
                <c:pt idx="35">
                  <c:v>1200</c:v>
                </c:pt>
                <c:pt idx="36">
                  <c:v>1200</c:v>
                </c:pt>
                <c:pt idx="37">
                  <c:v>1200</c:v>
                </c:pt>
                <c:pt idx="38">
                  <c:v>1200</c:v>
                </c:pt>
                <c:pt idx="39">
                  <c:v>1200</c:v>
                </c:pt>
                <c:pt idx="40">
                  <c:v>1200</c:v>
                </c:pt>
                <c:pt idx="41">
                  <c:v>1200</c:v>
                </c:pt>
                <c:pt idx="42">
                  <c:v>1200</c:v>
                </c:pt>
                <c:pt idx="43">
                  <c:v>1200</c:v>
                </c:pt>
                <c:pt idx="44">
                  <c:v>1400</c:v>
                </c:pt>
                <c:pt idx="45">
                  <c:v>2000</c:v>
                </c:pt>
                <c:pt idx="46">
                  <c:v>1200</c:v>
                </c:pt>
                <c:pt idx="47">
                  <c:v>1200</c:v>
                </c:pt>
                <c:pt idx="48">
                  <c:v>1200</c:v>
                </c:pt>
                <c:pt idx="49">
                  <c:v>1200</c:v>
                </c:pt>
                <c:pt idx="50">
                  <c:v>1200</c:v>
                </c:pt>
                <c:pt idx="51">
                  <c:v>1200</c:v>
                </c:pt>
                <c:pt idx="52">
                  <c:v>1200</c:v>
                </c:pt>
                <c:pt idx="53">
                  <c:v>1200</c:v>
                </c:pt>
                <c:pt idx="54">
                  <c:v>1200</c:v>
                </c:pt>
                <c:pt idx="55">
                  <c:v>1200</c:v>
                </c:pt>
                <c:pt idx="56">
                  <c:v>1200</c:v>
                </c:pt>
                <c:pt idx="57">
                  <c:v>1200</c:v>
                </c:pt>
                <c:pt idx="58">
                  <c:v>1200</c:v>
                </c:pt>
                <c:pt idx="59">
                  <c:v>1200</c:v>
                </c:pt>
                <c:pt idx="60">
                  <c:v>1200</c:v>
                </c:pt>
                <c:pt idx="61">
                  <c:v>1200</c:v>
                </c:pt>
                <c:pt idx="62">
                  <c:v>1200</c:v>
                </c:pt>
                <c:pt idx="63">
                  <c:v>1200</c:v>
                </c:pt>
                <c:pt idx="64">
                  <c:v>1200</c:v>
                </c:pt>
                <c:pt idx="65">
                  <c:v>2000</c:v>
                </c:pt>
                <c:pt idx="66">
                  <c:v>1200</c:v>
                </c:pt>
                <c:pt idx="67">
                  <c:v>1200</c:v>
                </c:pt>
                <c:pt idx="68">
                  <c:v>1200</c:v>
                </c:pt>
                <c:pt idx="69">
                  <c:v>1200</c:v>
                </c:pt>
                <c:pt idx="70">
                  <c:v>1200</c:v>
                </c:pt>
                <c:pt idx="71">
                  <c:v>1200</c:v>
                </c:pt>
                <c:pt idx="72">
                  <c:v>1200</c:v>
                </c:pt>
                <c:pt idx="73">
                  <c:v>1200</c:v>
                </c:pt>
                <c:pt idx="74">
                  <c:v>2000</c:v>
                </c:pt>
                <c:pt idx="75">
                  <c:v>2000</c:v>
                </c:pt>
                <c:pt idx="76">
                  <c:v>2000</c:v>
                </c:pt>
                <c:pt idx="77">
                  <c:v>2000</c:v>
                </c:pt>
                <c:pt idx="78">
                  <c:v>1200</c:v>
                </c:pt>
                <c:pt idx="79">
                  <c:v>1200</c:v>
                </c:pt>
                <c:pt idx="80">
                  <c:v>1200</c:v>
                </c:pt>
                <c:pt idx="81">
                  <c:v>1200</c:v>
                </c:pt>
                <c:pt idx="82">
                  <c:v>1200</c:v>
                </c:pt>
                <c:pt idx="83">
                  <c:v>1200</c:v>
                </c:pt>
                <c:pt idx="84">
                  <c:v>1200</c:v>
                </c:pt>
                <c:pt idx="85">
                  <c:v>1200</c:v>
                </c:pt>
                <c:pt idx="86">
                  <c:v>1200</c:v>
                </c:pt>
                <c:pt idx="87">
                  <c:v>1200</c:v>
                </c:pt>
                <c:pt idx="88">
                  <c:v>1200</c:v>
                </c:pt>
                <c:pt idx="89">
                  <c:v>1200</c:v>
                </c:pt>
                <c:pt idx="90">
                  <c:v>1200</c:v>
                </c:pt>
                <c:pt idx="91">
                  <c:v>1200</c:v>
                </c:pt>
                <c:pt idx="92">
                  <c:v>1200</c:v>
                </c:pt>
                <c:pt idx="93">
                  <c:v>1200</c:v>
                </c:pt>
                <c:pt idx="94">
                  <c:v>1200</c:v>
                </c:pt>
                <c:pt idx="95">
                  <c:v>1200</c:v>
                </c:pt>
                <c:pt idx="96">
                  <c:v>1200</c:v>
                </c:pt>
                <c:pt idx="97">
                  <c:v>1200</c:v>
                </c:pt>
                <c:pt idx="98">
                  <c:v>1200</c:v>
                </c:pt>
                <c:pt idx="99">
                  <c:v>1200</c:v>
                </c:pt>
                <c:pt idx="100">
                  <c:v>1200</c:v>
                </c:pt>
                <c:pt idx="101">
                  <c:v>1200</c:v>
                </c:pt>
                <c:pt idx="102">
                  <c:v>1200</c:v>
                </c:pt>
                <c:pt idx="103">
                  <c:v>1300</c:v>
                </c:pt>
                <c:pt idx="104">
                  <c:v>2000</c:v>
                </c:pt>
                <c:pt idx="105">
                  <c:v>2000</c:v>
                </c:pt>
                <c:pt idx="106">
                  <c:v>2000</c:v>
                </c:pt>
                <c:pt idx="107">
                  <c:v>1200</c:v>
                </c:pt>
                <c:pt idx="108">
                  <c:v>1200</c:v>
                </c:pt>
                <c:pt idx="109">
                  <c:v>1200</c:v>
                </c:pt>
                <c:pt idx="110">
                  <c:v>1200</c:v>
                </c:pt>
                <c:pt idx="111">
                  <c:v>1200</c:v>
                </c:pt>
                <c:pt idx="112">
                  <c:v>1200</c:v>
                </c:pt>
                <c:pt idx="113">
                  <c:v>1200</c:v>
                </c:pt>
                <c:pt idx="114">
                  <c:v>1200</c:v>
                </c:pt>
                <c:pt idx="115">
                  <c:v>1200</c:v>
                </c:pt>
                <c:pt idx="116">
                  <c:v>1200</c:v>
                </c:pt>
                <c:pt idx="117">
                  <c:v>1200</c:v>
                </c:pt>
                <c:pt idx="118">
                  <c:v>1200</c:v>
                </c:pt>
                <c:pt idx="119">
                  <c:v>1200</c:v>
                </c:pt>
                <c:pt idx="120">
                  <c:v>1200</c:v>
                </c:pt>
                <c:pt idx="121">
                  <c:v>1200</c:v>
                </c:pt>
                <c:pt idx="122">
                  <c:v>1200</c:v>
                </c:pt>
                <c:pt idx="123">
                  <c:v>1200</c:v>
                </c:pt>
                <c:pt idx="124">
                  <c:v>1200</c:v>
                </c:pt>
                <c:pt idx="125">
                  <c:v>1200</c:v>
                </c:pt>
                <c:pt idx="126">
                  <c:v>1200</c:v>
                </c:pt>
                <c:pt idx="127">
                  <c:v>1200</c:v>
                </c:pt>
                <c:pt idx="128">
                  <c:v>1200</c:v>
                </c:pt>
                <c:pt idx="129">
                  <c:v>1200</c:v>
                </c:pt>
                <c:pt idx="130">
                  <c:v>1200</c:v>
                </c:pt>
                <c:pt idx="131">
                  <c:v>2000</c:v>
                </c:pt>
                <c:pt idx="132">
                  <c:v>1200</c:v>
                </c:pt>
                <c:pt idx="133">
                  <c:v>1200</c:v>
                </c:pt>
                <c:pt idx="134">
                  <c:v>1200</c:v>
                </c:pt>
                <c:pt idx="135">
                  <c:v>1200</c:v>
                </c:pt>
                <c:pt idx="136">
                  <c:v>1200</c:v>
                </c:pt>
                <c:pt idx="137">
                  <c:v>1200</c:v>
                </c:pt>
                <c:pt idx="138">
                  <c:v>1200</c:v>
                </c:pt>
                <c:pt idx="139">
                  <c:v>1200</c:v>
                </c:pt>
                <c:pt idx="140">
                  <c:v>1200</c:v>
                </c:pt>
                <c:pt idx="141">
                  <c:v>1200</c:v>
                </c:pt>
                <c:pt idx="142">
                  <c:v>1200</c:v>
                </c:pt>
                <c:pt idx="143">
                  <c:v>1200</c:v>
                </c:pt>
                <c:pt idx="144">
                  <c:v>1200</c:v>
                </c:pt>
                <c:pt idx="145">
                  <c:v>1200</c:v>
                </c:pt>
                <c:pt idx="146">
                  <c:v>1200</c:v>
                </c:pt>
                <c:pt idx="147">
                  <c:v>1200</c:v>
                </c:pt>
                <c:pt idx="148">
                  <c:v>1200</c:v>
                </c:pt>
                <c:pt idx="149">
                  <c:v>1200</c:v>
                </c:pt>
                <c:pt idx="150">
                  <c:v>1200</c:v>
                </c:pt>
                <c:pt idx="151">
                  <c:v>1200</c:v>
                </c:pt>
                <c:pt idx="152">
                  <c:v>1200</c:v>
                </c:pt>
                <c:pt idx="153">
                  <c:v>1200</c:v>
                </c:pt>
                <c:pt idx="154">
                  <c:v>1200</c:v>
                </c:pt>
                <c:pt idx="155">
                  <c:v>1200</c:v>
                </c:pt>
                <c:pt idx="156">
                  <c:v>1200</c:v>
                </c:pt>
                <c:pt idx="157">
                  <c:v>1200</c:v>
                </c:pt>
                <c:pt idx="158">
                  <c:v>2000</c:v>
                </c:pt>
                <c:pt idx="159">
                  <c:v>2000</c:v>
                </c:pt>
                <c:pt idx="160">
                  <c:v>2000</c:v>
                </c:pt>
                <c:pt idx="161">
                  <c:v>2000</c:v>
                </c:pt>
                <c:pt idx="162">
                  <c:v>1200</c:v>
                </c:pt>
                <c:pt idx="163">
                  <c:v>1200</c:v>
                </c:pt>
                <c:pt idx="164">
                  <c:v>1200</c:v>
                </c:pt>
                <c:pt idx="165">
                  <c:v>1200</c:v>
                </c:pt>
                <c:pt idx="166">
                  <c:v>1200</c:v>
                </c:pt>
                <c:pt idx="167">
                  <c:v>1200</c:v>
                </c:pt>
                <c:pt idx="168">
                  <c:v>1200</c:v>
                </c:pt>
                <c:pt idx="169">
                  <c:v>1200</c:v>
                </c:pt>
                <c:pt idx="170">
                  <c:v>1200</c:v>
                </c:pt>
                <c:pt idx="171">
                  <c:v>1200</c:v>
                </c:pt>
                <c:pt idx="172">
                  <c:v>1200</c:v>
                </c:pt>
                <c:pt idx="173">
                  <c:v>1200</c:v>
                </c:pt>
                <c:pt idx="174">
                  <c:v>1200</c:v>
                </c:pt>
                <c:pt idx="175">
                  <c:v>1200</c:v>
                </c:pt>
                <c:pt idx="176">
                  <c:v>1200</c:v>
                </c:pt>
                <c:pt idx="177">
                  <c:v>1200</c:v>
                </c:pt>
                <c:pt idx="178">
                  <c:v>1200</c:v>
                </c:pt>
                <c:pt idx="179">
                  <c:v>2000</c:v>
                </c:pt>
                <c:pt idx="180">
                  <c:v>1200</c:v>
                </c:pt>
                <c:pt idx="181">
                  <c:v>1200</c:v>
                </c:pt>
                <c:pt idx="182">
                  <c:v>1200</c:v>
                </c:pt>
                <c:pt idx="183">
                  <c:v>1200</c:v>
                </c:pt>
                <c:pt idx="184">
                  <c:v>1200</c:v>
                </c:pt>
                <c:pt idx="185">
                  <c:v>1200</c:v>
                </c:pt>
                <c:pt idx="186">
                  <c:v>1200</c:v>
                </c:pt>
                <c:pt idx="187">
                  <c:v>1200</c:v>
                </c:pt>
                <c:pt idx="188">
                  <c:v>1200</c:v>
                </c:pt>
                <c:pt idx="189">
                  <c:v>1200</c:v>
                </c:pt>
                <c:pt idx="190">
                  <c:v>1200</c:v>
                </c:pt>
                <c:pt idx="191">
                  <c:v>1200</c:v>
                </c:pt>
                <c:pt idx="192">
                  <c:v>1200</c:v>
                </c:pt>
                <c:pt idx="193">
                  <c:v>1200</c:v>
                </c:pt>
                <c:pt idx="194">
                  <c:v>1200</c:v>
                </c:pt>
                <c:pt idx="195">
                  <c:v>1200</c:v>
                </c:pt>
                <c:pt idx="196">
                  <c:v>1200</c:v>
                </c:pt>
                <c:pt idx="197">
                  <c:v>1200</c:v>
                </c:pt>
                <c:pt idx="198">
                  <c:v>1200</c:v>
                </c:pt>
                <c:pt idx="199">
                  <c:v>1200</c:v>
                </c:pt>
                <c:pt idx="200">
                  <c:v>1200</c:v>
                </c:pt>
                <c:pt idx="201">
                  <c:v>1200</c:v>
                </c:pt>
                <c:pt idx="202">
                  <c:v>1200</c:v>
                </c:pt>
                <c:pt idx="203">
                  <c:v>2000</c:v>
                </c:pt>
                <c:pt idx="204">
                  <c:v>2000</c:v>
                </c:pt>
                <c:pt idx="205">
                  <c:v>2000</c:v>
                </c:pt>
                <c:pt idx="206">
                  <c:v>2000</c:v>
                </c:pt>
                <c:pt idx="207">
                  <c:v>1200</c:v>
                </c:pt>
                <c:pt idx="208">
                  <c:v>1200</c:v>
                </c:pt>
                <c:pt idx="209">
                  <c:v>1200</c:v>
                </c:pt>
                <c:pt idx="210">
                  <c:v>1200</c:v>
                </c:pt>
                <c:pt idx="211">
                  <c:v>1200</c:v>
                </c:pt>
                <c:pt idx="212">
                  <c:v>1400</c:v>
                </c:pt>
                <c:pt idx="213">
                  <c:v>1600</c:v>
                </c:pt>
                <c:pt idx="214">
                  <c:v>1600</c:v>
                </c:pt>
                <c:pt idx="215">
                  <c:v>1600</c:v>
                </c:pt>
                <c:pt idx="216">
                  <c:v>1600</c:v>
                </c:pt>
                <c:pt idx="217">
                  <c:v>1600</c:v>
                </c:pt>
                <c:pt idx="218">
                  <c:v>1200</c:v>
                </c:pt>
                <c:pt idx="219">
                  <c:v>1200</c:v>
                </c:pt>
                <c:pt idx="220">
                  <c:v>1200</c:v>
                </c:pt>
                <c:pt idx="221">
                  <c:v>1200</c:v>
                </c:pt>
                <c:pt idx="222">
                  <c:v>1200</c:v>
                </c:pt>
                <c:pt idx="223">
                  <c:v>1600</c:v>
                </c:pt>
                <c:pt idx="224">
                  <c:v>1600</c:v>
                </c:pt>
                <c:pt idx="225">
                  <c:v>1600</c:v>
                </c:pt>
                <c:pt idx="226">
                  <c:v>1200</c:v>
                </c:pt>
                <c:pt idx="227">
                  <c:v>1300</c:v>
                </c:pt>
                <c:pt idx="228">
                  <c:v>1600</c:v>
                </c:pt>
                <c:pt idx="229">
                  <c:v>1600</c:v>
                </c:pt>
                <c:pt idx="230">
                  <c:v>1400</c:v>
                </c:pt>
                <c:pt idx="231">
                  <c:v>1400</c:v>
                </c:pt>
                <c:pt idx="232">
                  <c:v>1300</c:v>
                </c:pt>
                <c:pt idx="233">
                  <c:v>1300</c:v>
                </c:pt>
                <c:pt idx="234">
                  <c:v>1400</c:v>
                </c:pt>
                <c:pt idx="235">
                  <c:v>1400</c:v>
                </c:pt>
                <c:pt idx="236">
                  <c:v>1300</c:v>
                </c:pt>
                <c:pt idx="237">
                  <c:v>1400</c:v>
                </c:pt>
                <c:pt idx="238">
                  <c:v>1600</c:v>
                </c:pt>
                <c:pt idx="239">
                  <c:v>1600</c:v>
                </c:pt>
                <c:pt idx="240">
                  <c:v>1600</c:v>
                </c:pt>
                <c:pt idx="241">
                  <c:v>1600</c:v>
                </c:pt>
                <c:pt idx="242">
                  <c:v>2000</c:v>
                </c:pt>
                <c:pt idx="243">
                  <c:v>1600</c:v>
                </c:pt>
                <c:pt idx="244">
                  <c:v>2000</c:v>
                </c:pt>
                <c:pt idx="245">
                  <c:v>1600</c:v>
                </c:pt>
                <c:pt idx="246">
                  <c:v>1600</c:v>
                </c:pt>
                <c:pt idx="247">
                  <c:v>1700</c:v>
                </c:pt>
                <c:pt idx="248">
                  <c:v>1600</c:v>
                </c:pt>
                <c:pt idx="249">
                  <c:v>1800</c:v>
                </c:pt>
                <c:pt idx="250">
                  <c:v>1600</c:v>
                </c:pt>
                <c:pt idx="251">
                  <c:v>2000</c:v>
                </c:pt>
                <c:pt idx="252">
                  <c:v>1200</c:v>
                </c:pt>
                <c:pt idx="253">
                  <c:v>1200</c:v>
                </c:pt>
                <c:pt idx="254">
                  <c:v>1200</c:v>
                </c:pt>
                <c:pt idx="255">
                  <c:v>1200</c:v>
                </c:pt>
                <c:pt idx="256">
                  <c:v>1200</c:v>
                </c:pt>
                <c:pt idx="257">
                  <c:v>1200</c:v>
                </c:pt>
                <c:pt idx="258">
                  <c:v>1200</c:v>
                </c:pt>
                <c:pt idx="259">
                  <c:v>1200</c:v>
                </c:pt>
                <c:pt idx="260">
                  <c:v>1200</c:v>
                </c:pt>
                <c:pt idx="261">
                  <c:v>1200</c:v>
                </c:pt>
                <c:pt idx="262">
                  <c:v>1200</c:v>
                </c:pt>
                <c:pt idx="263">
                  <c:v>1200</c:v>
                </c:pt>
                <c:pt idx="264">
                  <c:v>1200</c:v>
                </c:pt>
                <c:pt idx="265">
                  <c:v>1200</c:v>
                </c:pt>
                <c:pt idx="266">
                  <c:v>1200</c:v>
                </c:pt>
                <c:pt idx="267">
                  <c:v>1200</c:v>
                </c:pt>
                <c:pt idx="268">
                  <c:v>2000</c:v>
                </c:pt>
                <c:pt idx="269">
                  <c:v>1200</c:v>
                </c:pt>
                <c:pt idx="270">
                  <c:v>1200</c:v>
                </c:pt>
                <c:pt idx="271">
                  <c:v>1200</c:v>
                </c:pt>
                <c:pt idx="272">
                  <c:v>1200</c:v>
                </c:pt>
                <c:pt idx="273">
                  <c:v>1200</c:v>
                </c:pt>
                <c:pt idx="274">
                  <c:v>1200</c:v>
                </c:pt>
                <c:pt idx="275">
                  <c:v>1200</c:v>
                </c:pt>
                <c:pt idx="276">
                  <c:v>1200</c:v>
                </c:pt>
                <c:pt idx="277">
                  <c:v>1200</c:v>
                </c:pt>
                <c:pt idx="278">
                  <c:v>1200</c:v>
                </c:pt>
                <c:pt idx="279">
                  <c:v>1200</c:v>
                </c:pt>
                <c:pt idx="280">
                  <c:v>1200</c:v>
                </c:pt>
                <c:pt idx="281">
                  <c:v>1200</c:v>
                </c:pt>
                <c:pt idx="282">
                  <c:v>1200</c:v>
                </c:pt>
                <c:pt idx="283">
                  <c:v>1200</c:v>
                </c:pt>
                <c:pt idx="284">
                  <c:v>1200</c:v>
                </c:pt>
                <c:pt idx="285">
                  <c:v>1200</c:v>
                </c:pt>
                <c:pt idx="286">
                  <c:v>1200</c:v>
                </c:pt>
                <c:pt idx="287">
                  <c:v>1200</c:v>
                </c:pt>
                <c:pt idx="288">
                  <c:v>1200</c:v>
                </c:pt>
                <c:pt idx="289">
                  <c:v>1200</c:v>
                </c:pt>
                <c:pt idx="290">
                  <c:v>1200</c:v>
                </c:pt>
                <c:pt idx="291">
                  <c:v>1200</c:v>
                </c:pt>
                <c:pt idx="292">
                  <c:v>1200</c:v>
                </c:pt>
                <c:pt idx="293">
                  <c:v>1200</c:v>
                </c:pt>
                <c:pt idx="294">
                  <c:v>2000</c:v>
                </c:pt>
                <c:pt idx="295">
                  <c:v>2000</c:v>
                </c:pt>
                <c:pt idx="296">
                  <c:v>2000</c:v>
                </c:pt>
                <c:pt idx="297">
                  <c:v>2000</c:v>
                </c:pt>
                <c:pt idx="298">
                  <c:v>1200</c:v>
                </c:pt>
                <c:pt idx="299">
                  <c:v>1200</c:v>
                </c:pt>
                <c:pt idx="300">
                  <c:v>1200</c:v>
                </c:pt>
                <c:pt idx="301">
                  <c:v>1200</c:v>
                </c:pt>
                <c:pt idx="302">
                  <c:v>1200</c:v>
                </c:pt>
                <c:pt idx="303">
                  <c:v>1200</c:v>
                </c:pt>
                <c:pt idx="304">
                  <c:v>1200</c:v>
                </c:pt>
                <c:pt idx="305">
                  <c:v>1200</c:v>
                </c:pt>
                <c:pt idx="306">
                  <c:v>1200</c:v>
                </c:pt>
                <c:pt idx="307">
                  <c:v>1200</c:v>
                </c:pt>
                <c:pt idx="308">
                  <c:v>1200</c:v>
                </c:pt>
                <c:pt idx="309">
                  <c:v>1200</c:v>
                </c:pt>
                <c:pt idx="310">
                  <c:v>1200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[antutu_full_affinity15_excel.xlsx]Sheet1!$H$1</c:f>
              <c:strCache>
                <c:ptCount val="1"/>
                <c:pt idx="0">
                  <c:v>CPU7_FREQ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val>
            <c:numRef>
              <c:f>[antutu_full_affinity15_excel.xlsx]Sheet1!$H$2:$H$312</c:f>
              <c:numCache>
                <c:formatCode>General</c:formatCode>
                <c:ptCount val="311"/>
                <c:pt idx="0">
                  <c:v>1200</c:v>
                </c:pt>
                <c:pt idx="1">
                  <c:v>1200</c:v>
                </c:pt>
                <c:pt idx="2">
                  <c:v>1200</c:v>
                </c:pt>
                <c:pt idx="3">
                  <c:v>1200</c:v>
                </c:pt>
                <c:pt idx="4">
                  <c:v>1200</c:v>
                </c:pt>
                <c:pt idx="5">
                  <c:v>1200</c:v>
                </c:pt>
                <c:pt idx="6">
                  <c:v>1200</c:v>
                </c:pt>
                <c:pt idx="7">
                  <c:v>1200</c:v>
                </c:pt>
                <c:pt idx="8">
                  <c:v>1200</c:v>
                </c:pt>
                <c:pt idx="9">
                  <c:v>1200</c:v>
                </c:pt>
                <c:pt idx="10">
                  <c:v>1200</c:v>
                </c:pt>
                <c:pt idx="11">
                  <c:v>1200</c:v>
                </c:pt>
                <c:pt idx="12">
                  <c:v>1200</c:v>
                </c:pt>
                <c:pt idx="13">
                  <c:v>1200</c:v>
                </c:pt>
                <c:pt idx="14">
                  <c:v>2000</c:v>
                </c:pt>
                <c:pt idx="15">
                  <c:v>2000</c:v>
                </c:pt>
                <c:pt idx="16">
                  <c:v>2000</c:v>
                </c:pt>
                <c:pt idx="17">
                  <c:v>2000</c:v>
                </c:pt>
                <c:pt idx="18">
                  <c:v>1200</c:v>
                </c:pt>
                <c:pt idx="19">
                  <c:v>1200</c:v>
                </c:pt>
                <c:pt idx="20">
                  <c:v>1200</c:v>
                </c:pt>
                <c:pt idx="21">
                  <c:v>1200</c:v>
                </c:pt>
                <c:pt idx="22">
                  <c:v>1200</c:v>
                </c:pt>
                <c:pt idx="23">
                  <c:v>1200</c:v>
                </c:pt>
                <c:pt idx="24">
                  <c:v>1200</c:v>
                </c:pt>
                <c:pt idx="25">
                  <c:v>1200</c:v>
                </c:pt>
                <c:pt idx="26">
                  <c:v>1200</c:v>
                </c:pt>
                <c:pt idx="27">
                  <c:v>1200</c:v>
                </c:pt>
                <c:pt idx="28">
                  <c:v>1200</c:v>
                </c:pt>
                <c:pt idx="29">
                  <c:v>1200</c:v>
                </c:pt>
                <c:pt idx="30">
                  <c:v>1200</c:v>
                </c:pt>
                <c:pt idx="31">
                  <c:v>1200</c:v>
                </c:pt>
                <c:pt idx="32">
                  <c:v>1200</c:v>
                </c:pt>
                <c:pt idx="33">
                  <c:v>1200</c:v>
                </c:pt>
                <c:pt idx="34">
                  <c:v>1200</c:v>
                </c:pt>
                <c:pt idx="35">
                  <c:v>1200</c:v>
                </c:pt>
                <c:pt idx="36">
                  <c:v>1200</c:v>
                </c:pt>
                <c:pt idx="37">
                  <c:v>1200</c:v>
                </c:pt>
                <c:pt idx="38">
                  <c:v>1200</c:v>
                </c:pt>
                <c:pt idx="39">
                  <c:v>1200</c:v>
                </c:pt>
                <c:pt idx="40">
                  <c:v>1200</c:v>
                </c:pt>
                <c:pt idx="41">
                  <c:v>1200</c:v>
                </c:pt>
                <c:pt idx="42">
                  <c:v>1200</c:v>
                </c:pt>
                <c:pt idx="43">
                  <c:v>1200</c:v>
                </c:pt>
                <c:pt idx="44">
                  <c:v>1400</c:v>
                </c:pt>
                <c:pt idx="45">
                  <c:v>2000</c:v>
                </c:pt>
                <c:pt idx="46">
                  <c:v>1200</c:v>
                </c:pt>
                <c:pt idx="47">
                  <c:v>1200</c:v>
                </c:pt>
                <c:pt idx="48">
                  <c:v>1200</c:v>
                </c:pt>
                <c:pt idx="49">
                  <c:v>1200</c:v>
                </c:pt>
                <c:pt idx="50">
                  <c:v>1200</c:v>
                </c:pt>
                <c:pt idx="51">
                  <c:v>1200</c:v>
                </c:pt>
                <c:pt idx="52">
                  <c:v>1200</c:v>
                </c:pt>
                <c:pt idx="53">
                  <c:v>1200</c:v>
                </c:pt>
                <c:pt idx="54">
                  <c:v>1200</c:v>
                </c:pt>
                <c:pt idx="55">
                  <c:v>1200</c:v>
                </c:pt>
                <c:pt idx="56">
                  <c:v>1200</c:v>
                </c:pt>
                <c:pt idx="57">
                  <c:v>1200</c:v>
                </c:pt>
                <c:pt idx="58">
                  <c:v>1200</c:v>
                </c:pt>
                <c:pt idx="59">
                  <c:v>1200</c:v>
                </c:pt>
                <c:pt idx="60">
                  <c:v>1200</c:v>
                </c:pt>
                <c:pt idx="61">
                  <c:v>1200</c:v>
                </c:pt>
                <c:pt idx="62">
                  <c:v>1200</c:v>
                </c:pt>
                <c:pt idx="63">
                  <c:v>1200</c:v>
                </c:pt>
                <c:pt idx="64">
                  <c:v>1200</c:v>
                </c:pt>
                <c:pt idx="65">
                  <c:v>2000</c:v>
                </c:pt>
                <c:pt idx="66">
                  <c:v>1200</c:v>
                </c:pt>
                <c:pt idx="67">
                  <c:v>1200</c:v>
                </c:pt>
                <c:pt idx="68">
                  <c:v>1200</c:v>
                </c:pt>
                <c:pt idx="69">
                  <c:v>1200</c:v>
                </c:pt>
                <c:pt idx="70">
                  <c:v>1200</c:v>
                </c:pt>
                <c:pt idx="71">
                  <c:v>1200</c:v>
                </c:pt>
                <c:pt idx="72">
                  <c:v>1200</c:v>
                </c:pt>
                <c:pt idx="73">
                  <c:v>1200</c:v>
                </c:pt>
                <c:pt idx="74">
                  <c:v>2000</c:v>
                </c:pt>
                <c:pt idx="75">
                  <c:v>2000</c:v>
                </c:pt>
                <c:pt idx="76">
                  <c:v>2000</c:v>
                </c:pt>
                <c:pt idx="77">
                  <c:v>2000</c:v>
                </c:pt>
                <c:pt idx="78">
                  <c:v>1200</c:v>
                </c:pt>
                <c:pt idx="79">
                  <c:v>1200</c:v>
                </c:pt>
                <c:pt idx="80">
                  <c:v>1200</c:v>
                </c:pt>
                <c:pt idx="81">
                  <c:v>1200</c:v>
                </c:pt>
                <c:pt idx="82">
                  <c:v>1200</c:v>
                </c:pt>
                <c:pt idx="83">
                  <c:v>1200</c:v>
                </c:pt>
                <c:pt idx="84">
                  <c:v>1200</c:v>
                </c:pt>
                <c:pt idx="85">
                  <c:v>1200</c:v>
                </c:pt>
                <c:pt idx="86">
                  <c:v>1200</c:v>
                </c:pt>
                <c:pt idx="87">
                  <c:v>1200</c:v>
                </c:pt>
                <c:pt idx="88">
                  <c:v>1200</c:v>
                </c:pt>
                <c:pt idx="89">
                  <c:v>1200</c:v>
                </c:pt>
                <c:pt idx="90">
                  <c:v>1200</c:v>
                </c:pt>
                <c:pt idx="91">
                  <c:v>1200</c:v>
                </c:pt>
                <c:pt idx="92">
                  <c:v>1200</c:v>
                </c:pt>
                <c:pt idx="93">
                  <c:v>1200</c:v>
                </c:pt>
                <c:pt idx="94">
                  <c:v>1200</c:v>
                </c:pt>
                <c:pt idx="95">
                  <c:v>1200</c:v>
                </c:pt>
                <c:pt idx="96">
                  <c:v>1200</c:v>
                </c:pt>
                <c:pt idx="97">
                  <c:v>1200</c:v>
                </c:pt>
                <c:pt idx="98">
                  <c:v>1200</c:v>
                </c:pt>
                <c:pt idx="99">
                  <c:v>1200</c:v>
                </c:pt>
                <c:pt idx="100">
                  <c:v>1200</c:v>
                </c:pt>
                <c:pt idx="101">
                  <c:v>1200</c:v>
                </c:pt>
                <c:pt idx="102">
                  <c:v>1200</c:v>
                </c:pt>
                <c:pt idx="103">
                  <c:v>1300</c:v>
                </c:pt>
                <c:pt idx="104">
                  <c:v>2000</c:v>
                </c:pt>
                <c:pt idx="105">
                  <c:v>2000</c:v>
                </c:pt>
                <c:pt idx="106">
                  <c:v>2000</c:v>
                </c:pt>
                <c:pt idx="107">
                  <c:v>1200</c:v>
                </c:pt>
                <c:pt idx="108">
                  <c:v>1200</c:v>
                </c:pt>
                <c:pt idx="109">
                  <c:v>1200</c:v>
                </c:pt>
                <c:pt idx="110">
                  <c:v>1200</c:v>
                </c:pt>
                <c:pt idx="111">
                  <c:v>1200</c:v>
                </c:pt>
                <c:pt idx="112">
                  <c:v>1200</c:v>
                </c:pt>
                <c:pt idx="113">
                  <c:v>1200</c:v>
                </c:pt>
                <c:pt idx="114">
                  <c:v>1200</c:v>
                </c:pt>
                <c:pt idx="115">
                  <c:v>1200</c:v>
                </c:pt>
                <c:pt idx="116">
                  <c:v>1200</c:v>
                </c:pt>
                <c:pt idx="117">
                  <c:v>1200</c:v>
                </c:pt>
                <c:pt idx="118">
                  <c:v>1200</c:v>
                </c:pt>
                <c:pt idx="119">
                  <c:v>1200</c:v>
                </c:pt>
                <c:pt idx="120">
                  <c:v>1200</c:v>
                </c:pt>
                <c:pt idx="121">
                  <c:v>1200</c:v>
                </c:pt>
                <c:pt idx="122">
                  <c:v>1200</c:v>
                </c:pt>
                <c:pt idx="123">
                  <c:v>1200</c:v>
                </c:pt>
                <c:pt idx="124">
                  <c:v>1200</c:v>
                </c:pt>
                <c:pt idx="125">
                  <c:v>1200</c:v>
                </c:pt>
                <c:pt idx="126">
                  <c:v>1200</c:v>
                </c:pt>
                <c:pt idx="127">
                  <c:v>1200</c:v>
                </c:pt>
                <c:pt idx="128">
                  <c:v>1200</c:v>
                </c:pt>
                <c:pt idx="129">
                  <c:v>1200</c:v>
                </c:pt>
                <c:pt idx="130">
                  <c:v>1200</c:v>
                </c:pt>
                <c:pt idx="131">
                  <c:v>2000</c:v>
                </c:pt>
                <c:pt idx="132">
                  <c:v>1200</c:v>
                </c:pt>
                <c:pt idx="133">
                  <c:v>1200</c:v>
                </c:pt>
                <c:pt idx="134">
                  <c:v>1200</c:v>
                </c:pt>
                <c:pt idx="135">
                  <c:v>1200</c:v>
                </c:pt>
                <c:pt idx="136">
                  <c:v>1200</c:v>
                </c:pt>
                <c:pt idx="137">
                  <c:v>1200</c:v>
                </c:pt>
                <c:pt idx="138">
                  <c:v>1200</c:v>
                </c:pt>
                <c:pt idx="139">
                  <c:v>1200</c:v>
                </c:pt>
                <c:pt idx="140">
                  <c:v>1200</c:v>
                </c:pt>
                <c:pt idx="141">
                  <c:v>1200</c:v>
                </c:pt>
                <c:pt idx="142">
                  <c:v>1200</c:v>
                </c:pt>
                <c:pt idx="143">
                  <c:v>1200</c:v>
                </c:pt>
                <c:pt idx="144">
                  <c:v>1200</c:v>
                </c:pt>
                <c:pt idx="145">
                  <c:v>1200</c:v>
                </c:pt>
                <c:pt idx="146">
                  <c:v>1200</c:v>
                </c:pt>
                <c:pt idx="147">
                  <c:v>1200</c:v>
                </c:pt>
                <c:pt idx="148">
                  <c:v>1200</c:v>
                </c:pt>
                <c:pt idx="149">
                  <c:v>1200</c:v>
                </c:pt>
                <c:pt idx="150">
                  <c:v>1200</c:v>
                </c:pt>
                <c:pt idx="151">
                  <c:v>1200</c:v>
                </c:pt>
                <c:pt idx="152">
                  <c:v>1200</c:v>
                </c:pt>
                <c:pt idx="153">
                  <c:v>1200</c:v>
                </c:pt>
                <c:pt idx="154">
                  <c:v>1200</c:v>
                </c:pt>
                <c:pt idx="155">
                  <c:v>1200</c:v>
                </c:pt>
                <c:pt idx="156">
                  <c:v>1200</c:v>
                </c:pt>
                <c:pt idx="157">
                  <c:v>1200</c:v>
                </c:pt>
                <c:pt idx="158">
                  <c:v>2000</c:v>
                </c:pt>
                <c:pt idx="159">
                  <c:v>2000</c:v>
                </c:pt>
                <c:pt idx="160">
                  <c:v>2000</c:v>
                </c:pt>
                <c:pt idx="161">
                  <c:v>2000</c:v>
                </c:pt>
                <c:pt idx="162">
                  <c:v>1200</c:v>
                </c:pt>
                <c:pt idx="163">
                  <c:v>1200</c:v>
                </c:pt>
                <c:pt idx="164">
                  <c:v>1200</c:v>
                </c:pt>
                <c:pt idx="165">
                  <c:v>1200</c:v>
                </c:pt>
                <c:pt idx="166">
                  <c:v>1200</c:v>
                </c:pt>
                <c:pt idx="167">
                  <c:v>1200</c:v>
                </c:pt>
                <c:pt idx="168">
                  <c:v>1200</c:v>
                </c:pt>
                <c:pt idx="169">
                  <c:v>1200</c:v>
                </c:pt>
                <c:pt idx="170">
                  <c:v>1200</c:v>
                </c:pt>
                <c:pt idx="171">
                  <c:v>1200</c:v>
                </c:pt>
                <c:pt idx="172">
                  <c:v>1200</c:v>
                </c:pt>
                <c:pt idx="173">
                  <c:v>1200</c:v>
                </c:pt>
                <c:pt idx="174">
                  <c:v>1200</c:v>
                </c:pt>
                <c:pt idx="175">
                  <c:v>1200</c:v>
                </c:pt>
                <c:pt idx="176">
                  <c:v>1200</c:v>
                </c:pt>
                <c:pt idx="177">
                  <c:v>1200</c:v>
                </c:pt>
                <c:pt idx="178">
                  <c:v>1200</c:v>
                </c:pt>
                <c:pt idx="179">
                  <c:v>2000</c:v>
                </c:pt>
                <c:pt idx="180">
                  <c:v>1200</c:v>
                </c:pt>
                <c:pt idx="181">
                  <c:v>1200</c:v>
                </c:pt>
                <c:pt idx="182">
                  <c:v>1200</c:v>
                </c:pt>
                <c:pt idx="183">
                  <c:v>1200</c:v>
                </c:pt>
                <c:pt idx="184">
                  <c:v>1200</c:v>
                </c:pt>
                <c:pt idx="185">
                  <c:v>1200</c:v>
                </c:pt>
                <c:pt idx="186">
                  <c:v>1200</c:v>
                </c:pt>
                <c:pt idx="187">
                  <c:v>1200</c:v>
                </c:pt>
                <c:pt idx="188">
                  <c:v>1200</c:v>
                </c:pt>
                <c:pt idx="189">
                  <c:v>1200</c:v>
                </c:pt>
                <c:pt idx="190">
                  <c:v>1200</c:v>
                </c:pt>
                <c:pt idx="191">
                  <c:v>1200</c:v>
                </c:pt>
                <c:pt idx="192">
                  <c:v>1200</c:v>
                </c:pt>
                <c:pt idx="193">
                  <c:v>1200</c:v>
                </c:pt>
                <c:pt idx="194">
                  <c:v>1200</c:v>
                </c:pt>
                <c:pt idx="195">
                  <c:v>1200</c:v>
                </c:pt>
                <c:pt idx="196">
                  <c:v>1200</c:v>
                </c:pt>
                <c:pt idx="197">
                  <c:v>1200</c:v>
                </c:pt>
                <c:pt idx="198">
                  <c:v>1200</c:v>
                </c:pt>
                <c:pt idx="199">
                  <c:v>1200</c:v>
                </c:pt>
                <c:pt idx="200">
                  <c:v>1200</c:v>
                </c:pt>
                <c:pt idx="201">
                  <c:v>1200</c:v>
                </c:pt>
                <c:pt idx="202">
                  <c:v>1200</c:v>
                </c:pt>
                <c:pt idx="203">
                  <c:v>2000</c:v>
                </c:pt>
                <c:pt idx="204">
                  <c:v>2000</c:v>
                </c:pt>
                <c:pt idx="205">
                  <c:v>2000</c:v>
                </c:pt>
                <c:pt idx="206">
                  <c:v>2000</c:v>
                </c:pt>
                <c:pt idx="207">
                  <c:v>1200</c:v>
                </c:pt>
                <c:pt idx="208">
                  <c:v>1200</c:v>
                </c:pt>
                <c:pt idx="209">
                  <c:v>1200</c:v>
                </c:pt>
                <c:pt idx="210">
                  <c:v>1200</c:v>
                </c:pt>
                <c:pt idx="211">
                  <c:v>1200</c:v>
                </c:pt>
                <c:pt idx="212">
                  <c:v>1400</c:v>
                </c:pt>
                <c:pt idx="213">
                  <c:v>1600</c:v>
                </c:pt>
                <c:pt idx="214">
                  <c:v>1600</c:v>
                </c:pt>
                <c:pt idx="215">
                  <c:v>1600</c:v>
                </c:pt>
                <c:pt idx="216">
                  <c:v>1600</c:v>
                </c:pt>
                <c:pt idx="217">
                  <c:v>1600</c:v>
                </c:pt>
                <c:pt idx="218">
                  <c:v>1200</c:v>
                </c:pt>
                <c:pt idx="219">
                  <c:v>1200</c:v>
                </c:pt>
                <c:pt idx="220">
                  <c:v>1200</c:v>
                </c:pt>
                <c:pt idx="221">
                  <c:v>1200</c:v>
                </c:pt>
                <c:pt idx="222">
                  <c:v>1200</c:v>
                </c:pt>
                <c:pt idx="223">
                  <c:v>1600</c:v>
                </c:pt>
                <c:pt idx="224">
                  <c:v>1600</c:v>
                </c:pt>
                <c:pt idx="225">
                  <c:v>1600</c:v>
                </c:pt>
                <c:pt idx="226">
                  <c:v>1200</c:v>
                </c:pt>
                <c:pt idx="227">
                  <c:v>1300</c:v>
                </c:pt>
                <c:pt idx="228">
                  <c:v>1600</c:v>
                </c:pt>
                <c:pt idx="229">
                  <c:v>1600</c:v>
                </c:pt>
                <c:pt idx="230">
                  <c:v>1400</c:v>
                </c:pt>
                <c:pt idx="231">
                  <c:v>1400</c:v>
                </c:pt>
                <c:pt idx="232">
                  <c:v>1300</c:v>
                </c:pt>
                <c:pt idx="233">
                  <c:v>1300</c:v>
                </c:pt>
                <c:pt idx="234">
                  <c:v>1400</c:v>
                </c:pt>
                <c:pt idx="235">
                  <c:v>1400</c:v>
                </c:pt>
                <c:pt idx="236">
                  <c:v>1300</c:v>
                </c:pt>
                <c:pt idx="237">
                  <c:v>1400</c:v>
                </c:pt>
                <c:pt idx="238">
                  <c:v>1600</c:v>
                </c:pt>
                <c:pt idx="239">
                  <c:v>1600</c:v>
                </c:pt>
                <c:pt idx="240">
                  <c:v>1600</c:v>
                </c:pt>
                <c:pt idx="241">
                  <c:v>1600</c:v>
                </c:pt>
                <c:pt idx="242">
                  <c:v>2000</c:v>
                </c:pt>
                <c:pt idx="243">
                  <c:v>1600</c:v>
                </c:pt>
                <c:pt idx="244">
                  <c:v>2000</c:v>
                </c:pt>
                <c:pt idx="245">
                  <c:v>1600</c:v>
                </c:pt>
                <c:pt idx="246">
                  <c:v>1600</c:v>
                </c:pt>
                <c:pt idx="247">
                  <c:v>1700</c:v>
                </c:pt>
                <c:pt idx="248">
                  <c:v>1600</c:v>
                </c:pt>
                <c:pt idx="249">
                  <c:v>1800</c:v>
                </c:pt>
                <c:pt idx="250">
                  <c:v>1600</c:v>
                </c:pt>
                <c:pt idx="251">
                  <c:v>2000</c:v>
                </c:pt>
                <c:pt idx="252">
                  <c:v>1200</c:v>
                </c:pt>
                <c:pt idx="253">
                  <c:v>1200</c:v>
                </c:pt>
                <c:pt idx="254">
                  <c:v>1200</c:v>
                </c:pt>
                <c:pt idx="255">
                  <c:v>1200</c:v>
                </c:pt>
                <c:pt idx="256">
                  <c:v>1200</c:v>
                </c:pt>
                <c:pt idx="257">
                  <c:v>1200</c:v>
                </c:pt>
                <c:pt idx="258">
                  <c:v>1200</c:v>
                </c:pt>
                <c:pt idx="259">
                  <c:v>1200</c:v>
                </c:pt>
                <c:pt idx="260">
                  <c:v>1200</c:v>
                </c:pt>
                <c:pt idx="261">
                  <c:v>1200</c:v>
                </c:pt>
                <c:pt idx="262">
                  <c:v>1200</c:v>
                </c:pt>
                <c:pt idx="263">
                  <c:v>1200</c:v>
                </c:pt>
                <c:pt idx="264">
                  <c:v>1200</c:v>
                </c:pt>
                <c:pt idx="265">
                  <c:v>1200</c:v>
                </c:pt>
                <c:pt idx="266">
                  <c:v>1200</c:v>
                </c:pt>
                <c:pt idx="267">
                  <c:v>1200</c:v>
                </c:pt>
                <c:pt idx="268">
                  <c:v>2000</c:v>
                </c:pt>
                <c:pt idx="269">
                  <c:v>1200</c:v>
                </c:pt>
                <c:pt idx="270">
                  <c:v>1200</c:v>
                </c:pt>
                <c:pt idx="271">
                  <c:v>1200</c:v>
                </c:pt>
                <c:pt idx="272">
                  <c:v>1200</c:v>
                </c:pt>
                <c:pt idx="273">
                  <c:v>1200</c:v>
                </c:pt>
                <c:pt idx="274">
                  <c:v>1200</c:v>
                </c:pt>
                <c:pt idx="275">
                  <c:v>1200</c:v>
                </c:pt>
                <c:pt idx="276">
                  <c:v>1200</c:v>
                </c:pt>
                <c:pt idx="277">
                  <c:v>1200</c:v>
                </c:pt>
                <c:pt idx="278">
                  <c:v>1200</c:v>
                </c:pt>
                <c:pt idx="279">
                  <c:v>1200</c:v>
                </c:pt>
                <c:pt idx="280">
                  <c:v>1200</c:v>
                </c:pt>
                <c:pt idx="281">
                  <c:v>1200</c:v>
                </c:pt>
                <c:pt idx="282">
                  <c:v>1200</c:v>
                </c:pt>
                <c:pt idx="283">
                  <c:v>1200</c:v>
                </c:pt>
                <c:pt idx="284">
                  <c:v>1200</c:v>
                </c:pt>
                <c:pt idx="285">
                  <c:v>1200</c:v>
                </c:pt>
                <c:pt idx="286">
                  <c:v>1200</c:v>
                </c:pt>
                <c:pt idx="287">
                  <c:v>1200</c:v>
                </c:pt>
                <c:pt idx="288">
                  <c:v>1200</c:v>
                </c:pt>
                <c:pt idx="289">
                  <c:v>1200</c:v>
                </c:pt>
                <c:pt idx="290">
                  <c:v>1200</c:v>
                </c:pt>
                <c:pt idx="291">
                  <c:v>1200</c:v>
                </c:pt>
                <c:pt idx="292">
                  <c:v>1200</c:v>
                </c:pt>
                <c:pt idx="293">
                  <c:v>1200</c:v>
                </c:pt>
                <c:pt idx="294">
                  <c:v>2000</c:v>
                </c:pt>
                <c:pt idx="295">
                  <c:v>2000</c:v>
                </c:pt>
                <c:pt idx="296">
                  <c:v>2000</c:v>
                </c:pt>
                <c:pt idx="297">
                  <c:v>2000</c:v>
                </c:pt>
                <c:pt idx="298">
                  <c:v>1200</c:v>
                </c:pt>
                <c:pt idx="299">
                  <c:v>1200</c:v>
                </c:pt>
                <c:pt idx="300">
                  <c:v>1200</c:v>
                </c:pt>
                <c:pt idx="301">
                  <c:v>1200</c:v>
                </c:pt>
                <c:pt idx="302">
                  <c:v>1200</c:v>
                </c:pt>
                <c:pt idx="303">
                  <c:v>1200</c:v>
                </c:pt>
                <c:pt idx="304">
                  <c:v>1200</c:v>
                </c:pt>
                <c:pt idx="305">
                  <c:v>1200</c:v>
                </c:pt>
                <c:pt idx="306">
                  <c:v>1200</c:v>
                </c:pt>
                <c:pt idx="307">
                  <c:v>1200</c:v>
                </c:pt>
                <c:pt idx="308">
                  <c:v>1200</c:v>
                </c:pt>
                <c:pt idx="309">
                  <c:v>1200</c:v>
                </c:pt>
                <c:pt idx="310">
                  <c:v>1200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295424"/>
        <c:axId val="62674432"/>
      </c:lineChart>
      <c:catAx>
        <c:axId val="622954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62674432"/>
        <c:crosses val="autoZero"/>
        <c:auto val="1"/>
        <c:lblAlgn val="ctr"/>
        <c:lblOffset val="100"/>
        <c:noMultiLvlLbl val="0"/>
      </c:catAx>
      <c:valAx>
        <c:axId val="62674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22954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3A00C-A68F-4E5B-A13C-C13FE93AF757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DD863-C156-4ED2-BA46-DC1E127FC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90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7D73B-180F-4791-A233-6FE61220891D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433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7D73B-180F-4791-A233-6FE61220891D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5132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2B16-22C3-AD4A-8BA8-25532DC0BB30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B9D0-1BCC-6041-A72D-D1F7D06F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2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2B16-22C3-AD4A-8BA8-25532DC0BB30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B9D0-1BCC-6041-A72D-D1F7D06F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0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2B16-22C3-AD4A-8BA8-25532DC0BB30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B9D0-1BCC-6041-A72D-D1F7D06F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0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2B16-22C3-AD4A-8BA8-25532DC0BB30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B9D0-1BCC-6041-A72D-D1F7D06F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0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2B16-22C3-AD4A-8BA8-25532DC0BB30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B9D0-1BCC-6041-A72D-D1F7D06F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2B16-22C3-AD4A-8BA8-25532DC0BB30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B9D0-1BCC-6041-A72D-D1F7D06F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6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2B16-22C3-AD4A-8BA8-25532DC0BB30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B9D0-1BCC-6041-A72D-D1F7D06F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0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2B16-22C3-AD4A-8BA8-25532DC0BB30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B9D0-1BCC-6041-A72D-D1F7D06F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2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2B16-22C3-AD4A-8BA8-25532DC0BB30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B9D0-1BCC-6041-A72D-D1F7D06F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1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2B16-22C3-AD4A-8BA8-25532DC0BB30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B9D0-1BCC-6041-A72D-D1F7D06F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6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2B16-22C3-AD4A-8BA8-25532DC0BB30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B9D0-1BCC-6041-A72D-D1F7D06F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52B16-22C3-AD4A-8BA8-25532DC0BB30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BB9D0-1BCC-6041-A72D-D1F7D06F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7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6.xml"/><Relationship Id="rId3" Type="http://schemas.openxmlformats.org/officeDocument/2006/relationships/chart" Target="../charts/chart11.xml"/><Relationship Id="rId7" Type="http://schemas.openxmlformats.org/officeDocument/2006/relationships/chart" Target="../charts/chart1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4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4.xml"/><Relationship Id="rId4" Type="http://schemas.openxmlformats.org/officeDocument/2006/relationships/chart" Target="../charts/char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.xml"/><Relationship Id="rId3" Type="http://schemas.openxmlformats.org/officeDocument/2006/relationships/chart" Target="../charts/chart5.xml"/><Relationship Id="rId7" Type="http://schemas.openxmlformats.org/officeDocument/2006/relationships/chart" Target="../charts/chart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40875"/>
            <a:ext cx="7772400" cy="1470025"/>
          </a:xfrm>
        </p:spPr>
        <p:txBody>
          <a:bodyPr>
            <a:normAutofit/>
          </a:bodyPr>
          <a:lstStyle/>
          <a:p>
            <a:r>
              <a:rPr lang="en" b="1" dirty="0" smtClean="0">
                <a:latin typeface="Gill Sans"/>
                <a:cs typeface="Gill Sans"/>
              </a:rPr>
              <a:t>Characterization </a:t>
            </a:r>
            <a:r>
              <a:rPr lang="en" b="1" dirty="0" smtClean="0">
                <a:latin typeface="Gill Sans"/>
                <a:cs typeface="Gill Sans"/>
              </a:rPr>
              <a:t>of </a:t>
            </a:r>
            <a:r>
              <a:rPr lang="en" b="1" dirty="0" smtClean="0">
                <a:latin typeface="Gill Sans"/>
                <a:cs typeface="Gill Sans"/>
              </a:rPr>
              <a:t>big.LITTLE scheduler</a:t>
            </a:r>
            <a:endParaRPr lang="en-US" b="1" dirty="0">
              <a:latin typeface="Gill Sans"/>
              <a:cs typeface="Gill Sa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91827"/>
            <a:ext cx="7577965" cy="643000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chemeClr val="tx1"/>
                </a:solidFill>
                <a:latin typeface="Gill Sans"/>
                <a:cs typeface="Gill Sans"/>
              </a:rPr>
              <a:t>Arth</a:t>
            </a:r>
            <a:r>
              <a:rPr lang="en-US" dirty="0" smtClean="0">
                <a:solidFill>
                  <a:schemeClr val="tx1"/>
                </a:solidFill>
                <a:latin typeface="Gill Sans"/>
                <a:cs typeface="Gill Sans"/>
              </a:rPr>
              <a:t> Shah						 Farnoosh Javadi</a:t>
            </a:r>
            <a:endParaRPr lang="en-US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4" name="7 Metin kutusu"/>
          <p:cNvSpPr txBox="1"/>
          <p:nvPr/>
        </p:nvSpPr>
        <p:spPr>
          <a:xfrm>
            <a:off x="2491992" y="5171999"/>
            <a:ext cx="4373042" cy="341919"/>
          </a:xfrm>
          <a:prstGeom prst="rect">
            <a:avLst/>
          </a:prstGeom>
          <a:noFill/>
        </p:spPr>
        <p:txBody>
          <a:bodyPr wrap="square" lIns="64291" tIns="32146" rIns="64291" bIns="32146">
            <a:spAutoFit/>
          </a:bodyPr>
          <a:lstStyle/>
          <a:p>
            <a:pPr algn="ctr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Fall-14  ee202A 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PROJECT</a:t>
            </a:r>
            <a:endParaRPr lang="tr-T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7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381000" y="152400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 dirty="0" smtClean="0"/>
              <a:t>SVM Computation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484159" y="1138535"/>
            <a:ext cx="2097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n-lt"/>
              </a:rPr>
              <a:t>All cores active</a:t>
            </a:r>
            <a:endParaRPr lang="en-US" sz="2400" b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59994" y="1138535"/>
            <a:ext cx="2240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n-lt"/>
              </a:rPr>
              <a:t>Only Little cores</a:t>
            </a:r>
            <a:endParaRPr lang="en-US" sz="2400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91466" y="914400"/>
            <a:ext cx="2123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Task Pinned to  Little cores</a:t>
            </a:r>
            <a:endParaRPr lang="en-US" sz="2400" b="1" dirty="0">
              <a:latin typeface="+mn-lt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5745350"/>
              </p:ext>
            </p:extLst>
          </p:nvPr>
        </p:nvGraphicFramePr>
        <p:xfrm>
          <a:off x="-152400" y="1600200"/>
          <a:ext cx="39624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7110500"/>
              </p:ext>
            </p:extLst>
          </p:nvPr>
        </p:nvGraphicFramePr>
        <p:xfrm>
          <a:off x="0" y="3733800"/>
          <a:ext cx="3886200" cy="19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5765964"/>
              </p:ext>
            </p:extLst>
          </p:nvPr>
        </p:nvGraphicFramePr>
        <p:xfrm>
          <a:off x="3733800" y="1600200"/>
          <a:ext cx="2895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235346"/>
              </p:ext>
            </p:extLst>
          </p:nvPr>
        </p:nvGraphicFramePr>
        <p:xfrm>
          <a:off x="3810000" y="3733800"/>
          <a:ext cx="2819400" cy="19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9252503"/>
              </p:ext>
            </p:extLst>
          </p:nvPr>
        </p:nvGraphicFramePr>
        <p:xfrm>
          <a:off x="6477000" y="1600201"/>
          <a:ext cx="2667001" cy="2133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4994655"/>
              </p:ext>
            </p:extLst>
          </p:nvPr>
        </p:nvGraphicFramePr>
        <p:xfrm>
          <a:off x="6477000" y="3733800"/>
          <a:ext cx="2694039" cy="19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963607"/>
              </p:ext>
            </p:extLst>
          </p:nvPr>
        </p:nvGraphicFramePr>
        <p:xfrm>
          <a:off x="1828800" y="5638800"/>
          <a:ext cx="5457318" cy="1156716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837625"/>
                <a:gridCol w="943293"/>
                <a:gridCol w="914400"/>
                <a:gridCol w="7620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</a:rPr>
                        <a:t>Run-time (s)</a:t>
                      </a:r>
                      <a:endParaRPr lang="en-US" sz="2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 smtClean="0">
                          <a:effectLst/>
                        </a:rPr>
                        <a:t>13</a:t>
                      </a:r>
                      <a:endParaRPr lang="en-US" sz="2200" b="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 smtClean="0">
                          <a:effectLst/>
                        </a:rPr>
                        <a:t>20</a:t>
                      </a:r>
                      <a:endParaRPr lang="en-US" sz="2200" b="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 smtClean="0">
                          <a:effectLst/>
                        </a:rPr>
                        <a:t>20</a:t>
                      </a:r>
                      <a:endParaRPr lang="en-US" sz="2200" b="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</a:rPr>
                        <a:t>Avg. cluster Power (W)</a:t>
                      </a:r>
                      <a:endParaRPr lang="en-US" sz="2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</a:rPr>
                        <a:t>0.89</a:t>
                      </a:r>
                      <a:endParaRPr lang="en-US" sz="2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</a:rPr>
                        <a:t>0.26</a:t>
                      </a:r>
                      <a:endParaRPr lang="en-US" sz="2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</a:rPr>
                        <a:t>0.24</a:t>
                      </a:r>
                      <a:endParaRPr lang="en-US" sz="2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</a:rPr>
                        <a:t>Total Energy (J)</a:t>
                      </a:r>
                      <a:endParaRPr lang="en-US" sz="2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</a:rPr>
                        <a:t>43.91</a:t>
                      </a:r>
                      <a:endParaRPr lang="en-US" sz="2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</a:rPr>
                        <a:t>15.75</a:t>
                      </a:r>
                      <a:endParaRPr lang="en-US" sz="2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</a:rPr>
                        <a:t>29.2</a:t>
                      </a:r>
                      <a:endParaRPr lang="en-US" sz="2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97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Graphic spid="9" grpId="0">
        <p:bldAsOne/>
      </p:bldGraphic>
      <p:bldGraphic spid="10" grpId="0">
        <p:bldAsOne/>
      </p:bldGraphic>
      <p:bldGraphic spid="11" grpId="0">
        <p:bldAsOne/>
      </p:bldGraphic>
      <p:bldGraphic spid="12" grpId="0">
        <p:bldAsOne/>
      </p:bldGraphic>
      <p:bldGraphic spid="13" grpId="0">
        <p:bldAsOne/>
      </p:bldGraphic>
      <p:bldGraphic spid="1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381000" y="152400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 dirty="0" smtClean="0"/>
              <a:t>Peeking into a cluster</a:t>
            </a:r>
            <a:endParaRPr lang="en-US" sz="4000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812343757"/>
              </p:ext>
            </p:extLst>
          </p:nvPr>
        </p:nvGraphicFramePr>
        <p:xfrm>
          <a:off x="4217158" y="2114610"/>
          <a:ext cx="49530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4144092"/>
              </p:ext>
            </p:extLst>
          </p:nvPr>
        </p:nvGraphicFramePr>
        <p:xfrm>
          <a:off x="-69606" y="1295399"/>
          <a:ext cx="4419599" cy="2807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5252586"/>
              </p:ext>
            </p:extLst>
          </p:nvPr>
        </p:nvGraphicFramePr>
        <p:xfrm>
          <a:off x="65964" y="4267199"/>
          <a:ext cx="4343400" cy="2638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60988" y="990600"/>
            <a:ext cx="1663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+mn-lt"/>
              </a:rPr>
              <a:t>4 LITTLE cores</a:t>
            </a:r>
            <a:endParaRPr lang="en-US" sz="2000" b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63580" y="3962400"/>
            <a:ext cx="1560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+mn-lt"/>
              </a:rPr>
              <a:t>1</a:t>
            </a:r>
            <a:r>
              <a:rPr lang="en-US" sz="2000" b="1" dirty="0" smtClean="0">
                <a:latin typeface="+mn-lt"/>
              </a:rPr>
              <a:t> LITTLE core</a:t>
            </a:r>
            <a:endParaRPr lang="en-US" sz="2000" b="1" dirty="0">
              <a:latin typeface="+mn-l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23749" y="1895445"/>
            <a:ext cx="0" cy="45053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05200" y="1895445"/>
            <a:ext cx="0" cy="45053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62600" y="1524000"/>
            <a:ext cx="2713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n-lt"/>
              </a:rPr>
              <a:t>Work done per core</a:t>
            </a:r>
            <a:endParaRPr 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443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8" grpId="0">
        <p:bldAsOne/>
      </p:bldGraphic>
      <p:bldGraphic spid="9" grpId="0">
        <p:bldAsOne/>
      </p:bldGraphic>
      <p:bldP spid="11" grpId="0"/>
      <p:bldP spid="12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381000" y="152400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 dirty="0" smtClean="0"/>
              <a:t>Multithread Experiments</a:t>
            </a:r>
            <a:endParaRPr lang="en-US" sz="4000" dirty="0"/>
          </a:p>
        </p:txBody>
      </p:sp>
      <p:pic>
        <p:nvPicPr>
          <p:cNvPr id="64514" name="Picture 2" descr="C:\Users\Arth\UCLA\EEM202A\monitor_threa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00200"/>
            <a:ext cx="4267200" cy="157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15" name="Picture 3" descr="C:\Users\Arth\UCLA\EEM202A\monitor_singl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28" y="1600200"/>
            <a:ext cx="4068168" cy="159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97086" y="3221104"/>
            <a:ext cx="1359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+mn-lt"/>
              </a:rPr>
              <a:t>No threads</a:t>
            </a:r>
            <a:endParaRPr lang="en-US" sz="2000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7630" y="3193640"/>
            <a:ext cx="122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+mn-lt"/>
              </a:rPr>
              <a:t>2</a:t>
            </a:r>
            <a:r>
              <a:rPr lang="en-US" sz="2000" b="1" dirty="0" smtClean="0">
                <a:latin typeface="+mn-lt"/>
              </a:rPr>
              <a:t> Threads</a:t>
            </a:r>
            <a:endParaRPr lang="en-US" sz="2000" b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2365" y="1096370"/>
            <a:ext cx="612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n-lt"/>
              </a:rPr>
              <a:t>Percent CPU Utilization from CPU Monitor App</a:t>
            </a:r>
            <a:endParaRPr lang="en-US" sz="2400" b="1" dirty="0">
              <a:latin typeface="+mn-lt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243222"/>
              </p:ext>
            </p:extLst>
          </p:nvPr>
        </p:nvGraphicFramePr>
        <p:xfrm>
          <a:off x="152400" y="3962400"/>
          <a:ext cx="5647896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59008" y="3729335"/>
            <a:ext cx="3682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n-lt"/>
              </a:rPr>
              <a:t>Experiments with affinity</a:t>
            </a:r>
            <a:endParaRPr lang="en-US" sz="2400" b="1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43600" y="4419600"/>
            <a:ext cx="32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 err="1" smtClean="0">
                <a:latin typeface="+mn-lt"/>
              </a:rPr>
              <a:t>Set_affinity</a:t>
            </a:r>
            <a:r>
              <a:rPr lang="en-US" sz="2400" b="1" dirty="0" smtClean="0">
                <a:latin typeface="+mn-lt"/>
              </a:rPr>
              <a:t> doesn’t work with </a:t>
            </a:r>
            <a:r>
              <a:rPr lang="en-US" sz="2400" b="1" dirty="0" err="1" smtClean="0">
                <a:latin typeface="+mn-lt"/>
              </a:rPr>
              <a:t>pthreads</a:t>
            </a:r>
            <a:endParaRPr lang="en-US" sz="2400" b="1" dirty="0" smtClean="0">
              <a:latin typeface="+mn-lt"/>
            </a:endParaRPr>
          </a:p>
          <a:p>
            <a:endParaRPr lang="en-US" sz="2400" b="1" dirty="0" smtClean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+mn-lt"/>
              </a:rPr>
              <a:t>Similar results for browser </a:t>
            </a:r>
            <a:endParaRPr 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297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Graphic spid="10" grpId="0">
        <p:bldAsOne/>
      </p:bldGraphic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2481320"/>
              </p:ext>
            </p:extLst>
          </p:nvPr>
        </p:nvGraphicFramePr>
        <p:xfrm>
          <a:off x="381001" y="1524000"/>
          <a:ext cx="41910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6508361"/>
              </p:ext>
            </p:extLst>
          </p:nvPr>
        </p:nvGraphicFramePr>
        <p:xfrm>
          <a:off x="381000" y="3352800"/>
          <a:ext cx="41910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9747636"/>
              </p:ext>
            </p:extLst>
          </p:nvPr>
        </p:nvGraphicFramePr>
        <p:xfrm>
          <a:off x="4648201" y="1524000"/>
          <a:ext cx="4114799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710256"/>
              </p:ext>
            </p:extLst>
          </p:nvPr>
        </p:nvGraphicFramePr>
        <p:xfrm>
          <a:off x="4724400" y="3352800"/>
          <a:ext cx="41148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40095"/>
              </p:ext>
            </p:extLst>
          </p:nvPr>
        </p:nvGraphicFramePr>
        <p:xfrm>
          <a:off x="381000" y="5383696"/>
          <a:ext cx="8330692" cy="1402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8895"/>
                <a:gridCol w="1373505"/>
                <a:gridCol w="1219200"/>
                <a:gridCol w="1512760"/>
                <a:gridCol w="1636332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All</a:t>
                      </a:r>
                      <a:endParaRPr lang="en-US" sz="2000" b="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LITTLE</a:t>
                      </a:r>
                      <a:endParaRPr lang="en-US" sz="2000" b="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</a:rPr>
                        <a:t>Fmax</a:t>
                      </a:r>
                      <a:r>
                        <a:rPr lang="en-US" sz="2000" dirty="0" smtClean="0">
                          <a:effectLst/>
                        </a:rPr>
                        <a:t> = 1600</a:t>
                      </a:r>
                      <a:endParaRPr lang="en-US" sz="2000" b="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effectLst/>
                        </a:rPr>
                        <a:t>Fmax</a:t>
                      </a:r>
                      <a:r>
                        <a:rPr lang="en-US" sz="2000" dirty="0" smtClean="0">
                          <a:effectLst/>
                        </a:rPr>
                        <a:t> = 1200</a:t>
                      </a:r>
                      <a:endParaRPr lang="en-US" sz="2000" b="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Run-time (s)</a:t>
                      </a:r>
                      <a:endParaRPr lang="en-US" sz="2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120</a:t>
                      </a:r>
                      <a:endParaRPr lang="en-US" sz="2000" b="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475</a:t>
                      </a:r>
                      <a:endParaRPr lang="en-US" sz="2000" b="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143</a:t>
                      </a:r>
                      <a:endParaRPr lang="en-US" sz="2000" b="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170</a:t>
                      </a:r>
                      <a:endParaRPr lang="en-US" sz="2000" b="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Avg. cluster Power (W)</a:t>
                      </a:r>
                      <a:endParaRPr lang="en-US" sz="2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2.35 </a:t>
                      </a:r>
                      <a:endParaRPr lang="en-US" sz="2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0.31</a:t>
                      </a:r>
                      <a:endParaRPr lang="en-US" sz="2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1.20</a:t>
                      </a:r>
                      <a:endParaRPr lang="en-US" sz="2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0.75</a:t>
                      </a:r>
                      <a:endParaRPr lang="en-US" sz="2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Total Energy (J)</a:t>
                      </a:r>
                      <a:endParaRPr lang="en-US" sz="2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309.35</a:t>
                      </a:r>
                      <a:endParaRPr lang="en-US" sz="2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227.46</a:t>
                      </a:r>
                      <a:endParaRPr lang="en-US" sz="2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200.62</a:t>
                      </a:r>
                      <a:endParaRPr lang="en-US" sz="2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140.63</a:t>
                      </a:r>
                      <a:endParaRPr lang="en-US" sz="2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95400" y="1066800"/>
            <a:ext cx="2434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+mn-lt"/>
              </a:rPr>
              <a:t>Fmax</a:t>
            </a:r>
            <a:r>
              <a:rPr lang="en-US" sz="2400" b="1" dirty="0" smtClean="0">
                <a:latin typeface="+mn-lt"/>
              </a:rPr>
              <a:t> = 1600 MHz</a:t>
            </a:r>
            <a:endParaRPr lang="en-US" sz="2400" b="1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90800" y="1066800"/>
            <a:ext cx="2434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+mn-lt"/>
              </a:rPr>
              <a:t>Fmax</a:t>
            </a:r>
            <a:r>
              <a:rPr lang="en-US" sz="2400" b="1" dirty="0" smtClean="0">
                <a:latin typeface="+mn-lt"/>
              </a:rPr>
              <a:t> = 1200 MHz</a:t>
            </a:r>
            <a:endParaRPr lang="en-US" sz="2400" b="1" dirty="0">
              <a:latin typeface="+mn-lt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381000" y="152400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 dirty="0" smtClean="0"/>
              <a:t>Frequency Scaling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860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8" grpId="0">
        <p:bldAsOne/>
      </p:bldGraphic>
      <p:bldGraphic spid="9" grpId="0">
        <p:bldAsOne/>
      </p:bldGraphic>
      <p:bldGraphic spid="10" grpId="0">
        <p:bldAsOne/>
      </p:bldGraphic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The scheduler favors performance over energy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smtClean="0"/>
              <a:t>By default, a new task runs on a big </a:t>
            </a:r>
            <a:r>
              <a:rPr lang="en-US" sz="2400" dirty="0" err="1" smtClean="0"/>
              <a:t>cpu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All the cores are always “on” in ODROID-XU3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smtClean="0"/>
              <a:t>Samsung S4 shuts off cores based on work-load when battery &lt; ~50% 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LITTLE </a:t>
            </a:r>
            <a:r>
              <a:rPr lang="en-US" sz="2400" dirty="0" err="1" smtClean="0"/>
              <a:t>cpu</a:t>
            </a:r>
            <a:r>
              <a:rPr lang="en-US" sz="2400" dirty="0" smtClean="0"/>
              <a:t> typically spends lesser energy than big </a:t>
            </a:r>
            <a:r>
              <a:rPr lang="en-US" sz="2400" dirty="0" err="1" smtClean="0"/>
              <a:t>cpu</a:t>
            </a:r>
            <a:r>
              <a:rPr lang="en-US" sz="2400" dirty="0" smtClean="0"/>
              <a:t> for a given task (</a:t>
            </a:r>
            <a:r>
              <a:rPr lang="en-US" sz="2400" dirty="0" err="1" smtClean="0"/>
              <a:t>upto</a:t>
            </a:r>
            <a:r>
              <a:rPr lang="en-US" sz="2400" dirty="0" smtClean="0"/>
              <a:t> 64% reduction observed)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Controlling Frequency can provide better results rather than just turning off cores (</a:t>
            </a:r>
            <a:r>
              <a:rPr lang="en-US" sz="2400" dirty="0" err="1" smtClean="0"/>
              <a:t>upto</a:t>
            </a:r>
            <a:r>
              <a:rPr lang="en-US" sz="2400" dirty="0" smtClean="0"/>
              <a:t> 55% reduction observed)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3D19-B3CE-4632-8C8F-ED4A1540929D}" type="slidenum">
              <a:rPr lang="en-US" altLang="en-US" smtClean="0"/>
              <a:pPr/>
              <a:t>14</a:t>
            </a:fld>
            <a:r>
              <a:rPr lang="en-US" altLang="en-US" smtClean="0"/>
              <a:t>/30</a:t>
            </a:r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81000" y="152400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 dirty="0" smtClean="0"/>
              <a:t>Conclusions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8904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069975"/>
          </a:xfrm>
        </p:spPr>
        <p:txBody>
          <a:bodyPr/>
          <a:lstStyle/>
          <a:p>
            <a:r>
              <a:rPr lang="en-US" dirty="0" smtClean="0"/>
              <a:t>THANK YOU!!!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3D19-B3CE-4632-8C8F-ED4A1540929D}" type="slidenum">
              <a:rPr lang="en-US" altLang="en-US" smtClean="0"/>
              <a:pPr/>
              <a:t>15</a:t>
            </a:fld>
            <a:r>
              <a:rPr lang="en-US" altLang="en-US" smtClean="0"/>
              <a:t>/30</a:t>
            </a:r>
            <a:endParaRPr lang="en-US" altLang="en-US"/>
          </a:p>
        </p:txBody>
      </p:sp>
      <p:sp>
        <p:nvSpPr>
          <p:cNvPr id="5" name="AutoShape 2" descr="data:image/jpeg;base64,/9j/4AAQSkZJRgABAQAAAQABAAD/2wCEAAkGBw8QEBAQDxIQDw8QEBAUDxAPDxAPDg0QFBEWFxQVFBQYHCggGBolGxYUIjEiJTUsLi8uFx8zODQtNygtLysBCgoKDg0OGxAQGzQmICQsLCw3LzIsLCwsNCwsLCwsLCwsLCwtLCw0MDctLC4sLCwsLCwsLCw0LCwsLCwsLCwsN//AABEIAOEA4QMBEQACEQEDEQH/xAAcAAEAAQUBAQAAAAAAAAAAAAAAAQIDBQYHBAj/xABFEAABAwIDBAcEBwUFCQAAAAABAAIDBBEFEiEGMUFRBxMiYXGBkRQyQqEjUmJykrHBFYKTstEzQ3Oi4RYkRFNjs8Lw8f/EABsBAQACAwEBAAAAAAAAAAAAAAADBAECBQYH/8QANREBAAIBAgQDBgYCAQUBAAAAAAECAwQRBRIhMUFRoSJhcYGR4RMUscHR8AYy8SNCUmKyFf/aAAwDAQACEQMRAD8A7igICAgICAgICAgICAgICAgICAgICAgICAgICAgICAgICAgICAgIIc4DU6AbydwCDWsV29wynJaZxK8fDADL5Zh2QfNQW1GOvi6mDg+syxvFNo9/T07+jAy9LdJ8NPUuH2uqaf5iovzlfJfr/jefxvHr/EJi6WqP44Klv3RE7/yCRrK+MMW/xvP4Xr6/wzWH9IWFzEDr+qceE7HRj8RGX5qWupxz4qWXgusx9eTf4Tv6d/RssE7JGh8bmvYdzmODmnwIU0TE9nMtS1J2tG0riy1EBAQEBAQEBAQEBAQEBAQEBAQEBAQYHavaqnw+PNKc8rv7KFpGeQ8/st5k/PcosuauOOq/oOH5dZbavSI7z4R9/c4vtJtbWV7j1ryyG/ZgjJbEBwzfXPefKy5mTNbJ3e10fDsGlj2I6+c9/t8mBUS8ICMiD2YZilRSuz08skLuOR1mu+83c7zW1b2rO8SgzafFnry5KxLpey3Si1xbFiDQwmwFRGOwT/1GfD4jTuCvYtXv0v8AV5rXf4/NYm+nnf8A9Z7/ACn9p+sulRSNe0OaQ5rgC1zSC1wO4gjeFdid3mZiaztPdWjAgICAgICAgICAgICAgICAgICDA7YbSxYdAZHWdK64givrI/v5NGlz/UKLLljHXdf4foL6zJyx0rHefL7+X8OB4niMtTK+edxfI83JO4DgAOAHALk2tNp3l77DhphpGOkbRDyrVKICAgICAg27YTbSSgeIpS59G49pu90BJ1fH3c28fHfYwZ5xztPZx+KcLrq689Ol49fdP7T+zuVPOyRjXxuD2PaHMc03a5pFwQV1IneN4eHtS1LTW0bTC4stRAQEBAQEBAQEBAQEBAQEBB4MbxWKkgfPKeywaAe89x91re8laZLxSvNKxpNLk1OWMWPvPpHjMvn/AGmxuWtqHTSnuY0HsxtG5re4fM3PFci95vPNL6FptLj0uOMWPtHj5z5sStU4sMiCzPVMZ7xseW8reuO1uytm1eHD/vLz/tWL7XopPy91T/8AWwe/6PTT1LJNGG55cfRaWx2r3haxazDl6Vt+y6o1pKAg6R0S7UGN/sEx+jkJNMSfck3uZ4O1I7781d0uXaeSXm+PaDnr+Zp3jv8ADz+X6fB1xdB5EQEBAQEBAQEBAQEBAQEBAQcY6UdoDPUmBh+hpSW6HR8+558vd8nc1y9Vk5r8sdo/V7rgWjjBp/xbR7V//nw+vf6NBVd1xAQemkwPEKvs0VNLNzkADIm93WPIbfuurODDNus9nG4nxKuD/p1n2v0VzdFeO2zeyhxO8Cppi4f59fJXeSYeZnVUmd5lrGL4FWUjstVTzQEmwMkbmsefsu3O8isTGySt627S8cbTf8u5apYZ6inc4WfqeDuJ7nc/FVsuKJ6w7Wi11q+xknp+j0qq7ggqikc1zXNJa5pDmuGha4G4I807dmLRFomJ7S+jtlsXFZSQVA3vZ2wPhkacrx4ZgfKy7GK/PWJfOdbpp0+e2Lynp8PD0ZVSKogICAgICAgICAgICAgIMftBiPstLPUaXiic5oO5z7dgebrDzWmS3LWbLGkwfj56YvOYj5ePo+Y8QxYB5Bu83Je6+uYm537zzXMphm0by9xqeJUxX/DrG8R6e6EQ1kbtzhfkdD81i2K0N8Wvw5PHb4r6iXInfs9uDYa+qqIaaP3pnht9+Ru9zrdzQT5Lelee0VQ6rURgw2yz4R/x6vpHD6KOCKOGIZY4mNawcgBbU8T3rsRERG0PnOTJbJeb27z1ehZaLNXSxzMdHKxksbxZ7JGh7HDkWnQoROziXSP0bNo71dED7KT9NDcuNKSdHNO8x8NdW9492C9dusOppM8X9i3dowswKKXRrCqCTNfuKp5Y2s9Bosk2x7T4LijWxB1voUryYqqnP93IyRvhI0tIHmweqv6O3SYeT/yPFtkpk84mPp/y6WrrzYgICAgICAgICAgICAgIMFtpgUlfRyUscwp3PLDnLOsFmuDrWuLaga8FpekWjaVjTai2DJ+JXv19ejgmPdF+LUlz1PtUY+OlJlP8Owf8io5pMLtNVjt7mmSMLSWuBa5ps5rgQ5p5EHctViJiey5DVPZ7riByOo9CtJpFu8JcefJj/wBZ2dx6GtmKhl8Qq2CPPHlpmEESFriCZSD7oIFhzBJ3WvvhwRWeZW4jxO+fHGGfPfd1ZWXGEBBbnhbIxzHgOY9pa9pFw5rhYgjkQjMTMTvD5d2qw11JWVFKSSIZXBpJ1MZ7UZPflLVSv0nZ6fBb8SkX820bE9HlVWME0p9mp32LHOaXSyt5sZpofrHyBWsYJydZ6Q2txXHpN61jmt6fOf2dFpOjTC2Cz2zTHi58zmk+TMoU8aXHDnZOO6u07xMR8I/ndbr+jHDZB9EZoHcC2TrG+Yfe/kQsW0mOe3Rti4/qqz7W1vlt+mzzbBbLVWHYhM15EtPLTOyTMBDXPbKyzXN+F1i429CbFa4MNsd537bJeJ8Qw6zS1mvS0W7e6Yn6ujK28+ICAgICAgICAgICAgICAgIMXjWztFWjLV08U+lg57B1jR9l47TfIrExEtq3tXtLVcO6JcLgqm1LRK9rNWU8rxJA1+ljqMxA5OJ1WvJG6W2pvNdm/LdAICAgIOU4ns5HWbQVL5Wh0FOymdM0i4llMTerY7mLAE9zbcVXmnNkl141E4dFWI7zM7fDfq6F1ysOQjrkDrkFTZ7IMhDIHAEf+lBWgICAgICAgICAgICAgICAgICAgICAgolkaxrnOIa1oJc4mwa0C5JPKyMxEzO0NB2axBs7airH/FVUr230PVstHGD+6wepUWKeaJt5yu6/HOK9cU/9tY+s9Z9ZZn2lSqKPaUD2hBUKhBlMGmzZxysfz/0QZNAQEBAQEBAQEBAQEBAQEBAQEBAQEFueZkbXPkc1jGglznENa0DeSTuCxMxHWW1a2tMVrG8y410hbf8AteampCRTX+kk1Dqm3ADgzu48dNDQz6jm9mvZ63hnCYwbZc3W3hHhH39IXdgq69KWX1jkeD4O7QPzPop9LO9NvJyuPY5rqef/AMoj06Nk9pVlxT2lBIqEFYqEGf2YuRI7h2QPHUn8wgzqAgICAgICAgICAgICAgICAgICAgxO0W0NNQR9ZUPtcHJG2xllI4Nb6a7hdR5MlaRvK1pNHl1V+XHHxnwj4/3dxDa/bSpxFxa49VTA9iBp0PJzz8R+Q4Bc/Lmtkn3PYaLh+LSR7PW3n/HlHr5taUK+y2zeKezzXd/ZyANf3a9l3lr5EqfBk5Lde0ubxTR/mcPs/wC1esfvH98W+e08ium8RPR6MPq4cxE2Y3tlyuy+KDLyYW2RuamkufqSG3o4D80FwYDLlv1jQ7kWm3qCg2fBqdscLWAgkavPN53/ANPJB7kBAQEBAQEBAQEBAQEBAQEBAQEGsba7Xx4ewNaBLVSD6KK+jRuzycm7+82sOJEGbNGOPe6nDeGX1lt56UjvP7R7/wBHCsZxWaqldLM8yPdvcePIAfC0cAFzrWm07y9jjxY8NIx442iP7u8Cw3FgFkZnBMVma5kIa6YOIaxjAXS3O4MHHwVjDntX2e8ONxLhuLLE5Ynlt4z4T8f5/Vt1Zh08bi2RhY4WuCRpcX3g2Pkui8g9GGV0sYOt8tuOpHFBsuGY4H2BKDZsLaCXvudQ0W+Eb9fH+iDIoCAgICAgICAgICAgICAgICAgxO0+NsoaaSofqRpGy9utlPut/U9wKjy5IpXmWtFpbarNGOPnPlHjP98Xz3jGIyTySSyuL5ZXEvcfyHIAWAHJcqZm07y9/XHTDjjHSNohjUaiAgyOA4HU10ohpmZ3aZnHSOJv1nu4D5ngCt6Y7XnaFbU6vHp682Sfl4y7lsZsTT4c3MPpqpws+dw3Di2MfC35njwA6OPDWnxeQ1vEMmqnr0r5JrnMkkc42N9B4AWClUGNqMChk1acjjy3HyQRhuAmF93NBb9YEkX7wdyDYpZjCGvbuBAcOBaUGWhlD2hzdQUFaAgICAgICAgICAgICAgICAg450v4wZKplK09inYHPHOWQX18GZfxFc/V33ty+T1/ANPyYZyz3tPpH3/RzmZ1yq0Ozeeq2stS6DN7JbNzYjUCGPssaA6aUi7YWX+bjwHHXgCRJixTedlLW6yulx80957R/fB9AYDglPQwtgpmZWDVzjrJK7i57uJ/+Cw0XSrWKxtDxmfPkz358k7y98wJa62/KbeNlshc6diFjvQXI8S70HoZjLhuKCv9tXBDzcEWQZPA8Qy6HVp393eg2UFBKAgICAgICAgICAgICAgIBQfNGOV/tFTUT3v1s0jm/cLjkHk2w8lx7zzWmX0TTY/wsNMflER8/H1YklGZlCG5dGH0D0X4Q2mw6E2+kqR18h4nOOwPAMy6c7810sFeWkPF8Uzzl1NvKOn0+7bVM54g57jWEsE8osdX3FiR73at80GOfgjt4Jb4k39EFDMKdfVzvVBmKGiiY0gtzZhZxdqSOXcgyUVVCwWDWi3IBBsOFSF0TXHjmt4ZjZB60BAQEBAQEBAQEBAQEBAQY/aKp6mjqpRvjp5nDxbGSPmtbztWZT6anPmpXzmI9XzMTYa6WHkuQ+g2tEdZWgVlFExPYRlVDEXuaxvvPc1rfFxsPzWYjedmtrRWJtPg+qKeIMY1jdGsa1re4AWC68Pn0zvO8riMCDUsWnAme/gTa/gAP0+aDxmVBadI0IIdU30ZqePIeJQZjCtnoZWMlkdI4m92BwbHcOI4C/Dmg2VjA0BrQAAAABoABuAQVICAgICAgICAgICAgICAgxu0mGuqqSenY8RumjLA9zS4NvvuARwutb15qzCbT5vwctcm2+07uIYv0O4vclklLUNHutbI+J34XNsPVRVwxXsvZeI2zT7f2atXbA4zT6voqjT/AJIbUf8AaLkmksV1FfCWGkbVRvEb2yskcQGxvjcHuJNgA0i5N1pOOs+C3TW5Yjpd03YDo7xOSaCpq2tpIY5YpMkrT7TKGODsvVg9i9iO1YjkVmunjfdpl4veaTTvvEw7srLiCC1UuIY8jeGOI8QNEGnPaHjXigx0uGuvpI8DlcIKBhw+NzneJt+SCt8obZrbAcgg3XZ0/wC7Rnnn/nKDJICAgICAgICAgICAgICAgICC3UVDI2l8jmsY0Xc97g1rRzJOgWJmI6y2rS155axvMtMxDpTwuJ2VpmqLEgugiBYLd7y2/ldQTqaR73Ux8F1N43navxn+Il7cE2/wyse2NkvVyk9hk7ercSdLNd7pOu4G62pnpZDn4ZqMMc0xvHnHX7+jalM54gIBQafJHkc9g3Nc4DwBICCw9yDxVc2UEncBqgxEL3PdfhwQdRwqLJBE3lG2/iRc/NB6kBAQEBAQEBAQEBAQEBAQEGqbc7ZMw9oYwNkqpG3Yx3uRt3Z321tcGw42O5V8+eMfSO7rcL4XbWTzWnakePn7o/vRxTaPaGqrHXqJXSWNw33Y2dzWDQeO/vVGb2v1tL1VNPh00cmGu3nPjPxnv+zCrDKEY3dr6Itq31Ub6OocXzQNDonuN3SQ3tZx4lpIF+ThyV7T5JtHLLzHF9HXFaMtI6T3+P3dGVlxhAQalXn6WT77vzQeKQoMNi0m5vM6+AQKOPcBxQdSaLADkglAQEBAQEBAQEBAQEBAQEBB83bZ4m6evq3uP9/IxvcyNxYwejR81y8m9rzL3WimuLTUrHlE/OessC4rTZPvv1QghZYbj0SveMWgDdzmTiT7nVOP8waptPvzw5vFtvytt/d+v8bvoBdB5EQEGoVx+ll/xH/zFB4ZigwNS7NKeQsEGTwtl5Ixzewf5gg6QgICAgICAgICCm6BdAugXQLoF0C6BdB859IeGOpMRqWuBDZZHTxE7nMlcXaeDi5v7qpXptaXp9JqefBX3Rt9GuRvDrgbxrbiR3KK9PFewZ4n2ZFGtiMOu9DOzb4w+vmaW9azJTNcLExkguktyNmgdwJ3EK5p8e3tS83xjVxeYw1nt3+Pk6jmVpxDMgh8gAJO4C5QafVvu97vrOcfC5ug8E8gQYeMdo95QZvAmXnhA+u0/h1P5IN+ugXQLoF0C6BdBKBdAugt5kEZkEZ0DOgZ0EZ0EdYgjrEGv7Y7MU2Jw9VNdkjLmGdgBkhcd/3mmwu3jYbiARrasW7psOa2Kd4cYxXoqxeJ/wBC2OqbfsvimZGbcCWyFpB8L+Kj/DldjWVn3PfgnRZistjVSQUjOOYiom/Cw5T+Jafl4lLHFslI2jr8XQsC6OcOpi18gfVytNwZyOrB7om6H97Mt64KVV83E9RljbfaPd/d26dapnPOuQOtQeDGaqzA0b3HXwH+tkGqVk5QMLpHSNnld7kUUlvtSZDYeW/0QYmMaoNl2XZ9MD9Vjj+n6oNvzoGZBIcgkOQTmQLoJugXQLoLN0EEoKS5BSXIKS9BS6RBbMyC26oQeeSutz9EHnfituDvRBb/AGwOTvRBUMUvwd6ILra8ngfRBcbVFBdbOUGPxJxcb8AEGAla57srRckgDzPFBss7GQ0rox9RzRze5w1P5lBqMcJvuQbFgcgie5z9OwQNLkm45IM5DiDXcx42Qetr0FQcgnMgnMgnMgkOQTdAzIKbIIsgpIQQWoKSxBTkQQY0FBiCCkwjkgpMA5D0QUGAcggpMQ5IIyBBSbILM7xlIBDTwJ3IPEMTjb2X2DvEEHwKC43FmAWblHhYIMdjFdnYC0Fzmn3W6kg79PRBiI6943xS/wANx/RB6Bi/OOX+E/8AogvxYxwDJSf8N/8ARBs+H1B6tt99te65vZB7BKgqEiCsPQVByCQ5BVmQTdBcIQRZAsgjKgjKgZUEFqCksQRkQQY0EGNBT1SCDCgo9mQWpKFrt4ug8FRs1TP96MeIJafkg8/+x9Nw60eErv1QXqbZiCM3bnJ5ueXIPa3CmBBcbQBBcbRhBUKZBWIEEiFBPVoKhGgkMQTkQTlQXrIFkCyCLIFkCyBZBGVAyoGVALUEZUDIgZUEZUDIgZEE5EDKgZUE5UDKgnKgZUDKgZUDKgnKgZUFSAgIFkEIJsgiyBZAsgWQLIFkCyBZAsgWQLIFkCyBZBNkCyBZAQLICAgWQLIJQEBBCAgICAgICAgICAgFAQEBAQEBAQSgICAgICAg/9k="/>
          <p:cNvSpPr>
            <a:spLocks noChangeAspect="1" noChangeArrowheads="1"/>
          </p:cNvSpPr>
          <p:nvPr/>
        </p:nvSpPr>
        <p:spPr bwMode="auto">
          <a:xfrm>
            <a:off x="176213" y="-1825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5540" name="Picture 4" descr="http://www.icommcorp.com/wp-content/uploads/2014/06/question-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57426"/>
            <a:ext cx="3762374" cy="376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02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Outline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dirty="0" smtClean="0">
                <a:latin typeface="Gill Sans"/>
                <a:cs typeface="Gill Sans"/>
              </a:rPr>
              <a:t>Introduction</a:t>
            </a:r>
          </a:p>
          <a:p>
            <a:pPr>
              <a:buFont typeface="Wingdings" charset="2"/>
              <a:buChar char="ü"/>
            </a:pPr>
            <a:r>
              <a:rPr lang="en-US" dirty="0" smtClean="0">
                <a:latin typeface="Gill Sans"/>
                <a:cs typeface="Gill Sans"/>
              </a:rPr>
              <a:t>Motivation</a:t>
            </a:r>
            <a:endParaRPr lang="en-US" dirty="0" smtClean="0">
              <a:latin typeface="Gill Sans"/>
              <a:cs typeface="Gill Sans"/>
            </a:endParaRPr>
          </a:p>
          <a:p>
            <a:pPr>
              <a:buFont typeface="Wingdings" charset="2"/>
              <a:buChar char="ü"/>
            </a:pPr>
            <a:r>
              <a:rPr lang="en-US" dirty="0" smtClean="0">
                <a:latin typeface="Gill Sans"/>
                <a:cs typeface="Gill Sans"/>
              </a:rPr>
              <a:t>Platform</a:t>
            </a:r>
            <a:endParaRPr lang="en-US" dirty="0" smtClean="0">
              <a:latin typeface="Gill Sans"/>
              <a:cs typeface="Gill Sans"/>
            </a:endParaRPr>
          </a:p>
          <a:p>
            <a:pPr>
              <a:buFont typeface="Wingdings" charset="2"/>
              <a:buChar char="ü"/>
            </a:pPr>
            <a:r>
              <a:rPr lang="en-US" dirty="0" smtClean="0">
                <a:latin typeface="Gill Sans"/>
                <a:cs typeface="Gill Sans"/>
              </a:rPr>
              <a:t>Results</a:t>
            </a:r>
          </a:p>
          <a:p>
            <a:pPr>
              <a:buFont typeface="Wingdings" charset="2"/>
              <a:buChar char="ü"/>
            </a:pPr>
            <a:r>
              <a:rPr lang="en-US" dirty="0" smtClean="0">
                <a:latin typeface="Gill Sans"/>
                <a:cs typeface="Gill Sans"/>
              </a:rPr>
              <a:t>Conclusion</a:t>
            </a:r>
            <a:endParaRPr lang="en-US" dirty="0" smtClean="0">
              <a:latin typeface="Gill Sans"/>
              <a:cs typeface="Gill San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0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Introduction</a:t>
            </a:r>
            <a:endParaRPr lang="en-US" sz="4000" b="1" dirty="0"/>
          </a:p>
        </p:txBody>
      </p:sp>
      <p:pic>
        <p:nvPicPr>
          <p:cNvPr id="6" name="Picture 5" descr="Arm-big-litt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731" y="968557"/>
            <a:ext cx="1677070" cy="18262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34856" y="2899586"/>
            <a:ext cx="43248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2400" dirty="0"/>
              <a:t>The intention is to create a multi-core processor that can adjust better to dynamic computing needs and use less </a:t>
            </a:r>
            <a:r>
              <a:rPr lang="en-US" sz="2400" dirty="0" smtClean="0"/>
              <a:t>power.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21547" y="1417637"/>
            <a:ext cx="66881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en-US" sz="2400" dirty="0" smtClean="0"/>
              <a:t>ARM </a:t>
            </a:r>
            <a:r>
              <a:rPr lang="en-US" sz="2400" dirty="0" err="1" smtClean="0"/>
              <a:t>big.LITTLE</a:t>
            </a:r>
            <a:r>
              <a:rPr lang="en-US" sz="2400" dirty="0" smtClean="0"/>
              <a:t> is a heterogeneous computing architecture. It couples slower, low power processor cores with more powerful and power hungry ones 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5224377"/>
            <a:ext cx="850291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2400" dirty="0" smtClean="0"/>
              <a:t>Three ways for arranging in a </a:t>
            </a:r>
            <a:r>
              <a:rPr lang="en-US" sz="2400" dirty="0" err="1" smtClean="0"/>
              <a:t>big.LITTLE</a:t>
            </a:r>
            <a:r>
              <a:rPr lang="en-US" sz="2400" dirty="0" smtClean="0"/>
              <a:t> design:</a:t>
            </a:r>
          </a:p>
          <a:p>
            <a:pPr marL="457200" indent="-119063">
              <a:buFont typeface="+mj-lt"/>
              <a:buAutoNum type="arabicParenR"/>
            </a:pPr>
            <a:r>
              <a:rPr lang="en-US" sz="2400" dirty="0" smtClean="0"/>
              <a:t> </a:t>
            </a:r>
            <a:r>
              <a:rPr lang="en-US" sz="2000" dirty="0" smtClean="0"/>
              <a:t>Clustered switching</a:t>
            </a:r>
          </a:p>
          <a:p>
            <a:pPr marL="457200" indent="-55563">
              <a:buFont typeface="+mj-lt"/>
              <a:buAutoNum type="arabicParenR"/>
            </a:pPr>
            <a:r>
              <a:rPr lang="en-US" sz="2000" dirty="0" smtClean="0"/>
              <a:t>  In</a:t>
            </a:r>
            <a:r>
              <a:rPr lang="en-US" sz="2000" dirty="0"/>
              <a:t>-kernel switcher (CPU migration</a:t>
            </a:r>
            <a:r>
              <a:rPr lang="en-US" sz="2000" dirty="0" smtClean="0"/>
              <a:t>)</a:t>
            </a:r>
          </a:p>
          <a:p>
            <a:pPr marL="457200" indent="-55563">
              <a:buFont typeface="+mj-lt"/>
              <a:buAutoNum type="arabicParenR"/>
            </a:pPr>
            <a:r>
              <a:rPr lang="nl-NL" sz="2000" dirty="0" smtClean="0"/>
              <a:t>  </a:t>
            </a:r>
            <a:r>
              <a:rPr lang="nl-NL" sz="2000" dirty="0" err="1" smtClean="0"/>
              <a:t>Heterogeneous</a:t>
            </a:r>
            <a:r>
              <a:rPr lang="nl-NL" sz="2000" dirty="0" smtClean="0"/>
              <a:t> </a:t>
            </a:r>
            <a:r>
              <a:rPr lang="nl-NL" sz="2000" dirty="0" err="1"/>
              <a:t>multi-processing</a:t>
            </a:r>
            <a:r>
              <a:rPr lang="nl-NL" sz="2000" dirty="0"/>
              <a:t> (</a:t>
            </a:r>
            <a:r>
              <a:rPr lang="nl-NL" sz="2000" dirty="0" err="1"/>
              <a:t>global</a:t>
            </a:r>
            <a:r>
              <a:rPr lang="nl-NL" sz="2000" dirty="0"/>
              <a:t> </a:t>
            </a:r>
            <a:r>
              <a:rPr lang="nl-NL" sz="2000" dirty="0" err="1"/>
              <a:t>task</a:t>
            </a:r>
            <a:r>
              <a:rPr lang="nl-NL" sz="2000" dirty="0"/>
              <a:t> </a:t>
            </a:r>
            <a:r>
              <a:rPr lang="nl-NL" sz="2000" dirty="0" err="1"/>
              <a:t>scheduling</a:t>
            </a:r>
            <a:r>
              <a:rPr lang="nl-NL" sz="2000" dirty="0"/>
              <a:t>)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10" name="Picture 9" descr="320px-Global_Task_Scheduling.jp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29" y="3378574"/>
            <a:ext cx="4119328" cy="114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2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27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Motivation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001"/>
            <a:ext cx="8229600" cy="4840163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ü"/>
            </a:pPr>
            <a:r>
              <a:rPr lang="en-US" sz="2400" dirty="0" smtClean="0"/>
              <a:t>Designing </a:t>
            </a:r>
            <a:r>
              <a:rPr lang="en-US" sz="2400" dirty="0"/>
              <a:t>high-performance, power-efficient </a:t>
            </a:r>
            <a:r>
              <a:rPr lang="en-US" sz="2400" dirty="0" err="1"/>
              <a:t>SoCs</a:t>
            </a:r>
            <a:r>
              <a:rPr lang="en-US" sz="2400" dirty="0"/>
              <a:t> that optimize mobile device </a:t>
            </a:r>
            <a:r>
              <a:rPr lang="en-US" sz="2400" dirty="0" smtClean="0"/>
              <a:t>performance is very important</a:t>
            </a:r>
          </a:p>
          <a:p>
            <a:pPr>
              <a:buFont typeface="Wingdings" charset="2"/>
              <a:buChar char="ü"/>
            </a:pPr>
            <a:endParaRPr lang="en-US" sz="2400" dirty="0" smtClean="0"/>
          </a:p>
          <a:p>
            <a:pPr>
              <a:buFont typeface="Wingdings" charset="2"/>
              <a:buChar char="ü"/>
            </a:pPr>
            <a:r>
              <a:rPr lang="en-US" sz="2400" dirty="0" smtClean="0"/>
              <a:t>Profiling the power and energy implications of </a:t>
            </a:r>
            <a:r>
              <a:rPr lang="en-US" sz="2400" dirty="0" err="1" smtClean="0"/>
              <a:t>big.LITTLE</a:t>
            </a:r>
            <a:r>
              <a:rPr lang="en-US" sz="2400" dirty="0" smtClean="0"/>
              <a:t> </a:t>
            </a:r>
            <a:r>
              <a:rPr lang="en-US" sz="2400" dirty="0" smtClean="0"/>
              <a:t>scheduler will help implement better adaptive scheduling.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charset="2"/>
              <a:buChar char="ü"/>
            </a:pPr>
            <a:r>
              <a:rPr lang="en-US" sz="2400" dirty="0" smtClean="0"/>
              <a:t>ODROIDXU3 is a new platform that implements </a:t>
            </a:r>
            <a:r>
              <a:rPr lang="en-US" sz="2400" dirty="0" err="1" smtClean="0"/>
              <a:t>bit.LITTLE</a:t>
            </a:r>
            <a:r>
              <a:rPr lang="en-US" sz="2400" dirty="0" smtClean="0"/>
              <a:t> architecture and it is the first ODROID board that features  global task scheduling . </a:t>
            </a:r>
          </a:p>
          <a:p>
            <a:pPr>
              <a:buFont typeface="Wingdings" charset="2"/>
              <a:buChar char="ü"/>
            </a:pPr>
            <a:endParaRPr lang="en-US" sz="2400" dirty="0" smtClean="0"/>
          </a:p>
          <a:p>
            <a:pPr>
              <a:buFont typeface="Wingdings" charset="2"/>
              <a:buChar char="ü"/>
            </a:pPr>
            <a:r>
              <a:rPr lang="en-US" sz="2400" dirty="0" smtClean="0"/>
              <a:t>To the best of our knowledge there is no work characterizing and profiling the power of the ODROIDXU3 platform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1785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Platform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808" y="1600201"/>
            <a:ext cx="7694022" cy="1245075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ü"/>
            </a:pPr>
            <a:r>
              <a:rPr lang="en-US" sz="2400" dirty="0"/>
              <a:t>ODROID-XU3 is a new generation of computing device with more powerful, more energy-efficient hardware </a:t>
            </a:r>
            <a:endParaRPr lang="en-US" sz="2400" dirty="0" smtClean="0"/>
          </a:p>
          <a:p>
            <a:pPr>
              <a:buFont typeface="Wingdings" charset="2"/>
              <a:buChar char="ü"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charset="2"/>
              <a:buChar char="ü"/>
            </a:pPr>
            <a:endParaRPr lang="en-US" sz="2400" dirty="0" smtClean="0"/>
          </a:p>
          <a:p>
            <a:pPr>
              <a:buFont typeface="Wingdings" charset="2"/>
              <a:buChar char="ü"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charset="2"/>
              <a:buChar char="ü"/>
            </a:pPr>
            <a:endParaRPr lang="en-US" sz="2400" dirty="0"/>
          </a:p>
        </p:txBody>
      </p:sp>
      <p:pic>
        <p:nvPicPr>
          <p:cNvPr id="4" name="Picture 3" descr="ODROIDXU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367" y="3054251"/>
            <a:ext cx="3700433" cy="18489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7504" y="3054251"/>
            <a:ext cx="43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en-US" sz="2400" dirty="0" smtClean="0"/>
              <a:t>The board can run various </a:t>
            </a:r>
            <a:r>
              <a:rPr lang="en-US" sz="2400" dirty="0" err="1" smtClean="0"/>
              <a:t>flavours</a:t>
            </a:r>
            <a:r>
              <a:rPr lang="en-US" sz="2400" dirty="0" smtClean="0"/>
              <a:t> of Linux, including the latest Ubuntu 14.04 and the Android 4.4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386" y="5240394"/>
            <a:ext cx="768346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en-US" sz="2400" dirty="0"/>
              <a:t>ODROID-XU3, equipped with four big cores (ARM® Cortex® -A15™ up to 2.0GHz) and four small cores (ARM® Cortex® -A7™ up to 1.4 GHz)</a:t>
            </a:r>
          </a:p>
        </p:txBody>
      </p:sp>
    </p:spTree>
    <p:extLst>
      <p:ext uri="{BB962C8B-B14F-4D97-AF65-F5344CB8AC3E}">
        <p14:creationId xmlns:p14="http://schemas.microsoft.com/office/powerpoint/2010/main" val="213562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b="1" dirty="0" err="1"/>
              <a:t>Heterogeneous</a:t>
            </a:r>
            <a:r>
              <a:rPr lang="nl-NL" sz="3200" b="1" dirty="0"/>
              <a:t> </a:t>
            </a:r>
            <a:r>
              <a:rPr lang="nl-NL" sz="3200" b="1" dirty="0" err="1"/>
              <a:t>Multi-Processing</a:t>
            </a:r>
            <a:r>
              <a:rPr lang="nl-NL" sz="3200" b="1" dirty="0"/>
              <a:t> (HMP) </a:t>
            </a:r>
            <a:r>
              <a:rPr lang="nl-NL" sz="3200" b="1" dirty="0" smtClean="0"/>
              <a:t>in ODROID-XU3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471" y="1417638"/>
            <a:ext cx="8256788" cy="15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800" dirty="0" smtClean="0"/>
          </a:p>
          <a:p>
            <a:pPr>
              <a:buFont typeface="Wingdings" charset="2"/>
              <a:buChar char="ü"/>
            </a:pPr>
            <a:r>
              <a:rPr lang="en-US" sz="2400" dirty="0" smtClean="0"/>
              <a:t>With the </a:t>
            </a:r>
            <a:r>
              <a:rPr lang="en-US" sz="2400" dirty="0" err="1" smtClean="0"/>
              <a:t>big.LITTLE</a:t>
            </a:r>
            <a:r>
              <a:rPr lang="en-US" sz="2400" dirty="0" smtClean="0"/>
              <a:t>™ HMP solution, Exynos-5422 can utilize a maximum of all eight cores to manage computationally intensive tasks. 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" y="2960837"/>
            <a:ext cx="41479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charset="2"/>
              <a:buChar char="ü"/>
            </a:pPr>
            <a:r>
              <a:rPr lang="en-US" sz="2400" dirty="0"/>
              <a:t>ODROID-XU3 has the integrated power analysis tool. </a:t>
            </a:r>
            <a:endParaRPr lang="en-US" sz="2400" dirty="0" smtClean="0"/>
          </a:p>
          <a:p>
            <a:pPr lvl="1"/>
            <a:endParaRPr lang="en-US" sz="2400" dirty="0" smtClean="0"/>
          </a:p>
        </p:txBody>
      </p:sp>
      <p:pic>
        <p:nvPicPr>
          <p:cNvPr id="5" name="Picture 4" descr="HM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821" y="2700744"/>
            <a:ext cx="4351942" cy="29883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7471" y="4194911"/>
            <a:ext cx="40234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Wingdings" charset="2"/>
              <a:buChar char="ü"/>
            </a:pPr>
            <a:r>
              <a:rPr lang="en-US" sz="2400" dirty="0" smtClean="0"/>
              <a:t>4 current/voltage sensors measure the power consumption of the</a:t>
            </a:r>
          </a:p>
          <a:p>
            <a:pPr marL="514350" lvl="1" indent="-171450">
              <a:buFont typeface="Arial"/>
              <a:buChar char="•"/>
            </a:pPr>
            <a:r>
              <a:rPr lang="en-US" dirty="0" smtClean="0"/>
              <a:t>Big </a:t>
            </a:r>
            <a:r>
              <a:rPr lang="en-US" dirty="0" smtClean="0"/>
              <a:t>cluster: A15 cores</a:t>
            </a:r>
            <a:endParaRPr lang="en-US" dirty="0" smtClean="0"/>
          </a:p>
          <a:p>
            <a:pPr marL="338138" lvl="1" indent="112713"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LITTLE cluster: </a:t>
            </a:r>
            <a:r>
              <a:rPr lang="en-US" dirty="0"/>
              <a:t>A7 cores</a:t>
            </a:r>
          </a:p>
          <a:p>
            <a:pPr marL="342900" lvl="1" indent="58738">
              <a:buFont typeface="Arial"/>
              <a:buChar char="•"/>
            </a:pPr>
            <a:r>
              <a:rPr lang="en-US" dirty="0"/>
              <a:t>	 GPU</a:t>
            </a:r>
          </a:p>
          <a:p>
            <a:pPr marL="342900" lvl="1" indent="58738"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DRAM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83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Fibonacci computation</a:t>
            </a:r>
          </a:p>
          <a:p>
            <a:r>
              <a:rPr lang="en-US" dirty="0" smtClean="0"/>
              <a:t>Android benchmarks</a:t>
            </a:r>
          </a:p>
          <a:p>
            <a:r>
              <a:rPr lang="en-US" dirty="0" smtClean="0"/>
              <a:t>SVM computation</a:t>
            </a:r>
          </a:p>
          <a:p>
            <a:r>
              <a:rPr lang="en-US" dirty="0" smtClean="0"/>
              <a:t>Peeking into a cluster</a:t>
            </a:r>
          </a:p>
          <a:p>
            <a:r>
              <a:rPr lang="en-US" dirty="0" smtClean="0"/>
              <a:t>Multithreading</a:t>
            </a:r>
          </a:p>
          <a:p>
            <a:r>
              <a:rPr lang="en-US" dirty="0" smtClean="0"/>
              <a:t>Frequency scaling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77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sz="4000" dirty="0" smtClean="0"/>
              <a:t>Fibonacci Computation</a:t>
            </a:r>
            <a:endParaRPr lang="en-US" sz="40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8908542"/>
              </p:ext>
            </p:extLst>
          </p:nvPr>
        </p:nvGraphicFramePr>
        <p:xfrm>
          <a:off x="152400" y="1676399"/>
          <a:ext cx="4495801" cy="2169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5757673"/>
              </p:ext>
            </p:extLst>
          </p:nvPr>
        </p:nvGraphicFramePr>
        <p:xfrm>
          <a:off x="152399" y="3962399"/>
          <a:ext cx="4495800" cy="2438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3807165"/>
              </p:ext>
            </p:extLst>
          </p:nvPr>
        </p:nvGraphicFramePr>
        <p:xfrm>
          <a:off x="4724400" y="1676400"/>
          <a:ext cx="4419600" cy="2299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191049"/>
              </p:ext>
            </p:extLst>
          </p:nvPr>
        </p:nvGraphicFramePr>
        <p:xfrm>
          <a:off x="4724400" y="4038600"/>
          <a:ext cx="4419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19200" y="1066800"/>
            <a:ext cx="2097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n-lt"/>
              </a:rPr>
              <a:t>All cores active</a:t>
            </a:r>
            <a:endParaRPr lang="en-US" sz="2400" b="1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57800" y="1062335"/>
            <a:ext cx="3071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n-lt"/>
              </a:rPr>
              <a:t>Only Little cores active</a:t>
            </a:r>
            <a:endParaRPr lang="en-US" sz="2400" b="1" dirty="0">
              <a:latin typeface="+mn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86400" y="2209800"/>
            <a:ext cx="275753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35445" y="2286000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+mn-lt"/>
              </a:rPr>
              <a:t>4x time</a:t>
            </a:r>
            <a:endParaRPr lang="en-US" sz="2000" b="1" dirty="0">
              <a:latin typeface="+mn-lt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781800" y="4933890"/>
            <a:ext cx="0" cy="9335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81800" y="5181600"/>
            <a:ext cx="149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+mn-lt"/>
              </a:rPr>
              <a:t>0.15x Power</a:t>
            </a:r>
            <a:endParaRPr lang="en-US" sz="2000" b="1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23199" y="3733800"/>
            <a:ext cx="2593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0.7x Energy</a:t>
            </a:r>
            <a:endParaRPr lang="en-US" sz="4000" dirty="0"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381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  <p:bldGraphic spid="7" grpId="0">
        <p:bldAsOne/>
      </p:bldGraphic>
      <p:bldGraphic spid="8" grpId="0">
        <p:bldAsOne/>
      </p:bldGraphic>
      <p:bldP spid="9" grpId="0"/>
      <p:bldP spid="10" grpId="0"/>
      <p:bldP spid="16" grpId="0"/>
      <p:bldP spid="25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381000" y="152400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 dirty="0" err="1" smtClean="0"/>
              <a:t>Antutu</a:t>
            </a:r>
            <a:r>
              <a:rPr lang="en-US" sz="4000" dirty="0" smtClean="0"/>
              <a:t> Benchmark</a:t>
            </a:r>
            <a:endParaRPr lang="en-US" sz="4000" dirty="0"/>
          </a:p>
        </p:txBody>
      </p:sp>
      <p:pic>
        <p:nvPicPr>
          <p:cNvPr id="51202" name="Picture 2" descr="https://lh6.ggpht.com/BqXYASguDshrUUkFomW28SQXIvlNWsza30mzE7Uldj5xL60DhDgI491a74sJ9L0VOw=w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0"/>
            <a:ext cx="837966" cy="83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802804"/>
              </p:ext>
            </p:extLst>
          </p:nvPr>
        </p:nvGraphicFramePr>
        <p:xfrm>
          <a:off x="-76200" y="1676400"/>
          <a:ext cx="3886200" cy="2155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8217343"/>
              </p:ext>
            </p:extLst>
          </p:nvPr>
        </p:nvGraphicFramePr>
        <p:xfrm>
          <a:off x="-52316" y="3810000"/>
          <a:ext cx="3938516" cy="19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6779950"/>
              </p:ext>
            </p:extLst>
          </p:nvPr>
        </p:nvGraphicFramePr>
        <p:xfrm>
          <a:off x="3657600" y="1600200"/>
          <a:ext cx="28194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524408"/>
              </p:ext>
            </p:extLst>
          </p:nvPr>
        </p:nvGraphicFramePr>
        <p:xfrm>
          <a:off x="3810000" y="3810000"/>
          <a:ext cx="2743200" cy="19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4634686"/>
              </p:ext>
            </p:extLst>
          </p:nvPr>
        </p:nvGraphicFramePr>
        <p:xfrm>
          <a:off x="6477000" y="1600200"/>
          <a:ext cx="2690884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3473512"/>
              </p:ext>
            </p:extLst>
          </p:nvPr>
        </p:nvGraphicFramePr>
        <p:xfrm>
          <a:off x="6553200" y="3810000"/>
          <a:ext cx="2538484" cy="19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0" y="1138535"/>
            <a:ext cx="2097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n-lt"/>
              </a:rPr>
              <a:t>All cores active</a:t>
            </a:r>
            <a:endParaRPr lang="en-US" sz="2400" b="1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99835" y="1138535"/>
            <a:ext cx="2240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n-lt"/>
              </a:rPr>
              <a:t>Only Little cores</a:t>
            </a:r>
            <a:endParaRPr lang="en-US" sz="2400" b="1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31307" y="914400"/>
            <a:ext cx="2123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Task Pinned to  Little cores</a:t>
            </a:r>
            <a:endParaRPr lang="en-US" sz="2400" b="1" dirty="0"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228793"/>
              </p:ext>
            </p:extLst>
          </p:nvPr>
        </p:nvGraphicFramePr>
        <p:xfrm>
          <a:off x="1219200" y="5692902"/>
          <a:ext cx="5943600" cy="1156716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819400"/>
                <a:gridCol w="1143000"/>
                <a:gridCol w="990600"/>
                <a:gridCol w="9906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Total </a:t>
                      </a:r>
                      <a:r>
                        <a:rPr lang="en-US" sz="2200" dirty="0" smtClean="0">
                          <a:effectLst/>
                        </a:rPr>
                        <a:t>Energy (J)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 smtClean="0">
                          <a:effectLst/>
                        </a:rPr>
                        <a:t>758.87</a:t>
                      </a:r>
                      <a:endParaRPr lang="en-US" sz="22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 smtClean="0">
                          <a:effectLst/>
                        </a:rPr>
                        <a:t>278.32</a:t>
                      </a:r>
                      <a:endParaRPr lang="en-US" sz="22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 smtClean="0">
                          <a:effectLst/>
                        </a:rPr>
                        <a:t>394.84</a:t>
                      </a:r>
                      <a:endParaRPr lang="en-US" sz="22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Performance score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48217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27810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30654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Performance/Energy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63.54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99.92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77.63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47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8" grpId="0">
        <p:bldAsOne/>
      </p:bldGraphic>
      <p:bldGraphic spid="9" grpId="0">
        <p:bldAsOne/>
      </p:bldGraphic>
      <p:bldGraphic spid="10" grpId="0">
        <p:bldAsOne/>
      </p:bldGraphic>
      <p:bldGraphic spid="11" grpId="0">
        <p:bldAsOne/>
      </p:bldGraphic>
      <p:bldGraphic spid="12" grpId="0">
        <p:bldAsOne/>
      </p:bldGraphic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691</Words>
  <Application>Microsoft Office PowerPoint</Application>
  <PresentationFormat>On-screen Show (4:3)</PresentationFormat>
  <Paragraphs>172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Characterization of big.LITTLE scheduler</vt:lpstr>
      <vt:lpstr>Outline</vt:lpstr>
      <vt:lpstr>Introduction</vt:lpstr>
      <vt:lpstr>Motivation</vt:lpstr>
      <vt:lpstr>Platform</vt:lpstr>
      <vt:lpstr>Heterogeneous Multi-Processing (HMP) in ODROID-XU3</vt:lpstr>
      <vt:lpstr>Results</vt:lpstr>
      <vt:lpstr>Fibonacci Computation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Characterization and customization of big.LITTLE scheduler</dc:title>
  <dc:creator>Farnoosh Javadi</dc:creator>
  <cp:lastModifiedBy>Arth Shah</cp:lastModifiedBy>
  <cp:revision>17</cp:revision>
  <dcterms:created xsi:type="dcterms:W3CDTF">2014-12-14T19:16:20Z</dcterms:created>
  <dcterms:modified xsi:type="dcterms:W3CDTF">2014-12-15T06:58:37Z</dcterms:modified>
</cp:coreProperties>
</file>