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12"/>
  </p:notesMasterIdLst>
  <p:sldIdLst>
    <p:sldId id="266" r:id="rId3"/>
    <p:sldId id="256" r:id="rId4"/>
    <p:sldId id="257" r:id="rId5"/>
    <p:sldId id="258" r:id="rId6"/>
    <p:sldId id="267" r:id="rId7"/>
    <p:sldId id="259" r:id="rId8"/>
    <p:sldId id="262" r:id="rId9"/>
    <p:sldId id="263" r:id="rId10"/>
    <p:sldId id="268" r:id="rId11"/>
  </p:sldIdLst>
  <p:sldSz cx="9144000" cy="5143500" type="screen16x9"/>
  <p:notesSz cx="6858000" cy="9144000"/>
  <p:embeddedFontLst>
    <p:embeddedFont>
      <p:font typeface="Lexend" pitchFamily="2" charset="0"/>
      <p:regular r:id="rId13"/>
      <p:bold r:id="rId14"/>
    </p:embeddedFont>
    <p:embeddedFont>
      <p:font typeface="Lexend Light" pitchFamily="2" charset="0"/>
      <p:regular r:id="rId15"/>
      <p:bold r:id="rId16"/>
    </p:embeddedFont>
    <p:embeddedFont>
      <p:font typeface="Lexend Medium" pitchFamily="2" charset="0"/>
      <p:regular r:id="rId17"/>
      <p:bold r:id="rId18"/>
    </p:embeddedFont>
    <p:embeddedFont>
      <p:font typeface="Lexend SemiBold" pitchFamily="2" charset="0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288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>
          <a:extLst>
            <a:ext uri="{FF2B5EF4-FFF2-40B4-BE49-F238E27FC236}">
              <a16:creationId xmlns:a16="http://schemas.microsoft.com/office/drawing/2014/main" id="{FF4BD459-95A8-1A2E-78F3-42719D1F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e3df3b4edf_0_1896:notes">
            <a:extLst>
              <a:ext uri="{FF2B5EF4-FFF2-40B4-BE49-F238E27FC236}">
                <a16:creationId xmlns:a16="http://schemas.microsoft.com/office/drawing/2014/main" id="{0910F5E2-6731-EFA3-CFA3-73E90DCF08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e3df3b4edf_0_1896:notes">
            <a:extLst>
              <a:ext uri="{FF2B5EF4-FFF2-40B4-BE49-F238E27FC236}">
                <a16:creationId xmlns:a16="http://schemas.microsoft.com/office/drawing/2014/main" id="{B94D7724-2CE8-5F0E-0341-B818E6073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3883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2e3df3b4edf_0_1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2e3df3b4edf_0_1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e3df3b4edf_0_2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e3df3b4edf_0_2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e3df3b4edf_0_19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e3df3b4edf_0_19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5">
          <a:extLst>
            <a:ext uri="{FF2B5EF4-FFF2-40B4-BE49-F238E27FC236}">
              <a16:creationId xmlns:a16="http://schemas.microsoft.com/office/drawing/2014/main" id="{727A8176-D997-C367-AE61-CDCF4CC09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6" name="Google Shape;2036;g2e3df3b4edf_0_1961:notes">
            <a:extLst>
              <a:ext uri="{FF2B5EF4-FFF2-40B4-BE49-F238E27FC236}">
                <a16:creationId xmlns:a16="http://schemas.microsoft.com/office/drawing/2014/main" id="{01B842B2-C743-E150-77AE-5D092A039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7" name="Google Shape;2037;g2e3df3b4edf_0_1961:notes">
            <a:extLst>
              <a:ext uri="{FF2B5EF4-FFF2-40B4-BE49-F238E27FC236}">
                <a16:creationId xmlns:a16="http://schemas.microsoft.com/office/drawing/2014/main" id="{AE7EA598-F4BC-D398-9D48-C75FAD19B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93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9" name="Google Shape;2079;g2e3df3b4edf_0_19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0" name="Google Shape;2080;g2e3df3b4edf_0_19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g2e3df3b4edf_0_2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0" name="Google Shape;2220;g2e3df3b4edf_0_2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e3df3b4edf_0_2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e3df3b4edf_0_2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5">
          <a:extLst>
            <a:ext uri="{FF2B5EF4-FFF2-40B4-BE49-F238E27FC236}">
              <a16:creationId xmlns:a16="http://schemas.microsoft.com/office/drawing/2014/main" id="{09EF57C8-ECA1-ED65-A5FE-C668C3DE2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6" name="Google Shape;2266;g2e3df3b4edf_0_2181:notes">
            <a:extLst>
              <a:ext uri="{FF2B5EF4-FFF2-40B4-BE49-F238E27FC236}">
                <a16:creationId xmlns:a16="http://schemas.microsoft.com/office/drawing/2014/main" id="{1BB95AD5-FCCC-7A8E-DAB3-0891A619E2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7" name="Google Shape;2267;g2e3df3b4edf_0_2181:notes">
            <a:extLst>
              <a:ext uri="{FF2B5EF4-FFF2-40B4-BE49-F238E27FC236}">
                <a16:creationId xmlns:a16="http://schemas.microsoft.com/office/drawing/2014/main" id="{C5710E41-B658-1C81-1C86-404E1DA91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606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4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>
          <a:extLst>
            <a:ext uri="{FF2B5EF4-FFF2-40B4-BE49-F238E27FC236}">
              <a16:creationId xmlns:a16="http://schemas.microsoft.com/office/drawing/2014/main" id="{861E1587-AEBE-2BDC-29A3-D95CFECC2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>
            <a:extLst>
              <a:ext uri="{FF2B5EF4-FFF2-40B4-BE49-F238E27FC236}">
                <a16:creationId xmlns:a16="http://schemas.microsoft.com/office/drawing/2014/main" id="{CFC79588-826A-745C-5CDE-20310AE3D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1911" name="Google Shape;1911;p45">
            <a:extLst>
              <a:ext uri="{FF2B5EF4-FFF2-40B4-BE49-F238E27FC236}">
                <a16:creationId xmlns:a16="http://schemas.microsoft.com/office/drawing/2014/main" id="{99DF7973-70A0-3DD9-75BB-86C596B87B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50" y="1715712"/>
            <a:ext cx="8722775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4800" dirty="0">
                <a:solidFill>
                  <a:schemeClr val="accent2">
                    <a:lumMod val="50000"/>
                  </a:schemeClr>
                </a:solidFill>
              </a:rPr>
              <a:t>Software Engineering Mini Project Stage - II</a:t>
            </a:r>
            <a:endParaRPr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912" name="Google Shape;1912;p45">
            <a:extLst>
              <a:ext uri="{FF2B5EF4-FFF2-40B4-BE49-F238E27FC236}">
                <a16:creationId xmlns:a16="http://schemas.microsoft.com/office/drawing/2014/main" id="{4D45E190-3744-9AC1-278F-6EA49D135CB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1913" name="Google Shape;1913;p45">
            <a:extLst>
              <a:ext uri="{FF2B5EF4-FFF2-40B4-BE49-F238E27FC236}">
                <a16:creationId xmlns:a16="http://schemas.microsoft.com/office/drawing/2014/main" id="{12469380-7043-DF4F-EE49-15A4509A9EAB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grpSp>
        <p:nvGrpSpPr>
          <p:cNvPr id="5" name="Google Shape;2465;p54">
            <a:extLst>
              <a:ext uri="{FF2B5EF4-FFF2-40B4-BE49-F238E27FC236}">
                <a16:creationId xmlns:a16="http://schemas.microsoft.com/office/drawing/2014/main" id="{D8B88B6F-94B6-2729-19CC-AF1C11C60C95}"/>
              </a:ext>
            </a:extLst>
          </p:cNvPr>
          <p:cNvGrpSpPr/>
          <p:nvPr/>
        </p:nvGrpSpPr>
        <p:grpSpPr>
          <a:xfrm>
            <a:off x="5767081" y="2571076"/>
            <a:ext cx="1864298" cy="842496"/>
            <a:chOff x="5351018" y="4955476"/>
            <a:chExt cx="3054223" cy="1380236"/>
          </a:xfrm>
        </p:grpSpPr>
        <p:sp>
          <p:nvSpPr>
            <p:cNvPr id="7" name="Google Shape;2466;p54">
              <a:extLst>
                <a:ext uri="{FF2B5EF4-FFF2-40B4-BE49-F238E27FC236}">
                  <a16:creationId xmlns:a16="http://schemas.microsoft.com/office/drawing/2014/main" id="{E4D071DE-08D2-5156-C629-BDF016C9AEF6}"/>
                </a:ext>
              </a:extLst>
            </p:cNvPr>
            <p:cNvSpPr/>
            <p:nvPr/>
          </p:nvSpPr>
          <p:spPr>
            <a:xfrm>
              <a:off x="5411978" y="5018976"/>
              <a:ext cx="2932239" cy="1253236"/>
            </a:xfrm>
            <a:custGeom>
              <a:avLst/>
              <a:gdLst/>
              <a:ahLst/>
              <a:cxnLst/>
              <a:rect l="l" t="t" r="r" b="b"/>
              <a:pathLst>
                <a:path w="2932239" h="1253236" extrusionOk="0">
                  <a:moveTo>
                    <a:pt x="0" y="0"/>
                  </a:moveTo>
                  <a:lnTo>
                    <a:pt x="2932240" y="0"/>
                  </a:lnTo>
                  <a:lnTo>
                    <a:pt x="2932240" y="1253236"/>
                  </a:lnTo>
                  <a:lnTo>
                    <a:pt x="0" y="1253236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" name="Google Shape;2467;p54">
              <a:extLst>
                <a:ext uri="{FF2B5EF4-FFF2-40B4-BE49-F238E27FC236}">
                  <a16:creationId xmlns:a16="http://schemas.microsoft.com/office/drawing/2014/main" id="{EA03B5C6-CB63-BE2E-EC36-E7C10CF96E88}"/>
                </a:ext>
              </a:extLst>
            </p:cNvPr>
            <p:cNvSpPr/>
            <p:nvPr/>
          </p:nvSpPr>
          <p:spPr>
            <a:xfrm>
              <a:off x="5351018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" name="Google Shape;2468;p54">
              <a:extLst>
                <a:ext uri="{FF2B5EF4-FFF2-40B4-BE49-F238E27FC236}">
                  <a16:creationId xmlns:a16="http://schemas.microsoft.com/office/drawing/2014/main" id="{E3B3ADEA-727B-ED4A-6F79-DDDCEF7C84D4}"/>
                </a:ext>
              </a:extLst>
            </p:cNvPr>
            <p:cNvSpPr/>
            <p:nvPr/>
          </p:nvSpPr>
          <p:spPr>
            <a:xfrm>
              <a:off x="5351018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20" y="0"/>
                  </a:lnTo>
                  <a:lnTo>
                    <a:pt x="121920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" name="Google Shape;2469;p54">
              <a:extLst>
                <a:ext uri="{FF2B5EF4-FFF2-40B4-BE49-F238E27FC236}">
                  <a16:creationId xmlns:a16="http://schemas.microsoft.com/office/drawing/2014/main" id="{A8B96A8A-3169-520C-280D-41F36EB3F73C}"/>
                </a:ext>
              </a:extLst>
            </p:cNvPr>
            <p:cNvSpPr/>
            <p:nvPr/>
          </p:nvSpPr>
          <p:spPr>
            <a:xfrm>
              <a:off x="8283321" y="4955476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" name="Google Shape;2470;p54">
              <a:extLst>
                <a:ext uri="{FF2B5EF4-FFF2-40B4-BE49-F238E27FC236}">
                  <a16:creationId xmlns:a16="http://schemas.microsoft.com/office/drawing/2014/main" id="{2C83F3CC-B267-8767-78CE-2F25F8E18DBC}"/>
                </a:ext>
              </a:extLst>
            </p:cNvPr>
            <p:cNvSpPr/>
            <p:nvPr/>
          </p:nvSpPr>
          <p:spPr>
            <a:xfrm>
              <a:off x="8283321" y="6208712"/>
              <a:ext cx="121920" cy="127000"/>
            </a:xfrm>
            <a:custGeom>
              <a:avLst/>
              <a:gdLst/>
              <a:ahLst/>
              <a:cxnLst/>
              <a:rect l="l" t="t" r="r" b="b"/>
              <a:pathLst>
                <a:path w="121920" h="127000" extrusionOk="0">
                  <a:moveTo>
                    <a:pt x="0" y="0"/>
                  </a:moveTo>
                  <a:lnTo>
                    <a:pt x="121919" y="0"/>
                  </a:lnTo>
                  <a:lnTo>
                    <a:pt x="121919" y="127000"/>
                  </a:lnTo>
                  <a:lnTo>
                    <a:pt x="0" y="12700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3C4349F-64AF-12AA-F727-5141C9CD840F}"/>
              </a:ext>
            </a:extLst>
          </p:cNvPr>
          <p:cNvSpPr txBox="1"/>
          <p:nvPr/>
        </p:nvSpPr>
        <p:spPr>
          <a:xfrm>
            <a:off x="5966036" y="2696262"/>
            <a:ext cx="1565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4">
                    <a:lumMod val="75000"/>
                  </a:schemeClr>
                </a:solidFill>
                <a:latin typeface="Lexend" pitchFamily="2" charset="0"/>
              </a:rPr>
              <a:t>CS3634</a:t>
            </a:r>
          </a:p>
        </p:txBody>
      </p:sp>
      <p:sp>
        <p:nvSpPr>
          <p:cNvPr id="14" name="Google Shape;2072;p47">
            <a:extLst>
              <a:ext uri="{FF2B5EF4-FFF2-40B4-BE49-F238E27FC236}">
                <a16:creationId xmlns:a16="http://schemas.microsoft.com/office/drawing/2014/main" id="{14CBE55D-6E60-9406-CFE7-D130985D1BF1}"/>
              </a:ext>
            </a:extLst>
          </p:cNvPr>
          <p:cNvSpPr/>
          <p:nvPr/>
        </p:nvSpPr>
        <p:spPr>
          <a:xfrm>
            <a:off x="7601068" y="3386520"/>
            <a:ext cx="179082" cy="220470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sp>
      <p:pic>
        <p:nvPicPr>
          <p:cNvPr id="1864" name="Graphic 1863">
            <a:extLst>
              <a:ext uri="{FF2B5EF4-FFF2-40B4-BE49-F238E27FC236}">
                <a16:creationId xmlns:a16="http://schemas.microsoft.com/office/drawing/2014/main" id="{C331B35C-A116-AC21-004D-4A9C2CF1D7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26136" y="1238576"/>
            <a:ext cx="1258128" cy="49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50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1911" name="Google Shape;1911;p45"/>
          <p:cNvSpPr txBox="1">
            <a:spLocks noGrp="1"/>
          </p:cNvSpPr>
          <p:nvPr>
            <p:ph type="title"/>
          </p:nvPr>
        </p:nvSpPr>
        <p:spPr>
          <a:xfrm>
            <a:off x="818850" y="1199410"/>
            <a:ext cx="5340900" cy="13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>
                <a:highlight>
                  <a:srgbClr val="00FF00"/>
                </a:highlight>
              </a:rPr>
              <a:t>A Comprehensive Learning Management System</a:t>
            </a:r>
            <a:endParaRPr sz="1400" dirty="0">
              <a:highlight>
                <a:srgbClr val="00FF00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 dirty="0"/>
              <a:t>By : Team Synergy             </a:t>
            </a:r>
            <a:endParaRPr sz="1400" dirty="0"/>
          </a:p>
        </p:txBody>
      </p:sp>
      <p:sp>
        <p:nvSpPr>
          <p:cNvPr id="1912" name="Google Shape;1912;p45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1913" name="Google Shape;1913;p45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490323"/>
            <a:ext cx="5210945" cy="2323482"/>
            <a:chOff x="2267909" y="2759255"/>
            <a:chExt cx="4608193" cy="205472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1296479" extrusionOk="0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462464" h="6350" extrusionOk="0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3010487" y="3582217"/>
              <a:ext cx="1195167" cy="737592"/>
            </a:xfrm>
            <a:custGeom>
              <a:avLst/>
              <a:gdLst/>
              <a:ahLst/>
              <a:cxnLst/>
              <a:rect l="l" t="t" r="r" b="b"/>
              <a:pathLst>
                <a:path w="922909" h="555625" extrusionOk="0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4948973" y="2759255"/>
              <a:ext cx="974139" cy="985252"/>
            </a:xfrm>
            <a:custGeom>
              <a:avLst/>
              <a:gdLst/>
              <a:ahLst/>
              <a:cxnLst/>
              <a:rect l="l" t="t" r="r" b="b"/>
              <a:pathLst>
                <a:path w="740790" h="740791" extrusionOk="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694759" y="3833621"/>
              <a:ext cx="736446" cy="738062"/>
            </a:xfrm>
            <a:custGeom>
              <a:avLst/>
              <a:gdLst/>
              <a:ahLst/>
              <a:cxnLst/>
              <a:rect l="l" t="t" r="r" b="b"/>
              <a:pathLst>
                <a:path w="553719" h="581151" extrusionOk="0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" name="Google Shape;2072;p47">
            <a:extLst>
              <a:ext uri="{FF2B5EF4-FFF2-40B4-BE49-F238E27FC236}">
                <a16:creationId xmlns:a16="http://schemas.microsoft.com/office/drawing/2014/main" id="{EC014EB2-7291-5D63-958A-F38EF8284849}"/>
              </a:ext>
            </a:extLst>
          </p:cNvPr>
          <p:cNvSpPr/>
          <p:nvPr/>
        </p:nvSpPr>
        <p:spPr>
          <a:xfrm>
            <a:off x="4477436" y="2240657"/>
            <a:ext cx="318597" cy="392228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975C27D-6F7A-ECA7-3599-6EC6A12BAA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566" y="1047750"/>
            <a:ext cx="222885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57202" y="1355246"/>
            <a:ext cx="8437500" cy="3521100"/>
          </a:xfrm>
          <a:prstGeom prst="roundRect">
            <a:avLst>
              <a:gd name="adj" fmla="val 1969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50" name="Google Shape;1950;p46"/>
          <p:cNvSpPr/>
          <p:nvPr/>
        </p:nvSpPr>
        <p:spPr>
          <a:xfrm>
            <a:off x="3545248" y="16849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1" name="Google Shape;1951;p46"/>
          <p:cNvSpPr/>
          <p:nvPr/>
        </p:nvSpPr>
        <p:spPr>
          <a:xfrm>
            <a:off x="6130096" y="16849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2" name="Google Shape;1952;p46"/>
          <p:cNvSpPr/>
          <p:nvPr/>
        </p:nvSpPr>
        <p:spPr>
          <a:xfrm>
            <a:off x="960400" y="1684950"/>
            <a:ext cx="2248500" cy="2861700"/>
          </a:xfrm>
          <a:prstGeom prst="roundRect">
            <a:avLst>
              <a:gd name="adj" fmla="val 4721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3" name="Google Shape;1953;p46"/>
          <p:cNvGrpSpPr/>
          <p:nvPr/>
        </p:nvGrpSpPr>
        <p:grpSpPr>
          <a:xfrm>
            <a:off x="427350" y="1434150"/>
            <a:ext cx="277873" cy="68400"/>
            <a:chOff x="520925" y="1460325"/>
            <a:chExt cx="277873" cy="68400"/>
          </a:xfrm>
        </p:grpSpPr>
        <p:sp>
          <p:nvSpPr>
            <p:cNvPr id="1954" name="Google Shape;1954;p46"/>
            <p:cNvSpPr/>
            <p:nvPr/>
          </p:nvSpPr>
          <p:spPr>
            <a:xfrm>
              <a:off x="520925" y="1460325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6"/>
            <p:cNvSpPr/>
            <p:nvPr/>
          </p:nvSpPr>
          <p:spPr>
            <a:xfrm>
              <a:off x="625661" y="1460325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6"/>
            <p:cNvSpPr/>
            <p:nvPr/>
          </p:nvSpPr>
          <p:spPr>
            <a:xfrm>
              <a:off x="730398" y="1460325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7" name="Google Shape;1957;p46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 our Team</a:t>
            </a:r>
            <a:endParaRPr dirty="0"/>
          </a:p>
        </p:txBody>
      </p:sp>
      <p:sp>
        <p:nvSpPr>
          <p:cNvPr id="1958" name="Google Shape;1958;p46"/>
          <p:cNvSpPr txBox="1"/>
          <p:nvPr/>
        </p:nvSpPr>
        <p:spPr>
          <a:xfrm>
            <a:off x="960550" y="3030038"/>
            <a:ext cx="224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Joymangol Chingangbam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59" name="Google Shape;1959;p46"/>
          <p:cNvSpPr txBox="1"/>
          <p:nvPr/>
        </p:nvSpPr>
        <p:spPr>
          <a:xfrm>
            <a:off x="3545325" y="3079925"/>
            <a:ext cx="224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Nilambar Elangbam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60" name="Google Shape;1960;p46"/>
          <p:cNvSpPr txBox="1"/>
          <p:nvPr/>
        </p:nvSpPr>
        <p:spPr>
          <a:xfrm>
            <a:off x="6130100" y="3168638"/>
            <a:ext cx="2248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Medium"/>
                <a:ea typeface="Lexend Medium"/>
                <a:cs typeface="Lexend Medium"/>
                <a:sym typeface="Lexend Medium"/>
              </a:rPr>
              <a:t>Nongthombam Jashwant Singh</a:t>
            </a:r>
            <a:endParaRPr sz="1800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961" name="Google Shape;1961;p46"/>
          <p:cNvSpPr txBox="1"/>
          <p:nvPr/>
        </p:nvSpPr>
        <p:spPr>
          <a:xfrm>
            <a:off x="1114796" y="3652695"/>
            <a:ext cx="19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Lexend SemiBold" pitchFamily="2" charset="0"/>
                <a:ea typeface="Lexend Light"/>
                <a:cs typeface="Lexend Light"/>
                <a:sym typeface="Lexend Light"/>
              </a:rPr>
              <a:t>2201CS0004</a:t>
            </a:r>
            <a:endParaRPr sz="1600" b="1" dirty="0">
              <a:solidFill>
                <a:schemeClr val="accent1"/>
              </a:solidFill>
              <a:latin typeface="Lexend SemiBold" pitchFamily="2" charset="0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1964" name="Google Shape;1964;p46"/>
          <p:cNvGrpSpPr/>
          <p:nvPr/>
        </p:nvGrpSpPr>
        <p:grpSpPr>
          <a:xfrm>
            <a:off x="4196048" y="1946544"/>
            <a:ext cx="946911" cy="966699"/>
            <a:chOff x="1438774" y="3590059"/>
            <a:chExt cx="946911" cy="966699"/>
          </a:xfrm>
        </p:grpSpPr>
        <p:grpSp>
          <p:nvGrpSpPr>
            <p:cNvPr id="1965" name="Google Shape;1965;p46"/>
            <p:cNvGrpSpPr/>
            <p:nvPr/>
          </p:nvGrpSpPr>
          <p:grpSpPr>
            <a:xfrm>
              <a:off x="1438774" y="3590059"/>
              <a:ext cx="946911" cy="966699"/>
              <a:chOff x="3707828" y="340487"/>
              <a:chExt cx="1276160" cy="1302829"/>
            </a:xfrm>
          </p:grpSpPr>
          <p:grpSp>
            <p:nvGrpSpPr>
              <p:cNvPr id="1966" name="Google Shape;1966;p46"/>
              <p:cNvGrpSpPr/>
              <p:nvPr/>
            </p:nvGrpSpPr>
            <p:grpSpPr>
              <a:xfrm>
                <a:off x="3707828" y="340487"/>
                <a:ext cx="1276160" cy="1302829"/>
                <a:chOff x="3707828" y="340487"/>
                <a:chExt cx="1276160" cy="1302829"/>
              </a:xfrm>
            </p:grpSpPr>
            <p:sp>
              <p:nvSpPr>
                <p:cNvPr id="1967" name="Google Shape;1967;p46"/>
                <p:cNvSpPr/>
                <p:nvPr/>
              </p:nvSpPr>
              <p:spPr>
                <a:xfrm>
                  <a:off x="3707828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09" y="0"/>
                      </a:lnTo>
                      <a:lnTo>
                        <a:pt x="1269809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68" name="Google Shape;1968;p46"/>
                <p:cNvSpPr/>
                <p:nvPr/>
              </p:nvSpPr>
              <p:spPr>
                <a:xfrm>
                  <a:off x="497763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69" name="Google Shape;1969;p46"/>
                <p:cNvSpPr/>
                <p:nvPr/>
              </p:nvSpPr>
              <p:spPr>
                <a:xfrm>
                  <a:off x="389242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0" name="Google Shape;1970;p46"/>
                <p:cNvSpPr/>
                <p:nvPr/>
              </p:nvSpPr>
              <p:spPr>
                <a:xfrm>
                  <a:off x="407701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1" name="Google Shape;1971;p46"/>
                <p:cNvSpPr/>
                <p:nvPr/>
              </p:nvSpPr>
              <p:spPr>
                <a:xfrm>
                  <a:off x="426154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2" name="Google Shape;1972;p46"/>
                <p:cNvSpPr/>
                <p:nvPr/>
              </p:nvSpPr>
              <p:spPr>
                <a:xfrm>
                  <a:off x="4446143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3" name="Google Shape;1973;p46"/>
                <p:cNvSpPr/>
                <p:nvPr/>
              </p:nvSpPr>
              <p:spPr>
                <a:xfrm>
                  <a:off x="463073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4" name="Google Shape;1974;p46"/>
                <p:cNvSpPr/>
                <p:nvPr/>
              </p:nvSpPr>
              <p:spPr>
                <a:xfrm>
                  <a:off x="4815268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5" name="Google Shape;1975;p46"/>
                <p:cNvSpPr/>
                <p:nvPr/>
              </p:nvSpPr>
              <p:spPr>
                <a:xfrm>
                  <a:off x="3707828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6" name="Google Shape;1976;p46"/>
                <p:cNvSpPr/>
                <p:nvPr/>
              </p:nvSpPr>
              <p:spPr>
                <a:xfrm>
                  <a:off x="3707828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7" name="Google Shape;1977;p46"/>
                <p:cNvSpPr/>
                <p:nvPr/>
              </p:nvSpPr>
              <p:spPr>
                <a:xfrm>
                  <a:off x="3707828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8" name="Google Shape;1978;p46"/>
                <p:cNvSpPr/>
                <p:nvPr/>
              </p:nvSpPr>
              <p:spPr>
                <a:xfrm>
                  <a:off x="3707828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79" name="Google Shape;1979;p46"/>
                <p:cNvSpPr/>
                <p:nvPr/>
              </p:nvSpPr>
              <p:spPr>
                <a:xfrm>
                  <a:off x="3707828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80" name="Google Shape;1980;p46"/>
                <p:cNvSpPr/>
                <p:nvPr/>
              </p:nvSpPr>
              <p:spPr>
                <a:xfrm>
                  <a:off x="3707828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81" name="Google Shape;1981;p46"/>
                <p:cNvSpPr/>
                <p:nvPr/>
              </p:nvSpPr>
              <p:spPr>
                <a:xfrm>
                  <a:off x="3707828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1982" name="Google Shape;1982;p46"/>
                <p:cNvSpPr/>
                <p:nvPr/>
              </p:nvSpPr>
              <p:spPr>
                <a:xfrm>
                  <a:off x="3707828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1983" name="Google Shape;1983;p46"/>
              <p:cNvSpPr/>
              <p:nvPr/>
            </p:nvSpPr>
            <p:spPr>
              <a:xfrm>
                <a:off x="4260913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29" y="0"/>
                    </a:lnTo>
                    <a:lnTo>
                      <a:pt x="185229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984" name="Google Shape;1984;p46"/>
            <p:cNvGrpSpPr/>
            <p:nvPr/>
          </p:nvGrpSpPr>
          <p:grpSpPr>
            <a:xfrm>
              <a:off x="1712541" y="3729479"/>
              <a:ext cx="497389" cy="685349"/>
              <a:chOff x="1712541" y="3729479"/>
              <a:chExt cx="497389" cy="685349"/>
            </a:xfrm>
          </p:grpSpPr>
          <p:sp>
            <p:nvSpPr>
              <p:cNvPr id="1985" name="Google Shape;1985;p46"/>
              <p:cNvSpPr/>
              <p:nvPr/>
            </p:nvSpPr>
            <p:spPr>
              <a:xfrm>
                <a:off x="1712541" y="3729479"/>
                <a:ext cx="497389" cy="685349"/>
              </a:xfrm>
              <a:custGeom>
                <a:avLst/>
                <a:gdLst/>
                <a:ahLst/>
                <a:cxnLst/>
                <a:rect l="l" t="t" r="r" b="b"/>
                <a:pathLst>
                  <a:path w="672147" h="926147" extrusionOk="0">
                    <a:moveTo>
                      <a:pt x="0" y="926084"/>
                    </a:moveTo>
                    <a:lnTo>
                      <a:pt x="0" y="0"/>
                    </a:lnTo>
                    <a:lnTo>
                      <a:pt x="149161" y="0"/>
                    </a:lnTo>
                    <a:lnTo>
                      <a:pt x="149161" y="331026"/>
                    </a:lnTo>
                    <a:lnTo>
                      <a:pt x="223711" y="331026"/>
                    </a:lnTo>
                    <a:lnTo>
                      <a:pt x="223711" y="264986"/>
                    </a:lnTo>
                    <a:lnTo>
                      <a:pt x="523049" y="264986"/>
                    </a:lnTo>
                    <a:lnTo>
                      <a:pt x="523049" y="331026"/>
                    </a:lnTo>
                    <a:lnTo>
                      <a:pt x="597598" y="331026"/>
                    </a:lnTo>
                    <a:lnTo>
                      <a:pt x="597598" y="397066"/>
                    </a:lnTo>
                    <a:lnTo>
                      <a:pt x="672148" y="397066"/>
                    </a:lnTo>
                    <a:lnTo>
                      <a:pt x="672148" y="794068"/>
                    </a:lnTo>
                    <a:lnTo>
                      <a:pt x="597598" y="794068"/>
                    </a:lnTo>
                    <a:lnTo>
                      <a:pt x="597598" y="860108"/>
                    </a:lnTo>
                    <a:lnTo>
                      <a:pt x="523049" y="860108"/>
                    </a:lnTo>
                    <a:lnTo>
                      <a:pt x="523049" y="926148"/>
                    </a:lnTo>
                    <a:lnTo>
                      <a:pt x="223711" y="926148"/>
                    </a:lnTo>
                    <a:lnTo>
                      <a:pt x="223711" y="860108"/>
                    </a:lnTo>
                    <a:lnTo>
                      <a:pt x="149161" y="860108"/>
                    </a:lnTo>
                    <a:lnTo>
                      <a:pt x="149161" y="926148"/>
                    </a:lnTo>
                    <a:lnTo>
                      <a:pt x="0" y="926148"/>
                    </a:lnTo>
                    <a:close/>
                    <a:moveTo>
                      <a:pt x="447992" y="794068"/>
                    </a:moveTo>
                    <a:lnTo>
                      <a:pt x="447992" y="728027"/>
                    </a:lnTo>
                    <a:lnTo>
                      <a:pt x="523113" y="728027"/>
                    </a:lnTo>
                    <a:lnTo>
                      <a:pt x="523113" y="463042"/>
                    </a:lnTo>
                    <a:lnTo>
                      <a:pt x="447992" y="463042"/>
                    </a:lnTo>
                    <a:lnTo>
                      <a:pt x="447992" y="397002"/>
                    </a:lnTo>
                    <a:lnTo>
                      <a:pt x="223711" y="397002"/>
                    </a:lnTo>
                    <a:lnTo>
                      <a:pt x="223711" y="463042"/>
                    </a:lnTo>
                    <a:lnTo>
                      <a:pt x="149161" y="463042"/>
                    </a:lnTo>
                    <a:lnTo>
                      <a:pt x="149161" y="728027"/>
                    </a:lnTo>
                    <a:lnTo>
                      <a:pt x="223711" y="728027"/>
                    </a:lnTo>
                    <a:lnTo>
                      <a:pt x="223711" y="794068"/>
                    </a:lnTo>
                    <a:lnTo>
                      <a:pt x="447992" y="7940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86" name="Google Shape;1986;p46"/>
              <p:cNvSpPr/>
              <p:nvPr/>
            </p:nvSpPr>
            <p:spPr>
              <a:xfrm>
                <a:off x="2049409" y="3974898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87" name="Google Shape;1987;p46"/>
              <p:cNvSpPr/>
              <p:nvPr/>
            </p:nvSpPr>
            <p:spPr>
              <a:xfrm>
                <a:off x="1744815" y="3729480"/>
                <a:ext cx="104364" cy="685302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926084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926084"/>
                    </a:lnTo>
                    <a:lnTo>
                      <a:pt x="0" y="92608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88" name="Google Shape;1988;p46"/>
              <p:cNvSpPr/>
              <p:nvPr/>
            </p:nvSpPr>
            <p:spPr>
              <a:xfrm>
                <a:off x="2049409" y="4269457"/>
                <a:ext cx="104364" cy="98114"/>
              </a:xfrm>
              <a:custGeom>
                <a:avLst/>
                <a:gdLst/>
                <a:ahLst/>
                <a:cxnLst/>
                <a:rect l="l" t="t" r="r" b="b"/>
                <a:pathLst>
                  <a:path w="141033" h="132587" extrusionOk="0">
                    <a:moveTo>
                      <a:pt x="0" y="0"/>
                    </a:moveTo>
                    <a:lnTo>
                      <a:pt x="141034" y="0"/>
                    </a:lnTo>
                    <a:lnTo>
                      <a:pt x="141034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989" name="Google Shape;1989;p46"/>
          <p:cNvGrpSpPr/>
          <p:nvPr/>
        </p:nvGrpSpPr>
        <p:grpSpPr>
          <a:xfrm>
            <a:off x="1611197" y="1946544"/>
            <a:ext cx="946911" cy="966699"/>
            <a:chOff x="151447" y="3590017"/>
            <a:chExt cx="946911" cy="966699"/>
          </a:xfrm>
        </p:grpSpPr>
        <p:grpSp>
          <p:nvGrpSpPr>
            <p:cNvPr id="1990" name="Google Shape;1990;p46"/>
            <p:cNvGrpSpPr/>
            <p:nvPr/>
          </p:nvGrpSpPr>
          <p:grpSpPr>
            <a:xfrm>
              <a:off x="151447" y="3590017"/>
              <a:ext cx="946911" cy="966699"/>
              <a:chOff x="373316" y="340487"/>
              <a:chExt cx="1276160" cy="1302829"/>
            </a:xfrm>
          </p:grpSpPr>
          <p:sp>
            <p:nvSpPr>
              <p:cNvPr id="1991" name="Google Shape;1991;p46"/>
              <p:cNvSpPr/>
              <p:nvPr/>
            </p:nvSpPr>
            <p:spPr>
              <a:xfrm>
                <a:off x="373316" y="340487"/>
                <a:ext cx="1269809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1296479" extrusionOk="0">
                    <a:moveTo>
                      <a:pt x="0" y="0"/>
                    </a:moveTo>
                    <a:lnTo>
                      <a:pt x="1269810" y="0"/>
                    </a:lnTo>
                    <a:lnTo>
                      <a:pt x="1269810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2" name="Google Shape;1992;p46"/>
              <p:cNvSpPr/>
              <p:nvPr/>
            </p:nvSpPr>
            <p:spPr>
              <a:xfrm>
                <a:off x="1643126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3" name="Google Shape;1993;p46"/>
              <p:cNvSpPr/>
              <p:nvPr/>
            </p:nvSpPr>
            <p:spPr>
              <a:xfrm>
                <a:off x="55791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4" name="Google Shape;1994;p46"/>
              <p:cNvSpPr/>
              <p:nvPr/>
            </p:nvSpPr>
            <p:spPr>
              <a:xfrm>
                <a:off x="74250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5" name="Google Shape;1995;p46"/>
              <p:cNvSpPr/>
              <p:nvPr/>
            </p:nvSpPr>
            <p:spPr>
              <a:xfrm>
                <a:off x="92710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6" name="Google Shape;1996;p46"/>
              <p:cNvSpPr/>
              <p:nvPr/>
            </p:nvSpPr>
            <p:spPr>
              <a:xfrm>
                <a:off x="1111631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7" name="Google Shape;1997;p46"/>
              <p:cNvSpPr/>
              <p:nvPr/>
            </p:nvSpPr>
            <p:spPr>
              <a:xfrm>
                <a:off x="1296225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8" name="Google Shape;1998;p46"/>
              <p:cNvSpPr/>
              <p:nvPr/>
            </p:nvSpPr>
            <p:spPr>
              <a:xfrm>
                <a:off x="1480820" y="340487"/>
                <a:ext cx="6350" cy="1296479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1296479" extrusionOk="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999" name="Google Shape;1999;p46"/>
              <p:cNvSpPr/>
              <p:nvPr/>
            </p:nvSpPr>
            <p:spPr>
              <a:xfrm>
                <a:off x="373316" y="525653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0" name="Google Shape;2000;p46"/>
              <p:cNvSpPr/>
              <p:nvPr/>
            </p:nvSpPr>
            <p:spPr>
              <a:xfrm>
                <a:off x="373316" y="34048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1" name="Google Shape;2001;p46"/>
              <p:cNvSpPr/>
              <p:nvPr/>
            </p:nvSpPr>
            <p:spPr>
              <a:xfrm>
                <a:off x="373316" y="145173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2" name="Google Shape;2002;p46"/>
              <p:cNvSpPr/>
              <p:nvPr/>
            </p:nvSpPr>
            <p:spPr>
              <a:xfrm>
                <a:off x="373316" y="1636966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3" name="Google Shape;2003;p46"/>
              <p:cNvSpPr/>
              <p:nvPr/>
            </p:nvSpPr>
            <p:spPr>
              <a:xfrm>
                <a:off x="373316" y="1266507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4" name="Google Shape;2004;p46"/>
              <p:cNvSpPr/>
              <p:nvPr/>
            </p:nvSpPr>
            <p:spPr>
              <a:xfrm>
                <a:off x="373316" y="1081278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5" name="Google Shape;2005;p46"/>
              <p:cNvSpPr/>
              <p:nvPr/>
            </p:nvSpPr>
            <p:spPr>
              <a:xfrm>
                <a:off x="373316" y="89611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6" name="Google Shape;2006;p46"/>
              <p:cNvSpPr/>
              <p:nvPr/>
            </p:nvSpPr>
            <p:spPr>
              <a:xfrm>
                <a:off x="373316" y="710882"/>
                <a:ext cx="1269809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1269809" h="6350" extrusionOk="0">
                    <a:moveTo>
                      <a:pt x="0" y="0"/>
                    </a:moveTo>
                    <a:lnTo>
                      <a:pt x="126981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2007" name="Google Shape;2007;p46"/>
            <p:cNvGrpSpPr/>
            <p:nvPr/>
          </p:nvGrpSpPr>
          <p:grpSpPr>
            <a:xfrm>
              <a:off x="288463" y="3729601"/>
              <a:ext cx="685212" cy="687570"/>
              <a:chOff x="288463" y="3729601"/>
              <a:chExt cx="685212" cy="687570"/>
            </a:xfrm>
          </p:grpSpPr>
          <p:sp>
            <p:nvSpPr>
              <p:cNvPr id="2008" name="Google Shape;2008;p46"/>
              <p:cNvSpPr/>
              <p:nvPr/>
            </p:nvSpPr>
            <p:spPr>
              <a:xfrm>
                <a:off x="288463" y="3729601"/>
                <a:ext cx="685212" cy="687570"/>
              </a:xfrm>
              <a:custGeom>
                <a:avLst/>
                <a:gdLst/>
                <a:ahLst/>
                <a:cxnLst/>
                <a:rect l="l" t="t" r="r" b="b"/>
                <a:pathLst>
                  <a:path w="922845" h="926020" extrusionOk="0">
                    <a:moveTo>
                      <a:pt x="204724" y="925894"/>
                    </a:moveTo>
                    <a:lnTo>
                      <a:pt x="204724" y="833438"/>
                    </a:lnTo>
                    <a:lnTo>
                      <a:pt x="102362" y="833438"/>
                    </a:lnTo>
                    <a:lnTo>
                      <a:pt x="102362" y="740982"/>
                    </a:lnTo>
                    <a:lnTo>
                      <a:pt x="0" y="740982"/>
                    </a:lnTo>
                    <a:lnTo>
                      <a:pt x="0" y="555371"/>
                    </a:lnTo>
                    <a:lnTo>
                      <a:pt x="102362" y="555371"/>
                    </a:lnTo>
                    <a:lnTo>
                      <a:pt x="102362" y="462915"/>
                    </a:lnTo>
                    <a:lnTo>
                      <a:pt x="307150" y="462915"/>
                    </a:lnTo>
                    <a:lnTo>
                      <a:pt x="307150" y="370459"/>
                    </a:lnTo>
                    <a:lnTo>
                      <a:pt x="718122" y="370459"/>
                    </a:lnTo>
                    <a:lnTo>
                      <a:pt x="718122" y="277368"/>
                    </a:lnTo>
                    <a:lnTo>
                      <a:pt x="615061" y="277368"/>
                    </a:lnTo>
                    <a:lnTo>
                      <a:pt x="615061" y="184912"/>
                    </a:lnTo>
                    <a:lnTo>
                      <a:pt x="307213" y="184912"/>
                    </a:lnTo>
                    <a:lnTo>
                      <a:pt x="307213" y="277368"/>
                    </a:lnTo>
                    <a:lnTo>
                      <a:pt x="63" y="277368"/>
                    </a:lnTo>
                    <a:lnTo>
                      <a:pt x="63" y="184912"/>
                    </a:lnTo>
                    <a:lnTo>
                      <a:pt x="102425" y="184912"/>
                    </a:lnTo>
                    <a:lnTo>
                      <a:pt x="102425" y="92456"/>
                    </a:lnTo>
                    <a:lnTo>
                      <a:pt x="204788" y="92456"/>
                    </a:lnTo>
                    <a:lnTo>
                      <a:pt x="204788" y="0"/>
                    </a:lnTo>
                    <a:lnTo>
                      <a:pt x="718122" y="0"/>
                    </a:lnTo>
                    <a:lnTo>
                      <a:pt x="718122" y="92456"/>
                    </a:lnTo>
                    <a:lnTo>
                      <a:pt x="820484" y="92456"/>
                    </a:lnTo>
                    <a:lnTo>
                      <a:pt x="820484" y="184912"/>
                    </a:lnTo>
                    <a:lnTo>
                      <a:pt x="922845" y="184912"/>
                    </a:lnTo>
                    <a:lnTo>
                      <a:pt x="922845" y="926021"/>
                    </a:lnTo>
                    <a:lnTo>
                      <a:pt x="718058" y="926021"/>
                    </a:lnTo>
                    <a:lnTo>
                      <a:pt x="718058" y="833565"/>
                    </a:lnTo>
                    <a:lnTo>
                      <a:pt x="614998" y="833565"/>
                    </a:lnTo>
                    <a:lnTo>
                      <a:pt x="614998" y="926021"/>
                    </a:lnTo>
                    <a:lnTo>
                      <a:pt x="204724" y="926021"/>
                    </a:lnTo>
                    <a:close/>
                    <a:moveTo>
                      <a:pt x="614998" y="740918"/>
                    </a:moveTo>
                    <a:lnTo>
                      <a:pt x="614998" y="648462"/>
                    </a:lnTo>
                    <a:lnTo>
                      <a:pt x="718058" y="648462"/>
                    </a:lnTo>
                    <a:lnTo>
                      <a:pt x="718058" y="462852"/>
                    </a:lnTo>
                    <a:lnTo>
                      <a:pt x="614998" y="462852"/>
                    </a:lnTo>
                    <a:lnTo>
                      <a:pt x="614998" y="555308"/>
                    </a:lnTo>
                    <a:lnTo>
                      <a:pt x="255968" y="555308"/>
                    </a:lnTo>
                    <a:lnTo>
                      <a:pt x="255968" y="740918"/>
                    </a:lnTo>
                    <a:lnTo>
                      <a:pt x="614998" y="74091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09" name="Google Shape;2009;p46"/>
              <p:cNvSpPr/>
              <p:nvPr/>
            </p:nvSpPr>
            <p:spPr>
              <a:xfrm>
                <a:off x="425385" y="4318234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30" y="0"/>
                    </a:lnTo>
                    <a:lnTo>
                      <a:pt x="337630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10" name="Google Shape;2010;p46"/>
              <p:cNvSpPr/>
              <p:nvPr/>
            </p:nvSpPr>
            <p:spPr>
              <a:xfrm>
                <a:off x="722694" y="4043401"/>
                <a:ext cx="250690" cy="98446"/>
              </a:xfrm>
              <a:custGeom>
                <a:avLst/>
                <a:gdLst/>
                <a:ahLst/>
                <a:cxnLst/>
                <a:rect l="l" t="t" r="r" b="b"/>
                <a:pathLst>
                  <a:path w="337629" h="132587" extrusionOk="0">
                    <a:moveTo>
                      <a:pt x="0" y="0"/>
                    </a:moveTo>
                    <a:lnTo>
                      <a:pt x="337629" y="0"/>
                    </a:lnTo>
                    <a:lnTo>
                      <a:pt x="337629" y="132588"/>
                    </a:lnTo>
                    <a:lnTo>
                      <a:pt x="0" y="1325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011" name="Google Shape;2011;p46"/>
          <p:cNvGrpSpPr/>
          <p:nvPr/>
        </p:nvGrpSpPr>
        <p:grpSpPr>
          <a:xfrm>
            <a:off x="6780898" y="1946544"/>
            <a:ext cx="946911" cy="966699"/>
            <a:chOff x="2725798" y="3590032"/>
            <a:chExt cx="946911" cy="966699"/>
          </a:xfrm>
        </p:grpSpPr>
        <p:grpSp>
          <p:nvGrpSpPr>
            <p:cNvPr id="2012" name="Google Shape;2012;p46"/>
            <p:cNvGrpSpPr/>
            <p:nvPr/>
          </p:nvGrpSpPr>
          <p:grpSpPr>
            <a:xfrm>
              <a:off x="2725798" y="3590032"/>
              <a:ext cx="946911" cy="966699"/>
              <a:chOff x="2040572" y="340487"/>
              <a:chExt cx="1276160" cy="1302829"/>
            </a:xfrm>
          </p:grpSpPr>
          <p:grpSp>
            <p:nvGrpSpPr>
              <p:cNvPr id="2013" name="Google Shape;2013;p46"/>
              <p:cNvGrpSpPr/>
              <p:nvPr/>
            </p:nvGrpSpPr>
            <p:grpSpPr>
              <a:xfrm>
                <a:off x="2040572" y="340487"/>
                <a:ext cx="1276160" cy="1302829"/>
                <a:chOff x="2040572" y="340487"/>
                <a:chExt cx="1276160" cy="1302829"/>
              </a:xfrm>
            </p:grpSpPr>
            <p:sp>
              <p:nvSpPr>
                <p:cNvPr id="2014" name="Google Shape;2014;p46"/>
                <p:cNvSpPr/>
                <p:nvPr/>
              </p:nvSpPr>
              <p:spPr>
                <a:xfrm>
                  <a:off x="2040572" y="340487"/>
                  <a:ext cx="1269809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1296479" extrusionOk="0">
                      <a:moveTo>
                        <a:pt x="0" y="0"/>
                      </a:moveTo>
                      <a:lnTo>
                        <a:pt x="1269810" y="0"/>
                      </a:lnTo>
                      <a:lnTo>
                        <a:pt x="1269810" y="1296480"/>
                      </a:lnTo>
                      <a:lnTo>
                        <a:pt x="0" y="129648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5" name="Google Shape;2015;p46"/>
                <p:cNvSpPr/>
                <p:nvPr/>
              </p:nvSpPr>
              <p:spPr>
                <a:xfrm>
                  <a:off x="331038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6" name="Google Shape;2016;p46"/>
                <p:cNvSpPr/>
                <p:nvPr/>
              </p:nvSpPr>
              <p:spPr>
                <a:xfrm>
                  <a:off x="222516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7" name="Google Shape;2017;p46"/>
                <p:cNvSpPr/>
                <p:nvPr/>
              </p:nvSpPr>
              <p:spPr>
                <a:xfrm>
                  <a:off x="240976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8" name="Google Shape;2018;p46"/>
                <p:cNvSpPr/>
                <p:nvPr/>
              </p:nvSpPr>
              <p:spPr>
                <a:xfrm>
                  <a:off x="2594292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19" name="Google Shape;2019;p46"/>
                <p:cNvSpPr/>
                <p:nvPr/>
              </p:nvSpPr>
              <p:spPr>
                <a:xfrm>
                  <a:off x="2778887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0" name="Google Shape;2020;p46"/>
                <p:cNvSpPr/>
                <p:nvPr/>
              </p:nvSpPr>
              <p:spPr>
                <a:xfrm>
                  <a:off x="2963481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1" name="Google Shape;2021;p46"/>
                <p:cNvSpPr/>
                <p:nvPr/>
              </p:nvSpPr>
              <p:spPr>
                <a:xfrm>
                  <a:off x="3148076" y="340487"/>
                  <a:ext cx="6350" cy="12964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0" h="1296479" extrusionOk="0">
                      <a:moveTo>
                        <a:pt x="0" y="0"/>
                      </a:moveTo>
                      <a:lnTo>
                        <a:pt x="0" y="129648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2" name="Google Shape;2022;p46"/>
                <p:cNvSpPr/>
                <p:nvPr/>
              </p:nvSpPr>
              <p:spPr>
                <a:xfrm>
                  <a:off x="2040572" y="525653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3" name="Google Shape;2023;p46"/>
                <p:cNvSpPr/>
                <p:nvPr/>
              </p:nvSpPr>
              <p:spPr>
                <a:xfrm>
                  <a:off x="2040572" y="34048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4" name="Google Shape;2024;p46"/>
                <p:cNvSpPr/>
                <p:nvPr/>
              </p:nvSpPr>
              <p:spPr>
                <a:xfrm>
                  <a:off x="2040572" y="145173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5" name="Google Shape;2025;p46"/>
                <p:cNvSpPr/>
                <p:nvPr/>
              </p:nvSpPr>
              <p:spPr>
                <a:xfrm>
                  <a:off x="2040572" y="1636966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6" name="Google Shape;2026;p46"/>
                <p:cNvSpPr/>
                <p:nvPr/>
              </p:nvSpPr>
              <p:spPr>
                <a:xfrm>
                  <a:off x="2040572" y="1266507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7" name="Google Shape;2027;p46"/>
                <p:cNvSpPr/>
                <p:nvPr/>
              </p:nvSpPr>
              <p:spPr>
                <a:xfrm>
                  <a:off x="2040572" y="1081278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8" name="Google Shape;2028;p46"/>
                <p:cNvSpPr/>
                <p:nvPr/>
              </p:nvSpPr>
              <p:spPr>
                <a:xfrm>
                  <a:off x="2040572" y="89611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  <p:sp>
              <p:nvSpPr>
                <p:cNvPr id="2029" name="Google Shape;2029;p46"/>
                <p:cNvSpPr/>
                <p:nvPr/>
              </p:nvSpPr>
              <p:spPr>
                <a:xfrm>
                  <a:off x="2040572" y="710882"/>
                  <a:ext cx="1269809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9809" h="6350" extrusionOk="0">
                      <a:moveTo>
                        <a:pt x="0" y="0"/>
                      </a:moveTo>
                      <a:lnTo>
                        <a:pt x="126981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/>
                </a:p>
              </p:txBody>
            </p:sp>
          </p:grpSp>
          <p:sp>
            <p:nvSpPr>
              <p:cNvPr id="2030" name="Google Shape;2030;p46"/>
              <p:cNvSpPr/>
              <p:nvPr/>
            </p:nvSpPr>
            <p:spPr>
              <a:xfrm>
                <a:off x="2593657" y="525653"/>
                <a:ext cx="185229" cy="185229"/>
              </a:xfrm>
              <a:custGeom>
                <a:avLst/>
                <a:gdLst/>
                <a:ahLst/>
                <a:cxnLst/>
                <a:rect l="l" t="t" r="r" b="b"/>
                <a:pathLst>
                  <a:path w="185229" h="185229" extrusionOk="0">
                    <a:moveTo>
                      <a:pt x="0" y="0"/>
                    </a:moveTo>
                    <a:lnTo>
                      <a:pt x="185230" y="0"/>
                    </a:lnTo>
                    <a:lnTo>
                      <a:pt x="185230" y="185229"/>
                    </a:lnTo>
                    <a:lnTo>
                      <a:pt x="0" y="185229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sp>
          <p:nvSpPr>
            <p:cNvPr id="2031" name="Google Shape;2031;p46"/>
            <p:cNvSpPr/>
            <p:nvPr/>
          </p:nvSpPr>
          <p:spPr>
            <a:xfrm>
              <a:off x="2862815" y="3729522"/>
              <a:ext cx="618874" cy="687570"/>
            </a:xfrm>
            <a:custGeom>
              <a:avLst/>
              <a:gdLst/>
              <a:ahLst/>
              <a:cxnLst/>
              <a:rect l="l" t="t" r="r" b="b"/>
              <a:pathLst>
                <a:path w="833501" h="926020" extrusionOk="0">
                  <a:moveTo>
                    <a:pt x="184912" y="926020"/>
                  </a:moveTo>
                  <a:lnTo>
                    <a:pt x="184912" y="833565"/>
                  </a:lnTo>
                  <a:lnTo>
                    <a:pt x="92456" y="833565"/>
                  </a:lnTo>
                  <a:lnTo>
                    <a:pt x="92456" y="741109"/>
                  </a:lnTo>
                  <a:lnTo>
                    <a:pt x="0" y="741109"/>
                  </a:lnTo>
                  <a:lnTo>
                    <a:pt x="0" y="184912"/>
                  </a:lnTo>
                  <a:lnTo>
                    <a:pt x="92456" y="184912"/>
                  </a:lnTo>
                  <a:lnTo>
                    <a:pt x="92456" y="92456"/>
                  </a:lnTo>
                  <a:lnTo>
                    <a:pt x="184912" y="92456"/>
                  </a:lnTo>
                  <a:lnTo>
                    <a:pt x="184912" y="0"/>
                  </a:lnTo>
                  <a:lnTo>
                    <a:pt x="648589" y="0"/>
                  </a:lnTo>
                  <a:lnTo>
                    <a:pt x="648589" y="92456"/>
                  </a:lnTo>
                  <a:lnTo>
                    <a:pt x="741045" y="92456"/>
                  </a:lnTo>
                  <a:lnTo>
                    <a:pt x="741045" y="184912"/>
                  </a:lnTo>
                  <a:lnTo>
                    <a:pt x="833501" y="184912"/>
                  </a:lnTo>
                  <a:lnTo>
                    <a:pt x="833501" y="370523"/>
                  </a:lnTo>
                  <a:lnTo>
                    <a:pt x="648526" y="370523"/>
                  </a:lnTo>
                  <a:lnTo>
                    <a:pt x="648526" y="277432"/>
                  </a:lnTo>
                  <a:lnTo>
                    <a:pt x="555435" y="277432"/>
                  </a:lnTo>
                  <a:lnTo>
                    <a:pt x="555435" y="184975"/>
                  </a:lnTo>
                  <a:lnTo>
                    <a:pt x="277368" y="184975"/>
                  </a:lnTo>
                  <a:lnTo>
                    <a:pt x="277368" y="277432"/>
                  </a:lnTo>
                  <a:lnTo>
                    <a:pt x="184912" y="277432"/>
                  </a:lnTo>
                  <a:lnTo>
                    <a:pt x="184912" y="648589"/>
                  </a:lnTo>
                  <a:lnTo>
                    <a:pt x="277368" y="648589"/>
                  </a:lnTo>
                  <a:lnTo>
                    <a:pt x="277368" y="741045"/>
                  </a:lnTo>
                  <a:lnTo>
                    <a:pt x="555435" y="741045"/>
                  </a:lnTo>
                  <a:lnTo>
                    <a:pt x="555435" y="648589"/>
                  </a:lnTo>
                  <a:lnTo>
                    <a:pt x="648526" y="648589"/>
                  </a:lnTo>
                  <a:lnTo>
                    <a:pt x="648526" y="555498"/>
                  </a:lnTo>
                  <a:lnTo>
                    <a:pt x="833501" y="555498"/>
                  </a:lnTo>
                  <a:lnTo>
                    <a:pt x="833501" y="741109"/>
                  </a:lnTo>
                  <a:lnTo>
                    <a:pt x="741045" y="741109"/>
                  </a:lnTo>
                  <a:lnTo>
                    <a:pt x="741045" y="833565"/>
                  </a:lnTo>
                  <a:lnTo>
                    <a:pt x="648589" y="833565"/>
                  </a:lnTo>
                  <a:lnTo>
                    <a:pt x="648589" y="926020"/>
                  </a:lnTo>
                  <a:lnTo>
                    <a:pt x="184912" y="9260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032" name="Google Shape;2032;p4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2033" name="Google Shape;2033;p4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2034" name="Google Shape;2034;p4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sp>
        <p:nvSpPr>
          <p:cNvPr id="2" name="Google Shape;2072;p47">
            <a:extLst>
              <a:ext uri="{FF2B5EF4-FFF2-40B4-BE49-F238E27FC236}">
                <a16:creationId xmlns:a16="http://schemas.microsoft.com/office/drawing/2014/main" id="{57B0CF45-55FF-1B76-92F4-0EBC6D86C098}"/>
              </a:ext>
            </a:extLst>
          </p:cNvPr>
          <p:cNvSpPr/>
          <p:nvPr/>
        </p:nvSpPr>
        <p:spPr>
          <a:xfrm>
            <a:off x="2313382" y="1057681"/>
            <a:ext cx="318597" cy="392228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540E4B6-5C50-E6C7-DC43-D0BF37432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5106" y="598510"/>
            <a:ext cx="979119" cy="384953"/>
          </a:xfrm>
          <a:prstGeom prst="rect">
            <a:avLst/>
          </a:prstGeom>
        </p:spPr>
      </p:pic>
      <p:sp>
        <p:nvSpPr>
          <p:cNvPr id="4" name="Google Shape;1961;p46">
            <a:extLst>
              <a:ext uri="{FF2B5EF4-FFF2-40B4-BE49-F238E27FC236}">
                <a16:creationId xmlns:a16="http://schemas.microsoft.com/office/drawing/2014/main" id="{1A2E70DF-0FC7-B336-389F-64465D7C096D}"/>
              </a:ext>
            </a:extLst>
          </p:cNvPr>
          <p:cNvSpPr txBox="1"/>
          <p:nvPr/>
        </p:nvSpPr>
        <p:spPr>
          <a:xfrm>
            <a:off x="6223787" y="3729180"/>
            <a:ext cx="19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Lexend SemiBold" pitchFamily="2" charset="0"/>
                <a:ea typeface="Lexend Light"/>
                <a:cs typeface="Lexend Light"/>
                <a:sym typeface="Lexend Light"/>
              </a:rPr>
              <a:t>2201CS0110</a:t>
            </a:r>
            <a:endParaRPr sz="1600" b="1" dirty="0">
              <a:solidFill>
                <a:schemeClr val="accent1"/>
              </a:solidFill>
              <a:latin typeface="Lexend SemiBold" pitchFamily="2" charset="0"/>
              <a:ea typeface="Lexend Light"/>
              <a:cs typeface="Lexend Light"/>
              <a:sym typeface="Lexend Light"/>
            </a:endParaRPr>
          </a:p>
        </p:txBody>
      </p:sp>
      <p:sp>
        <p:nvSpPr>
          <p:cNvPr id="5" name="Google Shape;1961;p46">
            <a:extLst>
              <a:ext uri="{FF2B5EF4-FFF2-40B4-BE49-F238E27FC236}">
                <a16:creationId xmlns:a16="http://schemas.microsoft.com/office/drawing/2014/main" id="{31CE500E-3B68-40F0-268B-73DD1C3FF236}"/>
              </a:ext>
            </a:extLst>
          </p:cNvPr>
          <p:cNvSpPr txBox="1"/>
          <p:nvPr/>
        </p:nvSpPr>
        <p:spPr>
          <a:xfrm>
            <a:off x="3638937" y="3652695"/>
            <a:ext cx="19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accent1"/>
                </a:solidFill>
                <a:latin typeface="Lexend SemiBold" pitchFamily="2" charset="0"/>
                <a:ea typeface="Lexend Light"/>
                <a:cs typeface="Lexend Light"/>
                <a:sym typeface="Lexend Light"/>
              </a:rPr>
              <a:t>2201CS0005</a:t>
            </a:r>
            <a:endParaRPr sz="1600" b="1" dirty="0">
              <a:solidFill>
                <a:schemeClr val="accent1"/>
              </a:solidFill>
              <a:latin typeface="Lexend SemiBold" pitchFamily="2" charset="0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7"/>
          <p:cNvSpPr/>
          <p:nvPr/>
        </p:nvSpPr>
        <p:spPr>
          <a:xfrm>
            <a:off x="940775" y="489845"/>
            <a:ext cx="7038000" cy="89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0" name="Google Shape;2040;p47"/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041" name="Google Shape;2041;p47"/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2" name="Google Shape;2042;p47"/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4" name="Google Shape;2044;p47"/>
          <p:cNvGrpSpPr/>
          <p:nvPr/>
        </p:nvGrpSpPr>
        <p:grpSpPr>
          <a:xfrm>
            <a:off x="4541734" y="3274160"/>
            <a:ext cx="277873" cy="68400"/>
            <a:chOff x="1240925" y="3434200"/>
            <a:chExt cx="277873" cy="68400"/>
          </a:xfrm>
        </p:grpSpPr>
        <p:sp>
          <p:nvSpPr>
            <p:cNvPr id="2045" name="Google Shape;2045;p47"/>
            <p:cNvSpPr/>
            <p:nvPr/>
          </p:nvSpPr>
          <p:spPr>
            <a:xfrm>
              <a:off x="1240925" y="343420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7"/>
            <p:cNvSpPr/>
            <p:nvPr/>
          </p:nvSpPr>
          <p:spPr>
            <a:xfrm>
              <a:off x="1345661" y="343420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7"/>
            <p:cNvSpPr/>
            <p:nvPr/>
          </p:nvSpPr>
          <p:spPr>
            <a:xfrm>
              <a:off x="1450398" y="343420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cxnSp>
        <p:nvCxnSpPr>
          <p:cNvPr id="2048" name="Google Shape;2048;p47"/>
          <p:cNvCxnSpPr>
            <a:cxnSpLocks/>
          </p:cNvCxnSpPr>
          <p:nvPr/>
        </p:nvCxnSpPr>
        <p:spPr>
          <a:xfrm flipV="1">
            <a:off x="4492167" y="721788"/>
            <a:ext cx="0" cy="5144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6" name="Google Shape;2066;p47"/>
          <p:cNvSpPr txBox="1">
            <a:spLocks noGrp="1"/>
          </p:cNvSpPr>
          <p:nvPr>
            <p:ph type="title"/>
          </p:nvPr>
        </p:nvSpPr>
        <p:spPr>
          <a:xfrm>
            <a:off x="1009930" y="656557"/>
            <a:ext cx="3809677" cy="6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An Introduction?</a:t>
            </a:r>
            <a:endParaRPr sz="3200" dirty="0"/>
          </a:p>
        </p:txBody>
      </p:sp>
      <p:sp>
        <p:nvSpPr>
          <p:cNvPr id="2067" name="Google Shape;2067;p4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2068" name="Google Shape;2068;p4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2069" name="Google Shape;2069;p4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sp>
        <p:nvSpPr>
          <p:cNvPr id="2072" name="Google Shape;2072;p47"/>
          <p:cNvSpPr/>
          <p:nvPr/>
        </p:nvSpPr>
        <p:spPr>
          <a:xfrm>
            <a:off x="7400423" y="963581"/>
            <a:ext cx="348894" cy="453382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F1D0E3-AC76-F85C-EB70-B153317D85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65153" y="825090"/>
            <a:ext cx="782882" cy="3078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086AD052-6C48-ACEB-E080-0D4DF0EE0C17}"/>
              </a:ext>
            </a:extLst>
          </p:cNvPr>
          <p:cNvGrpSpPr/>
          <p:nvPr/>
        </p:nvGrpSpPr>
        <p:grpSpPr>
          <a:xfrm>
            <a:off x="1114675" y="1904963"/>
            <a:ext cx="7409864" cy="2423431"/>
            <a:chOff x="1146730" y="1575132"/>
            <a:chExt cx="7409864" cy="2423431"/>
          </a:xfrm>
        </p:grpSpPr>
        <p:sp>
          <p:nvSpPr>
            <p:cNvPr id="2070" name="Google Shape;2070;p47"/>
            <p:cNvSpPr/>
            <p:nvPr/>
          </p:nvSpPr>
          <p:spPr>
            <a:xfrm>
              <a:off x="1146730" y="1575132"/>
              <a:ext cx="6460195" cy="2423431"/>
            </a:xfrm>
            <a:prstGeom prst="roundRect">
              <a:avLst>
                <a:gd name="adj" fmla="val 4934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grpSp>
          <p:nvGrpSpPr>
            <p:cNvPr id="2074" name="Google Shape;2074;p47"/>
            <p:cNvGrpSpPr/>
            <p:nvPr/>
          </p:nvGrpSpPr>
          <p:grpSpPr>
            <a:xfrm>
              <a:off x="1337025" y="1717995"/>
              <a:ext cx="277873" cy="68400"/>
              <a:chOff x="1240925" y="3434200"/>
              <a:chExt cx="277873" cy="68400"/>
            </a:xfrm>
          </p:grpSpPr>
          <p:sp>
            <p:nvSpPr>
              <p:cNvPr id="2075" name="Google Shape;2075;p47"/>
              <p:cNvSpPr/>
              <p:nvPr/>
            </p:nvSpPr>
            <p:spPr>
              <a:xfrm>
                <a:off x="1240925" y="3434200"/>
                <a:ext cx="68400" cy="6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47"/>
              <p:cNvSpPr/>
              <p:nvPr/>
            </p:nvSpPr>
            <p:spPr>
              <a:xfrm>
                <a:off x="1345661" y="3434200"/>
                <a:ext cx="68400" cy="68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47"/>
              <p:cNvSpPr/>
              <p:nvPr/>
            </p:nvSpPr>
            <p:spPr>
              <a:xfrm>
                <a:off x="1450398" y="3434200"/>
                <a:ext cx="68400" cy="6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DB7D414-A168-088B-835D-3FA41CFB2AC7}"/>
                </a:ext>
              </a:extLst>
            </p:cNvPr>
            <p:cNvSpPr txBox="1"/>
            <p:nvPr/>
          </p:nvSpPr>
          <p:spPr>
            <a:xfrm>
              <a:off x="1405424" y="1850083"/>
              <a:ext cx="715117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latin typeface="Lexend" pitchFamily="2" charset="0"/>
                </a:rPr>
                <a:t>Revolutionizing Education </a:t>
              </a:r>
              <a:r>
                <a:rPr lang="en-US" sz="1600" dirty="0">
                  <a:latin typeface="Lexend" pitchFamily="2" charset="0"/>
                </a:rPr>
                <a:t>: An Integrated LMS &amp; Result Management System</a:t>
              </a:r>
              <a:endParaRPr lang="en-IN" sz="1600" dirty="0">
                <a:latin typeface="Lexend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3FB2E4A-1418-9933-4308-5037EC88F8CB}"/>
                </a:ext>
              </a:extLst>
            </p:cNvPr>
            <p:cNvSpPr txBox="1"/>
            <p:nvPr/>
          </p:nvSpPr>
          <p:spPr>
            <a:xfrm>
              <a:off x="1405423" y="2418351"/>
              <a:ext cx="59916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Lexend" pitchFamily="2" charset="0"/>
                </a:rPr>
                <a:t>Purpose:</a:t>
              </a:r>
            </a:p>
            <a:p>
              <a:pPr marL="285750" lvl="4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Lexend" pitchFamily="2" charset="0"/>
                </a:rPr>
                <a:t>Seamlessly combine course delivery and result management in one platform.</a:t>
              </a:r>
            </a:p>
            <a:p>
              <a:pPr marL="285750" lvl="4" indent="-285750"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Lexend" pitchFamily="2" charset="0"/>
                </a:rPr>
                <a:t>Bridge the gap between teaching, learning, and assessment.</a:t>
              </a:r>
              <a:endParaRPr lang="en-IN" sz="1600" dirty="0">
                <a:latin typeface="Lexend" pitchFamily="2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8">
          <a:extLst>
            <a:ext uri="{FF2B5EF4-FFF2-40B4-BE49-F238E27FC236}">
              <a16:creationId xmlns:a16="http://schemas.microsoft.com/office/drawing/2014/main" id="{8DCE8E82-8421-BFC1-A98E-81C1DDE13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p47">
            <a:extLst>
              <a:ext uri="{FF2B5EF4-FFF2-40B4-BE49-F238E27FC236}">
                <a16:creationId xmlns:a16="http://schemas.microsoft.com/office/drawing/2014/main" id="{B660DFEF-34E2-74D0-89CC-28FFF00B01E5}"/>
              </a:ext>
            </a:extLst>
          </p:cNvPr>
          <p:cNvSpPr/>
          <p:nvPr/>
        </p:nvSpPr>
        <p:spPr>
          <a:xfrm>
            <a:off x="940775" y="491225"/>
            <a:ext cx="7038000" cy="8925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  <a:effectLst>
            <a:outerShdw blurRad="57150" dist="19050" dir="5400000" algn="bl" rotWithShape="0">
              <a:srgbClr val="000000">
                <a:alpha val="1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0" name="Google Shape;2040;p47">
            <a:extLst>
              <a:ext uri="{FF2B5EF4-FFF2-40B4-BE49-F238E27FC236}">
                <a16:creationId xmlns:a16="http://schemas.microsoft.com/office/drawing/2014/main" id="{76C83DC6-AC3C-B419-68E3-17261BDC28AB}"/>
              </a:ext>
            </a:extLst>
          </p:cNvPr>
          <p:cNvGrpSpPr/>
          <p:nvPr/>
        </p:nvGrpSpPr>
        <p:grpSpPr>
          <a:xfrm>
            <a:off x="7317975" y="721788"/>
            <a:ext cx="429650" cy="431375"/>
            <a:chOff x="6684050" y="721788"/>
            <a:chExt cx="429650" cy="431375"/>
          </a:xfrm>
        </p:grpSpPr>
        <p:sp>
          <p:nvSpPr>
            <p:cNvPr id="2041" name="Google Shape;2041;p47">
              <a:extLst>
                <a:ext uri="{FF2B5EF4-FFF2-40B4-BE49-F238E27FC236}">
                  <a16:creationId xmlns:a16="http://schemas.microsoft.com/office/drawing/2014/main" id="{1ED6900F-D7D4-45EC-83A8-9A557D885165}"/>
                </a:ext>
              </a:extLst>
            </p:cNvPr>
            <p:cNvSpPr/>
            <p:nvPr/>
          </p:nvSpPr>
          <p:spPr>
            <a:xfrm>
              <a:off x="6684050" y="721788"/>
              <a:ext cx="342900" cy="342900"/>
            </a:xfrm>
            <a:prstGeom prst="ellipse">
              <a:avLst/>
            </a:prstGeom>
            <a:solidFill>
              <a:schemeClr val="accent1"/>
            </a:solidFill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42" name="Google Shape;2042;p47">
              <a:extLst>
                <a:ext uri="{FF2B5EF4-FFF2-40B4-BE49-F238E27FC236}">
                  <a16:creationId xmlns:a16="http://schemas.microsoft.com/office/drawing/2014/main" id="{239E27E9-0A75-08EB-D308-19F091AC31DD}"/>
                </a:ext>
              </a:extLst>
            </p:cNvPr>
            <p:cNvCxnSpPr/>
            <p:nvPr/>
          </p:nvCxnSpPr>
          <p:spPr>
            <a:xfrm>
              <a:off x="6973000" y="1012463"/>
              <a:ext cx="140700" cy="14070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048" name="Google Shape;2048;p47">
            <a:extLst>
              <a:ext uri="{FF2B5EF4-FFF2-40B4-BE49-F238E27FC236}">
                <a16:creationId xmlns:a16="http://schemas.microsoft.com/office/drawing/2014/main" id="{1D4930E5-3195-CB6D-E5AF-E458502D32DD}"/>
              </a:ext>
            </a:extLst>
          </p:cNvPr>
          <p:cNvCxnSpPr>
            <a:cxnSpLocks/>
          </p:cNvCxnSpPr>
          <p:nvPr/>
        </p:nvCxnSpPr>
        <p:spPr>
          <a:xfrm flipV="1">
            <a:off x="5534660" y="716773"/>
            <a:ext cx="0" cy="51440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60" name="Google Shape;2060;p47">
            <a:extLst>
              <a:ext uri="{FF2B5EF4-FFF2-40B4-BE49-F238E27FC236}">
                <a16:creationId xmlns:a16="http://schemas.microsoft.com/office/drawing/2014/main" id="{47C78910-1FE3-9B1E-2E5B-57EA4CDCE887}"/>
              </a:ext>
            </a:extLst>
          </p:cNvPr>
          <p:cNvGrpSpPr/>
          <p:nvPr/>
        </p:nvGrpSpPr>
        <p:grpSpPr>
          <a:xfrm>
            <a:off x="412626" y="1639295"/>
            <a:ext cx="978695" cy="678896"/>
            <a:chOff x="-1501353" y="1025810"/>
            <a:chExt cx="1717700" cy="1191525"/>
          </a:xfrm>
        </p:grpSpPr>
        <p:sp>
          <p:nvSpPr>
            <p:cNvPr id="2061" name="Google Shape;2061;p47">
              <a:extLst>
                <a:ext uri="{FF2B5EF4-FFF2-40B4-BE49-F238E27FC236}">
                  <a16:creationId xmlns:a16="http://schemas.microsoft.com/office/drawing/2014/main" id="{C4FF74FB-A852-DB2E-3C7E-045102490661}"/>
                </a:ext>
              </a:extLst>
            </p:cNvPr>
            <p:cNvSpPr/>
            <p:nvPr/>
          </p:nvSpPr>
          <p:spPr>
            <a:xfrm>
              <a:off x="-1501353" y="1890733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2" name="Google Shape;2062;p47">
              <a:extLst>
                <a:ext uri="{FF2B5EF4-FFF2-40B4-BE49-F238E27FC236}">
                  <a16:creationId xmlns:a16="http://schemas.microsoft.com/office/drawing/2014/main" id="{057683E4-44AE-A2D3-F36B-ACF908F756C6}"/>
                </a:ext>
              </a:extLst>
            </p:cNvPr>
            <p:cNvSpPr/>
            <p:nvPr/>
          </p:nvSpPr>
          <p:spPr>
            <a:xfrm>
              <a:off x="-1501353" y="1674482"/>
              <a:ext cx="1717700" cy="326643"/>
            </a:xfrm>
            <a:custGeom>
              <a:avLst/>
              <a:gdLst/>
              <a:ahLst/>
              <a:cxnLst/>
              <a:rect l="l" t="t" r="r" b="b"/>
              <a:pathLst>
                <a:path w="1717700" h="326643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3" name="Google Shape;2063;p47">
              <a:extLst>
                <a:ext uri="{FF2B5EF4-FFF2-40B4-BE49-F238E27FC236}">
                  <a16:creationId xmlns:a16="http://schemas.microsoft.com/office/drawing/2014/main" id="{1A932BAF-D2A1-6986-D385-DAD2E243A0D1}"/>
                </a:ext>
              </a:extLst>
            </p:cNvPr>
            <p:cNvSpPr/>
            <p:nvPr/>
          </p:nvSpPr>
          <p:spPr>
            <a:xfrm>
              <a:off x="-1501353" y="1458272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4" name="Google Shape;2064;p47">
              <a:extLst>
                <a:ext uri="{FF2B5EF4-FFF2-40B4-BE49-F238E27FC236}">
                  <a16:creationId xmlns:a16="http://schemas.microsoft.com/office/drawing/2014/main" id="{F5A7D5F0-BFF9-33D6-3A2D-46BE42AF0197}"/>
                </a:ext>
              </a:extLst>
            </p:cNvPr>
            <p:cNvSpPr/>
            <p:nvPr/>
          </p:nvSpPr>
          <p:spPr>
            <a:xfrm>
              <a:off x="-1501353" y="1242021"/>
              <a:ext cx="1717700" cy="326643"/>
            </a:xfrm>
            <a:custGeom>
              <a:avLst/>
              <a:gdLst/>
              <a:ahLst/>
              <a:cxnLst/>
              <a:rect l="l" t="t" r="r" b="b"/>
              <a:pathLst>
                <a:path w="1717700" h="326643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43"/>
                  </a:lnTo>
                  <a:lnTo>
                    <a:pt x="432340" y="32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5" name="Google Shape;2065;p47">
              <a:extLst>
                <a:ext uri="{FF2B5EF4-FFF2-40B4-BE49-F238E27FC236}">
                  <a16:creationId xmlns:a16="http://schemas.microsoft.com/office/drawing/2014/main" id="{F44524E1-71F8-F334-276F-AF911B3470A1}"/>
                </a:ext>
              </a:extLst>
            </p:cNvPr>
            <p:cNvSpPr/>
            <p:nvPr/>
          </p:nvSpPr>
          <p:spPr>
            <a:xfrm>
              <a:off x="-1501353" y="1025810"/>
              <a:ext cx="1717700" cy="326602"/>
            </a:xfrm>
            <a:custGeom>
              <a:avLst/>
              <a:gdLst/>
              <a:ahLst/>
              <a:cxnLst/>
              <a:rect l="l" t="t" r="r" b="b"/>
              <a:pathLst>
                <a:path w="1717700" h="326602" extrusionOk="0">
                  <a:moveTo>
                    <a:pt x="0" y="0"/>
                  </a:moveTo>
                  <a:lnTo>
                    <a:pt x="1285361" y="0"/>
                  </a:lnTo>
                  <a:lnTo>
                    <a:pt x="1717700" y="326603"/>
                  </a:lnTo>
                  <a:lnTo>
                    <a:pt x="432340" y="326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</p:grpSp>
      <p:sp>
        <p:nvSpPr>
          <p:cNvPr id="2066" name="Google Shape;2066;p47">
            <a:extLst>
              <a:ext uri="{FF2B5EF4-FFF2-40B4-BE49-F238E27FC236}">
                <a16:creationId xmlns:a16="http://schemas.microsoft.com/office/drawing/2014/main" id="{932BCE00-65A9-CA96-8AB9-C4392ED901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8144" y="675829"/>
            <a:ext cx="4276516" cy="6278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Problem Statement?</a:t>
            </a:r>
            <a:endParaRPr sz="3200" dirty="0"/>
          </a:p>
        </p:txBody>
      </p:sp>
      <p:sp>
        <p:nvSpPr>
          <p:cNvPr id="2067" name="Google Shape;2067;p47">
            <a:extLst>
              <a:ext uri="{FF2B5EF4-FFF2-40B4-BE49-F238E27FC236}">
                <a16:creationId xmlns:a16="http://schemas.microsoft.com/office/drawing/2014/main" id="{EA3A87BA-F315-958F-2DA7-F093B6B889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2068" name="Google Shape;2068;p47">
            <a:extLst>
              <a:ext uri="{FF2B5EF4-FFF2-40B4-BE49-F238E27FC236}">
                <a16:creationId xmlns:a16="http://schemas.microsoft.com/office/drawing/2014/main" id="{BA127508-9E59-B4F7-05D9-6A4C3B8C23D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2069" name="Google Shape;2069;p47">
            <a:extLst>
              <a:ext uri="{FF2B5EF4-FFF2-40B4-BE49-F238E27FC236}">
                <a16:creationId xmlns:a16="http://schemas.microsoft.com/office/drawing/2014/main" id="{E84E4283-796D-EB7C-1ECE-DEA0EBC535EF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FBE13E13-48A9-1EAF-458A-F8903D1CD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070" y="371525"/>
            <a:ext cx="782882" cy="3078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FA1B26E-5AA5-6496-B937-8102F6C15BC7}"/>
              </a:ext>
            </a:extLst>
          </p:cNvPr>
          <p:cNvGrpSpPr/>
          <p:nvPr/>
        </p:nvGrpSpPr>
        <p:grpSpPr>
          <a:xfrm>
            <a:off x="159000" y="2922184"/>
            <a:ext cx="1329020" cy="1312838"/>
            <a:chOff x="-1513816" y="2800765"/>
            <a:chExt cx="1700100" cy="16794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3C24A6A-5FAD-05BE-7A5C-ABC1D5990147}"/>
                </a:ext>
              </a:extLst>
            </p:cNvPr>
            <p:cNvGrpSpPr/>
            <p:nvPr/>
          </p:nvGrpSpPr>
          <p:grpSpPr>
            <a:xfrm>
              <a:off x="-1513816" y="2800765"/>
              <a:ext cx="1700100" cy="1679400"/>
              <a:chOff x="5008224" y="2994567"/>
              <a:chExt cx="1700100" cy="1679400"/>
            </a:xfrm>
          </p:grpSpPr>
          <p:sp>
            <p:nvSpPr>
              <p:cNvPr id="2049" name="Google Shape;2049;p47">
                <a:extLst>
                  <a:ext uri="{FF2B5EF4-FFF2-40B4-BE49-F238E27FC236}">
                    <a16:creationId xmlns:a16="http://schemas.microsoft.com/office/drawing/2014/main" id="{16EC5281-CBA9-C1D9-9427-8E018259AA12}"/>
                  </a:ext>
                </a:extLst>
              </p:cNvPr>
              <p:cNvSpPr/>
              <p:nvPr/>
            </p:nvSpPr>
            <p:spPr>
              <a:xfrm>
                <a:off x="5008226" y="2994567"/>
                <a:ext cx="1689300" cy="1679400"/>
              </a:xfrm>
              <a:prstGeom prst="roundRect">
                <a:avLst>
                  <a:gd name="adj" fmla="val 480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pic>
            <p:nvPicPr>
              <p:cNvPr id="2054" name="Google Shape;2054;p47">
                <a:extLst>
                  <a:ext uri="{FF2B5EF4-FFF2-40B4-BE49-F238E27FC236}">
                    <a16:creationId xmlns:a16="http://schemas.microsoft.com/office/drawing/2014/main" id="{5808E223-A64F-3923-195C-7952E52BB534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 t="8277" b="8277"/>
              <a:stretch/>
            </p:blipFill>
            <p:spPr>
              <a:xfrm>
                <a:off x="5008224" y="3236489"/>
                <a:ext cx="1700100" cy="1418700"/>
              </a:xfrm>
              <a:prstGeom prst="round2SameRect">
                <a:avLst>
                  <a:gd name="adj1" fmla="val 2310"/>
                  <a:gd name="adj2" fmla="val 0"/>
                </a:avLst>
              </a:prstGeom>
              <a:noFill/>
              <a:ln>
                <a:noFill/>
              </a:ln>
            </p:spPr>
          </p:pic>
        </p:grpSp>
        <p:grpSp>
          <p:nvGrpSpPr>
            <p:cNvPr id="2050" name="Google Shape;2050;p47">
              <a:extLst>
                <a:ext uri="{FF2B5EF4-FFF2-40B4-BE49-F238E27FC236}">
                  <a16:creationId xmlns:a16="http://schemas.microsoft.com/office/drawing/2014/main" id="{2DB7F63F-2DC7-95C4-9C7C-C1C3ADE368EB}"/>
                </a:ext>
              </a:extLst>
            </p:cNvPr>
            <p:cNvGrpSpPr/>
            <p:nvPr/>
          </p:nvGrpSpPr>
          <p:grpSpPr>
            <a:xfrm>
              <a:off x="-1398848" y="2887526"/>
              <a:ext cx="277873" cy="68400"/>
              <a:chOff x="1240925" y="1619925"/>
              <a:chExt cx="277873" cy="68400"/>
            </a:xfrm>
          </p:grpSpPr>
          <p:sp>
            <p:nvSpPr>
              <p:cNvPr id="2051" name="Google Shape;2051;p47">
                <a:extLst>
                  <a:ext uri="{FF2B5EF4-FFF2-40B4-BE49-F238E27FC236}">
                    <a16:creationId xmlns:a16="http://schemas.microsoft.com/office/drawing/2014/main" id="{C89E262A-869B-B281-B756-AA20F377D681}"/>
                  </a:ext>
                </a:extLst>
              </p:cNvPr>
              <p:cNvSpPr/>
              <p:nvPr/>
            </p:nvSpPr>
            <p:spPr>
              <a:xfrm>
                <a:off x="1240925" y="1619925"/>
                <a:ext cx="68400" cy="6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47">
                <a:extLst>
                  <a:ext uri="{FF2B5EF4-FFF2-40B4-BE49-F238E27FC236}">
                    <a16:creationId xmlns:a16="http://schemas.microsoft.com/office/drawing/2014/main" id="{F1D91CF0-D8CA-4A7E-36A2-BF9FE66B9F35}"/>
                  </a:ext>
                </a:extLst>
              </p:cNvPr>
              <p:cNvSpPr/>
              <p:nvPr/>
            </p:nvSpPr>
            <p:spPr>
              <a:xfrm>
                <a:off x="1345661" y="1619925"/>
                <a:ext cx="68400" cy="68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47">
                <a:extLst>
                  <a:ext uri="{FF2B5EF4-FFF2-40B4-BE49-F238E27FC236}">
                    <a16:creationId xmlns:a16="http://schemas.microsoft.com/office/drawing/2014/main" id="{FCE0D98A-8F52-D136-6EE7-C00A98983C24}"/>
                  </a:ext>
                </a:extLst>
              </p:cNvPr>
              <p:cNvSpPr/>
              <p:nvPr/>
            </p:nvSpPr>
            <p:spPr>
              <a:xfrm>
                <a:off x="1450398" y="1619925"/>
                <a:ext cx="68400" cy="6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8D51461-6752-8D47-CD5A-D67AEBB0409A}"/>
              </a:ext>
            </a:extLst>
          </p:cNvPr>
          <p:cNvGrpSpPr/>
          <p:nvPr/>
        </p:nvGrpSpPr>
        <p:grpSpPr>
          <a:xfrm>
            <a:off x="1904256" y="1466784"/>
            <a:ext cx="7003896" cy="3251403"/>
            <a:chOff x="314079" y="1491078"/>
            <a:chExt cx="7003896" cy="325140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96741C-AA57-182C-E74D-E084A6F8514C}"/>
                </a:ext>
              </a:extLst>
            </p:cNvPr>
            <p:cNvGrpSpPr/>
            <p:nvPr/>
          </p:nvGrpSpPr>
          <p:grpSpPr>
            <a:xfrm>
              <a:off x="314079" y="1491078"/>
              <a:ext cx="7003896" cy="3251403"/>
              <a:chOff x="1529374" y="1460995"/>
              <a:chExt cx="6431797" cy="3103218"/>
            </a:xfrm>
          </p:grpSpPr>
          <p:sp>
            <p:nvSpPr>
              <p:cNvPr id="2070" name="Google Shape;2070;p47">
                <a:extLst>
                  <a:ext uri="{FF2B5EF4-FFF2-40B4-BE49-F238E27FC236}">
                    <a16:creationId xmlns:a16="http://schemas.microsoft.com/office/drawing/2014/main" id="{4E729637-5478-4CDA-7E22-0D8758CAFB3B}"/>
                  </a:ext>
                </a:extLst>
              </p:cNvPr>
              <p:cNvSpPr/>
              <p:nvPr/>
            </p:nvSpPr>
            <p:spPr>
              <a:xfrm>
                <a:off x="1529374" y="1460995"/>
                <a:ext cx="6431797" cy="3103218"/>
              </a:xfrm>
              <a:prstGeom prst="roundRect">
                <a:avLst>
                  <a:gd name="adj" fmla="val 4934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 </a:t>
                </a:r>
                <a:endParaRPr/>
              </a:p>
            </p:txBody>
          </p:sp>
          <p:grpSp>
            <p:nvGrpSpPr>
              <p:cNvPr id="2074" name="Google Shape;2074;p47">
                <a:extLst>
                  <a:ext uri="{FF2B5EF4-FFF2-40B4-BE49-F238E27FC236}">
                    <a16:creationId xmlns:a16="http://schemas.microsoft.com/office/drawing/2014/main" id="{AB6DD4A2-9718-ED0D-625B-2B206924B2F2}"/>
                  </a:ext>
                </a:extLst>
              </p:cNvPr>
              <p:cNvGrpSpPr/>
              <p:nvPr/>
            </p:nvGrpSpPr>
            <p:grpSpPr>
              <a:xfrm>
                <a:off x="1658340" y="1594831"/>
                <a:ext cx="277873" cy="68400"/>
                <a:chOff x="1240925" y="3434200"/>
                <a:chExt cx="277873" cy="68400"/>
              </a:xfrm>
            </p:grpSpPr>
            <p:sp>
              <p:nvSpPr>
                <p:cNvPr id="2075" name="Google Shape;2075;p47">
                  <a:extLst>
                    <a:ext uri="{FF2B5EF4-FFF2-40B4-BE49-F238E27FC236}">
                      <a16:creationId xmlns:a16="http://schemas.microsoft.com/office/drawing/2014/main" id="{0413D71C-11E6-C341-F960-2A1CF2682B97}"/>
                    </a:ext>
                  </a:extLst>
                </p:cNvPr>
                <p:cNvSpPr/>
                <p:nvPr/>
              </p:nvSpPr>
              <p:spPr>
                <a:xfrm>
                  <a:off x="1240925" y="3434200"/>
                  <a:ext cx="68400" cy="68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6" name="Google Shape;2076;p47">
                  <a:extLst>
                    <a:ext uri="{FF2B5EF4-FFF2-40B4-BE49-F238E27FC236}">
                      <a16:creationId xmlns:a16="http://schemas.microsoft.com/office/drawing/2014/main" id="{BA7CF82E-45F9-E2E4-18A2-5D26C629C53A}"/>
                    </a:ext>
                  </a:extLst>
                </p:cNvPr>
                <p:cNvSpPr/>
                <p:nvPr/>
              </p:nvSpPr>
              <p:spPr>
                <a:xfrm>
                  <a:off x="1345661" y="3434200"/>
                  <a:ext cx="68400" cy="68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7" name="Google Shape;2077;p47">
                  <a:extLst>
                    <a:ext uri="{FF2B5EF4-FFF2-40B4-BE49-F238E27FC236}">
                      <a16:creationId xmlns:a16="http://schemas.microsoft.com/office/drawing/2014/main" id="{F6750C1C-EEF8-4E0D-6BCF-5068AFCEB577}"/>
                    </a:ext>
                  </a:extLst>
                </p:cNvPr>
                <p:cNvSpPr/>
                <p:nvPr/>
              </p:nvSpPr>
              <p:spPr>
                <a:xfrm>
                  <a:off x="1450398" y="3434200"/>
                  <a:ext cx="68400" cy="68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71" name="Google Shape;2071;p47">
              <a:extLst>
                <a:ext uri="{FF2B5EF4-FFF2-40B4-BE49-F238E27FC236}">
                  <a16:creationId xmlns:a16="http://schemas.microsoft.com/office/drawing/2014/main" id="{9386BF4F-85A3-6381-90BE-8DD81C4687F8}"/>
                </a:ext>
              </a:extLst>
            </p:cNvPr>
            <p:cNvSpPr txBox="1"/>
            <p:nvPr/>
          </p:nvSpPr>
          <p:spPr>
            <a:xfrm>
              <a:off x="405542" y="1737742"/>
              <a:ext cx="6688980" cy="27955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buNone/>
              </a:pPr>
              <a:r>
                <a:rPr lang="en-US" i="1" dirty="0">
                  <a:latin typeface="Lexend" pitchFamily="2" charset="0"/>
                </a:rPr>
                <a:t>Why Do Institutions Struggle with Digital Education?</a:t>
              </a:r>
              <a:br>
                <a:rPr lang="en-US" dirty="0">
                  <a:latin typeface="Lexend" pitchFamily="2" charset="0"/>
                </a:rPr>
              </a:br>
              <a:r>
                <a:rPr lang="en-US" b="1" dirty="0">
                  <a:latin typeface="Lexend" pitchFamily="2" charset="0"/>
                </a:rPr>
                <a:t>Fragmented Tools</a:t>
              </a:r>
              <a:r>
                <a:rPr lang="en-US" dirty="0">
                  <a:latin typeface="Lexend" pitchFamily="2" charset="0"/>
                </a:rPr>
                <a:t>:</a:t>
              </a:r>
            </a:p>
            <a:p>
              <a:pPr marL="742950" lvl="1" indent="-285750">
                <a:buFont typeface="+mj-lt"/>
                <a:buAutoNum type="arabicPeriod"/>
              </a:pPr>
              <a:r>
                <a:rPr lang="en-US" dirty="0">
                  <a:latin typeface="Lexend" pitchFamily="2" charset="0"/>
                </a:rPr>
                <a:t>Separate systems for course delivery, assignments, and result tracking which leads to inefficiency.</a:t>
              </a:r>
            </a:p>
            <a:p>
              <a:pPr marL="457200" lvl="1"/>
              <a:r>
                <a:rPr lang="en-US" dirty="0">
                  <a:latin typeface="Lexend" pitchFamily="2" charset="0"/>
                </a:rPr>
                <a:t>Example: </a:t>
              </a:r>
              <a:r>
                <a:rPr lang="en-US" i="1" dirty="0">
                  <a:latin typeface="Lexend" pitchFamily="2" charset="0"/>
                </a:rPr>
                <a:t>Teachers juggle 3+ platforms for grades, assessment and communication.</a:t>
              </a:r>
              <a:endParaRPr lang="en-US" dirty="0">
                <a:latin typeface="Lexend" pitchFamily="2" charset="0"/>
              </a:endParaRPr>
            </a:p>
            <a:p>
              <a:pPr marL="342900" indent="-342900">
                <a:buFont typeface="+mj-lt"/>
                <a:buAutoNum type="alphaLcParenR"/>
              </a:pPr>
              <a:r>
                <a:rPr lang="en-US" b="1" dirty="0">
                  <a:latin typeface="Lexend" pitchFamily="2" charset="0"/>
                </a:rPr>
                <a:t>Limited Accessibility</a:t>
              </a:r>
              <a:r>
                <a:rPr lang="en-US" dirty="0">
                  <a:latin typeface="Lexend" pitchFamily="2" charset="0"/>
                </a:rPr>
                <a:t>:</a:t>
              </a:r>
            </a:p>
            <a:p>
              <a:pPr marL="457200" lvl="1"/>
              <a:r>
                <a:rPr lang="en-US" dirty="0">
                  <a:latin typeface="Lexend" pitchFamily="2" charset="0"/>
                </a:rPr>
                <a:t>Students lack real-time access to results and course progress.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b="1" dirty="0">
                  <a:latin typeface="Lexend" pitchFamily="2" charset="0"/>
                </a:rPr>
                <a:t>Scalability Issues</a:t>
              </a:r>
              <a:r>
                <a:rPr lang="en-US" dirty="0">
                  <a:latin typeface="Lexend" pitchFamily="2" charset="0"/>
                </a:rPr>
                <a:t>:</a:t>
              </a:r>
            </a:p>
            <a:p>
              <a:pPr marL="457200" lvl="1"/>
              <a:r>
                <a:rPr lang="en-US" dirty="0">
                  <a:latin typeface="Lexend" pitchFamily="2" charset="0"/>
                </a:rPr>
                <a:t>Traditional LMS platforms are rigid and costly to customize.</a:t>
              </a:r>
            </a:p>
            <a:p>
              <a:pPr marL="342900" indent="-342900">
                <a:buFont typeface="+mj-lt"/>
                <a:buAutoNum type="alphaLcParenR"/>
              </a:pPr>
              <a:r>
                <a:rPr lang="en-US" b="1" dirty="0">
                  <a:latin typeface="Lexend" pitchFamily="2" charset="0"/>
                </a:rPr>
                <a:t>Manual Workflows</a:t>
              </a:r>
              <a:r>
                <a:rPr lang="en-US" dirty="0">
                  <a:latin typeface="Lexend" pitchFamily="2" charset="0"/>
                </a:rPr>
                <a:t>:</a:t>
              </a:r>
            </a:p>
            <a:p>
              <a:pPr marL="457200" lvl="1"/>
              <a:r>
                <a:rPr lang="en-US" dirty="0">
                  <a:latin typeface="Lexend" pitchFamily="2" charset="0"/>
                </a:rPr>
                <a:t>Redundant data entry for grades, attendance, and feedback which may lead to error and delays.</a:t>
              </a:r>
            </a:p>
          </p:txBody>
        </p:sp>
      </p:grpSp>
      <p:grpSp>
        <p:nvGrpSpPr>
          <p:cNvPr id="2055" name="Google Shape;2055;p47">
            <a:extLst>
              <a:ext uri="{FF2B5EF4-FFF2-40B4-BE49-F238E27FC236}">
                <a16:creationId xmlns:a16="http://schemas.microsoft.com/office/drawing/2014/main" id="{91EFB737-9C2D-22F2-A063-FE2AAE985802}"/>
              </a:ext>
            </a:extLst>
          </p:cNvPr>
          <p:cNvGrpSpPr/>
          <p:nvPr/>
        </p:nvGrpSpPr>
        <p:grpSpPr>
          <a:xfrm>
            <a:off x="674824" y="2512225"/>
            <a:ext cx="1764624" cy="713519"/>
            <a:chOff x="534497" y="3796107"/>
            <a:chExt cx="1764624" cy="713519"/>
          </a:xfrm>
        </p:grpSpPr>
        <p:sp>
          <p:nvSpPr>
            <p:cNvPr id="2056" name="Google Shape;2056;p47">
              <a:extLst>
                <a:ext uri="{FF2B5EF4-FFF2-40B4-BE49-F238E27FC236}">
                  <a16:creationId xmlns:a16="http://schemas.microsoft.com/office/drawing/2014/main" id="{D03A44EC-7362-9190-D98D-0EE539BAC6F7}"/>
                </a:ext>
              </a:extLst>
            </p:cNvPr>
            <p:cNvSpPr/>
            <p:nvPr/>
          </p:nvSpPr>
          <p:spPr>
            <a:xfrm flipH="1">
              <a:off x="534497" y="3796107"/>
              <a:ext cx="1764624" cy="713519"/>
            </a:xfrm>
            <a:custGeom>
              <a:avLst/>
              <a:gdLst/>
              <a:ahLst/>
              <a:cxnLst/>
              <a:rect l="l" t="t" r="r" b="b"/>
              <a:pathLst>
                <a:path w="1775523" h="949656" extrusionOk="0">
                  <a:moveTo>
                    <a:pt x="1439418" y="0"/>
                  </a:moveTo>
                  <a:lnTo>
                    <a:pt x="336232" y="0"/>
                  </a:lnTo>
                  <a:cubicBezTo>
                    <a:pt x="151320" y="0"/>
                    <a:pt x="0" y="151321"/>
                    <a:pt x="0" y="336233"/>
                  </a:cubicBezTo>
                  <a:lnTo>
                    <a:pt x="0" y="336233"/>
                  </a:lnTo>
                  <a:cubicBezTo>
                    <a:pt x="0" y="521145"/>
                    <a:pt x="151320" y="672465"/>
                    <a:pt x="336232" y="672465"/>
                  </a:cubicBezTo>
                  <a:lnTo>
                    <a:pt x="1208913" y="672465"/>
                  </a:lnTo>
                  <a:cubicBezTo>
                    <a:pt x="1243330" y="724091"/>
                    <a:pt x="1406017" y="956183"/>
                    <a:pt x="1544828" y="949516"/>
                  </a:cubicBezTo>
                  <a:lnTo>
                    <a:pt x="1545018" y="949516"/>
                  </a:lnTo>
                  <a:cubicBezTo>
                    <a:pt x="1551940" y="949516"/>
                    <a:pt x="1555750" y="941515"/>
                    <a:pt x="1551305" y="936181"/>
                  </a:cubicBezTo>
                  <a:cubicBezTo>
                    <a:pt x="1540700" y="923481"/>
                    <a:pt x="1529143" y="904431"/>
                    <a:pt x="1523365" y="893763"/>
                  </a:cubicBezTo>
                  <a:cubicBezTo>
                    <a:pt x="1516825" y="881761"/>
                    <a:pt x="1463993" y="766191"/>
                    <a:pt x="1473073" y="670751"/>
                  </a:cubicBezTo>
                  <a:cubicBezTo>
                    <a:pt x="1642300" y="653669"/>
                    <a:pt x="1775524" y="509778"/>
                    <a:pt x="1775524" y="336233"/>
                  </a:cubicBezTo>
                  <a:lnTo>
                    <a:pt x="1775524" y="336233"/>
                  </a:lnTo>
                  <a:cubicBezTo>
                    <a:pt x="1775524" y="151321"/>
                    <a:pt x="1624203" y="0"/>
                    <a:pt x="1439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/>
            </a:p>
          </p:txBody>
        </p:sp>
        <p:sp>
          <p:nvSpPr>
            <p:cNvPr id="2057" name="Google Shape;2057;p47">
              <a:extLst>
                <a:ext uri="{FF2B5EF4-FFF2-40B4-BE49-F238E27FC236}">
                  <a16:creationId xmlns:a16="http://schemas.microsoft.com/office/drawing/2014/main" id="{7F9C9A17-49C8-1D8D-0482-AEA7A270ECDB}"/>
                </a:ext>
              </a:extLst>
            </p:cNvPr>
            <p:cNvSpPr txBox="1"/>
            <p:nvPr/>
          </p:nvSpPr>
          <p:spPr>
            <a:xfrm>
              <a:off x="629450" y="3821125"/>
              <a:ext cx="1522351" cy="3849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dk1"/>
                  </a:solidFill>
                  <a:latin typeface="Lexend"/>
                  <a:ea typeface="Lexend"/>
                  <a:cs typeface="Lexend"/>
                  <a:sym typeface="Lexend"/>
                </a:rPr>
                <a:t>Errors &amp; Delays</a:t>
              </a:r>
              <a:endParaRPr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  <p:sp>
        <p:nvSpPr>
          <p:cNvPr id="2072" name="Google Shape;2072;p47">
            <a:extLst>
              <a:ext uri="{FF2B5EF4-FFF2-40B4-BE49-F238E27FC236}">
                <a16:creationId xmlns:a16="http://schemas.microsoft.com/office/drawing/2014/main" id="{2D068208-A94B-62C6-E29A-F2FC0C3A44A0}"/>
              </a:ext>
            </a:extLst>
          </p:cNvPr>
          <p:cNvSpPr/>
          <p:nvPr/>
        </p:nvSpPr>
        <p:spPr>
          <a:xfrm>
            <a:off x="1327748" y="3150740"/>
            <a:ext cx="318597" cy="392228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</p:sp>
    </p:spTree>
    <p:extLst>
      <p:ext uri="{BB962C8B-B14F-4D97-AF65-F5344CB8AC3E}">
        <p14:creationId xmlns:p14="http://schemas.microsoft.com/office/powerpoint/2010/main" val="22669653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3" name="Google Shape;2083;p48"/>
          <p:cNvGrpSpPr/>
          <p:nvPr/>
        </p:nvGrpSpPr>
        <p:grpSpPr>
          <a:xfrm>
            <a:off x="1810695" y="444026"/>
            <a:ext cx="3103050" cy="786500"/>
            <a:chOff x="3007925" y="673613"/>
            <a:chExt cx="3103050" cy="786500"/>
          </a:xfrm>
        </p:grpSpPr>
        <p:sp>
          <p:nvSpPr>
            <p:cNvPr id="2084" name="Google Shape;2084;p48"/>
            <p:cNvSpPr/>
            <p:nvPr/>
          </p:nvSpPr>
          <p:spPr>
            <a:xfrm>
              <a:off x="3077725" y="721550"/>
              <a:ext cx="2973300" cy="678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85" name="Google Shape;2085;p48"/>
            <p:cNvSpPr/>
            <p:nvPr/>
          </p:nvSpPr>
          <p:spPr>
            <a:xfrm>
              <a:off x="300792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8"/>
            <p:cNvSpPr/>
            <p:nvPr/>
          </p:nvSpPr>
          <p:spPr>
            <a:xfrm>
              <a:off x="597327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8"/>
            <p:cNvSpPr/>
            <p:nvPr/>
          </p:nvSpPr>
          <p:spPr>
            <a:xfrm>
              <a:off x="5973275" y="13210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8"/>
            <p:cNvSpPr/>
            <p:nvPr/>
          </p:nvSpPr>
          <p:spPr>
            <a:xfrm>
              <a:off x="3007925" y="1311913"/>
              <a:ext cx="137700" cy="14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102" name="Google Shape;2102;p48"/>
          <p:cNvSpPr/>
          <p:nvPr/>
        </p:nvSpPr>
        <p:spPr>
          <a:xfrm>
            <a:off x="613542" y="1357180"/>
            <a:ext cx="3680641" cy="4531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i="1" dirty="0"/>
              <a:t>One Platform, Endless Possibilities</a:t>
            </a:r>
            <a:endParaRPr lang="en-IN" sz="1600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2" name="Google Shape;2172;p48"/>
          <p:cNvSpPr txBox="1">
            <a:spLocks noGrp="1"/>
          </p:cNvSpPr>
          <p:nvPr>
            <p:ph type="title"/>
          </p:nvPr>
        </p:nvSpPr>
        <p:spPr>
          <a:xfrm>
            <a:off x="540113" y="458970"/>
            <a:ext cx="6033495" cy="8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 </a:t>
            </a:r>
            <a:r>
              <a:rPr lang="en" dirty="0">
                <a:solidFill>
                  <a:schemeClr val="lt1"/>
                </a:solidFill>
              </a:rPr>
              <a:t>Solution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5" name="Google Shape;2067;p47">
            <a:extLst>
              <a:ext uri="{FF2B5EF4-FFF2-40B4-BE49-F238E27FC236}">
                <a16:creationId xmlns:a16="http://schemas.microsoft.com/office/drawing/2014/main" id="{089137B3-371B-8BE2-E6AE-0F2D3D8989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26" name="Google Shape;2068;p47">
            <a:extLst>
              <a:ext uri="{FF2B5EF4-FFF2-40B4-BE49-F238E27FC236}">
                <a16:creationId xmlns:a16="http://schemas.microsoft.com/office/drawing/2014/main" id="{AE1DC79C-CA19-6F3A-CDA4-4B7AB9B99E4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27" name="Google Shape;2069;p47">
            <a:extLst>
              <a:ext uri="{FF2B5EF4-FFF2-40B4-BE49-F238E27FC236}">
                <a16:creationId xmlns:a16="http://schemas.microsoft.com/office/drawing/2014/main" id="{B99B057B-DE48-D5EE-BD2E-66563BCF784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sp>
        <p:nvSpPr>
          <p:cNvPr id="33" name="Google Shape;2292;p52">
            <a:extLst>
              <a:ext uri="{FF2B5EF4-FFF2-40B4-BE49-F238E27FC236}">
                <a16:creationId xmlns:a16="http://schemas.microsoft.com/office/drawing/2014/main" id="{3EE0E038-DCC9-16D7-DD07-C97C3699F602}"/>
              </a:ext>
            </a:extLst>
          </p:cNvPr>
          <p:cNvSpPr/>
          <p:nvPr/>
        </p:nvSpPr>
        <p:spPr>
          <a:xfrm rot="20737553">
            <a:off x="4881015" y="1085177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tx2"/>
          </a:solidFill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11812CA-8D41-BEDC-77C9-09D80F543E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070" y="371525"/>
            <a:ext cx="782882" cy="3078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AFC177C-62DE-BDE2-AF72-F28CF98E35B7}"/>
              </a:ext>
            </a:extLst>
          </p:cNvPr>
          <p:cNvGrpSpPr/>
          <p:nvPr/>
        </p:nvGrpSpPr>
        <p:grpSpPr>
          <a:xfrm>
            <a:off x="613542" y="1964045"/>
            <a:ext cx="6825644" cy="2916111"/>
            <a:chOff x="613542" y="1964045"/>
            <a:chExt cx="6825644" cy="2916111"/>
          </a:xfrm>
        </p:grpSpPr>
        <p:grpSp>
          <p:nvGrpSpPr>
            <p:cNvPr id="2" name="Google Shape;2339;p54">
              <a:extLst>
                <a:ext uri="{FF2B5EF4-FFF2-40B4-BE49-F238E27FC236}">
                  <a16:creationId xmlns:a16="http://schemas.microsoft.com/office/drawing/2014/main" id="{D6CC7ACE-E1FC-4191-38AE-2CAC89AFD308}"/>
                </a:ext>
              </a:extLst>
            </p:cNvPr>
            <p:cNvGrpSpPr/>
            <p:nvPr/>
          </p:nvGrpSpPr>
          <p:grpSpPr>
            <a:xfrm>
              <a:off x="613542" y="1964045"/>
              <a:ext cx="6825644" cy="2916111"/>
              <a:chOff x="6693800" y="2217324"/>
              <a:chExt cx="7897854" cy="2944963"/>
            </a:xfrm>
          </p:grpSpPr>
          <p:sp>
            <p:nvSpPr>
              <p:cNvPr id="4" name="Google Shape;2340;p54">
                <a:extLst>
                  <a:ext uri="{FF2B5EF4-FFF2-40B4-BE49-F238E27FC236}">
                    <a16:creationId xmlns:a16="http://schemas.microsoft.com/office/drawing/2014/main" id="{63ADAFB4-25C2-CBB4-AAF4-D88F458EDEE3}"/>
                  </a:ext>
                </a:extLst>
              </p:cNvPr>
              <p:cNvSpPr/>
              <p:nvPr/>
            </p:nvSpPr>
            <p:spPr>
              <a:xfrm>
                <a:off x="6693800" y="2217324"/>
                <a:ext cx="7897854" cy="2944963"/>
              </a:xfrm>
              <a:prstGeom prst="roundRect">
                <a:avLst>
                  <a:gd name="adj" fmla="val 480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5" name="Google Shape;2341;p54">
                <a:extLst>
                  <a:ext uri="{FF2B5EF4-FFF2-40B4-BE49-F238E27FC236}">
                    <a16:creationId xmlns:a16="http://schemas.microsoft.com/office/drawing/2014/main" id="{3E0BC5CB-1078-703C-C759-06DEB4C217AE}"/>
                  </a:ext>
                </a:extLst>
              </p:cNvPr>
              <p:cNvSpPr/>
              <p:nvPr/>
            </p:nvSpPr>
            <p:spPr>
              <a:xfrm>
                <a:off x="6768750" y="2281550"/>
                <a:ext cx="68400" cy="6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2342;p54">
                <a:extLst>
                  <a:ext uri="{FF2B5EF4-FFF2-40B4-BE49-F238E27FC236}">
                    <a16:creationId xmlns:a16="http://schemas.microsoft.com/office/drawing/2014/main" id="{5AC83D26-2943-EF8A-696F-F419CC4FB1FB}"/>
                  </a:ext>
                </a:extLst>
              </p:cNvPr>
              <p:cNvSpPr/>
              <p:nvPr/>
            </p:nvSpPr>
            <p:spPr>
              <a:xfrm>
                <a:off x="6873486" y="2281550"/>
                <a:ext cx="68400" cy="68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343;p54">
                <a:extLst>
                  <a:ext uri="{FF2B5EF4-FFF2-40B4-BE49-F238E27FC236}">
                    <a16:creationId xmlns:a16="http://schemas.microsoft.com/office/drawing/2014/main" id="{4ABB02D2-62D3-F61F-6B0F-C4C967398452}"/>
                  </a:ext>
                </a:extLst>
              </p:cNvPr>
              <p:cNvSpPr/>
              <p:nvPr/>
            </p:nvSpPr>
            <p:spPr>
              <a:xfrm>
                <a:off x="6978223" y="2281550"/>
                <a:ext cx="68400" cy="6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E322975-F6D5-45F6-6F58-6AA56D44EFBD}"/>
                </a:ext>
              </a:extLst>
            </p:cNvPr>
            <p:cNvSpPr txBox="1"/>
            <p:nvPr/>
          </p:nvSpPr>
          <p:spPr>
            <a:xfrm>
              <a:off x="940775" y="2298715"/>
              <a:ext cx="6249216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Lexend" pitchFamily="2" charset="0"/>
                </a:rPr>
                <a:t>Automated Calculation </a:t>
              </a:r>
              <a:r>
                <a:rPr lang="en-US" dirty="0">
                  <a:latin typeface="Lexend" pitchFamily="2" charset="0"/>
                </a:rPr>
                <a:t>- Eliminates manual errors and saves hours of administrative work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Lexend" pitchFamily="2" charset="0"/>
                </a:rPr>
                <a:t>Secure Access </a:t>
              </a:r>
              <a:r>
                <a:rPr lang="en-US" dirty="0">
                  <a:latin typeface="Lexend" pitchFamily="2" charset="0"/>
                </a:rPr>
                <a:t>- Provides 24/7 online portal for students, parents and staff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Lexend" pitchFamily="2" charset="0"/>
                </a:rPr>
                <a:t>Mobile-Friendly </a:t>
              </a:r>
              <a:r>
                <a:rPr lang="en-US" dirty="0">
                  <a:latin typeface="Lexend" pitchFamily="2" charset="0"/>
                </a:rPr>
                <a:t>- Access grades and reports from any device, anywhere, anytime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Lexend" pitchFamily="2" charset="0"/>
                </a:rPr>
                <a:t>Powerful Analytics </a:t>
              </a:r>
              <a:r>
                <a:rPr lang="en-US" dirty="0">
                  <a:latin typeface="Lexend" pitchFamily="2" charset="0"/>
                </a:rPr>
                <a:t>- Identifies performance trends and helps improve teaching effectiveness 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r>
                <a:rPr lang="en-US" b="1" dirty="0">
                  <a:latin typeface="Lexend" pitchFamily="2" charset="0"/>
                </a:rPr>
                <a:t>Instant Notifications </a:t>
              </a:r>
              <a:r>
                <a:rPr lang="en-US" dirty="0">
                  <a:latin typeface="Lexend" pitchFamily="2" charset="0"/>
                </a:rPr>
                <a:t>- Alerts students and parents when new results are available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51"/>
          <p:cNvSpPr txBox="1">
            <a:spLocks noGrp="1"/>
          </p:cNvSpPr>
          <p:nvPr>
            <p:ph type="title"/>
          </p:nvPr>
        </p:nvSpPr>
        <p:spPr>
          <a:xfrm>
            <a:off x="225272" y="344095"/>
            <a:ext cx="7510103" cy="849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Tech Stack we will used</a:t>
            </a:r>
            <a:endParaRPr dirty="0"/>
          </a:p>
        </p:txBody>
      </p:sp>
      <p:sp>
        <p:nvSpPr>
          <p:cNvPr id="8" name="Google Shape;2067;p47">
            <a:extLst>
              <a:ext uri="{FF2B5EF4-FFF2-40B4-BE49-F238E27FC236}">
                <a16:creationId xmlns:a16="http://schemas.microsoft.com/office/drawing/2014/main" id="{00AC3999-C39D-2846-8E2B-8616AD29B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9" name="Google Shape;2068;p47">
            <a:extLst>
              <a:ext uri="{FF2B5EF4-FFF2-40B4-BE49-F238E27FC236}">
                <a16:creationId xmlns:a16="http://schemas.microsoft.com/office/drawing/2014/main" id="{AE8224E0-8D71-B94B-61BF-E963F97B1CC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10" name="Google Shape;2069;p47">
            <a:extLst>
              <a:ext uri="{FF2B5EF4-FFF2-40B4-BE49-F238E27FC236}">
                <a16:creationId xmlns:a16="http://schemas.microsoft.com/office/drawing/2014/main" id="{38D3C0EA-92B3-CBC4-7AAC-41189942A597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grpSp>
        <p:nvGrpSpPr>
          <p:cNvPr id="16" name="Google Shape;2329;p54">
            <a:extLst>
              <a:ext uri="{FF2B5EF4-FFF2-40B4-BE49-F238E27FC236}">
                <a16:creationId xmlns:a16="http://schemas.microsoft.com/office/drawing/2014/main" id="{BA9780F0-9CEB-28E3-8D57-F1D2D56B8508}"/>
              </a:ext>
            </a:extLst>
          </p:cNvPr>
          <p:cNvGrpSpPr/>
          <p:nvPr/>
        </p:nvGrpSpPr>
        <p:grpSpPr>
          <a:xfrm>
            <a:off x="295946" y="1132637"/>
            <a:ext cx="379372" cy="379373"/>
            <a:chOff x="1823849" y="5306949"/>
            <a:chExt cx="842390" cy="842391"/>
          </a:xfrm>
        </p:grpSpPr>
        <p:sp>
          <p:nvSpPr>
            <p:cNvPr id="17" name="Google Shape;2330;p54">
              <a:extLst>
                <a:ext uri="{FF2B5EF4-FFF2-40B4-BE49-F238E27FC236}">
                  <a16:creationId xmlns:a16="http://schemas.microsoft.com/office/drawing/2014/main" id="{CE0D358C-0FB1-C33A-55DB-F5EEF835366A}"/>
                </a:ext>
              </a:extLst>
            </p:cNvPr>
            <p:cNvSpPr/>
            <p:nvPr/>
          </p:nvSpPr>
          <p:spPr>
            <a:xfrm>
              <a:off x="1823849" y="5306949"/>
              <a:ext cx="842390" cy="842391"/>
            </a:xfrm>
            <a:custGeom>
              <a:avLst/>
              <a:gdLst/>
              <a:ahLst/>
              <a:cxnLst/>
              <a:rect l="l" t="t" r="r" b="b"/>
              <a:pathLst>
                <a:path w="842390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8" name="Google Shape;2331;p54">
              <a:extLst>
                <a:ext uri="{FF2B5EF4-FFF2-40B4-BE49-F238E27FC236}">
                  <a16:creationId xmlns:a16="http://schemas.microsoft.com/office/drawing/2014/main" id="{C8F12051-8723-D286-953A-51B2808061C8}"/>
                </a:ext>
              </a:extLst>
            </p:cNvPr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19" name="Google Shape;2332;p54">
                <a:extLst>
                  <a:ext uri="{FF2B5EF4-FFF2-40B4-BE49-F238E27FC236}">
                    <a16:creationId xmlns:a16="http://schemas.microsoft.com/office/drawing/2014/main" id="{02EFE664-FCEB-1303-372F-470E6FDEB32B}"/>
                  </a:ext>
                </a:extLst>
              </p:cNvPr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0" name="Google Shape;2333;p54">
                <a:extLst>
                  <a:ext uri="{FF2B5EF4-FFF2-40B4-BE49-F238E27FC236}">
                    <a16:creationId xmlns:a16="http://schemas.microsoft.com/office/drawing/2014/main" id="{A84B0384-788B-E1C7-8B3B-5CA0F423A5D1}"/>
                  </a:ext>
                </a:extLst>
              </p:cNvPr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26" name="Google Shape;2360;p54">
            <a:extLst>
              <a:ext uri="{FF2B5EF4-FFF2-40B4-BE49-F238E27FC236}">
                <a16:creationId xmlns:a16="http://schemas.microsoft.com/office/drawing/2014/main" id="{9D051CE7-2E7D-D9C5-87C3-14ABE5B2852E}"/>
              </a:ext>
            </a:extLst>
          </p:cNvPr>
          <p:cNvGrpSpPr/>
          <p:nvPr/>
        </p:nvGrpSpPr>
        <p:grpSpPr>
          <a:xfrm>
            <a:off x="1373454" y="2229266"/>
            <a:ext cx="379372" cy="379373"/>
            <a:chOff x="1823849" y="5306949"/>
            <a:chExt cx="842390" cy="842391"/>
          </a:xfrm>
        </p:grpSpPr>
        <p:sp>
          <p:nvSpPr>
            <p:cNvPr id="27" name="Google Shape;2361;p54">
              <a:extLst>
                <a:ext uri="{FF2B5EF4-FFF2-40B4-BE49-F238E27FC236}">
                  <a16:creationId xmlns:a16="http://schemas.microsoft.com/office/drawing/2014/main" id="{F96ED199-8142-B331-B67C-D0ACFB7925C0}"/>
                </a:ext>
              </a:extLst>
            </p:cNvPr>
            <p:cNvSpPr/>
            <p:nvPr/>
          </p:nvSpPr>
          <p:spPr>
            <a:xfrm>
              <a:off x="1823849" y="5306949"/>
              <a:ext cx="842390" cy="842391"/>
            </a:xfrm>
            <a:custGeom>
              <a:avLst/>
              <a:gdLst/>
              <a:ahLst/>
              <a:cxnLst/>
              <a:rect l="l" t="t" r="r" b="b"/>
              <a:pathLst>
                <a:path w="842390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8" name="Google Shape;2362;p54">
              <a:extLst>
                <a:ext uri="{FF2B5EF4-FFF2-40B4-BE49-F238E27FC236}">
                  <a16:creationId xmlns:a16="http://schemas.microsoft.com/office/drawing/2014/main" id="{F0829D12-C5CA-AAD6-F13A-9843E7FD68F3}"/>
                </a:ext>
              </a:extLst>
            </p:cNvPr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9" name="Google Shape;2363;p54">
                <a:extLst>
                  <a:ext uri="{FF2B5EF4-FFF2-40B4-BE49-F238E27FC236}">
                    <a16:creationId xmlns:a16="http://schemas.microsoft.com/office/drawing/2014/main" id="{D5E64C06-0A91-3350-141F-CC442CBB7E1A}"/>
                  </a:ext>
                </a:extLst>
              </p:cNvPr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0" name="Google Shape;2364;p54">
                <a:extLst>
                  <a:ext uri="{FF2B5EF4-FFF2-40B4-BE49-F238E27FC236}">
                    <a16:creationId xmlns:a16="http://schemas.microsoft.com/office/drawing/2014/main" id="{AAAE4EEA-0D91-17C9-24B9-DB429838A4D2}"/>
                  </a:ext>
                </a:extLst>
              </p:cNvPr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1" name="Google Shape;2324;p54">
            <a:extLst>
              <a:ext uri="{FF2B5EF4-FFF2-40B4-BE49-F238E27FC236}">
                <a16:creationId xmlns:a16="http://schemas.microsoft.com/office/drawing/2014/main" id="{0A972A6C-47A9-267E-6EF0-81D35A111D85}"/>
              </a:ext>
            </a:extLst>
          </p:cNvPr>
          <p:cNvGrpSpPr/>
          <p:nvPr/>
        </p:nvGrpSpPr>
        <p:grpSpPr>
          <a:xfrm>
            <a:off x="258846" y="3493077"/>
            <a:ext cx="400079" cy="400079"/>
            <a:chOff x="2863215" y="5306949"/>
            <a:chExt cx="842391" cy="842391"/>
          </a:xfrm>
        </p:grpSpPr>
        <p:sp>
          <p:nvSpPr>
            <p:cNvPr id="32" name="Google Shape;2325;p54">
              <a:extLst>
                <a:ext uri="{FF2B5EF4-FFF2-40B4-BE49-F238E27FC236}">
                  <a16:creationId xmlns:a16="http://schemas.microsoft.com/office/drawing/2014/main" id="{9D4FD62D-2F35-C104-F4B0-8D146429CD0D}"/>
                </a:ext>
              </a:extLst>
            </p:cNvPr>
            <p:cNvSpPr/>
            <p:nvPr/>
          </p:nvSpPr>
          <p:spPr>
            <a:xfrm>
              <a:off x="2863215" y="5306949"/>
              <a:ext cx="842391" cy="842391"/>
            </a:xfrm>
            <a:custGeom>
              <a:avLst/>
              <a:gdLst/>
              <a:ahLst/>
              <a:cxnLst/>
              <a:rect l="l" t="t" r="r" b="b"/>
              <a:pathLst>
                <a:path w="842391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3" name="Google Shape;2326;p54">
              <a:extLst>
                <a:ext uri="{FF2B5EF4-FFF2-40B4-BE49-F238E27FC236}">
                  <a16:creationId xmlns:a16="http://schemas.microsoft.com/office/drawing/2014/main" id="{DDDAD713-F99C-3293-9C9D-AB29479F7E16}"/>
                </a:ext>
              </a:extLst>
            </p:cNvPr>
            <p:cNvGrpSpPr/>
            <p:nvPr/>
          </p:nvGrpSpPr>
          <p:grpSpPr>
            <a:xfrm>
              <a:off x="3124581" y="5568315"/>
              <a:ext cx="319595" cy="319595"/>
              <a:chOff x="3124581" y="5568315"/>
              <a:chExt cx="319595" cy="319595"/>
            </a:xfrm>
          </p:grpSpPr>
          <p:sp>
            <p:nvSpPr>
              <p:cNvPr id="34" name="Google Shape;2327;p54">
                <a:extLst>
                  <a:ext uri="{FF2B5EF4-FFF2-40B4-BE49-F238E27FC236}">
                    <a16:creationId xmlns:a16="http://schemas.microsoft.com/office/drawing/2014/main" id="{6F00C1B0-004A-A7BA-13E2-AF4756A9B745}"/>
                  </a:ext>
                </a:extLst>
              </p:cNvPr>
              <p:cNvSpPr/>
              <p:nvPr/>
            </p:nvSpPr>
            <p:spPr>
              <a:xfrm>
                <a:off x="3124581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35" name="Google Shape;2328;p54">
                <a:extLst>
                  <a:ext uri="{FF2B5EF4-FFF2-40B4-BE49-F238E27FC236}">
                    <a16:creationId xmlns:a16="http://schemas.microsoft.com/office/drawing/2014/main" id="{7ADAD4B4-47BE-3982-F45B-A6DA64578433}"/>
                  </a:ext>
                </a:extLst>
              </p:cNvPr>
              <p:cNvSpPr/>
              <p:nvPr/>
            </p:nvSpPr>
            <p:spPr>
              <a:xfrm>
                <a:off x="3284410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2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36" name="Google Shape;2334;p54">
            <a:extLst>
              <a:ext uri="{FF2B5EF4-FFF2-40B4-BE49-F238E27FC236}">
                <a16:creationId xmlns:a16="http://schemas.microsoft.com/office/drawing/2014/main" id="{89AA5075-420C-A0D2-3C80-E111C7FCC28C}"/>
              </a:ext>
            </a:extLst>
          </p:cNvPr>
          <p:cNvGrpSpPr/>
          <p:nvPr/>
        </p:nvGrpSpPr>
        <p:grpSpPr>
          <a:xfrm>
            <a:off x="4567379" y="1202647"/>
            <a:ext cx="379373" cy="379373"/>
            <a:chOff x="4079493" y="5306949"/>
            <a:chExt cx="842391" cy="842391"/>
          </a:xfrm>
        </p:grpSpPr>
        <p:sp>
          <p:nvSpPr>
            <p:cNvPr id="37" name="Google Shape;2335;p54">
              <a:extLst>
                <a:ext uri="{FF2B5EF4-FFF2-40B4-BE49-F238E27FC236}">
                  <a16:creationId xmlns:a16="http://schemas.microsoft.com/office/drawing/2014/main" id="{88C8F453-D220-5D6D-0549-D35A2A532F37}"/>
                </a:ext>
              </a:extLst>
            </p:cNvPr>
            <p:cNvSpPr/>
            <p:nvPr/>
          </p:nvSpPr>
          <p:spPr>
            <a:xfrm>
              <a:off x="4079493" y="5306949"/>
              <a:ext cx="842391" cy="842391"/>
            </a:xfrm>
            <a:custGeom>
              <a:avLst/>
              <a:gdLst/>
              <a:ahLst/>
              <a:cxnLst/>
              <a:rect l="l" t="t" r="r" b="b"/>
              <a:pathLst>
                <a:path w="842391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5" y="842391"/>
                  </a:cubicBezTo>
                  <a:cubicBezTo>
                    <a:pt x="188575" y="842391"/>
                    <a:pt x="0" y="653815"/>
                    <a:pt x="0" y="421196"/>
                  </a:cubicBezTo>
                  <a:cubicBezTo>
                    <a:pt x="0" y="188576"/>
                    <a:pt x="188575" y="0"/>
                    <a:pt x="421195" y="0"/>
                  </a:cubicBezTo>
                  <a:cubicBezTo>
                    <a:pt x="653815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38" name="Google Shape;2336;p54">
              <a:extLst>
                <a:ext uri="{FF2B5EF4-FFF2-40B4-BE49-F238E27FC236}">
                  <a16:creationId xmlns:a16="http://schemas.microsoft.com/office/drawing/2014/main" id="{C522AD71-A012-0872-9BDB-78E7160050FD}"/>
                </a:ext>
              </a:extLst>
            </p:cNvPr>
            <p:cNvGrpSpPr/>
            <p:nvPr/>
          </p:nvGrpSpPr>
          <p:grpSpPr>
            <a:xfrm>
              <a:off x="4340923" y="5568315"/>
              <a:ext cx="319595" cy="319595"/>
              <a:chOff x="4340923" y="5568315"/>
              <a:chExt cx="319595" cy="319595"/>
            </a:xfrm>
          </p:grpSpPr>
          <p:sp>
            <p:nvSpPr>
              <p:cNvPr id="39" name="Google Shape;2337;p54">
                <a:extLst>
                  <a:ext uri="{FF2B5EF4-FFF2-40B4-BE49-F238E27FC236}">
                    <a16:creationId xmlns:a16="http://schemas.microsoft.com/office/drawing/2014/main" id="{5DC7804E-0A7C-6B16-A23F-CE724110272B}"/>
                  </a:ext>
                </a:extLst>
              </p:cNvPr>
              <p:cNvSpPr/>
              <p:nvPr/>
            </p:nvSpPr>
            <p:spPr>
              <a:xfrm>
                <a:off x="4340923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6" y="0"/>
                    </a:lnTo>
                  </a:path>
                </a:pathLst>
              </a:custGeom>
              <a:solidFill>
                <a:schemeClr val="accent4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0" name="Google Shape;2338;p54">
                <a:extLst>
                  <a:ext uri="{FF2B5EF4-FFF2-40B4-BE49-F238E27FC236}">
                    <a16:creationId xmlns:a16="http://schemas.microsoft.com/office/drawing/2014/main" id="{6D1A0709-C37A-5FED-C183-8E498C150E38}"/>
                  </a:ext>
                </a:extLst>
              </p:cNvPr>
              <p:cNvSpPr/>
              <p:nvPr/>
            </p:nvSpPr>
            <p:spPr>
              <a:xfrm>
                <a:off x="4500689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4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41" name="Google Shape;2339;p54">
            <a:extLst>
              <a:ext uri="{FF2B5EF4-FFF2-40B4-BE49-F238E27FC236}">
                <a16:creationId xmlns:a16="http://schemas.microsoft.com/office/drawing/2014/main" id="{15B4254F-A4A6-3F05-2289-19231B9E2F26}"/>
              </a:ext>
            </a:extLst>
          </p:cNvPr>
          <p:cNvGrpSpPr/>
          <p:nvPr/>
        </p:nvGrpSpPr>
        <p:grpSpPr>
          <a:xfrm>
            <a:off x="776149" y="1169851"/>
            <a:ext cx="2371743" cy="894299"/>
            <a:chOff x="6693800" y="2217325"/>
            <a:chExt cx="2371743" cy="894299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42" name="Google Shape;2340;p54">
              <a:extLst>
                <a:ext uri="{FF2B5EF4-FFF2-40B4-BE49-F238E27FC236}">
                  <a16:creationId xmlns:a16="http://schemas.microsoft.com/office/drawing/2014/main" id="{FB4D2415-19C5-C57E-BFD1-5F1ACC8F80EE}"/>
                </a:ext>
              </a:extLst>
            </p:cNvPr>
            <p:cNvSpPr/>
            <p:nvPr/>
          </p:nvSpPr>
          <p:spPr>
            <a:xfrm>
              <a:off x="6693800" y="2217325"/>
              <a:ext cx="2371743" cy="894299"/>
            </a:xfrm>
            <a:prstGeom prst="roundRect">
              <a:avLst>
                <a:gd name="adj" fmla="val 4803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341;p54">
              <a:extLst>
                <a:ext uri="{FF2B5EF4-FFF2-40B4-BE49-F238E27FC236}">
                  <a16:creationId xmlns:a16="http://schemas.microsoft.com/office/drawing/2014/main" id="{BD4B0867-71A0-DF25-2765-575FF4DBEA4E}"/>
                </a:ext>
              </a:extLst>
            </p:cNvPr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342;p54">
              <a:extLst>
                <a:ext uri="{FF2B5EF4-FFF2-40B4-BE49-F238E27FC236}">
                  <a16:creationId xmlns:a16="http://schemas.microsoft.com/office/drawing/2014/main" id="{19D751FE-738E-5FA5-5BAC-9893A2B777FB}"/>
                </a:ext>
              </a:extLst>
            </p:cNvPr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343;p54">
              <a:extLst>
                <a:ext uri="{FF2B5EF4-FFF2-40B4-BE49-F238E27FC236}">
                  <a16:creationId xmlns:a16="http://schemas.microsoft.com/office/drawing/2014/main" id="{5EBBB5F8-6F56-046F-8A04-D09DFD9F04C1}"/>
                </a:ext>
              </a:extLst>
            </p:cNvPr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3" name="Google Shape;2308;p53">
            <a:extLst>
              <a:ext uri="{FF2B5EF4-FFF2-40B4-BE49-F238E27FC236}">
                <a16:creationId xmlns:a16="http://schemas.microsoft.com/office/drawing/2014/main" id="{9400FFC5-2BDD-344E-5515-BEA62905E489}"/>
              </a:ext>
            </a:extLst>
          </p:cNvPr>
          <p:cNvSpPr txBox="1"/>
          <p:nvPr/>
        </p:nvSpPr>
        <p:spPr>
          <a:xfrm>
            <a:off x="772180" y="1240632"/>
            <a:ext cx="16783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Front-End</a:t>
            </a:r>
            <a:endParaRPr sz="2400" b="1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4" name="Google Shape;2308;p53">
            <a:extLst>
              <a:ext uri="{FF2B5EF4-FFF2-40B4-BE49-F238E27FC236}">
                <a16:creationId xmlns:a16="http://schemas.microsoft.com/office/drawing/2014/main" id="{1D02DE42-14F3-2D38-487C-41D2267E0D77}"/>
              </a:ext>
            </a:extLst>
          </p:cNvPr>
          <p:cNvSpPr txBox="1"/>
          <p:nvPr/>
        </p:nvSpPr>
        <p:spPr>
          <a:xfrm>
            <a:off x="772180" y="1611661"/>
            <a:ext cx="2383972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Next.js and Shadcn/Ui</a:t>
            </a:r>
            <a:endParaRPr dirty="0">
              <a:solidFill>
                <a:schemeClr val="dk1"/>
              </a:solidFill>
              <a:latin typeface="Lexend" pitchFamily="2" charset="0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282" name="Google Shape;2339;p54">
            <a:extLst>
              <a:ext uri="{FF2B5EF4-FFF2-40B4-BE49-F238E27FC236}">
                <a16:creationId xmlns:a16="http://schemas.microsoft.com/office/drawing/2014/main" id="{3B881244-B140-611E-3B41-0D9483758B96}"/>
              </a:ext>
            </a:extLst>
          </p:cNvPr>
          <p:cNvGrpSpPr/>
          <p:nvPr/>
        </p:nvGrpSpPr>
        <p:grpSpPr>
          <a:xfrm>
            <a:off x="1892343" y="2209623"/>
            <a:ext cx="2391256" cy="1131950"/>
            <a:chOff x="6693800" y="2217325"/>
            <a:chExt cx="2391256" cy="113195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283" name="Google Shape;2340;p54">
              <a:extLst>
                <a:ext uri="{FF2B5EF4-FFF2-40B4-BE49-F238E27FC236}">
                  <a16:creationId xmlns:a16="http://schemas.microsoft.com/office/drawing/2014/main" id="{4573F576-12A1-5C13-679A-9D15A9DC2640}"/>
                </a:ext>
              </a:extLst>
            </p:cNvPr>
            <p:cNvSpPr/>
            <p:nvPr/>
          </p:nvSpPr>
          <p:spPr>
            <a:xfrm>
              <a:off x="6693800" y="2217325"/>
              <a:ext cx="2391256" cy="1131950"/>
            </a:xfrm>
            <a:prstGeom prst="roundRect">
              <a:avLst>
                <a:gd name="adj" fmla="val 4803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341;p54">
              <a:extLst>
                <a:ext uri="{FF2B5EF4-FFF2-40B4-BE49-F238E27FC236}">
                  <a16:creationId xmlns:a16="http://schemas.microsoft.com/office/drawing/2014/main" id="{1EE333C8-1494-D92B-A5C6-3F32763C2B4B}"/>
                </a:ext>
              </a:extLst>
            </p:cNvPr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342;p54">
              <a:extLst>
                <a:ext uri="{FF2B5EF4-FFF2-40B4-BE49-F238E27FC236}">
                  <a16:creationId xmlns:a16="http://schemas.microsoft.com/office/drawing/2014/main" id="{DB662787-54F1-AD26-5DC9-BC49598D8B6F}"/>
                </a:ext>
              </a:extLst>
            </p:cNvPr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343;p54">
              <a:extLst>
                <a:ext uri="{FF2B5EF4-FFF2-40B4-BE49-F238E27FC236}">
                  <a16:creationId xmlns:a16="http://schemas.microsoft.com/office/drawing/2014/main" id="{77AB8DE6-64A4-1563-36B8-4057C38EB4A1}"/>
                </a:ext>
              </a:extLst>
            </p:cNvPr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5" name="Google Shape;2308;p53">
            <a:extLst>
              <a:ext uri="{FF2B5EF4-FFF2-40B4-BE49-F238E27FC236}">
                <a16:creationId xmlns:a16="http://schemas.microsoft.com/office/drawing/2014/main" id="{5014EE49-272F-D46A-1972-861BD91A3F21}"/>
              </a:ext>
            </a:extLst>
          </p:cNvPr>
          <p:cNvSpPr txBox="1"/>
          <p:nvPr/>
        </p:nvSpPr>
        <p:spPr>
          <a:xfrm>
            <a:off x="1904263" y="2229161"/>
            <a:ext cx="16783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Back-End</a:t>
            </a:r>
            <a:endParaRPr sz="2400" b="1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6" name="Google Shape;2308;p53">
            <a:extLst>
              <a:ext uri="{FF2B5EF4-FFF2-40B4-BE49-F238E27FC236}">
                <a16:creationId xmlns:a16="http://schemas.microsoft.com/office/drawing/2014/main" id="{0D7E2F14-A03F-6CD5-46E8-24613B14BD54}"/>
              </a:ext>
            </a:extLst>
          </p:cNvPr>
          <p:cNvSpPr txBox="1"/>
          <p:nvPr/>
        </p:nvSpPr>
        <p:spPr>
          <a:xfrm>
            <a:off x="1920787" y="2570895"/>
            <a:ext cx="2764328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Next.js A</a:t>
            </a:r>
            <a:r>
              <a:rPr lang="en-I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PI Routes </a:t>
            </a:r>
            <a:r>
              <a:rPr lang="e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and Node.js</a:t>
            </a:r>
          </a:p>
        </p:txBody>
      </p:sp>
      <p:grpSp>
        <p:nvGrpSpPr>
          <p:cNvPr id="2287" name="Google Shape;2339;p54">
            <a:extLst>
              <a:ext uri="{FF2B5EF4-FFF2-40B4-BE49-F238E27FC236}">
                <a16:creationId xmlns:a16="http://schemas.microsoft.com/office/drawing/2014/main" id="{1771EEBA-308C-F804-4E4F-14A5D72F8058}"/>
              </a:ext>
            </a:extLst>
          </p:cNvPr>
          <p:cNvGrpSpPr/>
          <p:nvPr/>
        </p:nvGrpSpPr>
        <p:grpSpPr>
          <a:xfrm>
            <a:off x="756636" y="3505469"/>
            <a:ext cx="2371743" cy="1040286"/>
            <a:chOff x="6693800" y="2217325"/>
            <a:chExt cx="2371743" cy="104028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288" name="Google Shape;2340;p54">
              <a:extLst>
                <a:ext uri="{FF2B5EF4-FFF2-40B4-BE49-F238E27FC236}">
                  <a16:creationId xmlns:a16="http://schemas.microsoft.com/office/drawing/2014/main" id="{79EA8C90-081F-FD69-70E9-0B266306A3EF}"/>
                </a:ext>
              </a:extLst>
            </p:cNvPr>
            <p:cNvSpPr/>
            <p:nvPr/>
          </p:nvSpPr>
          <p:spPr>
            <a:xfrm>
              <a:off x="6693800" y="2217325"/>
              <a:ext cx="2371743" cy="1040286"/>
            </a:xfrm>
            <a:prstGeom prst="roundRect">
              <a:avLst>
                <a:gd name="adj" fmla="val 4803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341;p54">
              <a:extLst>
                <a:ext uri="{FF2B5EF4-FFF2-40B4-BE49-F238E27FC236}">
                  <a16:creationId xmlns:a16="http://schemas.microsoft.com/office/drawing/2014/main" id="{46BC6504-B503-9C49-25D3-37A21FB33BDB}"/>
                </a:ext>
              </a:extLst>
            </p:cNvPr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342;p54">
              <a:extLst>
                <a:ext uri="{FF2B5EF4-FFF2-40B4-BE49-F238E27FC236}">
                  <a16:creationId xmlns:a16="http://schemas.microsoft.com/office/drawing/2014/main" id="{ED5A8852-AC3E-CFE9-365A-057E782EB4F7}"/>
                </a:ext>
              </a:extLst>
            </p:cNvPr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343;p54">
              <a:extLst>
                <a:ext uri="{FF2B5EF4-FFF2-40B4-BE49-F238E27FC236}">
                  <a16:creationId xmlns:a16="http://schemas.microsoft.com/office/drawing/2014/main" id="{B918CB05-A1BD-A75C-1F8C-205581E6E3FA}"/>
                </a:ext>
              </a:extLst>
            </p:cNvPr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8" name="Google Shape;2308;p53">
            <a:extLst>
              <a:ext uri="{FF2B5EF4-FFF2-40B4-BE49-F238E27FC236}">
                <a16:creationId xmlns:a16="http://schemas.microsoft.com/office/drawing/2014/main" id="{6751A6FE-5928-0C9C-22ED-622D6550CE6E}"/>
              </a:ext>
            </a:extLst>
          </p:cNvPr>
          <p:cNvSpPr txBox="1"/>
          <p:nvPr/>
        </p:nvSpPr>
        <p:spPr>
          <a:xfrm>
            <a:off x="740209" y="3557417"/>
            <a:ext cx="167833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Database</a:t>
            </a:r>
            <a:endParaRPr sz="2400" b="1" dirty="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9" name="Google Shape;2308;p53">
            <a:extLst>
              <a:ext uri="{FF2B5EF4-FFF2-40B4-BE49-F238E27FC236}">
                <a16:creationId xmlns:a16="http://schemas.microsoft.com/office/drawing/2014/main" id="{903887AD-AA6D-974B-D7E4-8284AD3D5704}"/>
              </a:ext>
            </a:extLst>
          </p:cNvPr>
          <p:cNvSpPr txBox="1"/>
          <p:nvPr/>
        </p:nvSpPr>
        <p:spPr>
          <a:xfrm>
            <a:off x="752175" y="3930232"/>
            <a:ext cx="219295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MongoDB and Prisma ORM</a:t>
            </a:r>
            <a:endParaRPr dirty="0">
              <a:solidFill>
                <a:schemeClr val="dk1"/>
              </a:solidFill>
              <a:latin typeface="Lexend" pitchFamily="2" charset="0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195" name="Group 2194">
            <a:extLst>
              <a:ext uri="{FF2B5EF4-FFF2-40B4-BE49-F238E27FC236}">
                <a16:creationId xmlns:a16="http://schemas.microsoft.com/office/drawing/2014/main" id="{4E6607F0-FDB1-A431-55D9-F0275D29C46D}"/>
              </a:ext>
            </a:extLst>
          </p:cNvPr>
          <p:cNvGrpSpPr/>
          <p:nvPr/>
        </p:nvGrpSpPr>
        <p:grpSpPr>
          <a:xfrm>
            <a:off x="5088458" y="1169851"/>
            <a:ext cx="2795743" cy="1007542"/>
            <a:chOff x="4136719" y="1198037"/>
            <a:chExt cx="2795743" cy="1040286"/>
          </a:xfrm>
        </p:grpSpPr>
        <p:grpSp>
          <p:nvGrpSpPr>
            <p:cNvPr id="2300" name="Google Shape;2339;p54">
              <a:extLst>
                <a:ext uri="{FF2B5EF4-FFF2-40B4-BE49-F238E27FC236}">
                  <a16:creationId xmlns:a16="http://schemas.microsoft.com/office/drawing/2014/main" id="{F7AA90BF-C15F-2A6C-A4CF-E57056ABA342}"/>
                </a:ext>
              </a:extLst>
            </p:cNvPr>
            <p:cNvGrpSpPr/>
            <p:nvPr/>
          </p:nvGrpSpPr>
          <p:grpSpPr>
            <a:xfrm>
              <a:off x="4136719" y="1198037"/>
              <a:ext cx="2391257" cy="1040286"/>
              <a:chOff x="6693800" y="2217325"/>
              <a:chExt cx="2391257" cy="1040286"/>
            </a:xfrm>
            <a:effectLst>
              <a:glow rad="228600">
                <a:schemeClr val="accent6">
                  <a:satMod val="175000"/>
                  <a:alpha val="40000"/>
                </a:schemeClr>
              </a:glow>
            </a:effectLst>
          </p:grpSpPr>
          <p:sp>
            <p:nvSpPr>
              <p:cNvPr id="2301" name="Google Shape;2340;p54">
                <a:extLst>
                  <a:ext uri="{FF2B5EF4-FFF2-40B4-BE49-F238E27FC236}">
                    <a16:creationId xmlns:a16="http://schemas.microsoft.com/office/drawing/2014/main" id="{5714BB91-D775-F785-A0DC-CF000595FE93}"/>
                  </a:ext>
                </a:extLst>
              </p:cNvPr>
              <p:cNvSpPr/>
              <p:nvPr/>
            </p:nvSpPr>
            <p:spPr>
              <a:xfrm>
                <a:off x="6693800" y="2217325"/>
                <a:ext cx="2391257" cy="1040286"/>
              </a:xfrm>
              <a:prstGeom prst="roundRect">
                <a:avLst>
                  <a:gd name="adj" fmla="val 480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dir="5400000" algn="bl" rotWithShape="0">
                  <a:srgbClr val="000000">
                    <a:alpha val="1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41;p54">
                <a:extLst>
                  <a:ext uri="{FF2B5EF4-FFF2-40B4-BE49-F238E27FC236}">
                    <a16:creationId xmlns:a16="http://schemas.microsoft.com/office/drawing/2014/main" id="{5DB5BCF1-8E12-8354-DA00-0421A4A80F26}"/>
                  </a:ext>
                </a:extLst>
              </p:cNvPr>
              <p:cNvSpPr/>
              <p:nvPr/>
            </p:nvSpPr>
            <p:spPr>
              <a:xfrm>
                <a:off x="6768750" y="2281550"/>
                <a:ext cx="68400" cy="68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42;p54">
                <a:extLst>
                  <a:ext uri="{FF2B5EF4-FFF2-40B4-BE49-F238E27FC236}">
                    <a16:creationId xmlns:a16="http://schemas.microsoft.com/office/drawing/2014/main" id="{0BD07AD6-DD94-2789-9ECD-1A996D499CD9}"/>
                  </a:ext>
                </a:extLst>
              </p:cNvPr>
              <p:cNvSpPr/>
              <p:nvPr/>
            </p:nvSpPr>
            <p:spPr>
              <a:xfrm>
                <a:off x="6873486" y="2281550"/>
                <a:ext cx="68400" cy="684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343;p54">
                <a:extLst>
                  <a:ext uri="{FF2B5EF4-FFF2-40B4-BE49-F238E27FC236}">
                    <a16:creationId xmlns:a16="http://schemas.microsoft.com/office/drawing/2014/main" id="{204DB294-95DF-C024-DA75-EF6E9105BF12}"/>
                  </a:ext>
                </a:extLst>
              </p:cNvPr>
              <p:cNvSpPr/>
              <p:nvPr/>
            </p:nvSpPr>
            <p:spPr>
              <a:xfrm>
                <a:off x="6978223" y="2281550"/>
                <a:ext cx="68400" cy="684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4" name="Group 2193">
              <a:extLst>
                <a:ext uri="{FF2B5EF4-FFF2-40B4-BE49-F238E27FC236}">
                  <a16:creationId xmlns:a16="http://schemas.microsoft.com/office/drawing/2014/main" id="{D5AB8C4F-9845-5121-CCF9-DC8F0CD779EE}"/>
                </a:ext>
              </a:extLst>
            </p:cNvPr>
            <p:cNvGrpSpPr/>
            <p:nvPr/>
          </p:nvGrpSpPr>
          <p:grpSpPr>
            <a:xfrm>
              <a:off x="4168134" y="1280604"/>
              <a:ext cx="2764328" cy="796170"/>
              <a:chOff x="4168134" y="1280604"/>
              <a:chExt cx="2764328" cy="796170"/>
            </a:xfrm>
          </p:grpSpPr>
          <p:sp>
            <p:nvSpPr>
              <p:cNvPr id="2177" name="Google Shape;2308;p53">
                <a:extLst>
                  <a:ext uri="{FF2B5EF4-FFF2-40B4-BE49-F238E27FC236}">
                    <a16:creationId xmlns:a16="http://schemas.microsoft.com/office/drawing/2014/main" id="{9B7EEE15-0661-4BEC-A6C1-5A029B3A6D04}"/>
                  </a:ext>
                </a:extLst>
              </p:cNvPr>
              <p:cNvSpPr txBox="1"/>
              <p:nvPr/>
            </p:nvSpPr>
            <p:spPr>
              <a:xfrm>
                <a:off x="4172595" y="1280604"/>
                <a:ext cx="2444958" cy="5539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400" b="1" dirty="0">
                    <a:solidFill>
                      <a:schemeClr val="dk1"/>
                    </a:solidFill>
                    <a:latin typeface="Lexend Light"/>
                    <a:ea typeface="Lexend Light"/>
                    <a:cs typeface="Lexend Light"/>
                    <a:sym typeface="Lexend Light"/>
                  </a:rPr>
                  <a:t>Authentication</a:t>
                </a:r>
                <a:endParaRPr sz="2400" b="1" dirty="0">
                  <a:solidFill>
                    <a:schemeClr val="dk1"/>
                  </a:solidFill>
                  <a:latin typeface="Lexend Light"/>
                  <a:ea typeface="Lexend Light"/>
                  <a:cs typeface="Lexend Light"/>
                  <a:sym typeface="Lexend Light"/>
                </a:endParaRPr>
              </a:p>
            </p:txBody>
          </p:sp>
          <p:sp>
            <p:nvSpPr>
              <p:cNvPr id="2178" name="Google Shape;2308;p53">
                <a:extLst>
                  <a:ext uri="{FF2B5EF4-FFF2-40B4-BE49-F238E27FC236}">
                    <a16:creationId xmlns:a16="http://schemas.microsoft.com/office/drawing/2014/main" id="{6B9C8898-F689-C9AF-842A-26E7D7976170}"/>
                  </a:ext>
                </a:extLst>
              </p:cNvPr>
              <p:cNvSpPr txBox="1"/>
              <p:nvPr/>
            </p:nvSpPr>
            <p:spPr>
              <a:xfrm>
                <a:off x="4168134" y="1676695"/>
                <a:ext cx="2764328" cy="4000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IN" dirty="0">
                    <a:solidFill>
                      <a:schemeClr val="dk1"/>
                    </a:solidFill>
                    <a:latin typeface="Lexend" pitchFamily="2" charset="0"/>
                    <a:ea typeface="Lexend Light"/>
                    <a:cs typeface="Lexend Light"/>
                    <a:sym typeface="Lexend Light"/>
                  </a:rPr>
                  <a:t>Firebase Authentication</a:t>
                </a:r>
                <a:endParaRPr lang="en" dirty="0">
                  <a:solidFill>
                    <a:schemeClr val="dk1"/>
                  </a:solidFill>
                  <a:latin typeface="Lexend" pitchFamily="2" charset="0"/>
                  <a:ea typeface="Lexend Light"/>
                  <a:cs typeface="Lexend Light"/>
                  <a:sym typeface="Lexend Light"/>
                </a:endParaRPr>
              </a:p>
            </p:txBody>
          </p:sp>
        </p:grpSp>
      </p:grpSp>
      <p:grpSp>
        <p:nvGrpSpPr>
          <p:cNvPr id="2179" name="Google Shape;2339;p54">
            <a:extLst>
              <a:ext uri="{FF2B5EF4-FFF2-40B4-BE49-F238E27FC236}">
                <a16:creationId xmlns:a16="http://schemas.microsoft.com/office/drawing/2014/main" id="{04476137-1216-1F0D-7039-F73E5226CA99}"/>
              </a:ext>
            </a:extLst>
          </p:cNvPr>
          <p:cNvGrpSpPr/>
          <p:nvPr/>
        </p:nvGrpSpPr>
        <p:grpSpPr>
          <a:xfrm>
            <a:off x="5435353" y="3363431"/>
            <a:ext cx="2391257" cy="1040286"/>
            <a:chOff x="6693800" y="2217325"/>
            <a:chExt cx="2391257" cy="1040286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sp>
          <p:nvSpPr>
            <p:cNvPr id="2180" name="Google Shape;2340;p54">
              <a:extLst>
                <a:ext uri="{FF2B5EF4-FFF2-40B4-BE49-F238E27FC236}">
                  <a16:creationId xmlns:a16="http://schemas.microsoft.com/office/drawing/2014/main" id="{89702442-32FD-057A-A439-8861EDD7B909}"/>
                </a:ext>
              </a:extLst>
            </p:cNvPr>
            <p:cNvSpPr/>
            <p:nvPr/>
          </p:nvSpPr>
          <p:spPr>
            <a:xfrm>
              <a:off x="6693800" y="2217325"/>
              <a:ext cx="2391257" cy="1040286"/>
            </a:xfrm>
            <a:prstGeom prst="roundRect">
              <a:avLst>
                <a:gd name="adj" fmla="val 4803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1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341;p54">
              <a:extLst>
                <a:ext uri="{FF2B5EF4-FFF2-40B4-BE49-F238E27FC236}">
                  <a16:creationId xmlns:a16="http://schemas.microsoft.com/office/drawing/2014/main" id="{2FE6BBDE-6149-8744-E35E-DB0834732891}"/>
                </a:ext>
              </a:extLst>
            </p:cNvPr>
            <p:cNvSpPr/>
            <p:nvPr/>
          </p:nvSpPr>
          <p:spPr>
            <a:xfrm>
              <a:off x="6768750" y="228155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342;p54">
              <a:extLst>
                <a:ext uri="{FF2B5EF4-FFF2-40B4-BE49-F238E27FC236}">
                  <a16:creationId xmlns:a16="http://schemas.microsoft.com/office/drawing/2014/main" id="{093099D8-252F-A1DC-C7E7-AE96A2FEFC15}"/>
                </a:ext>
              </a:extLst>
            </p:cNvPr>
            <p:cNvSpPr/>
            <p:nvPr/>
          </p:nvSpPr>
          <p:spPr>
            <a:xfrm>
              <a:off x="6873486" y="228155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343;p54">
              <a:extLst>
                <a:ext uri="{FF2B5EF4-FFF2-40B4-BE49-F238E27FC236}">
                  <a16:creationId xmlns:a16="http://schemas.microsoft.com/office/drawing/2014/main" id="{9BE0684E-76D8-7A50-A149-09E049A85FE3}"/>
                </a:ext>
              </a:extLst>
            </p:cNvPr>
            <p:cNvSpPr/>
            <p:nvPr/>
          </p:nvSpPr>
          <p:spPr>
            <a:xfrm>
              <a:off x="6978223" y="228155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329;p54">
            <a:extLst>
              <a:ext uri="{FF2B5EF4-FFF2-40B4-BE49-F238E27FC236}">
                <a16:creationId xmlns:a16="http://schemas.microsoft.com/office/drawing/2014/main" id="{4D59EE54-C637-9714-0AA9-3463F8BCBFA6}"/>
              </a:ext>
            </a:extLst>
          </p:cNvPr>
          <p:cNvGrpSpPr/>
          <p:nvPr/>
        </p:nvGrpSpPr>
        <p:grpSpPr>
          <a:xfrm>
            <a:off x="4939915" y="3367730"/>
            <a:ext cx="379372" cy="379373"/>
            <a:chOff x="1823849" y="5306949"/>
            <a:chExt cx="842390" cy="842391"/>
          </a:xfrm>
        </p:grpSpPr>
        <p:sp>
          <p:nvSpPr>
            <p:cNvPr id="2185" name="Google Shape;2330;p54">
              <a:extLst>
                <a:ext uri="{FF2B5EF4-FFF2-40B4-BE49-F238E27FC236}">
                  <a16:creationId xmlns:a16="http://schemas.microsoft.com/office/drawing/2014/main" id="{35D56D87-21CF-9373-2F30-D2834899ECF8}"/>
                </a:ext>
              </a:extLst>
            </p:cNvPr>
            <p:cNvSpPr/>
            <p:nvPr/>
          </p:nvSpPr>
          <p:spPr>
            <a:xfrm>
              <a:off x="1823849" y="5306949"/>
              <a:ext cx="842390" cy="842391"/>
            </a:xfrm>
            <a:custGeom>
              <a:avLst/>
              <a:gdLst/>
              <a:ahLst/>
              <a:cxnLst/>
              <a:rect l="l" t="t" r="r" b="b"/>
              <a:pathLst>
                <a:path w="842390" h="842391" extrusionOk="0">
                  <a:moveTo>
                    <a:pt x="842391" y="421196"/>
                  </a:moveTo>
                  <a:cubicBezTo>
                    <a:pt x="842391" y="653815"/>
                    <a:pt x="653815" y="842391"/>
                    <a:pt x="421196" y="842391"/>
                  </a:cubicBezTo>
                  <a:cubicBezTo>
                    <a:pt x="188576" y="842391"/>
                    <a:pt x="0" y="653815"/>
                    <a:pt x="0" y="421196"/>
                  </a:cubicBezTo>
                  <a:cubicBezTo>
                    <a:pt x="0" y="188576"/>
                    <a:pt x="188576" y="0"/>
                    <a:pt x="421196" y="0"/>
                  </a:cubicBezTo>
                  <a:cubicBezTo>
                    <a:pt x="653816" y="0"/>
                    <a:pt x="842391" y="188576"/>
                    <a:pt x="842391" y="421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2186" name="Google Shape;2331;p54">
              <a:extLst>
                <a:ext uri="{FF2B5EF4-FFF2-40B4-BE49-F238E27FC236}">
                  <a16:creationId xmlns:a16="http://schemas.microsoft.com/office/drawing/2014/main" id="{2CE6F86A-49A2-3422-464C-220467DA440C}"/>
                </a:ext>
              </a:extLst>
            </p:cNvPr>
            <p:cNvGrpSpPr/>
            <p:nvPr/>
          </p:nvGrpSpPr>
          <p:grpSpPr>
            <a:xfrm>
              <a:off x="2085215" y="5568315"/>
              <a:ext cx="319595" cy="319595"/>
              <a:chOff x="2085215" y="5568315"/>
              <a:chExt cx="319595" cy="319595"/>
            </a:xfrm>
          </p:grpSpPr>
          <p:sp>
            <p:nvSpPr>
              <p:cNvPr id="2187" name="Google Shape;2332;p54">
                <a:extLst>
                  <a:ext uri="{FF2B5EF4-FFF2-40B4-BE49-F238E27FC236}">
                    <a16:creationId xmlns:a16="http://schemas.microsoft.com/office/drawing/2014/main" id="{FF0A69B0-8246-FE7D-517D-124CFDF96FA6}"/>
                  </a:ext>
                </a:extLst>
              </p:cNvPr>
              <p:cNvSpPr/>
              <p:nvPr/>
            </p:nvSpPr>
            <p:spPr>
              <a:xfrm>
                <a:off x="2085215" y="5728144"/>
                <a:ext cx="319595" cy="6350"/>
              </a:xfrm>
              <a:custGeom>
                <a:avLst/>
                <a:gdLst/>
                <a:ahLst/>
                <a:cxnLst/>
                <a:rect l="l" t="t" r="r" b="b"/>
                <a:pathLst>
                  <a:path w="319595" h="6350" extrusionOk="0">
                    <a:moveTo>
                      <a:pt x="0" y="0"/>
                    </a:moveTo>
                    <a:lnTo>
                      <a:pt x="319595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88" name="Google Shape;2333;p54">
                <a:extLst>
                  <a:ext uri="{FF2B5EF4-FFF2-40B4-BE49-F238E27FC236}">
                    <a16:creationId xmlns:a16="http://schemas.microsoft.com/office/drawing/2014/main" id="{5C4D1064-71C7-6BE0-609B-E4D20019BA43}"/>
                  </a:ext>
                </a:extLst>
              </p:cNvPr>
              <p:cNvSpPr/>
              <p:nvPr/>
            </p:nvSpPr>
            <p:spPr>
              <a:xfrm>
                <a:off x="2245045" y="5568315"/>
                <a:ext cx="6350" cy="31959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319595" extrusionOk="0">
                    <a:moveTo>
                      <a:pt x="0" y="31959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5"/>
              </a:solidFill>
              <a:ln w="12700" cap="flat" cmpd="sng">
                <a:solidFill>
                  <a:schemeClr val="lt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189" name="Google Shape;2308;p53">
            <a:extLst>
              <a:ext uri="{FF2B5EF4-FFF2-40B4-BE49-F238E27FC236}">
                <a16:creationId xmlns:a16="http://schemas.microsoft.com/office/drawing/2014/main" id="{5165A4ED-2B29-E1D7-C375-805B0BC63E8B}"/>
              </a:ext>
            </a:extLst>
          </p:cNvPr>
          <p:cNvSpPr txBox="1"/>
          <p:nvPr/>
        </p:nvSpPr>
        <p:spPr>
          <a:xfrm>
            <a:off x="5435353" y="3461856"/>
            <a:ext cx="2444958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Deployment</a:t>
            </a:r>
            <a:endParaRPr sz="2400" dirty="0">
              <a:solidFill>
                <a:schemeClr val="dk1"/>
              </a:solidFill>
              <a:latin typeface="Lexend" pitchFamily="2" charset="0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0" name="Google Shape;2308;p53">
            <a:extLst>
              <a:ext uri="{FF2B5EF4-FFF2-40B4-BE49-F238E27FC236}">
                <a16:creationId xmlns:a16="http://schemas.microsoft.com/office/drawing/2014/main" id="{63D528F6-262E-576F-93D6-93D63F3A5091}"/>
              </a:ext>
            </a:extLst>
          </p:cNvPr>
          <p:cNvSpPr txBox="1"/>
          <p:nvPr/>
        </p:nvSpPr>
        <p:spPr>
          <a:xfrm>
            <a:off x="5461656" y="3878845"/>
            <a:ext cx="1547046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Lexend" pitchFamily="2" charset="0"/>
                <a:ea typeface="Lexend Light"/>
                <a:cs typeface="Lexend Light"/>
                <a:sym typeface="Lexend Light"/>
              </a:rPr>
              <a:t>Vercel</a:t>
            </a:r>
            <a:endParaRPr lang="en" dirty="0">
              <a:solidFill>
                <a:schemeClr val="dk1"/>
              </a:solidFill>
              <a:latin typeface="Lexend" pitchFamily="2" charset="0"/>
              <a:ea typeface="Lexend Light"/>
              <a:cs typeface="Lexend Light"/>
              <a:sym typeface="Lexend Light"/>
            </a:endParaRPr>
          </a:p>
        </p:txBody>
      </p:sp>
      <p:grpSp>
        <p:nvGrpSpPr>
          <p:cNvPr id="2213" name="Group 2212">
            <a:extLst>
              <a:ext uri="{FF2B5EF4-FFF2-40B4-BE49-F238E27FC236}">
                <a16:creationId xmlns:a16="http://schemas.microsoft.com/office/drawing/2014/main" id="{5B1090DB-9A0D-DD16-6888-A0FB22B9B345}"/>
              </a:ext>
            </a:extLst>
          </p:cNvPr>
          <p:cNvGrpSpPr/>
          <p:nvPr/>
        </p:nvGrpSpPr>
        <p:grpSpPr>
          <a:xfrm>
            <a:off x="4786331" y="2248686"/>
            <a:ext cx="2995509" cy="1026343"/>
            <a:chOff x="5086045" y="566989"/>
            <a:chExt cx="2995509" cy="1026343"/>
          </a:xfrm>
        </p:grpSpPr>
        <p:grpSp>
          <p:nvGrpSpPr>
            <p:cNvPr id="2197" name="Google Shape;2285;p52">
              <a:extLst>
                <a:ext uri="{FF2B5EF4-FFF2-40B4-BE49-F238E27FC236}">
                  <a16:creationId xmlns:a16="http://schemas.microsoft.com/office/drawing/2014/main" id="{4F330313-5D4E-568E-EAE7-AE277874428C}"/>
                </a:ext>
              </a:extLst>
            </p:cNvPr>
            <p:cNvGrpSpPr/>
            <p:nvPr/>
          </p:nvGrpSpPr>
          <p:grpSpPr>
            <a:xfrm>
              <a:off x="5086045" y="566989"/>
              <a:ext cx="2995509" cy="1026343"/>
              <a:chOff x="5351018" y="4955476"/>
              <a:chExt cx="4003085" cy="1380236"/>
            </a:xfrm>
          </p:grpSpPr>
          <p:sp>
            <p:nvSpPr>
              <p:cNvPr id="2198" name="Google Shape;2286;p52">
                <a:extLst>
                  <a:ext uri="{FF2B5EF4-FFF2-40B4-BE49-F238E27FC236}">
                    <a16:creationId xmlns:a16="http://schemas.microsoft.com/office/drawing/2014/main" id="{52B875AC-85D1-34C6-AD45-61EAEF004C2E}"/>
                  </a:ext>
                </a:extLst>
              </p:cNvPr>
              <p:cNvSpPr/>
              <p:nvPr/>
            </p:nvSpPr>
            <p:spPr>
              <a:xfrm>
                <a:off x="5411982" y="5018982"/>
                <a:ext cx="3885217" cy="1253236"/>
              </a:xfrm>
              <a:custGeom>
                <a:avLst/>
                <a:gdLst/>
                <a:ahLst/>
                <a:cxnLst/>
                <a:rect l="l" t="t" r="r" b="b"/>
                <a:pathLst>
                  <a:path w="2932239" h="1253236" extrusionOk="0">
                    <a:moveTo>
                      <a:pt x="0" y="0"/>
                    </a:moveTo>
                    <a:lnTo>
                      <a:pt x="2932240" y="0"/>
                    </a:lnTo>
                    <a:lnTo>
                      <a:pt x="2932240" y="1253236"/>
                    </a:lnTo>
                    <a:lnTo>
                      <a:pt x="0" y="1253236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</a:endParaRPr>
              </a:p>
            </p:txBody>
          </p:sp>
          <p:sp>
            <p:nvSpPr>
              <p:cNvPr id="2199" name="Google Shape;2287;p52">
                <a:extLst>
                  <a:ext uri="{FF2B5EF4-FFF2-40B4-BE49-F238E27FC236}">
                    <a16:creationId xmlns:a16="http://schemas.microsoft.com/office/drawing/2014/main" id="{6D814D6C-B13D-9092-2F6A-7237B3DA3B49}"/>
                  </a:ext>
                </a:extLst>
              </p:cNvPr>
              <p:cNvSpPr/>
              <p:nvPr/>
            </p:nvSpPr>
            <p:spPr>
              <a:xfrm>
                <a:off x="5351018" y="4955476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00" name="Google Shape;2288;p52">
                <a:extLst>
                  <a:ext uri="{FF2B5EF4-FFF2-40B4-BE49-F238E27FC236}">
                    <a16:creationId xmlns:a16="http://schemas.microsoft.com/office/drawing/2014/main" id="{D16189FE-C483-925C-A821-1594CA40988C}"/>
                  </a:ext>
                </a:extLst>
              </p:cNvPr>
              <p:cNvSpPr/>
              <p:nvPr/>
            </p:nvSpPr>
            <p:spPr>
              <a:xfrm>
                <a:off x="5351018" y="6208712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20" y="0"/>
                    </a:lnTo>
                    <a:lnTo>
                      <a:pt x="121920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01" name="Google Shape;2289;p52">
                <a:extLst>
                  <a:ext uri="{FF2B5EF4-FFF2-40B4-BE49-F238E27FC236}">
                    <a16:creationId xmlns:a16="http://schemas.microsoft.com/office/drawing/2014/main" id="{0E731510-FE19-7620-11BD-292C2A35327A}"/>
                  </a:ext>
                </a:extLst>
              </p:cNvPr>
              <p:cNvSpPr/>
              <p:nvPr/>
            </p:nvSpPr>
            <p:spPr>
              <a:xfrm>
                <a:off x="9232183" y="4955476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02" name="Google Shape;2290;p52">
                <a:extLst>
                  <a:ext uri="{FF2B5EF4-FFF2-40B4-BE49-F238E27FC236}">
                    <a16:creationId xmlns:a16="http://schemas.microsoft.com/office/drawing/2014/main" id="{EE3E4971-D2BD-9A0F-AC82-CEB12F2AD0E7}"/>
                  </a:ext>
                </a:extLst>
              </p:cNvPr>
              <p:cNvSpPr/>
              <p:nvPr/>
            </p:nvSpPr>
            <p:spPr>
              <a:xfrm>
                <a:off x="9232183" y="6208712"/>
                <a:ext cx="121920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121920" h="127000" extrusionOk="0">
                    <a:moveTo>
                      <a:pt x="0" y="0"/>
                    </a:moveTo>
                    <a:lnTo>
                      <a:pt x="121919" y="0"/>
                    </a:lnTo>
                    <a:lnTo>
                      <a:pt x="121919" y="127000"/>
                    </a:lnTo>
                    <a:lnTo>
                      <a:pt x="0" y="127000"/>
                    </a:ln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3">
                    <a:lumMod val="40000"/>
                    <a:lumOff val="60000"/>
                  </a:schemeClr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12" name="TextBox 2211">
              <a:extLst>
                <a:ext uri="{FF2B5EF4-FFF2-40B4-BE49-F238E27FC236}">
                  <a16:creationId xmlns:a16="http://schemas.microsoft.com/office/drawing/2014/main" id="{63688781-DE74-E2FA-C666-FAFA64D404CE}"/>
                </a:ext>
              </a:extLst>
            </p:cNvPr>
            <p:cNvSpPr txBox="1"/>
            <p:nvPr/>
          </p:nvSpPr>
          <p:spPr>
            <a:xfrm>
              <a:off x="5124346" y="633743"/>
              <a:ext cx="2907308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200" dirty="0">
                  <a:latin typeface="Lexend" pitchFamily="2" charset="0"/>
                </a:rPr>
                <a:t>Vercel is a cloud platform for deploying static sites and serverless functions that fits perfectly with our workflow</a:t>
              </a:r>
            </a:p>
          </p:txBody>
        </p:sp>
      </p:grpSp>
      <p:sp>
        <p:nvSpPr>
          <p:cNvPr id="2299" name="Google Shape;2292;p52">
            <a:extLst>
              <a:ext uri="{FF2B5EF4-FFF2-40B4-BE49-F238E27FC236}">
                <a16:creationId xmlns:a16="http://schemas.microsoft.com/office/drawing/2014/main" id="{EC6F9FA3-0800-3143-EF83-FBB900DEC332}"/>
              </a:ext>
            </a:extLst>
          </p:cNvPr>
          <p:cNvSpPr/>
          <p:nvPr/>
        </p:nvSpPr>
        <p:spPr>
          <a:xfrm rot="20008770">
            <a:off x="7790465" y="3018486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9525" cap="flat" cmpd="sng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9FD0DFC-ED32-203F-3758-D491300C3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4070" y="371525"/>
            <a:ext cx="782882" cy="30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7;p47">
            <a:extLst>
              <a:ext uri="{FF2B5EF4-FFF2-40B4-BE49-F238E27FC236}">
                <a16:creationId xmlns:a16="http://schemas.microsoft.com/office/drawing/2014/main" id="{B91461B9-E171-88A3-0DA2-42A295115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9" name="Google Shape;2068;p47">
            <a:extLst>
              <a:ext uri="{FF2B5EF4-FFF2-40B4-BE49-F238E27FC236}">
                <a16:creationId xmlns:a16="http://schemas.microsoft.com/office/drawing/2014/main" id="{630B8C56-D12A-9B2E-A992-230D2F1A1F5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10" name="Google Shape;2069;p47">
            <a:extLst>
              <a:ext uri="{FF2B5EF4-FFF2-40B4-BE49-F238E27FC236}">
                <a16:creationId xmlns:a16="http://schemas.microsoft.com/office/drawing/2014/main" id="{012B12CE-8901-72F7-D596-3687A5C55279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56C2DA0-5619-342D-3411-F1F7525FA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2934" y="338704"/>
            <a:ext cx="782882" cy="307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DC7B7008-7DEE-A239-18BE-8E64C12F868C}"/>
              </a:ext>
            </a:extLst>
          </p:cNvPr>
          <p:cNvGrpSpPr/>
          <p:nvPr/>
        </p:nvGrpSpPr>
        <p:grpSpPr>
          <a:xfrm>
            <a:off x="1864625" y="1815264"/>
            <a:ext cx="5772900" cy="2433000"/>
            <a:chOff x="1103855" y="1615440"/>
            <a:chExt cx="5772900" cy="243300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A082A06-1C6D-8B4F-BF7F-53775D00A3B1}"/>
                </a:ext>
              </a:extLst>
            </p:cNvPr>
            <p:cNvGrpSpPr/>
            <p:nvPr/>
          </p:nvGrpSpPr>
          <p:grpSpPr>
            <a:xfrm>
              <a:off x="1103855" y="1615440"/>
              <a:ext cx="5772900" cy="2433000"/>
              <a:chOff x="209775" y="1371600"/>
              <a:chExt cx="5772900" cy="2433000"/>
            </a:xfrm>
          </p:grpSpPr>
          <p:sp>
            <p:nvSpPr>
              <p:cNvPr id="2269" name="Google Shape;2269;p52"/>
              <p:cNvSpPr/>
              <p:nvPr/>
            </p:nvSpPr>
            <p:spPr>
              <a:xfrm>
                <a:off x="209775" y="1371600"/>
                <a:ext cx="5772900" cy="2433000"/>
              </a:xfrm>
              <a:prstGeom prst="roundRect">
                <a:avLst>
                  <a:gd name="adj" fmla="val 480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277" name="Google Shape;2277;p52"/>
              <p:cNvGrpSpPr/>
              <p:nvPr/>
            </p:nvGrpSpPr>
            <p:grpSpPr>
              <a:xfrm>
                <a:off x="311150" y="1518383"/>
                <a:ext cx="277873" cy="68400"/>
                <a:chOff x="412745" y="2419159"/>
                <a:chExt cx="277873" cy="68400"/>
              </a:xfrm>
            </p:grpSpPr>
            <p:sp>
              <p:nvSpPr>
                <p:cNvPr id="2278" name="Google Shape;2278;p52"/>
                <p:cNvSpPr/>
                <p:nvPr/>
              </p:nvSpPr>
              <p:spPr>
                <a:xfrm>
                  <a:off x="412745" y="2419159"/>
                  <a:ext cx="68400" cy="68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9" name="Google Shape;2279;p52"/>
                <p:cNvSpPr/>
                <p:nvPr/>
              </p:nvSpPr>
              <p:spPr>
                <a:xfrm>
                  <a:off x="517482" y="2419159"/>
                  <a:ext cx="68400" cy="68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2"/>
                <p:cNvSpPr/>
                <p:nvPr/>
              </p:nvSpPr>
              <p:spPr>
                <a:xfrm>
                  <a:off x="622218" y="2419159"/>
                  <a:ext cx="68400" cy="68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AC40E6-90E3-2BB2-0ABC-6135D539C1F1}"/>
                </a:ext>
              </a:extLst>
            </p:cNvPr>
            <p:cNvSpPr txBox="1"/>
            <p:nvPr/>
          </p:nvSpPr>
          <p:spPr>
            <a:xfrm>
              <a:off x="1483103" y="2026920"/>
              <a:ext cx="490245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Lexend" pitchFamily="2" charset="0"/>
                </a:rPr>
                <a:t>We have completed the </a:t>
              </a:r>
              <a:r>
                <a:rPr lang="en-IN" sz="1600" b="1" dirty="0">
                  <a:latin typeface="Lexend" pitchFamily="2" charset="0"/>
                </a:rPr>
                <a:t>requirements gathering</a:t>
              </a:r>
              <a:r>
                <a:rPr lang="en-IN" sz="1600" dirty="0">
                  <a:latin typeface="Lexend" pitchFamily="2" charset="0"/>
                </a:rPr>
                <a:t> for our project .</a:t>
              </a:r>
            </a:p>
            <a:p>
              <a:pPr algn="ctr"/>
              <a:endParaRPr lang="en-IN" dirty="0">
                <a:latin typeface="Lexend" pitchFamily="2" charset="0"/>
              </a:endParaRPr>
            </a:p>
            <a:p>
              <a:pPr algn="ctr"/>
              <a:r>
                <a:rPr lang="en-IN" sz="1600" dirty="0">
                  <a:latin typeface="Lexend" pitchFamily="2" charset="0"/>
                </a:rPr>
                <a:t>And, we have started the </a:t>
              </a:r>
              <a:r>
                <a:rPr lang="en-IN" sz="1600" b="1" dirty="0">
                  <a:latin typeface="Lexend" pitchFamily="2" charset="0"/>
                </a:rPr>
                <a:t>wireframe and the UI </a:t>
              </a:r>
              <a:r>
                <a:rPr lang="en-IN" sz="1600" dirty="0">
                  <a:latin typeface="Lexend" pitchFamily="2" charset="0"/>
                </a:rPr>
                <a:t>design of our </a:t>
              </a:r>
              <a:r>
                <a:rPr lang="en-IN" sz="1600" b="1" dirty="0">
                  <a:latin typeface="Lexend" pitchFamily="2" charset="0"/>
                </a:rPr>
                <a:t>LMS (Learning Management System)</a:t>
              </a:r>
              <a:r>
                <a:rPr lang="en-IN" sz="1600" dirty="0">
                  <a:latin typeface="Lexend" pitchFamily="2" charset="0"/>
                </a:rPr>
                <a:t> Application .</a:t>
              </a:r>
            </a:p>
          </p:txBody>
        </p:sp>
      </p:grpSp>
      <p:grpSp>
        <p:nvGrpSpPr>
          <p:cNvPr id="13" name="Google Shape;2083;p48">
            <a:extLst>
              <a:ext uri="{FF2B5EF4-FFF2-40B4-BE49-F238E27FC236}">
                <a16:creationId xmlns:a16="http://schemas.microsoft.com/office/drawing/2014/main" id="{D37AD15F-2404-9811-F55A-BF8D2637F45D}"/>
              </a:ext>
            </a:extLst>
          </p:cNvPr>
          <p:cNvGrpSpPr/>
          <p:nvPr/>
        </p:nvGrpSpPr>
        <p:grpSpPr>
          <a:xfrm>
            <a:off x="2313825" y="413784"/>
            <a:ext cx="4404402" cy="959014"/>
            <a:chOff x="3007925" y="673613"/>
            <a:chExt cx="3103050" cy="786500"/>
          </a:xfrm>
        </p:grpSpPr>
        <p:sp>
          <p:nvSpPr>
            <p:cNvPr id="14" name="Google Shape;2084;p48">
              <a:extLst>
                <a:ext uri="{FF2B5EF4-FFF2-40B4-BE49-F238E27FC236}">
                  <a16:creationId xmlns:a16="http://schemas.microsoft.com/office/drawing/2014/main" id="{31878846-E15F-DD10-6B4B-7C86B97ACA1E}"/>
                </a:ext>
              </a:extLst>
            </p:cNvPr>
            <p:cNvSpPr/>
            <p:nvPr/>
          </p:nvSpPr>
          <p:spPr>
            <a:xfrm>
              <a:off x="3077725" y="721550"/>
              <a:ext cx="2973300" cy="678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2085;p48">
              <a:extLst>
                <a:ext uri="{FF2B5EF4-FFF2-40B4-BE49-F238E27FC236}">
                  <a16:creationId xmlns:a16="http://schemas.microsoft.com/office/drawing/2014/main" id="{BFD25A7D-3763-4771-C5C7-21009DB41BEE}"/>
                </a:ext>
              </a:extLst>
            </p:cNvPr>
            <p:cNvSpPr/>
            <p:nvPr/>
          </p:nvSpPr>
          <p:spPr>
            <a:xfrm>
              <a:off x="300792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86;p48">
              <a:extLst>
                <a:ext uri="{FF2B5EF4-FFF2-40B4-BE49-F238E27FC236}">
                  <a16:creationId xmlns:a16="http://schemas.microsoft.com/office/drawing/2014/main" id="{B1D812E5-B108-3CB6-D943-1468DE80FD54}"/>
                </a:ext>
              </a:extLst>
            </p:cNvPr>
            <p:cNvSpPr/>
            <p:nvPr/>
          </p:nvSpPr>
          <p:spPr>
            <a:xfrm>
              <a:off x="597327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7;p48">
              <a:extLst>
                <a:ext uri="{FF2B5EF4-FFF2-40B4-BE49-F238E27FC236}">
                  <a16:creationId xmlns:a16="http://schemas.microsoft.com/office/drawing/2014/main" id="{5D8829C9-6405-639B-2615-523D7A17C424}"/>
                </a:ext>
              </a:extLst>
            </p:cNvPr>
            <p:cNvSpPr/>
            <p:nvPr/>
          </p:nvSpPr>
          <p:spPr>
            <a:xfrm>
              <a:off x="5973275" y="13210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8;p48">
              <a:extLst>
                <a:ext uri="{FF2B5EF4-FFF2-40B4-BE49-F238E27FC236}">
                  <a16:creationId xmlns:a16="http://schemas.microsoft.com/office/drawing/2014/main" id="{60642DBC-0B8A-5C28-5650-6CED2112D0C4}"/>
                </a:ext>
              </a:extLst>
            </p:cNvPr>
            <p:cNvSpPr/>
            <p:nvPr/>
          </p:nvSpPr>
          <p:spPr>
            <a:xfrm>
              <a:off x="3007925" y="1311913"/>
              <a:ext cx="137700" cy="14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84" name="Google Shape;2284;p52"/>
          <p:cNvSpPr txBox="1">
            <a:spLocks noGrp="1"/>
          </p:cNvSpPr>
          <p:nvPr>
            <p:ph type="title"/>
          </p:nvPr>
        </p:nvSpPr>
        <p:spPr>
          <a:xfrm>
            <a:off x="2442450" y="464497"/>
            <a:ext cx="5016000" cy="8494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bg1"/>
                </a:solidFill>
              </a:rPr>
              <a:t>Our Progress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Google Shape;2292;p52">
            <a:extLst>
              <a:ext uri="{FF2B5EF4-FFF2-40B4-BE49-F238E27FC236}">
                <a16:creationId xmlns:a16="http://schemas.microsoft.com/office/drawing/2014/main" id="{971D8C00-B93E-BA6C-ECD6-A7CA78708B3F}"/>
              </a:ext>
            </a:extLst>
          </p:cNvPr>
          <p:cNvSpPr/>
          <p:nvPr/>
        </p:nvSpPr>
        <p:spPr>
          <a:xfrm rot="20008770">
            <a:off x="6681311" y="1209495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>
          <a:extLst>
            <a:ext uri="{FF2B5EF4-FFF2-40B4-BE49-F238E27FC236}">
              <a16:creationId xmlns:a16="http://schemas.microsoft.com/office/drawing/2014/main" id="{8400720F-A9D1-0AF7-1A67-A49E6903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067;p47">
            <a:extLst>
              <a:ext uri="{FF2B5EF4-FFF2-40B4-BE49-F238E27FC236}">
                <a16:creationId xmlns:a16="http://schemas.microsoft.com/office/drawing/2014/main" id="{A858652F-FEFE-551C-2F36-47C2DD5854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10-03-2025</a:t>
            </a:r>
            <a:endParaRPr/>
          </a:p>
        </p:txBody>
      </p:sp>
      <p:sp>
        <p:nvSpPr>
          <p:cNvPr id="9" name="Google Shape;2068;p47">
            <a:extLst>
              <a:ext uri="{FF2B5EF4-FFF2-40B4-BE49-F238E27FC236}">
                <a16:creationId xmlns:a16="http://schemas.microsoft.com/office/drawing/2014/main" id="{88E7B98A-2B1D-818F-E570-8C346CC135D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Zenith</a:t>
            </a:r>
            <a:endParaRPr/>
          </a:p>
        </p:txBody>
      </p:sp>
      <p:sp>
        <p:nvSpPr>
          <p:cNvPr id="10" name="Google Shape;2069;p47">
            <a:extLst>
              <a:ext uri="{FF2B5EF4-FFF2-40B4-BE49-F238E27FC236}">
                <a16:creationId xmlns:a16="http://schemas.microsoft.com/office/drawing/2014/main" id="{3A3E7242-076E-6EB5-9A44-94588453E5C3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Engineering Mini Project Stage - 2   CS3634    </a:t>
            </a:r>
            <a:endParaRPr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900AB510-C067-631E-2457-4B85669315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32934" y="338704"/>
            <a:ext cx="782882" cy="3078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71EC5D7-1BC1-382F-1D3E-9630DAA67674}"/>
              </a:ext>
            </a:extLst>
          </p:cNvPr>
          <p:cNvGrpSpPr/>
          <p:nvPr/>
        </p:nvGrpSpPr>
        <p:grpSpPr>
          <a:xfrm>
            <a:off x="1864625" y="5475514"/>
            <a:ext cx="5772900" cy="2433000"/>
            <a:chOff x="1103855" y="1615440"/>
            <a:chExt cx="5772900" cy="2433000"/>
          </a:xfrm>
          <a:effectLst>
            <a:glow rad="228600">
              <a:schemeClr val="accent6">
                <a:satMod val="175000"/>
                <a:alpha val="40000"/>
              </a:schemeClr>
            </a:glow>
          </a:effectLst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8B41BEF-35AD-4622-D566-326BEC379DD8}"/>
                </a:ext>
              </a:extLst>
            </p:cNvPr>
            <p:cNvGrpSpPr/>
            <p:nvPr/>
          </p:nvGrpSpPr>
          <p:grpSpPr>
            <a:xfrm>
              <a:off x="1103855" y="1615440"/>
              <a:ext cx="5772900" cy="2433000"/>
              <a:chOff x="209775" y="1371600"/>
              <a:chExt cx="5772900" cy="2433000"/>
            </a:xfrm>
          </p:grpSpPr>
          <p:sp>
            <p:nvSpPr>
              <p:cNvPr id="2269" name="Google Shape;2269;p52">
                <a:extLst>
                  <a:ext uri="{FF2B5EF4-FFF2-40B4-BE49-F238E27FC236}">
                    <a16:creationId xmlns:a16="http://schemas.microsoft.com/office/drawing/2014/main" id="{6DD18904-DE5A-3737-CFC6-1482059DC184}"/>
                  </a:ext>
                </a:extLst>
              </p:cNvPr>
              <p:cNvSpPr/>
              <p:nvPr/>
            </p:nvSpPr>
            <p:spPr>
              <a:xfrm>
                <a:off x="209775" y="1371600"/>
                <a:ext cx="5772900" cy="2433000"/>
              </a:xfrm>
              <a:prstGeom prst="roundRect">
                <a:avLst>
                  <a:gd name="adj" fmla="val 4803"/>
                </a:avLst>
              </a:prstGeom>
              <a:solidFill>
                <a:schemeClr val="lt2"/>
              </a:solidFill>
              <a:ln>
                <a:noFill/>
              </a:ln>
              <a:effectLst>
                <a:outerShdw blurRad="57150" dist="19050" algn="bl" rotWithShape="0">
                  <a:srgbClr val="000000">
                    <a:alpha val="11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grpSp>
            <p:nvGrpSpPr>
              <p:cNvPr id="2277" name="Google Shape;2277;p52">
                <a:extLst>
                  <a:ext uri="{FF2B5EF4-FFF2-40B4-BE49-F238E27FC236}">
                    <a16:creationId xmlns:a16="http://schemas.microsoft.com/office/drawing/2014/main" id="{F1A55D8E-6930-6E24-27F2-0EEDB30AE9D7}"/>
                  </a:ext>
                </a:extLst>
              </p:cNvPr>
              <p:cNvGrpSpPr/>
              <p:nvPr/>
            </p:nvGrpSpPr>
            <p:grpSpPr>
              <a:xfrm>
                <a:off x="311150" y="1518383"/>
                <a:ext cx="277873" cy="68400"/>
                <a:chOff x="412745" y="2419159"/>
                <a:chExt cx="277873" cy="68400"/>
              </a:xfrm>
            </p:grpSpPr>
            <p:sp>
              <p:nvSpPr>
                <p:cNvPr id="2278" name="Google Shape;2278;p52">
                  <a:extLst>
                    <a:ext uri="{FF2B5EF4-FFF2-40B4-BE49-F238E27FC236}">
                      <a16:creationId xmlns:a16="http://schemas.microsoft.com/office/drawing/2014/main" id="{F0923248-314C-F349-FBA5-3FEF75F13DAA}"/>
                    </a:ext>
                  </a:extLst>
                </p:cNvPr>
                <p:cNvSpPr/>
                <p:nvPr/>
              </p:nvSpPr>
              <p:spPr>
                <a:xfrm>
                  <a:off x="412745" y="2419159"/>
                  <a:ext cx="68400" cy="68400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sp>
              <p:nvSpPr>
                <p:cNvPr id="2279" name="Google Shape;2279;p52">
                  <a:extLst>
                    <a:ext uri="{FF2B5EF4-FFF2-40B4-BE49-F238E27FC236}">
                      <a16:creationId xmlns:a16="http://schemas.microsoft.com/office/drawing/2014/main" id="{A74910D9-B616-A9B8-2F99-CF32525379CD}"/>
                    </a:ext>
                  </a:extLst>
                </p:cNvPr>
                <p:cNvSpPr/>
                <p:nvPr/>
              </p:nvSpPr>
              <p:spPr>
                <a:xfrm>
                  <a:off x="517482" y="2419159"/>
                  <a:ext cx="68400" cy="68400"/>
                </a:xfrm>
                <a:prstGeom prst="ellipse">
                  <a:avLst/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0" name="Google Shape;2280;p52">
                  <a:extLst>
                    <a:ext uri="{FF2B5EF4-FFF2-40B4-BE49-F238E27FC236}">
                      <a16:creationId xmlns:a16="http://schemas.microsoft.com/office/drawing/2014/main" id="{2B815671-97BA-D23E-E29E-F3BAFA3897C9}"/>
                    </a:ext>
                  </a:extLst>
                </p:cNvPr>
                <p:cNvSpPr/>
                <p:nvPr/>
              </p:nvSpPr>
              <p:spPr>
                <a:xfrm>
                  <a:off x="622218" y="2419159"/>
                  <a:ext cx="68400" cy="68400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87C483-89F1-2EC7-A0E4-5E9C08B49343}"/>
                </a:ext>
              </a:extLst>
            </p:cNvPr>
            <p:cNvSpPr txBox="1"/>
            <p:nvPr/>
          </p:nvSpPr>
          <p:spPr>
            <a:xfrm>
              <a:off x="1483103" y="2026920"/>
              <a:ext cx="4902457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1600" dirty="0">
                  <a:latin typeface="Lexend" pitchFamily="2" charset="0"/>
                </a:rPr>
                <a:t>We have completed the </a:t>
              </a:r>
              <a:r>
                <a:rPr lang="en-IN" sz="1600" b="1" dirty="0">
                  <a:latin typeface="Lexend" pitchFamily="2" charset="0"/>
                </a:rPr>
                <a:t>requirements gathering</a:t>
              </a:r>
              <a:r>
                <a:rPr lang="en-IN" sz="1600" dirty="0">
                  <a:latin typeface="Lexend" pitchFamily="2" charset="0"/>
                </a:rPr>
                <a:t> for our project .</a:t>
              </a:r>
            </a:p>
            <a:p>
              <a:pPr algn="ctr"/>
              <a:endParaRPr lang="en-IN" dirty="0">
                <a:latin typeface="Lexend" pitchFamily="2" charset="0"/>
              </a:endParaRPr>
            </a:p>
            <a:p>
              <a:pPr algn="ctr"/>
              <a:r>
                <a:rPr lang="en-IN" sz="1600" dirty="0">
                  <a:latin typeface="Lexend" pitchFamily="2" charset="0"/>
                </a:rPr>
                <a:t>And, we have started the </a:t>
              </a:r>
              <a:r>
                <a:rPr lang="en-IN" sz="1600" b="1" dirty="0">
                  <a:latin typeface="Lexend" pitchFamily="2" charset="0"/>
                </a:rPr>
                <a:t>wireframe and the UI </a:t>
              </a:r>
              <a:r>
                <a:rPr lang="en-IN" sz="1600" dirty="0">
                  <a:latin typeface="Lexend" pitchFamily="2" charset="0"/>
                </a:rPr>
                <a:t>design of our </a:t>
              </a:r>
              <a:r>
                <a:rPr lang="en-IN" sz="1600" b="1" dirty="0">
                  <a:latin typeface="Lexend" pitchFamily="2" charset="0"/>
                </a:rPr>
                <a:t>LMS (Learning Management System)</a:t>
              </a:r>
              <a:r>
                <a:rPr lang="en-IN" sz="1600" dirty="0">
                  <a:latin typeface="Lexend" pitchFamily="2" charset="0"/>
                </a:rPr>
                <a:t> Application .</a:t>
              </a:r>
            </a:p>
          </p:txBody>
        </p:sp>
      </p:grpSp>
      <p:grpSp>
        <p:nvGrpSpPr>
          <p:cNvPr id="13" name="Google Shape;2083;p48">
            <a:extLst>
              <a:ext uri="{FF2B5EF4-FFF2-40B4-BE49-F238E27FC236}">
                <a16:creationId xmlns:a16="http://schemas.microsoft.com/office/drawing/2014/main" id="{2DF12E74-D68E-AA06-3DFB-670CC37C0144}"/>
              </a:ext>
            </a:extLst>
          </p:cNvPr>
          <p:cNvGrpSpPr/>
          <p:nvPr/>
        </p:nvGrpSpPr>
        <p:grpSpPr>
          <a:xfrm>
            <a:off x="833665" y="2017176"/>
            <a:ext cx="7299269" cy="1589342"/>
            <a:chOff x="3007925" y="673613"/>
            <a:chExt cx="3103050" cy="786500"/>
          </a:xfrm>
        </p:grpSpPr>
        <p:sp>
          <p:nvSpPr>
            <p:cNvPr id="14" name="Google Shape;2084;p48">
              <a:extLst>
                <a:ext uri="{FF2B5EF4-FFF2-40B4-BE49-F238E27FC236}">
                  <a16:creationId xmlns:a16="http://schemas.microsoft.com/office/drawing/2014/main" id="{956123B6-594D-919C-0268-228480B0D9F4}"/>
                </a:ext>
              </a:extLst>
            </p:cNvPr>
            <p:cNvSpPr/>
            <p:nvPr/>
          </p:nvSpPr>
          <p:spPr>
            <a:xfrm>
              <a:off x="3077725" y="721550"/>
              <a:ext cx="2973300" cy="678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2085;p48">
              <a:extLst>
                <a:ext uri="{FF2B5EF4-FFF2-40B4-BE49-F238E27FC236}">
                  <a16:creationId xmlns:a16="http://schemas.microsoft.com/office/drawing/2014/main" id="{8263279B-8C78-70F1-7062-1A0DD95FCEA9}"/>
                </a:ext>
              </a:extLst>
            </p:cNvPr>
            <p:cNvSpPr/>
            <p:nvPr/>
          </p:nvSpPr>
          <p:spPr>
            <a:xfrm>
              <a:off x="300792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086;p48">
              <a:extLst>
                <a:ext uri="{FF2B5EF4-FFF2-40B4-BE49-F238E27FC236}">
                  <a16:creationId xmlns:a16="http://schemas.microsoft.com/office/drawing/2014/main" id="{2000241A-C216-B9EF-FCEE-00C44FB5383D}"/>
                </a:ext>
              </a:extLst>
            </p:cNvPr>
            <p:cNvSpPr/>
            <p:nvPr/>
          </p:nvSpPr>
          <p:spPr>
            <a:xfrm>
              <a:off x="5973275" y="6736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087;p48">
              <a:extLst>
                <a:ext uri="{FF2B5EF4-FFF2-40B4-BE49-F238E27FC236}">
                  <a16:creationId xmlns:a16="http://schemas.microsoft.com/office/drawing/2014/main" id="{4B6B2E25-BA56-1BEC-C656-3ADF2B534D74}"/>
                </a:ext>
              </a:extLst>
            </p:cNvPr>
            <p:cNvSpPr/>
            <p:nvPr/>
          </p:nvSpPr>
          <p:spPr>
            <a:xfrm>
              <a:off x="5973275" y="1321013"/>
              <a:ext cx="137700" cy="1377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88;p48">
              <a:extLst>
                <a:ext uri="{FF2B5EF4-FFF2-40B4-BE49-F238E27FC236}">
                  <a16:creationId xmlns:a16="http://schemas.microsoft.com/office/drawing/2014/main" id="{50C96ED0-F095-FE6D-142D-B65CFFE36345}"/>
                </a:ext>
              </a:extLst>
            </p:cNvPr>
            <p:cNvSpPr/>
            <p:nvPr/>
          </p:nvSpPr>
          <p:spPr>
            <a:xfrm>
              <a:off x="3007925" y="1311913"/>
              <a:ext cx="137700" cy="1482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 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284" name="Google Shape;2284;p52">
            <a:extLst>
              <a:ext uri="{FF2B5EF4-FFF2-40B4-BE49-F238E27FC236}">
                <a16:creationId xmlns:a16="http://schemas.microsoft.com/office/drawing/2014/main" id="{58B72C76-B24C-8EFB-A34C-67D6B6A350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75234" y="2305748"/>
            <a:ext cx="5439302" cy="10987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6600" dirty="0">
                <a:solidFill>
                  <a:schemeClr val="bg1"/>
                </a:solidFill>
              </a:rPr>
              <a:t>Thank You</a:t>
            </a:r>
            <a:endParaRPr sz="6600" dirty="0">
              <a:solidFill>
                <a:schemeClr val="bg1"/>
              </a:solidFill>
            </a:endParaRPr>
          </a:p>
        </p:txBody>
      </p:sp>
      <p:sp>
        <p:nvSpPr>
          <p:cNvPr id="19" name="Google Shape;2292;p52">
            <a:extLst>
              <a:ext uri="{FF2B5EF4-FFF2-40B4-BE49-F238E27FC236}">
                <a16:creationId xmlns:a16="http://schemas.microsoft.com/office/drawing/2014/main" id="{12EA0E05-1891-8C70-5F3A-1DE27F7FA294}"/>
              </a:ext>
            </a:extLst>
          </p:cNvPr>
          <p:cNvSpPr/>
          <p:nvPr/>
        </p:nvSpPr>
        <p:spPr>
          <a:xfrm rot="20008770">
            <a:off x="8058667" y="3446232"/>
            <a:ext cx="263412" cy="324213"/>
          </a:xfrm>
          <a:custGeom>
            <a:avLst/>
            <a:gdLst/>
            <a:ahLst/>
            <a:cxnLst/>
            <a:rect l="l" t="t" r="r" b="b"/>
            <a:pathLst>
              <a:path w="15575" h="19170" extrusionOk="0">
                <a:moveTo>
                  <a:pt x="0" y="0"/>
                </a:moveTo>
                <a:lnTo>
                  <a:pt x="3354" y="19170"/>
                </a:lnTo>
                <a:lnTo>
                  <a:pt x="7668" y="11502"/>
                </a:lnTo>
                <a:lnTo>
                  <a:pt x="15575" y="8866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18129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443</Words>
  <Application>Microsoft Office PowerPoint</Application>
  <PresentationFormat>On-screen Show (16:9)</PresentationFormat>
  <Paragraphs>87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Lexend SemiBold</vt:lpstr>
      <vt:lpstr>Lexend Light</vt:lpstr>
      <vt:lpstr>Wingdings</vt:lpstr>
      <vt:lpstr>Lexend</vt:lpstr>
      <vt:lpstr>Arial</vt:lpstr>
      <vt:lpstr>Lexend Medium</vt:lpstr>
      <vt:lpstr>Simple Light</vt:lpstr>
      <vt:lpstr>Get To Know Me</vt:lpstr>
      <vt:lpstr>Software Engineering Mini Project Stage - II</vt:lpstr>
      <vt:lpstr> A Comprehensive Learning Management System By : Team Synergy             </vt:lpstr>
      <vt:lpstr>Meet our Team</vt:lpstr>
      <vt:lpstr>An Introduction?</vt:lpstr>
      <vt:lpstr>Problem Statement?</vt:lpstr>
      <vt:lpstr>Our  Solution</vt:lpstr>
      <vt:lpstr>Tech Stack we will used</vt:lpstr>
      <vt:lpstr>Our Progress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Nilambar Elangbam</dc:creator>
  <cp:lastModifiedBy>Nilambar Elangbam</cp:lastModifiedBy>
  <cp:revision>21</cp:revision>
  <dcterms:modified xsi:type="dcterms:W3CDTF">2025-03-10T09:40:15Z</dcterms:modified>
</cp:coreProperties>
</file>