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umberOfStrikesStory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8941A7-7FDC-41AA-BB09-087301E1CA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Number Of Strikes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0EBCC4-C73E-45CE-8801-1E1854056D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4/8/2025 2:50:09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29AAEBA5-4992-4A8B-B69B-7E9CE9A7F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52B1AED6-C2E7-4077-A88C-49CAE3782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B6608242-572C-4A1A-993F-F4C5FF75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2025-04-08T14:50:13Z</dcterms:created>
  <dcterms:modified xsi:type="dcterms:W3CDTF">2025-04-08T14:50:13Z</dcterms:modified>
</cp:coreProperties>
</file>