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iktokDataStory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A3CD3BD-CEA8-44CB-8FAF-FC07DB937958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Tiktok Data Story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BE43497-35CD-4A82-9E34-DE6B6AD6F3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4/11/2025 5:52:30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2" name="slide2">
            <a:extLst>
              <a:ext uri="{FF2B5EF4-FFF2-40B4-BE49-F238E27FC236}">
                <a16:creationId xmlns:a16="http://schemas.microsoft.com/office/drawing/2014/main" id="{D964B118-1D7B-427E-BEBC-FE1D5F72D0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3" name="slide3">
            <a:extLst>
              <a:ext uri="{FF2B5EF4-FFF2-40B4-BE49-F238E27FC236}">
                <a16:creationId xmlns:a16="http://schemas.microsoft.com/office/drawing/2014/main" id="{9CEC6230-9BCE-4656-9F89-389F54B460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2025-04-11T17:52:31Z</dcterms:created>
  <dcterms:modified xsi:type="dcterms:W3CDTF">2025-04-11T17:52:31Z</dcterms:modified>
</cp:coreProperties>
</file>