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020C-3578-47CD-95AF-441148D9E0EE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BEC707-99C5-45B9-A2D9-097417A6C801}" type="slidenum">
              <a:rPr lang="ru-RU" smtClean="0"/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</a:t>
            </a:r>
            <a:br>
              <a:rPr lang="ru-RU" sz="5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Игра Движение машинок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500" y="3685565"/>
            <a:ext cx="9144000" cy="836612"/>
          </a:xfrm>
        </p:spPr>
        <p:txBody>
          <a:bodyPr>
            <a:normAutofit fontScale="8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Работу выполнила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студентка группы 5030103/10001 Сорокопудова Е. С.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1261719"/>
            <a:ext cx="9603275" cy="1049235"/>
          </a:xfrm>
        </p:spPr>
        <p:txBody>
          <a:bodyPr/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b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- язык программирования, разработанный для использования в браузерах. Представленная работа посвящена созданию игры Движение машинок. Целью работы является изучение основных принципов создания простейшей игры, используя полученные в ходе практик знания.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исследования – процесс использования языков программирования для создания игры. Предмет исследования – программные инструменты JavaScript и HTML.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1147419"/>
            <a:ext cx="9603275" cy="1049235"/>
          </a:xfrm>
        </p:spPr>
        <p:txBody>
          <a:bodyPr/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969895" algn="ctr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и визуализировать игру со следующими правилами и условиями: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поле в виде дорожной трассы периодически возникают едущие по крайне важным делам машинки. Задача игрока – обогнать как можно больше не особо расторопных соседей, не попав в аварию.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осуществляется посредством нажатия кнопок AWSD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379" y="1156944"/>
            <a:ext cx="9603275" cy="1049235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кода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73" y="2372858"/>
            <a:ext cx="10035571" cy="590552"/>
          </a:xfrm>
        </p:spPr>
        <p:txBody>
          <a:bodyPr/>
          <a:lstStyle/>
          <a:p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создаём холст, необходимые для запуска игры кнопки и экраны.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2876549"/>
            <a:ext cx="8607808" cy="3305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01" y="2239516"/>
            <a:ext cx="2494231" cy="46559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797" y="2668134"/>
            <a:ext cx="2490436" cy="352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2431" y="1846489"/>
            <a:ext cx="6100762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4825"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117" y="3035502"/>
            <a:ext cx="2063734" cy="314644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/>
          <a:srcRect l="14275"/>
          <a:stretch>
            <a:fillRect/>
          </a:stretch>
        </p:blipFill>
        <p:spPr>
          <a:xfrm>
            <a:off x="8607807" y="3035502"/>
            <a:ext cx="1769136" cy="31464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779" y="80619"/>
            <a:ext cx="9603275" cy="1049235"/>
          </a:xfrm>
        </p:spPr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3076" y="848356"/>
            <a:ext cx="6638924" cy="4247145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C55A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ф</a:t>
            </a:r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ункции события нажатия на кнопки Старт и Стоп используем метод 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522"/>
            <a:ext cx="5449060" cy="54109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4" y="2457085"/>
            <a:ext cx="4810125" cy="36773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9060" y="1803993"/>
            <a:ext cx="6772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Рисуем машинки по их координатам.</a:t>
            </a:r>
            <a:r>
              <a:rPr lang="en-US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beginPath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ru-RU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 контур или сбрасывает текущий</a:t>
            </a:r>
            <a:r>
              <a:rPr lang="en-US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рисуются квадраты по координатам</a:t>
            </a:r>
            <a:endParaRPr lang="ru-RU" dirty="0">
              <a:solidFill>
                <a:srgbClr val="C55A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9060" y="2648764"/>
            <a:ext cx="1903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верхнего левого угла.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3352245"/>
            <a:ext cx="1581371" cy="10764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/>
          <a:srcRect r="-7594"/>
          <a:stretch>
            <a:fillRect/>
          </a:stretch>
        </p:blipFill>
        <p:spPr>
          <a:xfrm>
            <a:off x="5505315" y="4475698"/>
            <a:ext cx="1752845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287113" cy="2705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8781" y="154971"/>
            <a:ext cx="6100762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482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Создаём вражескую машинку посредством </a:t>
            </a:r>
            <a:r>
              <a:rPr lang="ru-RU" sz="1800" dirty="0" err="1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рандомного</a:t>
            </a:r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появления на одной из трёх полос.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8781" y="998122"/>
            <a:ext cx="6100762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482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метод, вызывающий функцию каждый определённый интервал времени (в миллисекундах)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4" y="1860590"/>
            <a:ext cx="4505325" cy="42838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1930" y="2839396"/>
            <a:ext cx="7560470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482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вызывается посредством нажатия на одну из кнопок с соответствующим кодом. В данном случае мы использовали «ключи»</a:t>
            </a:r>
            <a:r>
              <a:rPr lang="en-US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C55A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но существует и альтернативная раскладка по номерам (кодам).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020"/>
            <a:ext cx="7686674" cy="20984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037" y="1223619"/>
            <a:ext cx="9603275" cy="1049235"/>
          </a:xfrm>
        </p:spPr>
        <p:txBody>
          <a:bodyPr>
            <a:normAutofit fontScale="90000"/>
          </a:bodyPr>
          <a:lstStyle/>
          <a:p>
            <a:pPr marR="504825">
              <a:lnSpc>
                <a:spcPct val="115000"/>
              </a:lnSpc>
              <a:spcAft>
                <a:spcPts val="1000"/>
              </a:spcAf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04" y="2028202"/>
            <a:ext cx="4806346" cy="360617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Мы создали игру Движение машинок, используя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Справа представлена визуализация описанного проекта.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/>
          <a:srcRect l="4099" t="3835" r="3001"/>
          <a:stretch>
            <a:fillRect/>
          </a:stretch>
        </p:blipFill>
        <p:spPr>
          <a:xfrm>
            <a:off x="4972050" y="0"/>
            <a:ext cx="7296150" cy="28663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789" r="4034"/>
          <a:stretch>
            <a:fillRect/>
          </a:stretch>
        </p:blipFill>
        <p:spPr>
          <a:xfrm>
            <a:off x="4981574" y="2866393"/>
            <a:ext cx="7286626" cy="31535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3704" y="1041276"/>
            <a:ext cx="10407046" cy="957606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Заключение</a:t>
            </a:r>
            <a:br>
              <a:rPr lang="ru-RU" sz="18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16706" y="2075082"/>
            <a:ext cx="11379994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 помощью методов объектно-ориентированного программирования был составлен код простейшей компьютерной игры Движение машинок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Поставленные в ходе работы задачи выполнены, мы получили полезный опыт в работе над созданием несложных проектов и составлением курсовых работ.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755136"/>
            <a:ext cx="11791950" cy="231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Безусловно, существует возможность добавления новых механик к игре в качестве последующей доработки программы и улучшения динамической и визуальной составляющих игры, а также добавление более сложных условий и правил.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заключении хотелось бы сказать, что JavaScript – это функциональный и актуальный язык, позволяющий выполнять большой спектр задач, включающий и разработку простейших браузерных игр.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2370</Words>
  <Application>WPS Presentation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Consolas</vt:lpstr>
      <vt:lpstr>Gill Sans MT</vt:lpstr>
      <vt:lpstr>Microsoft YaHei</vt:lpstr>
      <vt:lpstr>Arial Unicode MS</vt:lpstr>
      <vt:lpstr>Галерея</vt:lpstr>
      <vt:lpstr>КУРСОВОЙ ПРОЕКТ Игра Движение машинок</vt:lpstr>
      <vt:lpstr>Введение </vt:lpstr>
      <vt:lpstr>Задача</vt:lpstr>
      <vt:lpstr>Описание кода </vt:lpstr>
      <vt:lpstr>JavaScript</vt:lpstr>
      <vt:lpstr>PowerPoint 演示文稿</vt:lpstr>
      <vt:lpstr>Результаты  </vt:lpstr>
      <vt:lpstr>Вывод И Заключение       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Игра Движение машинок</dc:title>
  <dc:creator>Алёна Губеева</dc:creator>
  <cp:lastModifiedBy>further</cp:lastModifiedBy>
  <cp:revision>37</cp:revision>
  <dcterms:created xsi:type="dcterms:W3CDTF">2022-04-15T20:32:00Z</dcterms:created>
  <dcterms:modified xsi:type="dcterms:W3CDTF">2024-03-12T18:41:40Z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0B51CDC948C74354B365FF76A685AD2D_12</vt:lpwstr>
  </property>
  <property fmtid="{D5CDD505-2E9C-101B-9397-08002B2CF9AE}" pid="3" name="KSOProductBuildVer">
    <vt:lpwstr>1049-12.2.0.13489</vt:lpwstr>
  </property>
</Properties>
</file>